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1221" r:id="rId2"/>
    <p:sldId id="1222" r:id="rId3"/>
    <p:sldId id="1223" r:id="rId4"/>
    <p:sldId id="1215" r:id="rId5"/>
    <p:sldId id="1224" r:id="rId6"/>
    <p:sldId id="1225" r:id="rId7"/>
    <p:sldId id="1218" r:id="rId8"/>
    <p:sldId id="1227" r:id="rId9"/>
    <p:sldId id="1228" r:id="rId10"/>
    <p:sldId id="1226" r:id="rId11"/>
    <p:sldId id="1229" r:id="rId12"/>
    <p:sldId id="1219" r:id="rId13"/>
    <p:sldId id="1241" r:id="rId14"/>
    <p:sldId id="1239" r:id="rId15"/>
    <p:sldId id="1244" r:id="rId16"/>
    <p:sldId id="1243" r:id="rId17"/>
    <p:sldId id="1245" r:id="rId18"/>
    <p:sldId id="1220" r:id="rId19"/>
    <p:sldId id="1246" r:id="rId20"/>
    <p:sldId id="1238" r:id="rId21"/>
    <p:sldId id="1237" r:id="rId22"/>
    <p:sldId id="1230" r:id="rId23"/>
    <p:sldId id="1231" r:id="rId24"/>
    <p:sldId id="1232" r:id="rId25"/>
    <p:sldId id="1233" r:id="rId26"/>
    <p:sldId id="1234" r:id="rId27"/>
    <p:sldId id="1236" r:id="rId28"/>
    <p:sldId id="1235" r:id="rId29"/>
    <p:sldId id="1249" r:id="rId30"/>
    <p:sldId id="1250" r:id="rId31"/>
    <p:sldId id="1248" r:id="rId32"/>
    <p:sldId id="1247" r:id="rId33"/>
    <p:sldId id="1216" r:id="rId34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632" y="-10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4722DE84-7828-42A8-84D3-FB8A816FB9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67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5FC36-2122-44A0-ABC0-E27155044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1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2454C-FAEF-4828-905A-C912F3A08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5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A8DAC-5930-485C-B649-D6DBC1A5F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8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4738E-FA02-441B-BC36-0E2CFA3B5F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0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8060C-27A5-49E6-A7C7-BADBAB80E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1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15850-B682-4C07-B1AF-39DFD2C225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1FCB4-FF57-42A1-AA45-EEDDC295EC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0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AAEE4-2DC2-4962-BE6B-6B3768A5F9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9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C809E-D4EB-4C62-8CA0-FFB5BF640F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35436-4465-4DAC-84FC-D7A6352E81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4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22AB7-866A-4DA3-B633-8AB947E921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A32F41F-3670-4E0A-B63C-4600DCB7D5F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965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0761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65393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contentment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8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0761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65393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contentment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969" y="23367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Hope for all I do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1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0761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65393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contentment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969" y="23367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Hope for all I do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55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2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636013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4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318075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636013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88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318075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636013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00400" y="1347808"/>
            <a:ext cx="54824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1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318075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2118895"/>
            <a:ext cx="3173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The Center…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636013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00400" y="1347808"/>
            <a:ext cx="54824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318075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2118895"/>
            <a:ext cx="3173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The Center…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636013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00400" y="1347808"/>
            <a:ext cx="54824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200400" y="2015020"/>
            <a:ext cx="551312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Center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0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318075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2118895"/>
            <a:ext cx="3173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The Center…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44532" y="2884475"/>
            <a:ext cx="3276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Of My Joy…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636013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00400" y="1347808"/>
            <a:ext cx="54824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200400" y="2015020"/>
            <a:ext cx="551312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Center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3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0761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65393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joy</a:t>
            </a:r>
          </a:p>
        </p:txBody>
      </p:sp>
    </p:spTree>
    <p:extLst>
      <p:ext uri="{BB962C8B-B14F-4D97-AF65-F5344CB8AC3E}">
        <p14:creationId xmlns:p14="http://schemas.microsoft.com/office/powerpoint/2010/main" val="25382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28650"/>
            <a:ext cx="2875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Jesus…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318075"/>
            <a:ext cx="3204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You Are…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2118895"/>
            <a:ext cx="31736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The Center…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44532" y="2884475"/>
            <a:ext cx="3276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Of My Joy…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352800" y="636013"/>
            <a:ext cx="54755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200400" y="1347808"/>
            <a:ext cx="548244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200400" y="2015020"/>
            <a:ext cx="551312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Center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657600" y="2816283"/>
            <a:ext cx="532311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Joy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4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2986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31807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198528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Center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67778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Joy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6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899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55681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242188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99970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12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899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55681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242188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99970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32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899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55681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242188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99970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79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899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55681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242188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99970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62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899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55681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242188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999708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35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2986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Jesus…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31807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You’re the center 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198528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Of my joy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96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72986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31807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You’re the center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20" y="198528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Of my joy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3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64352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My Joy …</a:t>
            </a:r>
            <a:endParaRPr lang="en-US" sz="80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77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0761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65393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joy</a:t>
            </a:r>
          </a:p>
        </p:txBody>
      </p:sp>
    </p:spTree>
    <p:extLst>
      <p:ext uri="{BB962C8B-B14F-4D97-AF65-F5344CB8AC3E}">
        <p14:creationId xmlns:p14="http://schemas.microsoft.com/office/powerpoint/2010/main" val="39039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64352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My Joy …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2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64352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My Joy …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2057401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My Joy …</a:t>
            </a:r>
            <a:endParaRPr lang="en-US" sz="80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17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64352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My Joy …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2057401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My Joy …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2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74962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Jesus,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of my joy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17832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that’s good and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perfect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18803" y="251342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Hope for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I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do</a:t>
            </a:r>
            <a:r>
              <a:rPr lang="en-US" sz="4000" i="1" dirty="0" smtClean="0">
                <a:effectLst/>
                <a:latin typeface="Times New Roman" charset="0"/>
              </a:rPr>
              <a:t> </a:t>
            </a:r>
            <a:endParaRPr lang="en-US" sz="4000" i="1" dirty="0">
              <a:effectLst/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4948" y="288826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Jesus, You’re the center of my joy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31667" y="158066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Comes from You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969" y="211158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 of my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contentment</a:t>
            </a:r>
            <a:endParaRPr lang="en-US" sz="4000" i="1" dirty="0"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11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0761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Jesus…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65393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</a:t>
            </a: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joy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0761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that’s good and perfect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65393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Comes from You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54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0761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that’s good and perfect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65393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Comes from You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1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0761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that’s good and perfect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65393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Comes from You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5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0761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65393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contentment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0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958" y="107611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958" y="165393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my contentment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22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86970</TotalTime>
  <Words>365</Words>
  <Application>Microsoft Office PowerPoint</Application>
  <PresentationFormat>On-screen Show (16:9)</PresentationFormat>
  <Paragraphs>102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2013-01-04T18:40:14Z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