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70" r:id="rId5"/>
    <p:sldId id="272" r:id="rId6"/>
    <p:sldId id="265" r:id="rId7"/>
    <p:sldId id="271" r:id="rId8"/>
    <p:sldId id="264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60CE"/>
    <a:srgbClr val="461E64"/>
    <a:srgbClr val="552579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03" d="100"/>
          <a:sy n="103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13" Type="http://schemas.openxmlformats.org/officeDocument/2006/relationships/hyperlink" Target="http://dev.agodsendtech.com/mu_chords/quickimages/0/C1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G/1/" TargetMode="External"/><Relationship Id="rId12" Type="http://schemas.openxmlformats.org/officeDocument/2006/relationships/hyperlink" Target="http://dev.agodsendtech.com/mu_chords/quickimages/0/D/2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C/9/" TargetMode="External"/><Relationship Id="rId5" Type="http://schemas.openxmlformats.org/officeDocument/2006/relationships/image" Target="../media/image1.gif"/><Relationship Id="rId10" Type="http://schemas.openxmlformats.org/officeDocument/2006/relationships/hyperlink" Target="http://dev.agodsendtech.com/mu_chords/quickimages/0/C/51/" TargetMode="External"/><Relationship Id="rId4" Type="http://schemas.openxmlformats.org/officeDocument/2006/relationships/hyperlink" Target="http://www.thechurch.us/FlashMP3Player/mp3player.php?Track=1202" TargetMode="External"/><Relationship Id="rId9" Type="http://schemas.openxmlformats.org/officeDocument/2006/relationships/hyperlink" Target="http://dev.agodsendtech.com/mu_chords/quickimages/0/Bb/1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0/" TargetMode="External"/><Relationship Id="rId13" Type="http://schemas.openxmlformats.org/officeDocument/2006/relationships/hyperlink" Target="http://dev.agodsendtech.com/mu_chords/quickimages/0/D/2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9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G/19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0/" TargetMode="External"/><Relationship Id="rId13" Type="http://schemas.openxmlformats.org/officeDocument/2006/relationships/hyperlink" Target="http://dev.agodsendtech.com/mu_chords/quickimages/0/D/2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9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G/1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0/" TargetMode="External"/><Relationship Id="rId13" Type="http://schemas.openxmlformats.org/officeDocument/2006/relationships/hyperlink" Target="http://dev.agodsendtech.com/mu_chords/quickimages/0/D/2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9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G/1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9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28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C1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 OF My Joy</a:t>
            </a:r>
            <a:endParaRPr lang="en-US" sz="3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9837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8308" y="343502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Hope for all  I  do…</a:t>
            </a:r>
            <a:endParaRPr lang="en-US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7343" y="427322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255384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You’re the heart of my contentment</a:t>
            </a:r>
            <a:endParaRPr lang="en-US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0212" y="221582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04790" y="22158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75460" y="2215825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33600" y="2215825"/>
            <a:ext cx="65772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107336" y="2225061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55367" y="2240323"/>
            <a:ext cx="6079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8778" y="3980093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Text Box 1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381740" y="3065693"/>
            <a:ext cx="95632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077068"/>
            <a:ext cx="8382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/F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207886" y="3970734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922389" y="3980093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190653" y="39707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43987" y="395824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69235" y="3958245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Chorus 1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308" y="1524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Jesus You’re the center of my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308" y="426720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Hope for all  I  do…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43" y="243840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All that’s good and perfect comes from You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7343" y="5105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338602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You’re the heart of my contentment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93239" y="1219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55116" y="2133600"/>
            <a:ext cx="6818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8713" y="1219200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0212" y="30480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55927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3239" y="2133600"/>
            <a:ext cx="842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54378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04790" y="3048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37770" y="2133600"/>
            <a:ext cx="622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75460" y="304800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133600" y="3048000"/>
            <a:ext cx="65772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07336" y="3057236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5367" y="3072498"/>
            <a:ext cx="6079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8778" y="481226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381740" y="3897868"/>
            <a:ext cx="95632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909243"/>
            <a:ext cx="8382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/F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7886" y="480290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922389" y="4812268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90653" y="48029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43987" y="479042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869235" y="479042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Chorus 2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8308" y="1524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Jesus You’re the center of my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8308" y="426720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Hope for all  I  do…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8243" y="243840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All that’s good and perfect comes from You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7343" y="5105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0" y="338602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You’re the heart of my contentment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93239" y="1219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55116" y="2133600"/>
            <a:ext cx="6818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8713" y="1219200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0212" y="30480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55927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3239" y="2133600"/>
            <a:ext cx="842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54378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04790" y="3048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37770" y="2133600"/>
            <a:ext cx="622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75460" y="304800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133600" y="3048000"/>
            <a:ext cx="65772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07336" y="3057236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5367" y="3072498"/>
            <a:ext cx="6079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8778" y="481226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381740" y="3897868"/>
            <a:ext cx="95632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909243"/>
            <a:ext cx="8382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/F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7886" y="480290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922389" y="4812268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90653" y="48029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43987" y="479042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869235" y="479042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</a:rPr>
              <a:t>Chorus 3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308" y="1524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Jesus You’re the center of my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308" y="426720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Hope for all  I  do…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43" y="243840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All that’s good and perfect comes from You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7343" y="5105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338602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You’re the heart of my contentment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93239" y="1219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55116" y="2133600"/>
            <a:ext cx="6818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8713" y="1219200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0212" y="30480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55927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3239" y="2133600"/>
            <a:ext cx="842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54378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04790" y="3048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37770" y="2133600"/>
            <a:ext cx="622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75460" y="304800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133600" y="3048000"/>
            <a:ext cx="65772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07336" y="3057236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5367" y="3072498"/>
            <a:ext cx="6079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8778" y="481226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381740" y="3897868"/>
            <a:ext cx="95632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909243"/>
            <a:ext cx="8382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/F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7886" y="480290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922389" y="4812268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90653" y="48029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43987" y="479042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869235" y="479042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7343" y="190269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6281" y="163252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07886" y="1600200"/>
            <a:ext cx="299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2600" y="1629699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1600200"/>
            <a:ext cx="6957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4639" y="271916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8985" y="2449003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10590" y="2416675"/>
            <a:ext cx="299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5304" y="2446174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8704" y="2416675"/>
            <a:ext cx="6957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-7344" y="373815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6280" y="346799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07885" y="3435667"/>
            <a:ext cx="299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2599" y="3465166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5999" y="3435667"/>
            <a:ext cx="6957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4640" y="455463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8984" y="428447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10589" y="4252142"/>
            <a:ext cx="2993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5303" y="4281641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8703" y="4252142"/>
            <a:ext cx="6957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095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461E6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7343" y="190269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You’re the center  of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3400" y="163252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07886" y="1600200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8063" y="1600200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6512" y="274499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You’re the center  of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57255" y="2474827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21741" y="244249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61918" y="244249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6512" y="357070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You’re the center  of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57255" y="330053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21741" y="3268210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61918" y="3268210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9F60C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7343" y="167409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Je---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8778" y="1380959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22349" y="1382263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22389" y="1380959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90653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7343" y="167409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My……   Joy…..        My……   joy……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8400" y="1376157"/>
            <a:ext cx="86970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mag9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87713" y="1371600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15000" y="137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38088" y="1371600"/>
            <a:ext cx="86970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b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mag9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19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365</Words>
  <Application>Microsoft Office PowerPoint</Application>
  <PresentationFormat>On-screen Show (4:3)</PresentationFormat>
  <Paragraphs>147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35</cp:revision>
  <dcterms:created xsi:type="dcterms:W3CDTF">2011-03-14T11:27:39Z</dcterms:created>
  <dcterms:modified xsi:type="dcterms:W3CDTF">2013-01-04T19:04:18Z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