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60CE"/>
    <a:srgbClr val="461E64"/>
    <a:srgbClr val="552579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03" d="100"/>
          <a:sy n="103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0/" TargetMode="External"/><Relationship Id="rId13" Type="http://schemas.openxmlformats.org/officeDocument/2006/relationships/hyperlink" Target="http://dev.agodsendtech.com/mu_chords/quickimages/0/D/2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9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G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7" y="228600"/>
            <a:ext cx="631561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Center Of My Joy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308" y="1524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Jesus You’re the center of my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308" y="426720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Hope for all  I  do…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243" y="243840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All that’s good and perfect comes from You 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7343" y="5105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Jesus,  You’re the center  of  my  joy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338602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You’re the heart of my contentment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93239" y="1219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55116" y="2133600"/>
            <a:ext cx="6818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78713" y="1219200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0212" y="30480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555927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3239" y="2133600"/>
            <a:ext cx="8427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54378" y="1219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604790" y="30480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37770" y="2133600"/>
            <a:ext cx="622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75460" y="304800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133600" y="3048000"/>
            <a:ext cx="65772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07336" y="3057236"/>
            <a:ext cx="4941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55367" y="3072498"/>
            <a:ext cx="60798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8778" y="4812268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381740" y="3897868"/>
            <a:ext cx="95632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909243"/>
            <a:ext cx="8382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/F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07886" y="4802909"/>
            <a:ext cx="571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922389" y="4812268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90653" y="48029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43987" y="479042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869235" y="4790420"/>
            <a:ext cx="635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37</cp:revision>
  <dcterms:created xsi:type="dcterms:W3CDTF">2011-03-14T11:27:39Z</dcterms:created>
  <dcterms:modified xsi:type="dcterms:W3CDTF">2013-01-04T18:41:43Z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