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216" r:id="rId2"/>
    <p:sldId id="1217" r:id="rId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110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33390EE-C96D-4D52-BF85-B578D6E3C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63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93EA3B-0F41-46D8-AA12-328C8D1CD6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81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0F950-CC81-4769-A9CA-2D6F57499D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69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91180-4F78-4C80-ABC7-794DC51A1A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7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498DF-04D1-4E72-AAA6-B9FAB44529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76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D8E55-0CF2-4F38-8F9C-F790DD9C4E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9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D7774-7408-4325-BD56-1581C76006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5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C7930-8954-4D0F-A8DB-442CCFEC7E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91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96FCF-E915-4678-8C09-21802915BF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76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BF6B5-6BEE-4D92-9F40-1E6BF13FF4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38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361EF-9E29-439E-9C7B-F3E4F34846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85876-D152-40C1-9435-525A34D80E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34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4C1A18EC-8923-4169-A187-ECB03F2F153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917274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Jesus 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2971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Celebrate!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8382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Celebrate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98315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is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risen…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is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risen…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265955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is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risen…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is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risen…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0" y="3276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on and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celebrate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0" y="1600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lives forevermore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9525" y="3886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resurrection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our Lord!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86941</TotalTime>
  <Words>37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Monotype Corsiva</vt:lpstr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532</cp:revision>
  <dcterms:created xsi:type="dcterms:W3CDTF">2000-04-04T23:34:29Z</dcterms:created>
  <dcterms:modified xsi:type="dcterms:W3CDTF">2013-01-04T14:06:00Z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