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218" r:id="rId2"/>
    <p:sldId id="1219" r:id="rId3"/>
    <p:sldId id="1220" r:id="rId4"/>
    <p:sldId id="1221" r:id="rId5"/>
    <p:sldId id="1222" r:id="rId6"/>
    <p:sldId id="1225" r:id="rId7"/>
    <p:sldId id="1226" r:id="rId8"/>
    <p:sldId id="1224" r:id="rId9"/>
    <p:sldId id="1227" r:id="rId10"/>
    <p:sldId id="1228" r:id="rId11"/>
    <p:sldId id="1223" r:id="rId12"/>
    <p:sldId id="1230" r:id="rId13"/>
    <p:sldId id="1229" r:id="rId14"/>
    <p:sldId id="1232" r:id="rId15"/>
    <p:sldId id="1231" r:id="rId16"/>
    <p:sldId id="1233" r:id="rId17"/>
    <p:sldId id="1234" r:id="rId18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6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3390EE-C96D-4D52-BF85-B578D6E3C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6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EA3B-0F41-46D8-AA12-328C8D1CD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F950-CC81-4769-A9CA-2D6F57499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1180-4F78-4C80-ABC7-794DC51A1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498DF-04D1-4E72-AAA6-B9FAB44529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D8E55-0CF2-4F38-8F9C-F790DD9C4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7774-7408-4325-BD56-1581C7600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5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7930-8954-4D0F-A8DB-442CCFEC7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6FCF-E915-4678-8C09-21802915B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7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F6B5-6BEE-4D92-9F40-1E6BF13FF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61EF-9E29-439E-9C7B-F3E4F3484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85876-D152-40C1-9435-525A34D80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C1A18EC-8923-4169-A187-ECB03F2F15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0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forevermore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He lives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forevermore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He lives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the Lord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the Lord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4379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228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73736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199467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24574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 and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celebrate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1200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lives forevermore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525" y="29146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our Lord!</a:t>
            </a:r>
          </a:p>
        </p:txBody>
      </p:sp>
    </p:spTree>
    <p:extLst>
      <p:ext uri="{BB962C8B-B14F-4D97-AF65-F5344CB8AC3E}">
        <p14:creationId xmlns:p14="http://schemas.microsoft.com/office/powerpoint/2010/main" val="11318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4379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228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4379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228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4379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228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4379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228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286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28575" y="12001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He </a:t>
            </a: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8575" y="20002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He </a:t>
            </a: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28575" y="12001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He 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8575" y="20002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He </a:t>
            </a: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28575" y="12001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He 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8575" y="20002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He 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1828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forevermore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085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He lives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86953</TotalTime>
  <Words>127</Words>
  <Application>Microsoft Office PowerPoint</Application>
  <PresentationFormat>On-screen Show (16:9)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2013-01-04T15:50:51Z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