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1218" r:id="rId2"/>
    <p:sldId id="1219" r:id="rId3"/>
    <p:sldId id="1220" r:id="rId4"/>
    <p:sldId id="1221" r:id="rId5"/>
    <p:sldId id="1222" r:id="rId6"/>
    <p:sldId id="1225" r:id="rId7"/>
    <p:sldId id="1226" r:id="rId8"/>
    <p:sldId id="1224" r:id="rId9"/>
    <p:sldId id="1227" r:id="rId10"/>
    <p:sldId id="1228" r:id="rId11"/>
    <p:sldId id="1223" r:id="rId12"/>
    <p:sldId id="1230" r:id="rId13"/>
    <p:sldId id="1229" r:id="rId14"/>
    <p:sldId id="1232" r:id="rId15"/>
    <p:sldId id="1231" r:id="rId16"/>
    <p:sldId id="1233" r:id="rId17"/>
    <p:sldId id="1234" r:id="rId1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100" d="100"/>
          <a:sy n="100" d="100"/>
        </p:scale>
        <p:origin x="-1062" y="-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33390EE-C96D-4D52-BF85-B578D6E3C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863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3EA3B-0F41-46D8-AA12-328C8D1CD6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1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0F950-CC81-4769-A9CA-2D6F57499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6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C91180-4F78-4C80-ABC7-794DC51A1A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7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498DF-04D1-4E72-AAA6-B9FAB44529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7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D8E55-0CF2-4F38-8F9C-F790DD9C4E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D7774-7408-4325-BD56-1581C76006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5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C7930-8954-4D0F-A8DB-442CCFEC7E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91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96FCF-E915-4678-8C09-21802915B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47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BF6B5-6BEE-4D92-9F40-1E6BF13FF4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3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361EF-9E29-439E-9C7B-F3E4F34846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7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85876-D152-40C1-9435-525A34D80E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834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4C1A18EC-8923-4169-A187-ECB03F2F153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006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2438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forevermore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He lives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08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2438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forevermore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He lives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10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2438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Celebrate!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on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9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2438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Celebrate!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on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14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2438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the Lord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resurrection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93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2438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the Lord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resurrection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58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91727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971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3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0" y="98315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0" y="265955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is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risen…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0" y="32766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Come on and </a:t>
            </a: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celebrate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0" y="1600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He lives forevermore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525" y="38862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resurrection </a:t>
            </a:r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of our Lord!</a:t>
            </a:r>
          </a:p>
        </p:txBody>
      </p:sp>
    </p:spTree>
    <p:extLst>
      <p:ext uri="{BB962C8B-B14F-4D97-AF65-F5344CB8AC3E}">
        <p14:creationId xmlns:p14="http://schemas.microsoft.com/office/powerpoint/2010/main" val="113188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91727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971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4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91727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971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945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91727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971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1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62" name="Text Box 2"/>
          <p:cNvSpPr txBox="1">
            <a:spLocks noChangeArrowheads="1"/>
          </p:cNvSpPr>
          <p:nvPr/>
        </p:nvSpPr>
        <p:spPr bwMode="auto">
          <a:xfrm>
            <a:off x="0" y="1917274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Jesus 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5363" name="Text Box 3"/>
          <p:cNvSpPr txBox="1">
            <a:spLocks noChangeArrowheads="1"/>
          </p:cNvSpPr>
          <p:nvPr/>
        </p:nvSpPr>
        <p:spPr bwMode="auto">
          <a:xfrm>
            <a:off x="0" y="2971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      Celebrate!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Celebrate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8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28575" y="1600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He </a:t>
            </a:r>
            <a:r>
              <a:rPr lang="en-US" sz="7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28575" y="2667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He </a:t>
            </a:r>
            <a:r>
              <a:rPr lang="en-US" sz="7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4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28575" y="1600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He 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28575" y="2667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He </a:t>
            </a:r>
            <a:r>
              <a:rPr lang="en-US" sz="7200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51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-28575" y="16002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He 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-28575" y="26670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             He </a:t>
            </a:r>
            <a:r>
              <a:rPr 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is 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risen</a:t>
            </a:r>
            <a:r>
              <a:rPr 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…</a:t>
            </a: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46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-19050" y="24384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forevermore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0" y="144780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72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He lives</a:t>
            </a:r>
            <a:endParaRPr lang="en-US" sz="72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43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86952</TotalTime>
  <Words>127</Words>
  <Application>Microsoft Office PowerPoint</Application>
  <PresentationFormat>On-screen Show (4:3)</PresentationFormat>
  <Paragraphs>40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534</cp:revision>
  <dcterms:created xsi:type="dcterms:W3CDTF">2000-04-04T23:34:29Z</dcterms:created>
  <dcterms:modified xsi:type="dcterms:W3CDTF">2013-01-04T15:50:01Z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