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00" r:id="rId2"/>
    <p:sldId id="401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19" d="100"/>
          <a:sy n="119" d="100"/>
        </p:scale>
        <p:origin x="-630" y="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05DB8F1-7B67-4F32-91FA-1C5CA2D79F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46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8831A-BAA2-4A7C-8F1C-8491FE6E2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17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781F6-30F8-4AA9-BBC5-4007E0907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2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94D2E-914A-45D6-840C-67E8F5CAE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0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BC8C3-E4BF-4043-99C7-D84F8EE3D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9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5291B-E9FA-4144-B36F-1AA618039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1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90097-48E1-4FA5-A3F4-AA36AF8FC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78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22F21-029A-44D4-B3D5-BD0DE4BBA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2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1CF26-32CF-40A4-9E2B-AB5F71218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821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B533A-D934-461B-B71D-62F1C9D52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72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23124-5E99-4363-9990-6110CC74D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47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232EA-4163-4AE0-8096-BD28E1E8C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61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46ACD7C-33A9-4EFC-905F-A6080F67A5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F%23/1/" TargetMode="External"/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E/1/" TargetMode="External"/><Relationship Id="rId2" Type="http://schemas.openxmlformats.org/officeDocument/2006/relationships/hyperlink" Target="http://dev.agodsendtech.com/mu_chords/quickimages/0/F/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C/9/" TargetMode="External"/><Relationship Id="rId5" Type="http://schemas.openxmlformats.org/officeDocument/2006/relationships/hyperlink" Target="http://dev.agodsendtech.com/mu_chords/quickimages/0/D/2/" TargetMode="External"/><Relationship Id="rId4" Type="http://schemas.openxmlformats.org/officeDocument/2006/relationships/hyperlink" Target="http://dev.agodsendtech.com/mu_chords/quickimages/0/Bb/1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33528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0" y="3886200"/>
            <a:ext cx="9144000" cy="29718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000" dirty="0"/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0" y="978932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Cel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e -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brate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Je----</a:t>
            </a:r>
            <a:r>
              <a:rPr 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Celebrate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89" name="Rectangle 3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49" name="Rectangle 8"/>
          <p:cNvSpPr>
            <a:spLocks noChangeArrowheads="1"/>
          </p:cNvSpPr>
          <p:nvPr/>
        </p:nvSpPr>
        <p:spPr bwMode="auto">
          <a:xfrm>
            <a:off x="31750" y="66675"/>
            <a:ext cx="2438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Celebrate Jesus!</a:t>
            </a:r>
            <a:endParaRPr lang="en-US" sz="20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82979" y="6096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5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91456" y="612191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34801" y="609600"/>
            <a:ext cx="6556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73918" y="612191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923005" y="584104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509409" y="58410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70" name="Text Box 2"/>
          <p:cNvSpPr txBox="1">
            <a:spLocks noChangeArrowheads="1"/>
          </p:cNvSpPr>
          <p:nvPr/>
        </p:nvSpPr>
        <p:spPr bwMode="auto">
          <a:xfrm>
            <a:off x="0" y="1809965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Cel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e -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brate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Je----</a:t>
            </a:r>
            <a:r>
              <a:rPr 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Celebrate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82979" y="144063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7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91456" y="1443224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34801" y="1440633"/>
            <a:ext cx="6556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7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73918" y="1443224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923005" y="1415137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509409" y="141513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30629" y="429451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He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risen…      He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risen…       and 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 lives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forevermore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034801" y="396852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170164" y="3968523"/>
            <a:ext cx="5047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608175" y="3972768"/>
            <a:ext cx="5047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257049" y="3972768"/>
            <a:ext cx="42912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825675" y="397276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534502" y="3960449"/>
            <a:ext cx="5047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071267" y="3976960"/>
            <a:ext cx="106149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 - </a:t>
            </a:r>
            <a:r>
              <a:rPr lang="en-US" sz="1800" b="1" u="sng" kern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1" name="Text Box 3"/>
          <p:cNvSpPr txBox="1">
            <a:spLocks noChangeArrowheads="1"/>
          </p:cNvSpPr>
          <p:nvPr/>
        </p:nvSpPr>
        <p:spPr bwMode="auto">
          <a:xfrm>
            <a:off x="5764" y="509150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He  is risen…     He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risen…      Come on and celebrate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08752" y="4771935"/>
            <a:ext cx="5047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18949" y="478425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161035" y="4784901"/>
            <a:ext cx="5047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419724" y="480477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7" name="Text Box 3"/>
          <p:cNvSpPr txBox="1">
            <a:spLocks noChangeArrowheads="1"/>
          </p:cNvSpPr>
          <p:nvPr/>
        </p:nvSpPr>
        <p:spPr bwMode="auto">
          <a:xfrm>
            <a:off x="5764" y="594164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The resurrection of our Lord!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54445" y="5636849"/>
            <a:ext cx="6556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9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543906" y="5636849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422514" y="563684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0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867994" y="1406537"/>
            <a:ext cx="63333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604028" y="1422579"/>
            <a:ext cx="83058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3" name="Rectangle 8"/>
          <p:cNvSpPr>
            <a:spLocks noChangeArrowheads="1"/>
          </p:cNvSpPr>
          <p:nvPr/>
        </p:nvSpPr>
        <p:spPr bwMode="auto">
          <a:xfrm>
            <a:off x="4806323" y="1406537"/>
            <a:ext cx="965151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Punch:</a:t>
            </a:r>
            <a:endParaRPr lang="en-US" sz="2000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825675" y="616188"/>
            <a:ext cx="42912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419724" y="6096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867970" y="612191"/>
            <a:ext cx="2512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08" name="Rectangle 8"/>
          <p:cNvSpPr>
            <a:spLocks noChangeArrowheads="1"/>
          </p:cNvSpPr>
          <p:nvPr/>
        </p:nvSpPr>
        <p:spPr bwMode="auto">
          <a:xfrm>
            <a:off x="4806324" y="612191"/>
            <a:ext cx="965151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Punch:</a:t>
            </a:r>
            <a:endParaRPr lang="en-US" sz="2000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9" name="Text Box 2"/>
          <p:cNvSpPr txBox="1">
            <a:spLocks noChangeArrowheads="1"/>
          </p:cNvSpPr>
          <p:nvPr/>
        </p:nvSpPr>
        <p:spPr bwMode="auto">
          <a:xfrm>
            <a:off x="7353" y="2662453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Cel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e -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brate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Je----</a:t>
            </a:r>
            <a:r>
              <a:rPr 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Celebrate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90332" y="229312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1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98809" y="2295712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42154" y="2293121"/>
            <a:ext cx="6556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81271" y="2295712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930358" y="2267625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516762" y="226762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16" name="Text Box 2"/>
          <p:cNvSpPr txBox="1">
            <a:spLocks noChangeArrowheads="1"/>
          </p:cNvSpPr>
          <p:nvPr/>
        </p:nvSpPr>
        <p:spPr bwMode="auto">
          <a:xfrm>
            <a:off x="7353" y="3493486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Cel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e -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brate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Je----</a:t>
            </a:r>
            <a:r>
              <a:rPr 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Celebrate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90332" y="312415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1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98809" y="3126745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42154" y="3124154"/>
            <a:ext cx="6556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81271" y="3126745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930358" y="3098658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516762" y="309865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2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875348" y="3057974"/>
            <a:ext cx="63333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4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611382" y="3074016"/>
            <a:ext cx="83058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5" name="Rectangle 8"/>
          <p:cNvSpPr>
            <a:spLocks noChangeArrowheads="1"/>
          </p:cNvSpPr>
          <p:nvPr/>
        </p:nvSpPr>
        <p:spPr bwMode="auto">
          <a:xfrm>
            <a:off x="4813677" y="3057974"/>
            <a:ext cx="965151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Punch:</a:t>
            </a:r>
            <a:endParaRPr lang="en-US" sz="2000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833028" y="2299709"/>
            <a:ext cx="42912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427077" y="229312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875323" y="2295712"/>
            <a:ext cx="2512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29" name="Rectangle 8"/>
          <p:cNvSpPr>
            <a:spLocks noChangeArrowheads="1"/>
          </p:cNvSpPr>
          <p:nvPr/>
        </p:nvSpPr>
        <p:spPr bwMode="auto">
          <a:xfrm>
            <a:off x="4813677" y="2295712"/>
            <a:ext cx="965151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Punch:</a:t>
            </a:r>
            <a:endParaRPr lang="en-US" sz="2000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13452" y="4776289"/>
            <a:ext cx="5047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8"/>
          <p:cNvSpPr>
            <a:spLocks noChangeArrowheads="1"/>
          </p:cNvSpPr>
          <p:nvPr/>
        </p:nvSpPr>
        <p:spPr bwMode="auto">
          <a:xfrm>
            <a:off x="31750" y="66675"/>
            <a:ext cx="2438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Celebrate Jesus!</a:t>
            </a:r>
            <a:endParaRPr lang="en-US" sz="20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296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13192</TotalTime>
  <Words>154</Words>
  <Application>Microsoft Office PowerPoint</Application>
  <PresentationFormat>On-screen Show (4:3)</PresentationFormat>
  <Paragraphs>62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449</cp:revision>
  <dcterms:created xsi:type="dcterms:W3CDTF">2000-04-06T22:37:36Z</dcterms:created>
  <dcterms:modified xsi:type="dcterms:W3CDTF">2013-01-04T15:51:09Z</dcterms:modified>
  <cp:contentStatus/>
</cp:coreProperties>
</file>