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sldIdLst>
    <p:sldId id="401" r:id="rId3"/>
    <p:sldId id="402" r:id="rId4"/>
    <p:sldId id="403" r:id="rId5"/>
    <p:sldId id="404" r:id="rId6"/>
    <p:sldId id="405" r:id="rId7"/>
    <p:sldId id="400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FF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72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2745742-08AF-4827-8EB4-E710819FD1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6402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0BC898-A51C-4C4C-BE04-38DF57E1D1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416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4A0CA-5154-4BDC-A596-3DB0073B11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792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8E13E-D502-470B-8910-F56D32C31D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9041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61B50-829A-40E4-A8EB-89DCB62B10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3095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1D04A-2C63-4738-BB30-0AC51BE50B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0255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DB5EE-002F-4BF0-951C-9BF7446F9A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72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2F89B-17D5-4B15-BE52-162257189F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8767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FE8F1-1E10-4BC8-B4C9-A554A8ABEA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3136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51D28-56D9-4388-B592-9F3C645FF8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084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C8848-2445-434C-A5E4-63D5904CA2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6060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F07FA-50B0-4F4A-AC73-31228F3009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918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4E10C-14ED-43CB-B401-E0F9594BD6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0745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DD49A-E0C9-413D-9D95-4A309D8C29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6406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130DA-60E8-4AED-AC8E-59BA472665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454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07D92-BD89-4AF7-8A46-E187878ABC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817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45C3C-D8C7-4F97-A7B2-B15DC10DDE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04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21ED5D-BC42-4AD0-B6F4-0E1CDF8AA8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2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B15658-547F-48AC-AD35-7E34849961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548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77B4E-DA27-48DB-94B2-1D891CE4B7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454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45D811-90BD-4DAE-8755-868D038881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841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A12326-F858-4CCF-A1F2-A278072151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189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E21CEA-7133-4FC2-A5DE-8688946832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817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60FCEF7F-FDF3-4E23-B359-C9AD3D0B70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747E2DA-6186-42CE-817A-EFA21AE09EC5}" type="slidenum">
              <a:rPr lang="en-US">
                <a:solidFill>
                  <a:srgbClr val="000000"/>
                </a:solidFill>
                <a:latin typeface="Times New Roman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75618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Bb/2/" TargetMode="External"/><Relationship Id="rId3" Type="http://schemas.openxmlformats.org/officeDocument/2006/relationships/hyperlink" Target="http://dev.agodsendtech.com/mu_chords/quickimages/0/Ab/7/" TargetMode="External"/><Relationship Id="rId7" Type="http://schemas.openxmlformats.org/officeDocument/2006/relationships/hyperlink" Target="http://dev.agodsendtech.com/mu_chords/quickimages/0/Eb/1/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://dev.agodsendtech.com/mu_chords/quickimages/0/Ab/1/" TargetMode="External"/><Relationship Id="rId11" Type="http://schemas.openxmlformats.org/officeDocument/2006/relationships/hyperlink" Target="http://dev.agodsendtech.com/mu_chords/quickimages/0/Ab/5/" TargetMode="External"/><Relationship Id="rId5" Type="http://schemas.openxmlformats.org/officeDocument/2006/relationships/image" Target="../media/image1.gif"/><Relationship Id="rId10" Type="http://schemas.openxmlformats.org/officeDocument/2006/relationships/hyperlink" Target="http://dev.agodsendtech.com/mu_chords/quickimages/0/Eb/5/" TargetMode="External"/><Relationship Id="rId4" Type="http://schemas.openxmlformats.org/officeDocument/2006/relationships/hyperlink" Target="http://www.thechurch.us/FlashMP3Player/mp3player.php?Track=1202" TargetMode="External"/><Relationship Id="rId9" Type="http://schemas.openxmlformats.org/officeDocument/2006/relationships/hyperlink" Target="http://dev.agodsendtech.com/mu_chords/quickimages/0/Db/10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Ab/5/" TargetMode="External"/><Relationship Id="rId3" Type="http://schemas.openxmlformats.org/officeDocument/2006/relationships/hyperlink" Target="http://dev.agodsendtech.com/mu_chords/quickimages/0/Ab/1/" TargetMode="External"/><Relationship Id="rId7" Type="http://schemas.openxmlformats.org/officeDocument/2006/relationships/hyperlink" Target="http://dev.agodsendtech.com/mu_chords/quickimages/0/Eb/5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://dev.agodsendtech.com/mu_chords/quickimages/0/Db/10/" TargetMode="External"/><Relationship Id="rId5" Type="http://schemas.openxmlformats.org/officeDocument/2006/relationships/hyperlink" Target="http://dev.agodsendtech.com/mu_chords/quickimages/0/Bb/2/" TargetMode="External"/><Relationship Id="rId4" Type="http://schemas.openxmlformats.org/officeDocument/2006/relationships/hyperlink" Target="http://dev.agodsendtech.com/mu_chords/quickimages/0/Eb/1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Ab/1/" TargetMode="External"/><Relationship Id="rId7" Type="http://schemas.openxmlformats.org/officeDocument/2006/relationships/hyperlink" Target="http://dev.agodsendtech.com/mu_chords/quickimages/0/F/2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://dev.agodsendtech.com/mu_chords/quickimages/0/Ab/5/" TargetMode="External"/><Relationship Id="rId5" Type="http://schemas.openxmlformats.org/officeDocument/2006/relationships/hyperlink" Target="http://dev.agodsendtech.com/mu_chords/quickimages/0/Eb/1/" TargetMode="External"/><Relationship Id="rId4" Type="http://schemas.openxmlformats.org/officeDocument/2006/relationships/hyperlink" Target="http://dev.agodsendtech.com/mu_chords/quickimages/0/Db/10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Db/10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Relationship Id="rId4" Type="http://schemas.openxmlformats.org/officeDocument/2006/relationships/hyperlink" Target="http://dev.agodsendtech.com/mu_chords/quickimages/0/Eb/1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Ab/1/" TargetMode="External"/><Relationship Id="rId7" Type="http://schemas.openxmlformats.org/officeDocument/2006/relationships/hyperlink" Target="http://dev.agodsendtech.com/mu_chords/quickimages/0/F/2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://dev.agodsendtech.com/mu_chords/quickimages/0/Ab/5/" TargetMode="External"/><Relationship Id="rId5" Type="http://schemas.openxmlformats.org/officeDocument/2006/relationships/hyperlink" Target="http://dev.agodsendtech.com/mu_chords/quickimages/0/Eb/1/" TargetMode="External"/><Relationship Id="rId4" Type="http://schemas.openxmlformats.org/officeDocument/2006/relationships/hyperlink" Target="http://dev.agodsendtech.com/mu_chords/quickimages/0/Db/10/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F/2/" TargetMode="External"/><Relationship Id="rId3" Type="http://schemas.openxmlformats.org/officeDocument/2006/relationships/hyperlink" Target="http://dev.agodsendtech.com/mu_chords/quickimages/0/Db/10/" TargetMode="External"/><Relationship Id="rId7" Type="http://schemas.openxmlformats.org/officeDocument/2006/relationships/hyperlink" Target="http://dev.agodsendtech.com/mu_chords/quickimages/0/Ab/5/" TargetMode="External"/><Relationship Id="rId2" Type="http://schemas.openxmlformats.org/officeDocument/2006/relationships/hyperlink" Target="http://dev.agodsendtech.com/mu_chords/quickimages/0/Ab/1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Eb/5/" TargetMode="External"/><Relationship Id="rId5" Type="http://schemas.openxmlformats.org/officeDocument/2006/relationships/hyperlink" Target="http://dev.agodsendtech.com/mu_chords/quickimages/0/Bb/2/" TargetMode="External"/><Relationship Id="rId4" Type="http://schemas.openxmlformats.org/officeDocument/2006/relationships/hyperlink" Target="http://dev.agodsendtech.com/mu_chords/quickimages/0/Eb/1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ext Box 8"/>
          <p:cNvSpPr txBox="1">
            <a:spLocks noChangeArrowheads="1"/>
          </p:cNvSpPr>
          <p:nvPr/>
        </p:nvSpPr>
        <p:spPr bwMode="auto">
          <a:xfrm>
            <a:off x="-20782" y="0"/>
            <a:ext cx="6954982" cy="110799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66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Song Title</a:t>
            </a:r>
            <a:endParaRPr lang="en-US" sz="66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6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Song ID: </a:t>
            </a:r>
            <a:r>
              <a:rPr lang="en-US" sz="2000" u="sng" dirty="0" smtClean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0000 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7" name="Rectangle 1"/>
          <p:cNvSpPr>
            <a:spLocks noChangeArrowheads="1"/>
          </p:cNvSpPr>
          <p:nvPr/>
        </p:nvSpPr>
        <p:spPr bwMode="auto">
          <a:xfrm>
            <a:off x="12700" y="2036074"/>
            <a:ext cx="9131300" cy="3145525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6" name="Text Box 8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2700" y="1328189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Intro</a:t>
            </a:r>
            <a:endParaRPr lang="en-US" sz="4000" b="1" dirty="0">
              <a:solidFill>
                <a:srgbClr val="000000"/>
              </a:solidFill>
            </a:endParaRPr>
          </a:p>
        </p:txBody>
      </p:sp>
      <p:pic>
        <p:nvPicPr>
          <p:cNvPr id="1026" name="Picture 2" descr="Q:\webroot\img\icons\speaker.gif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-11733" y="2380526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I    was </a:t>
            </a:r>
            <a:r>
              <a:rPr lang="en-US" sz="40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</a:t>
            </a:r>
            <a:r>
              <a:rPr 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stran</a:t>
            </a:r>
            <a:r>
              <a:rPr 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</a:t>
            </a:r>
            <a:r>
              <a:rPr lang="en-US" sz="4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ger</a:t>
            </a: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-11733" y="3371126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‘</a:t>
            </a:r>
            <a:r>
              <a:rPr lang="en-US" sz="40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til</a:t>
            </a:r>
            <a:r>
              <a:rPr lang="en-US" sz="4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  came</a:t>
            </a:r>
            <a:r>
              <a:rPr lang="en-US" sz="40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‘</a:t>
            </a:r>
            <a:r>
              <a:rPr lang="en-US" sz="40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til </a:t>
            </a:r>
            <a:r>
              <a:rPr 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You  came</a:t>
            </a:r>
            <a:r>
              <a:rPr lang="en-US" sz="40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...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-5538" y="4385374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I  was </a:t>
            </a:r>
            <a:r>
              <a:rPr lang="en-US" sz="40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foreigner  </a:t>
            </a:r>
            <a:r>
              <a:rPr lang="en-US" sz="4000" i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‘</a:t>
            </a:r>
            <a:r>
              <a:rPr lang="en-US" sz="40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til You came to me</a:t>
            </a:r>
          </a:p>
        </p:txBody>
      </p:sp>
      <p:sp>
        <p:nvSpPr>
          <p:cNvPr id="1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12901" y="2075726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027301" y="2055064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375995" y="2075726"/>
            <a:ext cx="66027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595943" y="2053474"/>
            <a:ext cx="8382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144432" y="3093070"/>
            <a:ext cx="98242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15" name="Text Box 20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1271389" y="3075356"/>
            <a:ext cx="8123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6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397016" y="3093070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3891467" y="3049548"/>
            <a:ext cx="98242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18" name="Text Box 20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5018424" y="3031834"/>
            <a:ext cx="8123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9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6144051" y="3049548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65301" y="4102936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909452" y="4094290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020250" y="4094290"/>
            <a:ext cx="66027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012947" y="4080684"/>
            <a:ext cx="8382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4015043" y="4106601"/>
            <a:ext cx="98242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25" name="Text Box 20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5798800" y="4106243"/>
            <a:ext cx="8123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26" name="Text Box 20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7430678" y="4117112"/>
            <a:ext cx="8123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bsus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6525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951330"/>
            <a:ext cx="9160867" cy="590667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Verse 1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2592" y="1485236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I    was 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stran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</a:t>
            </a:r>
            <a:r>
              <a:rPr lang="en-US" sz="4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ger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-2592" y="2475836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‘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til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  came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‘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til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You  came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...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3603" y="3490084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I  was 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foreigner  </a:t>
            </a:r>
            <a:r>
              <a:rPr lang="en-US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‘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til You came to me</a:t>
            </a:r>
          </a:p>
        </p:txBody>
      </p:sp>
      <p:sp>
        <p:nvSpPr>
          <p:cNvPr id="1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22042" y="1180436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036442" y="1159774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385136" y="1180436"/>
            <a:ext cx="66027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605084" y="1158184"/>
            <a:ext cx="8382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53573" y="2197780"/>
            <a:ext cx="98242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18" name="Text Box 20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280530" y="2180066"/>
            <a:ext cx="8123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406157" y="2197780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900608" y="2154258"/>
            <a:ext cx="98242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21" name="Text Box 20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027565" y="2136544"/>
            <a:ext cx="8123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2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153192" y="2154258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74442" y="3207646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918593" y="3199000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029391" y="3199000"/>
            <a:ext cx="66027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022088" y="3185394"/>
            <a:ext cx="8382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024184" y="3211311"/>
            <a:ext cx="98242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28" name="Text Box 20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807941" y="3210953"/>
            <a:ext cx="8123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29" name="Text Box 20">
            <a:hlinkClick r:id="rId8"/>
          </p:cNvPr>
          <p:cNvSpPr txBox="1">
            <a:spLocks noChangeArrowheads="1"/>
          </p:cNvSpPr>
          <p:nvPr/>
        </p:nvSpPr>
        <p:spPr bwMode="auto">
          <a:xfrm>
            <a:off x="7439819" y="3221822"/>
            <a:ext cx="8123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bsus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9768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Chorus 1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5357" y="2384425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But   now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I  enter  in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57" y="1500352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But   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now, 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I  come bold---</a:t>
            </a:r>
            <a:r>
              <a:rPr lang="en-US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ly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5357" y="3481552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Oh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and now, I call You Father  </a:t>
            </a:r>
            <a:r>
              <a:rPr lang="en-US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Father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5357" y="4303877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I 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draw near.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                      </a:t>
            </a:r>
          </a:p>
        </p:txBody>
      </p:sp>
      <p:sp>
        <p:nvSpPr>
          <p:cNvPr id="1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858374" y="4165302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646107" y="3192627"/>
            <a:ext cx="143645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7/</a:t>
            </a: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452185" y="1235075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452185" y="2183743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8539757" y="3192627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20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484790" y="1245944"/>
            <a:ext cx="8123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bsus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22" name="Text Box 20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812479" y="4165302"/>
            <a:ext cx="8123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bsus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2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815890" y="1245944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484790" y="2109952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144124" y="3185782"/>
            <a:ext cx="98242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2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851158" y="4183227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922720" y="3176457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17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7030A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Vamp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5357" y="1902924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Father  </a:t>
            </a:r>
            <a:r>
              <a:rPr lang="en-US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Father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661431" y="1613999"/>
            <a:ext cx="143645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7/</a:t>
            </a: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555081" y="1613999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59448" y="1607154"/>
            <a:ext cx="98242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5357" y="2852714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Father  </a:t>
            </a:r>
            <a:r>
              <a:rPr lang="en-US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Father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661431" y="2563789"/>
            <a:ext cx="143645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7/</a:t>
            </a: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555081" y="2563789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59448" y="2556944"/>
            <a:ext cx="98242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30" name="Text Box 8"/>
          <p:cNvSpPr txBox="1">
            <a:spLocks noChangeArrowheads="1"/>
          </p:cNvSpPr>
          <p:nvPr/>
        </p:nvSpPr>
        <p:spPr bwMode="auto">
          <a:xfrm>
            <a:off x="5357" y="3986058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Father  </a:t>
            </a:r>
            <a:r>
              <a:rPr lang="en-US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Father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661431" y="3697133"/>
            <a:ext cx="143645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7/</a:t>
            </a: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555081" y="3697133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59448" y="3690288"/>
            <a:ext cx="98242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7291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Close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5356" y="1797589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Oh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and now, I call You Father  </a:t>
            </a:r>
            <a:r>
              <a:rPr lang="en-US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Father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5356" y="2619914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I 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draw near.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                      </a:t>
            </a:r>
          </a:p>
        </p:txBody>
      </p:sp>
      <p:sp>
        <p:nvSpPr>
          <p:cNvPr id="1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858373" y="2481339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646106" y="1508664"/>
            <a:ext cx="143645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7/</a:t>
            </a: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8539756" y="1508664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20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812478" y="2481339"/>
            <a:ext cx="8123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bsus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2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144123" y="1501819"/>
            <a:ext cx="98242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2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851157" y="2499264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922719" y="1492494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52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2971800"/>
            <a:ext cx="9144000" cy="38862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" name="Rectangle 1"/>
          <p:cNvSpPr>
            <a:spLocks noChangeArrowheads="1"/>
          </p:cNvSpPr>
          <p:nvPr/>
        </p:nvSpPr>
        <p:spPr bwMode="auto">
          <a:xfrm>
            <a:off x="0" y="0"/>
            <a:ext cx="9144000" cy="30480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I    was 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stran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</a:t>
            </a:r>
            <a:r>
              <a:rPr lang="en-US" sz="4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ger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195" name="Text Box 3"/>
          <p:cNvSpPr txBox="1">
            <a:spLocks noChangeArrowheads="1"/>
          </p:cNvSpPr>
          <p:nvPr/>
        </p:nvSpPr>
        <p:spPr bwMode="auto">
          <a:xfrm>
            <a:off x="0" y="1371600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‘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til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  came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‘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til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You  came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...</a:t>
            </a:r>
          </a:p>
        </p:txBody>
      </p:sp>
      <p:sp>
        <p:nvSpPr>
          <p:cNvPr id="1672196" name="Text Box 4"/>
          <p:cNvSpPr txBox="1">
            <a:spLocks noChangeArrowheads="1"/>
          </p:cNvSpPr>
          <p:nvPr/>
        </p:nvSpPr>
        <p:spPr bwMode="auto">
          <a:xfrm>
            <a:off x="6195" y="2385848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I  was 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foreigner  </a:t>
            </a:r>
            <a:r>
              <a:rPr lang="en-US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‘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til You came to me</a:t>
            </a:r>
          </a:p>
        </p:txBody>
      </p:sp>
      <p:sp>
        <p:nvSpPr>
          <p:cNvPr id="1672197" name="Text Box 5"/>
          <p:cNvSpPr txBox="1">
            <a:spLocks noChangeArrowheads="1"/>
          </p:cNvSpPr>
          <p:nvPr/>
        </p:nvSpPr>
        <p:spPr bwMode="auto">
          <a:xfrm>
            <a:off x="0" y="4236873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But   now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I  enter  in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</a:t>
            </a:r>
          </a:p>
        </p:txBody>
      </p:sp>
      <p:sp>
        <p:nvSpPr>
          <p:cNvPr id="1672199" name="Text Box 7"/>
          <p:cNvSpPr txBox="1">
            <a:spLocks noChangeArrowheads="1"/>
          </p:cNvSpPr>
          <p:nvPr/>
        </p:nvSpPr>
        <p:spPr bwMode="auto">
          <a:xfrm>
            <a:off x="0" y="3352800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But   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now, 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I  come bold---</a:t>
            </a:r>
            <a:r>
              <a:rPr lang="en-US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ly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200" name="Text Box 8"/>
          <p:cNvSpPr txBox="1">
            <a:spLocks noChangeArrowheads="1"/>
          </p:cNvSpPr>
          <p:nvPr/>
        </p:nvSpPr>
        <p:spPr bwMode="auto">
          <a:xfrm>
            <a:off x="0" y="5334000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Oh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and now, I call You Father  </a:t>
            </a:r>
            <a:r>
              <a:rPr lang="en-US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Father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201" name="Text Box 9"/>
          <p:cNvSpPr txBox="1">
            <a:spLocks noChangeArrowheads="1"/>
          </p:cNvSpPr>
          <p:nvPr/>
        </p:nvSpPr>
        <p:spPr bwMode="auto">
          <a:xfrm>
            <a:off x="0" y="6156325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I 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draw near.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                      </a:t>
            </a:r>
          </a:p>
        </p:txBody>
      </p:sp>
      <p:sp>
        <p:nvSpPr>
          <p:cNvPr id="30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853017" y="6017750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640750" y="5045075"/>
            <a:ext cx="143645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7/</a:t>
            </a: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6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24634" y="76200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039034" y="55538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387728" y="76200"/>
            <a:ext cx="66027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9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607676" y="53948"/>
            <a:ext cx="8382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56165" y="1093544"/>
            <a:ext cx="98242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41" name="Text Box 20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283122" y="1075830"/>
            <a:ext cx="8123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4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408749" y="1093544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903200" y="1050022"/>
            <a:ext cx="98242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44" name="Text Box 20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030157" y="1032308"/>
            <a:ext cx="8123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4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155784" y="1050022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6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77034" y="2103410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921185" y="2094764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031983" y="2094764"/>
            <a:ext cx="66027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9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024680" y="2081158"/>
            <a:ext cx="8382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026776" y="2107075"/>
            <a:ext cx="98242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51" name="Text Box 20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810533" y="2106717"/>
            <a:ext cx="8123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52" name="Text Box 20">
            <a:hlinkClick r:id="rId7"/>
          </p:cNvPr>
          <p:cNvSpPr txBox="1">
            <a:spLocks noChangeArrowheads="1"/>
          </p:cNvSpPr>
          <p:nvPr/>
        </p:nvSpPr>
        <p:spPr bwMode="auto">
          <a:xfrm>
            <a:off x="7442411" y="2117586"/>
            <a:ext cx="8123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bsus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5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446828" y="3087523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446828" y="4036191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8534400" y="5045075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6" name="Text Box 20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479433" y="3098392"/>
            <a:ext cx="8123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bsus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57" name="Text Box 20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807122" y="6017750"/>
            <a:ext cx="8123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bsus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58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810533" y="3098392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9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479433" y="3962400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138767" y="5038230"/>
            <a:ext cx="98242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61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845801" y="6035675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2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917363" y="5028905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13063</TotalTime>
  <Words>279</Words>
  <Application>Microsoft Office PowerPoint</Application>
  <PresentationFormat>On-screen Show (4:3)</PresentationFormat>
  <Paragraphs>120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Blank Presentation</vt:lpstr>
      <vt:lpstr>1_Blank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442</cp:revision>
  <dcterms:created xsi:type="dcterms:W3CDTF">2000-04-06T22:37:36Z</dcterms:created>
  <dcterms:modified xsi:type="dcterms:W3CDTF">2012-12-31T16:09:04Z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