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9"/>
  </p:notesMasterIdLst>
  <p:sldIdLst>
    <p:sldId id="401" r:id="rId3"/>
    <p:sldId id="402" r:id="rId4"/>
    <p:sldId id="403" r:id="rId5"/>
    <p:sldId id="404" r:id="rId6"/>
    <p:sldId id="405" r:id="rId7"/>
    <p:sldId id="400" r:id="rId8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0000"/>
    <a:srgbClr val="FFFF00"/>
    <a:srgbClr val="FF5050"/>
    <a:srgbClr val="00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>
      <p:cViewPr varScale="1">
        <p:scale>
          <a:sx n="116" d="100"/>
          <a:sy n="116" d="100"/>
        </p:scale>
        <p:origin x="-720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1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91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191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191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91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22745742-08AF-4827-8EB4-E710819FD1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564026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0BC898-A51C-4C4C-BE04-38DF57E1D1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24169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94A0CA-5154-4BDC-A596-3DB0073B11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07928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C8E13E-D502-470B-8910-F56D32C31DB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29041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761B50-829A-40E4-A8EB-89DCB62B10B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630950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11D04A-2C63-4738-BB30-0AC51BE50BB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602556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ADB5EE-002F-4BF0-951C-9BF7446F9AA9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9726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82F89B-17D5-4B15-BE52-162257189F2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887679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FFE8F1-1E10-4BC8-B4C9-A554A8ABEAB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831366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D51D28-56D9-4388-B592-9F3C645FF86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40848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EC8848-2445-434C-A5E4-63D5904CA2A4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060609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BF07FA-50B0-4F4A-AC73-31228F3009A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49187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D4E10C-14ED-43CB-B401-E0F9594BD6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107452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7DD49A-E0C9-413D-9D95-4A309D8C298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864066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3130DA-60E8-4AED-AC8E-59BA4726657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34545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107D92-BD89-4AF7-8A46-E187878ABC8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18170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845C3C-D8C7-4F97-A7B2-B15DC10DDE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6041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21ED5D-BC42-4AD0-B6F4-0E1CDF8AA8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0826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B15658-547F-48AC-AD35-7E34849961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05489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B77B4E-DA27-48DB-94B2-1D891CE4B7C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64541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45D811-90BD-4DAE-8755-868D038881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58418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A12326-F858-4CCF-A1F2-A278072151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41891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E21CEA-7133-4FC2-A5DE-86889468325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08174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66CC"/>
            </a:gs>
            <a:gs pos="100000">
              <a:srgbClr val="004487"/>
            </a:gs>
          </a:gsLst>
          <a:path path="rect">
            <a:fillToRect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60FCEF7F-FDF3-4E23-B359-C9AD3D0B70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0747E2DA-6186-42CE-817A-EFA21AE09EC5}" type="slidenum">
              <a:rPr lang="en-US">
                <a:solidFill>
                  <a:srgbClr val="000000"/>
                </a:solidFill>
                <a:latin typeface="Times New Roman"/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756184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://dev.agodsendtech.com/mu_chords/quickimages/0/Bb/2/" TargetMode="External"/><Relationship Id="rId3" Type="http://schemas.openxmlformats.org/officeDocument/2006/relationships/hyperlink" Target="http://dev.agodsendtech.com/mu_chords/quickimages/0/Ab/7/" TargetMode="External"/><Relationship Id="rId7" Type="http://schemas.openxmlformats.org/officeDocument/2006/relationships/hyperlink" Target="http://dev.agodsendtech.com/mu_chords/quickimages/0/Eb/1/" TargetMode="External"/><Relationship Id="rId2" Type="http://schemas.openxmlformats.org/officeDocument/2006/relationships/hyperlink" Target="http://dev.agodsendtech.com/mu_songs/edit/0000" TargetMode="External"/><Relationship Id="rId1" Type="http://schemas.openxmlformats.org/officeDocument/2006/relationships/slideLayout" Target="../slideLayouts/slideLayout18.xml"/><Relationship Id="rId6" Type="http://schemas.openxmlformats.org/officeDocument/2006/relationships/hyperlink" Target="http://dev.agodsendtech.com/mu_chords/quickimages/0/Ab/1/" TargetMode="External"/><Relationship Id="rId11" Type="http://schemas.openxmlformats.org/officeDocument/2006/relationships/hyperlink" Target="http://dev.agodsendtech.com/mu_chords/quickimages/0/Ab/5/" TargetMode="External"/><Relationship Id="rId5" Type="http://schemas.openxmlformats.org/officeDocument/2006/relationships/image" Target="../media/image1.gif"/><Relationship Id="rId10" Type="http://schemas.openxmlformats.org/officeDocument/2006/relationships/hyperlink" Target="http://dev.agodsendtech.com/mu_chords/quickimages/0/Eb/5/" TargetMode="External"/><Relationship Id="rId4" Type="http://schemas.openxmlformats.org/officeDocument/2006/relationships/hyperlink" Target="http://www.thechurch.us/FlashMP3Player/mp3player.php?Track=1202" TargetMode="External"/><Relationship Id="rId9" Type="http://schemas.openxmlformats.org/officeDocument/2006/relationships/hyperlink" Target="http://dev.agodsendtech.com/mu_chords/quickimages/0/Db/10/" TargetMode="Externa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://dev.agodsendtech.com/mu_chords/quickimages/0/Ab/5/" TargetMode="External"/><Relationship Id="rId3" Type="http://schemas.openxmlformats.org/officeDocument/2006/relationships/hyperlink" Target="http://dev.agodsendtech.com/mu_chords/quickimages/0/Ab/1/" TargetMode="External"/><Relationship Id="rId7" Type="http://schemas.openxmlformats.org/officeDocument/2006/relationships/hyperlink" Target="http://dev.agodsendtech.com/mu_chords/quickimages/0/Eb/5/" TargetMode="External"/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18.xml"/><Relationship Id="rId6" Type="http://schemas.openxmlformats.org/officeDocument/2006/relationships/hyperlink" Target="http://dev.agodsendtech.com/mu_chords/quickimages/0/Db/10/" TargetMode="External"/><Relationship Id="rId5" Type="http://schemas.openxmlformats.org/officeDocument/2006/relationships/hyperlink" Target="http://dev.agodsendtech.com/mu_chords/quickimages/0/Bb/2/" TargetMode="External"/><Relationship Id="rId4" Type="http://schemas.openxmlformats.org/officeDocument/2006/relationships/hyperlink" Target="http://dev.agodsendtech.com/mu_chords/quickimages/0/Eb/1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dev.agodsendtech.com/mu_chords/quickimages/0/Ab/1/" TargetMode="External"/><Relationship Id="rId7" Type="http://schemas.openxmlformats.org/officeDocument/2006/relationships/hyperlink" Target="http://dev.agodsendtech.com/mu_chords/quickimages/0/F/2/" TargetMode="External"/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18.xml"/><Relationship Id="rId6" Type="http://schemas.openxmlformats.org/officeDocument/2006/relationships/hyperlink" Target="http://dev.agodsendtech.com/mu_chords/quickimages/0/Ab/5/" TargetMode="External"/><Relationship Id="rId5" Type="http://schemas.openxmlformats.org/officeDocument/2006/relationships/hyperlink" Target="http://dev.agodsendtech.com/mu_chords/quickimages/0/Eb/1/" TargetMode="External"/><Relationship Id="rId4" Type="http://schemas.openxmlformats.org/officeDocument/2006/relationships/hyperlink" Target="http://dev.agodsendtech.com/mu_chords/quickimages/0/Db/10/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dev.agodsendtech.com/mu_chords/quickimages/0/Db/10/" TargetMode="External"/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18.xml"/><Relationship Id="rId4" Type="http://schemas.openxmlformats.org/officeDocument/2006/relationships/hyperlink" Target="http://dev.agodsendtech.com/mu_chords/quickimages/0/Eb/1/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dev.agodsendtech.com/mu_chords/quickimages/0/Ab/1/" TargetMode="External"/><Relationship Id="rId7" Type="http://schemas.openxmlformats.org/officeDocument/2006/relationships/hyperlink" Target="http://dev.agodsendtech.com/mu_chords/quickimages/0/F/2/" TargetMode="External"/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18.xml"/><Relationship Id="rId6" Type="http://schemas.openxmlformats.org/officeDocument/2006/relationships/hyperlink" Target="http://dev.agodsendtech.com/mu_chords/quickimages/0/Ab/5/" TargetMode="External"/><Relationship Id="rId5" Type="http://schemas.openxmlformats.org/officeDocument/2006/relationships/hyperlink" Target="http://dev.agodsendtech.com/mu_chords/quickimages/0/Eb/1/" TargetMode="External"/><Relationship Id="rId4" Type="http://schemas.openxmlformats.org/officeDocument/2006/relationships/hyperlink" Target="http://dev.agodsendtech.com/mu_chords/quickimages/0/Db/10/" TargetMode="Externa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://dev.agodsendtech.com/mu_chords/quickimages/0/F/2/" TargetMode="External"/><Relationship Id="rId3" Type="http://schemas.openxmlformats.org/officeDocument/2006/relationships/hyperlink" Target="http://dev.agodsendtech.com/mu_chords/quickimages/0/Db/10/" TargetMode="External"/><Relationship Id="rId7" Type="http://schemas.openxmlformats.org/officeDocument/2006/relationships/hyperlink" Target="http://dev.agodsendtech.com/mu_chords/quickimages/0/Ab/5/" TargetMode="External"/><Relationship Id="rId2" Type="http://schemas.openxmlformats.org/officeDocument/2006/relationships/hyperlink" Target="http://dev.agodsendtech.com/mu_chords/quickimages/0/Ab/1/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dev.agodsendtech.com/mu_chords/quickimages/0/Eb/5/" TargetMode="External"/><Relationship Id="rId5" Type="http://schemas.openxmlformats.org/officeDocument/2006/relationships/hyperlink" Target="http://dev.agodsendtech.com/mu_chords/quickimages/0/Bb/2/" TargetMode="External"/><Relationship Id="rId4" Type="http://schemas.openxmlformats.org/officeDocument/2006/relationships/hyperlink" Target="http://dev.agodsendtech.com/mu_chords/quickimages/0/Eb/1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Text Box 8"/>
          <p:cNvSpPr txBox="1">
            <a:spLocks noChangeArrowheads="1"/>
          </p:cNvSpPr>
          <p:nvPr/>
        </p:nvSpPr>
        <p:spPr bwMode="auto">
          <a:xfrm>
            <a:off x="-20782" y="0"/>
            <a:ext cx="6954982" cy="110799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6600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Song Title</a:t>
            </a:r>
            <a:endParaRPr lang="en-US" sz="6600" b="1" i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6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5493448" y="9559"/>
            <a:ext cx="3650552" cy="40011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US" sz="20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Song ID: </a:t>
            </a:r>
            <a:r>
              <a:rPr lang="en-US" sz="2000" u="sng" dirty="0" smtClean="0">
                <a:solidFill>
                  <a:srgbClr val="2D2DB9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0000 </a:t>
            </a:r>
            <a:endParaRPr lang="en-US" sz="2000" u="sng" dirty="0">
              <a:solidFill>
                <a:srgbClr val="2D2DB9">
                  <a:lumMod val="75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7" name="Rectangle 1"/>
          <p:cNvSpPr>
            <a:spLocks noChangeArrowheads="1"/>
          </p:cNvSpPr>
          <p:nvPr/>
        </p:nvSpPr>
        <p:spPr bwMode="auto">
          <a:xfrm>
            <a:off x="12700" y="2036074"/>
            <a:ext cx="9131300" cy="3145525"/>
          </a:xfrm>
          <a:prstGeom prst="rect">
            <a:avLst/>
          </a:prstGeom>
          <a:solidFill>
            <a:srgbClr val="00B05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sz="160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66" name="Text Box 8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2700" y="1328189"/>
            <a:ext cx="3040952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4000" b="1" dirty="0" smtClean="0">
                <a:solidFill>
                  <a:srgbClr val="000000"/>
                </a:solidFill>
              </a:rPr>
              <a:t>Intro</a:t>
            </a:r>
            <a:endParaRPr lang="en-US" sz="4000" b="1" dirty="0">
              <a:solidFill>
                <a:srgbClr val="000000"/>
              </a:solidFill>
            </a:endParaRPr>
          </a:p>
        </p:txBody>
      </p:sp>
      <p:pic>
        <p:nvPicPr>
          <p:cNvPr id="1026" name="Picture 2" descr="Q:\webroot\img\icons\speaker.gif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2511" y="88709"/>
            <a:ext cx="352425" cy="295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-11733" y="2380526"/>
            <a:ext cx="91440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4000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I    was </a:t>
            </a:r>
            <a:r>
              <a:rPr lang="en-US" sz="4000" dirty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 </a:t>
            </a:r>
            <a:r>
              <a:rPr lang="en-US" sz="4000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4000" dirty="0" err="1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stran</a:t>
            </a:r>
            <a:r>
              <a:rPr lang="en-US" sz="4000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--</a:t>
            </a:r>
            <a:r>
              <a:rPr lang="en-US" sz="4000" dirty="0" err="1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ger</a:t>
            </a:r>
            <a:endParaRPr lang="en-US" sz="4000" dirty="0">
              <a:solidFill>
                <a:schemeClr val="tx1">
                  <a:lumMod val="65000"/>
                  <a:lumOff val="35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-11733" y="3371126"/>
            <a:ext cx="91440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4000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‘</a:t>
            </a:r>
            <a:r>
              <a:rPr lang="en-US" sz="4000" dirty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til</a:t>
            </a:r>
            <a:r>
              <a:rPr lang="en-US" sz="4000" b="1" dirty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4000" b="1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</a:t>
            </a:r>
            <a:r>
              <a:rPr lang="en-US" sz="4000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You  came</a:t>
            </a:r>
            <a:r>
              <a:rPr lang="en-US" sz="4000" dirty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, </a:t>
            </a:r>
            <a:r>
              <a:rPr lang="en-US" sz="4000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‘</a:t>
            </a:r>
            <a:r>
              <a:rPr lang="en-US" sz="4000" dirty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til </a:t>
            </a:r>
            <a:r>
              <a:rPr lang="en-US" sz="4000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You  came</a:t>
            </a:r>
            <a:r>
              <a:rPr lang="en-US" sz="4000" dirty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...</a:t>
            </a:r>
          </a:p>
        </p:txBody>
      </p:sp>
      <p:sp>
        <p:nvSpPr>
          <p:cNvPr id="9" name="Text Box 4"/>
          <p:cNvSpPr txBox="1">
            <a:spLocks noChangeArrowheads="1"/>
          </p:cNvSpPr>
          <p:nvPr/>
        </p:nvSpPr>
        <p:spPr bwMode="auto">
          <a:xfrm>
            <a:off x="-5538" y="4385374"/>
            <a:ext cx="91440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4000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I  was </a:t>
            </a:r>
            <a:r>
              <a:rPr lang="en-US" sz="4000" dirty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 foreigner  </a:t>
            </a:r>
            <a:r>
              <a:rPr lang="en-US" sz="4000" i="1" dirty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‘</a:t>
            </a:r>
            <a:r>
              <a:rPr lang="en-US" sz="4000" dirty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til You came to me</a:t>
            </a:r>
          </a:p>
        </p:txBody>
      </p:sp>
      <p:sp>
        <p:nvSpPr>
          <p:cNvPr id="10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112901" y="2075726"/>
            <a:ext cx="484966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1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1027301" y="2055064"/>
            <a:ext cx="484966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2" name="Text Box 12">
            <a:hlinkClick r:id="rId8"/>
          </p:cNvPr>
          <p:cNvSpPr txBox="1">
            <a:spLocks noChangeArrowheads="1"/>
          </p:cNvSpPr>
          <p:nvPr/>
        </p:nvSpPr>
        <p:spPr bwMode="auto">
          <a:xfrm>
            <a:off x="2375995" y="2075726"/>
            <a:ext cx="66027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3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3595943" y="2053474"/>
            <a:ext cx="83820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</a:t>
            </a: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4" name="Text Box 12">
            <a:hlinkClick r:id="rId9"/>
          </p:cNvPr>
          <p:cNvSpPr txBox="1">
            <a:spLocks noChangeArrowheads="1"/>
          </p:cNvSpPr>
          <p:nvPr/>
        </p:nvSpPr>
        <p:spPr bwMode="auto">
          <a:xfrm>
            <a:off x="144432" y="3093070"/>
            <a:ext cx="98242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bmaj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</a:p>
        </p:txBody>
      </p:sp>
      <p:sp>
        <p:nvSpPr>
          <p:cNvPr id="15" name="Text Box 20">
            <a:hlinkClick r:id="rId10"/>
          </p:cNvPr>
          <p:cNvSpPr txBox="1">
            <a:spLocks noChangeArrowheads="1"/>
          </p:cNvSpPr>
          <p:nvPr/>
        </p:nvSpPr>
        <p:spPr bwMode="auto">
          <a:xfrm>
            <a:off x="1271389" y="3075356"/>
            <a:ext cx="81237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sus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  <p:sp>
        <p:nvSpPr>
          <p:cNvPr id="16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2397016" y="3093070"/>
            <a:ext cx="484966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7" name="Text Box 12">
            <a:hlinkClick r:id="rId9"/>
          </p:cNvPr>
          <p:cNvSpPr txBox="1">
            <a:spLocks noChangeArrowheads="1"/>
          </p:cNvSpPr>
          <p:nvPr/>
        </p:nvSpPr>
        <p:spPr bwMode="auto">
          <a:xfrm>
            <a:off x="3891467" y="3049548"/>
            <a:ext cx="98242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bmaj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</a:p>
        </p:txBody>
      </p:sp>
      <p:sp>
        <p:nvSpPr>
          <p:cNvPr id="18" name="Text Box 20">
            <a:hlinkClick r:id="rId10"/>
          </p:cNvPr>
          <p:cNvSpPr txBox="1">
            <a:spLocks noChangeArrowheads="1"/>
          </p:cNvSpPr>
          <p:nvPr/>
        </p:nvSpPr>
        <p:spPr bwMode="auto">
          <a:xfrm>
            <a:off x="5018424" y="3031834"/>
            <a:ext cx="81237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sus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  <p:sp>
        <p:nvSpPr>
          <p:cNvPr id="19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6144051" y="3049548"/>
            <a:ext cx="484966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0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265301" y="4102936"/>
            <a:ext cx="484966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1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909452" y="4094290"/>
            <a:ext cx="484966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2" name="Text Box 12">
            <a:hlinkClick r:id="rId8"/>
          </p:cNvPr>
          <p:cNvSpPr txBox="1">
            <a:spLocks noChangeArrowheads="1"/>
          </p:cNvSpPr>
          <p:nvPr/>
        </p:nvSpPr>
        <p:spPr bwMode="auto">
          <a:xfrm>
            <a:off x="2020250" y="4094290"/>
            <a:ext cx="66027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3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3012947" y="4080684"/>
            <a:ext cx="83820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</a:t>
            </a: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4" name="Text Box 12">
            <a:hlinkClick r:id="rId9"/>
          </p:cNvPr>
          <p:cNvSpPr txBox="1">
            <a:spLocks noChangeArrowheads="1"/>
          </p:cNvSpPr>
          <p:nvPr/>
        </p:nvSpPr>
        <p:spPr bwMode="auto">
          <a:xfrm>
            <a:off x="4015043" y="4106601"/>
            <a:ext cx="98242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bmaj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</a:p>
        </p:txBody>
      </p:sp>
      <p:sp>
        <p:nvSpPr>
          <p:cNvPr id="25" name="Text Box 20">
            <a:hlinkClick r:id="rId10"/>
          </p:cNvPr>
          <p:cNvSpPr txBox="1">
            <a:spLocks noChangeArrowheads="1"/>
          </p:cNvSpPr>
          <p:nvPr/>
        </p:nvSpPr>
        <p:spPr bwMode="auto">
          <a:xfrm>
            <a:off x="5798800" y="4106243"/>
            <a:ext cx="81237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sus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  <p:sp>
        <p:nvSpPr>
          <p:cNvPr id="26" name="Text Box 20">
            <a:hlinkClick r:id="rId11"/>
          </p:cNvPr>
          <p:cNvSpPr txBox="1">
            <a:spLocks noChangeArrowheads="1"/>
          </p:cNvSpPr>
          <p:nvPr/>
        </p:nvSpPr>
        <p:spPr bwMode="auto">
          <a:xfrm>
            <a:off x="7430678" y="4117112"/>
            <a:ext cx="81237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A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bsus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965251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-16867" y="951330"/>
            <a:ext cx="9160867" cy="5906670"/>
          </a:xfrm>
          <a:prstGeom prst="rect">
            <a:avLst/>
          </a:prstGeom>
          <a:solidFill>
            <a:schemeClr val="accent2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sz="160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59448" y="228600"/>
            <a:ext cx="3040952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4000" b="1" dirty="0" smtClean="0">
                <a:solidFill>
                  <a:srgbClr val="000000"/>
                </a:solidFill>
              </a:rPr>
              <a:t>Verse 1</a:t>
            </a:r>
            <a:endParaRPr lang="en-US" sz="4000" b="1" dirty="0">
              <a:solidFill>
                <a:srgbClr val="000000"/>
              </a:solidFill>
            </a:endParaRPr>
          </a:p>
        </p:txBody>
      </p:sp>
      <p:sp>
        <p:nvSpPr>
          <p:cNvPr id="10" name="Text Box 2"/>
          <p:cNvSpPr txBox="1">
            <a:spLocks noChangeArrowheads="1"/>
          </p:cNvSpPr>
          <p:nvPr/>
        </p:nvSpPr>
        <p:spPr bwMode="auto">
          <a:xfrm>
            <a:off x="-2592" y="1485236"/>
            <a:ext cx="91440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I    was </a:t>
            </a:r>
            <a:r>
              <a:rPr lang="en-US" sz="40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 </a:t>
            </a:r>
            <a:r>
              <a:rPr lang="en-US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40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stran</a:t>
            </a:r>
            <a:r>
              <a:rPr lang="en-US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--</a:t>
            </a:r>
            <a:r>
              <a:rPr lang="en-US" sz="40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ger</a:t>
            </a:r>
            <a:endParaRPr lang="en-US" sz="40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-2592" y="2475836"/>
            <a:ext cx="91440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‘</a:t>
            </a:r>
            <a:r>
              <a:rPr lang="en-US" sz="40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til</a:t>
            </a:r>
            <a:r>
              <a:rPr 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</a:t>
            </a:r>
            <a:r>
              <a:rPr lang="en-US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You  came</a:t>
            </a:r>
            <a:r>
              <a:rPr lang="en-US" sz="40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, </a:t>
            </a:r>
            <a:r>
              <a:rPr lang="en-US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‘</a:t>
            </a:r>
            <a:r>
              <a:rPr lang="en-US" sz="40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til </a:t>
            </a:r>
            <a:r>
              <a:rPr lang="en-US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You  came</a:t>
            </a:r>
            <a:r>
              <a:rPr lang="en-US" sz="40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...</a:t>
            </a:r>
          </a:p>
        </p:txBody>
      </p:sp>
      <p:sp>
        <p:nvSpPr>
          <p:cNvPr id="12" name="Text Box 4"/>
          <p:cNvSpPr txBox="1">
            <a:spLocks noChangeArrowheads="1"/>
          </p:cNvSpPr>
          <p:nvPr/>
        </p:nvSpPr>
        <p:spPr bwMode="auto">
          <a:xfrm>
            <a:off x="3603" y="3490084"/>
            <a:ext cx="91440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I  was </a:t>
            </a:r>
            <a:r>
              <a:rPr lang="en-US" sz="40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 foreigner  </a:t>
            </a:r>
            <a:r>
              <a:rPr lang="en-US" sz="40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‘</a:t>
            </a:r>
            <a:r>
              <a:rPr lang="en-US" sz="40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til You came to me</a:t>
            </a:r>
          </a:p>
        </p:txBody>
      </p:sp>
      <p:sp>
        <p:nvSpPr>
          <p:cNvPr id="13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22042" y="1180436"/>
            <a:ext cx="484966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4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1036442" y="1159774"/>
            <a:ext cx="484966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5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2385136" y="1180436"/>
            <a:ext cx="66027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6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3605084" y="1158184"/>
            <a:ext cx="83820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</a:t>
            </a: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7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153573" y="2197780"/>
            <a:ext cx="98242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bmaj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</a:p>
        </p:txBody>
      </p:sp>
      <p:sp>
        <p:nvSpPr>
          <p:cNvPr id="18" name="Text Box 20">
            <a:hlinkClick r:id="rId7"/>
          </p:cNvPr>
          <p:cNvSpPr txBox="1">
            <a:spLocks noChangeArrowheads="1"/>
          </p:cNvSpPr>
          <p:nvPr/>
        </p:nvSpPr>
        <p:spPr bwMode="auto">
          <a:xfrm>
            <a:off x="1280530" y="2180066"/>
            <a:ext cx="81237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sus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  <p:sp>
        <p:nvSpPr>
          <p:cNvPr id="19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2406157" y="2197780"/>
            <a:ext cx="484966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0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3900608" y="2154258"/>
            <a:ext cx="98242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bmaj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</a:p>
        </p:txBody>
      </p:sp>
      <p:sp>
        <p:nvSpPr>
          <p:cNvPr id="21" name="Text Box 20">
            <a:hlinkClick r:id="rId7"/>
          </p:cNvPr>
          <p:cNvSpPr txBox="1">
            <a:spLocks noChangeArrowheads="1"/>
          </p:cNvSpPr>
          <p:nvPr/>
        </p:nvSpPr>
        <p:spPr bwMode="auto">
          <a:xfrm>
            <a:off x="5027565" y="2136544"/>
            <a:ext cx="81237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sus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  <p:sp>
        <p:nvSpPr>
          <p:cNvPr id="22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6153192" y="2154258"/>
            <a:ext cx="484966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3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274442" y="3207646"/>
            <a:ext cx="484966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4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918593" y="3199000"/>
            <a:ext cx="484966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5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2029391" y="3199000"/>
            <a:ext cx="66027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6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3022088" y="3185394"/>
            <a:ext cx="83820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</a:t>
            </a: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7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4024184" y="3211311"/>
            <a:ext cx="98242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bmaj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</a:p>
        </p:txBody>
      </p:sp>
      <p:sp>
        <p:nvSpPr>
          <p:cNvPr id="28" name="Text Box 20">
            <a:hlinkClick r:id="rId7"/>
          </p:cNvPr>
          <p:cNvSpPr txBox="1">
            <a:spLocks noChangeArrowheads="1"/>
          </p:cNvSpPr>
          <p:nvPr/>
        </p:nvSpPr>
        <p:spPr bwMode="auto">
          <a:xfrm>
            <a:off x="5807941" y="3210953"/>
            <a:ext cx="81237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sus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  <p:sp>
        <p:nvSpPr>
          <p:cNvPr id="29" name="Text Box 20">
            <a:hlinkClick r:id="rId8"/>
          </p:cNvPr>
          <p:cNvSpPr txBox="1">
            <a:spLocks noChangeArrowheads="1"/>
          </p:cNvSpPr>
          <p:nvPr/>
        </p:nvSpPr>
        <p:spPr bwMode="auto">
          <a:xfrm>
            <a:off x="7439819" y="3221822"/>
            <a:ext cx="81237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A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bsus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797682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5357" y="1143000"/>
            <a:ext cx="9131300" cy="5715000"/>
          </a:xfrm>
          <a:prstGeom prst="rect">
            <a:avLst/>
          </a:prstGeom>
          <a:solidFill>
            <a:srgbClr val="C0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sz="160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" name="Rectangle 1"/>
          <p:cNvSpPr/>
          <p:nvPr/>
        </p:nvSpPr>
        <p:spPr bwMode="auto">
          <a:xfrm>
            <a:off x="-7343" y="0"/>
            <a:ext cx="9156700" cy="1143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59448" y="228600"/>
            <a:ext cx="3040952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4000" b="1" dirty="0" smtClean="0">
                <a:solidFill>
                  <a:srgbClr val="000000"/>
                </a:solidFill>
              </a:rPr>
              <a:t>Chorus 1</a:t>
            </a:r>
            <a:endParaRPr lang="en-US" sz="4000" b="1" dirty="0">
              <a:solidFill>
                <a:srgbClr val="000000"/>
              </a:solidFill>
            </a:endParaRPr>
          </a:p>
        </p:txBody>
      </p:sp>
      <p:sp>
        <p:nvSpPr>
          <p:cNvPr id="12" name="Text Box 5"/>
          <p:cNvSpPr txBox="1">
            <a:spLocks noChangeArrowheads="1"/>
          </p:cNvSpPr>
          <p:nvPr/>
        </p:nvSpPr>
        <p:spPr bwMode="auto">
          <a:xfrm>
            <a:off x="5357" y="2384425"/>
            <a:ext cx="91440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But   now</a:t>
            </a:r>
            <a:r>
              <a:rPr lang="en-US" sz="40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,  </a:t>
            </a:r>
            <a:r>
              <a:rPr lang="en-US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I  enter  in</a:t>
            </a:r>
            <a:r>
              <a:rPr lang="en-US" sz="40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,</a:t>
            </a: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5357" y="1500352"/>
            <a:ext cx="91440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But   </a:t>
            </a:r>
            <a:r>
              <a:rPr lang="en-US" sz="40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now,  </a:t>
            </a:r>
            <a:r>
              <a:rPr lang="en-US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I  come bold---</a:t>
            </a:r>
            <a:r>
              <a:rPr lang="en-US" sz="40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ly</a:t>
            </a:r>
            <a:endParaRPr lang="en-US" sz="40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4" name="Text Box 8"/>
          <p:cNvSpPr txBox="1">
            <a:spLocks noChangeArrowheads="1"/>
          </p:cNvSpPr>
          <p:nvPr/>
        </p:nvSpPr>
        <p:spPr bwMode="auto">
          <a:xfrm>
            <a:off x="5357" y="3481552"/>
            <a:ext cx="91440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Oh</a:t>
            </a:r>
            <a:r>
              <a:rPr lang="en-US" sz="40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, and now, I call You Father  </a:t>
            </a:r>
            <a:r>
              <a:rPr lang="en-US" sz="40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Father</a:t>
            </a:r>
            <a:endParaRPr lang="en-US" sz="40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5" name="Text Box 9"/>
          <p:cNvSpPr txBox="1">
            <a:spLocks noChangeArrowheads="1"/>
          </p:cNvSpPr>
          <p:nvPr/>
        </p:nvSpPr>
        <p:spPr bwMode="auto">
          <a:xfrm>
            <a:off x="5357" y="4303877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I </a:t>
            </a:r>
            <a:r>
              <a:rPr lang="en-US" sz="40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draw near.</a:t>
            </a:r>
            <a:r>
              <a:rPr lang="en-US" sz="44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                                              </a:t>
            </a:r>
          </a:p>
        </p:txBody>
      </p:sp>
      <p:sp>
        <p:nvSpPr>
          <p:cNvPr id="16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858374" y="4165302"/>
            <a:ext cx="484966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7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6646107" y="3192627"/>
            <a:ext cx="143645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bmaj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7/</a:t>
            </a: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8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1452185" y="1235075"/>
            <a:ext cx="484966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9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1452185" y="2183743"/>
            <a:ext cx="484966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0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8539757" y="3192627"/>
            <a:ext cx="484966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1" name="Text Box 20">
            <a:hlinkClick r:id="rId6"/>
          </p:cNvPr>
          <p:cNvSpPr txBox="1">
            <a:spLocks noChangeArrowheads="1"/>
          </p:cNvSpPr>
          <p:nvPr/>
        </p:nvSpPr>
        <p:spPr bwMode="auto">
          <a:xfrm>
            <a:off x="4484790" y="1245944"/>
            <a:ext cx="81237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A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bsus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  <p:sp>
        <p:nvSpPr>
          <p:cNvPr id="22" name="Text Box 20">
            <a:hlinkClick r:id="rId6"/>
          </p:cNvPr>
          <p:cNvSpPr txBox="1">
            <a:spLocks noChangeArrowheads="1"/>
          </p:cNvSpPr>
          <p:nvPr/>
        </p:nvSpPr>
        <p:spPr bwMode="auto">
          <a:xfrm>
            <a:off x="2812479" y="4165302"/>
            <a:ext cx="81237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A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bsus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  <p:sp>
        <p:nvSpPr>
          <p:cNvPr id="23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5815890" y="1245944"/>
            <a:ext cx="484966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4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4484790" y="2109952"/>
            <a:ext cx="484966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5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5144124" y="3185782"/>
            <a:ext cx="98242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bmaj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</a:p>
        </p:txBody>
      </p:sp>
      <p:sp>
        <p:nvSpPr>
          <p:cNvPr id="26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3851158" y="4183227"/>
            <a:ext cx="484966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7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2922720" y="3176457"/>
            <a:ext cx="511225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1172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5357" y="1143000"/>
            <a:ext cx="9131300" cy="5715000"/>
          </a:xfrm>
          <a:prstGeom prst="rect">
            <a:avLst/>
          </a:prstGeom>
          <a:solidFill>
            <a:srgbClr val="7030A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sz="160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" name="Rectangle 1"/>
          <p:cNvSpPr/>
          <p:nvPr/>
        </p:nvSpPr>
        <p:spPr bwMode="auto">
          <a:xfrm>
            <a:off x="-7343" y="0"/>
            <a:ext cx="9156700" cy="1143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59448" y="228600"/>
            <a:ext cx="3040952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4000" b="1" dirty="0" smtClean="0">
                <a:solidFill>
                  <a:srgbClr val="000000"/>
                </a:solidFill>
              </a:rPr>
              <a:t>Vamp</a:t>
            </a:r>
            <a:endParaRPr lang="en-US" sz="4000" b="1" dirty="0">
              <a:solidFill>
                <a:srgbClr val="000000"/>
              </a:solidFill>
            </a:endParaRPr>
          </a:p>
        </p:txBody>
      </p:sp>
      <p:sp>
        <p:nvSpPr>
          <p:cNvPr id="11" name="Text Box 8"/>
          <p:cNvSpPr txBox="1">
            <a:spLocks noChangeArrowheads="1"/>
          </p:cNvSpPr>
          <p:nvPr/>
        </p:nvSpPr>
        <p:spPr bwMode="auto">
          <a:xfrm>
            <a:off x="5357" y="1902924"/>
            <a:ext cx="91440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Father  </a:t>
            </a:r>
            <a:r>
              <a:rPr lang="en-US" sz="40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Father</a:t>
            </a:r>
            <a:endParaRPr lang="en-US" sz="40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4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661431" y="1613999"/>
            <a:ext cx="143645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bmaj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7/</a:t>
            </a: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5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3555081" y="1613999"/>
            <a:ext cx="484966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3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59448" y="1607154"/>
            <a:ext cx="98242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bmaj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</a:p>
        </p:txBody>
      </p:sp>
      <p:sp>
        <p:nvSpPr>
          <p:cNvPr id="26" name="Text Box 8"/>
          <p:cNvSpPr txBox="1">
            <a:spLocks noChangeArrowheads="1"/>
          </p:cNvSpPr>
          <p:nvPr/>
        </p:nvSpPr>
        <p:spPr bwMode="auto">
          <a:xfrm>
            <a:off x="5357" y="2852714"/>
            <a:ext cx="91440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Father  </a:t>
            </a:r>
            <a:r>
              <a:rPr lang="en-US" sz="40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Father</a:t>
            </a:r>
            <a:endParaRPr lang="en-US" sz="40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7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661431" y="2563789"/>
            <a:ext cx="143645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bmaj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7/</a:t>
            </a: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8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3555081" y="2563789"/>
            <a:ext cx="484966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9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59448" y="2556944"/>
            <a:ext cx="98242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bmaj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</a:p>
        </p:txBody>
      </p:sp>
      <p:sp>
        <p:nvSpPr>
          <p:cNvPr id="30" name="Text Box 8"/>
          <p:cNvSpPr txBox="1">
            <a:spLocks noChangeArrowheads="1"/>
          </p:cNvSpPr>
          <p:nvPr/>
        </p:nvSpPr>
        <p:spPr bwMode="auto">
          <a:xfrm>
            <a:off x="5357" y="3986058"/>
            <a:ext cx="91440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Father  </a:t>
            </a:r>
            <a:r>
              <a:rPr lang="en-US" sz="40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Father</a:t>
            </a:r>
            <a:endParaRPr lang="en-US" sz="40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1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661431" y="3697133"/>
            <a:ext cx="143645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bmaj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7/</a:t>
            </a: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2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3555081" y="3697133"/>
            <a:ext cx="484966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3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59448" y="3690288"/>
            <a:ext cx="98242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bmaj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</a:p>
        </p:txBody>
      </p:sp>
    </p:spTree>
    <p:extLst>
      <p:ext uri="{BB962C8B-B14F-4D97-AF65-F5344CB8AC3E}">
        <p14:creationId xmlns:p14="http://schemas.microsoft.com/office/powerpoint/2010/main" val="172916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5357" y="1143000"/>
            <a:ext cx="9131300" cy="5715000"/>
          </a:xfrm>
          <a:prstGeom prst="rect">
            <a:avLst/>
          </a:prstGeom>
          <a:solidFill>
            <a:schemeClr val="tx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sz="160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" name="Rectangle 1"/>
          <p:cNvSpPr/>
          <p:nvPr/>
        </p:nvSpPr>
        <p:spPr bwMode="auto">
          <a:xfrm>
            <a:off x="-7343" y="0"/>
            <a:ext cx="9156700" cy="1143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59448" y="228600"/>
            <a:ext cx="3040952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4000" b="1" dirty="0" smtClean="0">
                <a:solidFill>
                  <a:srgbClr val="000000"/>
                </a:solidFill>
              </a:rPr>
              <a:t>Close</a:t>
            </a:r>
            <a:endParaRPr lang="en-US" sz="4000" b="1" dirty="0">
              <a:solidFill>
                <a:srgbClr val="000000"/>
              </a:solidFill>
            </a:endParaRPr>
          </a:p>
        </p:txBody>
      </p:sp>
      <p:sp>
        <p:nvSpPr>
          <p:cNvPr id="11" name="Text Box 8"/>
          <p:cNvSpPr txBox="1">
            <a:spLocks noChangeArrowheads="1"/>
          </p:cNvSpPr>
          <p:nvPr/>
        </p:nvSpPr>
        <p:spPr bwMode="auto">
          <a:xfrm>
            <a:off x="5356" y="1797589"/>
            <a:ext cx="91440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Oh</a:t>
            </a:r>
            <a:r>
              <a:rPr lang="en-US" sz="40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, and now, I call You Father  </a:t>
            </a:r>
            <a:r>
              <a:rPr lang="en-US" sz="40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Father</a:t>
            </a:r>
            <a:endParaRPr lang="en-US" sz="40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2" name="Text Box 9"/>
          <p:cNvSpPr txBox="1">
            <a:spLocks noChangeArrowheads="1"/>
          </p:cNvSpPr>
          <p:nvPr/>
        </p:nvSpPr>
        <p:spPr bwMode="auto">
          <a:xfrm>
            <a:off x="5356" y="2619914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I </a:t>
            </a:r>
            <a:r>
              <a:rPr lang="en-US" sz="40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draw near.</a:t>
            </a:r>
            <a:r>
              <a:rPr lang="en-US" sz="44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                                              </a:t>
            </a:r>
          </a:p>
        </p:txBody>
      </p:sp>
      <p:sp>
        <p:nvSpPr>
          <p:cNvPr id="13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858373" y="2481339"/>
            <a:ext cx="484966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0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6646106" y="1508664"/>
            <a:ext cx="143645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bmaj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7/</a:t>
            </a: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1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8539756" y="1508664"/>
            <a:ext cx="484966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2" name="Text Box 20">
            <a:hlinkClick r:id="rId6"/>
          </p:cNvPr>
          <p:cNvSpPr txBox="1">
            <a:spLocks noChangeArrowheads="1"/>
          </p:cNvSpPr>
          <p:nvPr/>
        </p:nvSpPr>
        <p:spPr bwMode="auto">
          <a:xfrm>
            <a:off x="2812478" y="2481339"/>
            <a:ext cx="81237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A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bsus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  <p:sp>
        <p:nvSpPr>
          <p:cNvPr id="23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5144123" y="1501819"/>
            <a:ext cx="98242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bmaj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</a:p>
        </p:txBody>
      </p:sp>
      <p:sp>
        <p:nvSpPr>
          <p:cNvPr id="24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3851157" y="2499264"/>
            <a:ext cx="484966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5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2922719" y="1492494"/>
            <a:ext cx="511225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4525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2971800"/>
            <a:ext cx="9144000" cy="3886200"/>
          </a:xfrm>
          <a:prstGeom prst="rect">
            <a:avLst/>
          </a:prstGeom>
          <a:solidFill>
            <a:srgbClr val="C0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1" name="Rectangle 1"/>
          <p:cNvSpPr>
            <a:spLocks noChangeArrowheads="1"/>
          </p:cNvSpPr>
          <p:nvPr/>
        </p:nvSpPr>
        <p:spPr bwMode="auto">
          <a:xfrm>
            <a:off x="0" y="0"/>
            <a:ext cx="9144000" cy="3048000"/>
          </a:xfrm>
          <a:prstGeom prst="rect">
            <a:avLst/>
          </a:prstGeom>
          <a:solidFill>
            <a:schemeClr val="accent2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72194" name="Text Box 2"/>
          <p:cNvSpPr txBox="1">
            <a:spLocks noChangeArrowheads="1"/>
          </p:cNvSpPr>
          <p:nvPr/>
        </p:nvSpPr>
        <p:spPr bwMode="auto">
          <a:xfrm>
            <a:off x="0" y="381000"/>
            <a:ext cx="91440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I    was </a:t>
            </a:r>
            <a:r>
              <a:rPr lang="en-US" sz="40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 </a:t>
            </a:r>
            <a:r>
              <a:rPr lang="en-US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40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stran</a:t>
            </a:r>
            <a:r>
              <a:rPr lang="en-US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--</a:t>
            </a:r>
            <a:r>
              <a:rPr lang="en-US" sz="40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ger</a:t>
            </a:r>
            <a:endParaRPr lang="en-US" sz="40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672195" name="Text Box 3"/>
          <p:cNvSpPr txBox="1">
            <a:spLocks noChangeArrowheads="1"/>
          </p:cNvSpPr>
          <p:nvPr/>
        </p:nvSpPr>
        <p:spPr bwMode="auto">
          <a:xfrm>
            <a:off x="0" y="1371600"/>
            <a:ext cx="91440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‘</a:t>
            </a:r>
            <a:r>
              <a:rPr lang="en-US" sz="40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til</a:t>
            </a:r>
            <a:r>
              <a:rPr 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</a:t>
            </a:r>
            <a:r>
              <a:rPr lang="en-US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You  came</a:t>
            </a:r>
            <a:r>
              <a:rPr lang="en-US" sz="40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, </a:t>
            </a:r>
            <a:r>
              <a:rPr lang="en-US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‘</a:t>
            </a:r>
            <a:r>
              <a:rPr lang="en-US" sz="40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til </a:t>
            </a:r>
            <a:r>
              <a:rPr lang="en-US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You  came</a:t>
            </a:r>
            <a:r>
              <a:rPr lang="en-US" sz="40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...</a:t>
            </a:r>
          </a:p>
        </p:txBody>
      </p:sp>
      <p:sp>
        <p:nvSpPr>
          <p:cNvPr id="1672196" name="Text Box 4"/>
          <p:cNvSpPr txBox="1">
            <a:spLocks noChangeArrowheads="1"/>
          </p:cNvSpPr>
          <p:nvPr/>
        </p:nvSpPr>
        <p:spPr bwMode="auto">
          <a:xfrm>
            <a:off x="6195" y="2385848"/>
            <a:ext cx="91440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I  was </a:t>
            </a:r>
            <a:r>
              <a:rPr lang="en-US" sz="40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 foreigner  </a:t>
            </a:r>
            <a:r>
              <a:rPr lang="en-US" sz="40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‘</a:t>
            </a:r>
            <a:r>
              <a:rPr lang="en-US" sz="40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til You came to me</a:t>
            </a:r>
          </a:p>
        </p:txBody>
      </p:sp>
      <p:sp>
        <p:nvSpPr>
          <p:cNvPr id="1672197" name="Text Box 5"/>
          <p:cNvSpPr txBox="1">
            <a:spLocks noChangeArrowheads="1"/>
          </p:cNvSpPr>
          <p:nvPr/>
        </p:nvSpPr>
        <p:spPr bwMode="auto">
          <a:xfrm>
            <a:off x="0" y="4236873"/>
            <a:ext cx="91440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But   now</a:t>
            </a:r>
            <a:r>
              <a:rPr lang="en-US" sz="40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,  </a:t>
            </a:r>
            <a:r>
              <a:rPr lang="en-US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I  enter  in</a:t>
            </a:r>
            <a:r>
              <a:rPr lang="en-US" sz="40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,</a:t>
            </a:r>
          </a:p>
        </p:txBody>
      </p:sp>
      <p:sp>
        <p:nvSpPr>
          <p:cNvPr id="1672199" name="Text Box 7"/>
          <p:cNvSpPr txBox="1">
            <a:spLocks noChangeArrowheads="1"/>
          </p:cNvSpPr>
          <p:nvPr/>
        </p:nvSpPr>
        <p:spPr bwMode="auto">
          <a:xfrm>
            <a:off x="0" y="3352800"/>
            <a:ext cx="91440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But   </a:t>
            </a:r>
            <a:r>
              <a:rPr lang="en-US" sz="40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now,  </a:t>
            </a:r>
            <a:r>
              <a:rPr lang="en-US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I  come bold---</a:t>
            </a:r>
            <a:r>
              <a:rPr lang="en-US" sz="40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ly</a:t>
            </a:r>
            <a:endParaRPr lang="en-US" sz="40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672200" name="Text Box 8"/>
          <p:cNvSpPr txBox="1">
            <a:spLocks noChangeArrowheads="1"/>
          </p:cNvSpPr>
          <p:nvPr/>
        </p:nvSpPr>
        <p:spPr bwMode="auto">
          <a:xfrm>
            <a:off x="0" y="5334000"/>
            <a:ext cx="91440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Oh</a:t>
            </a:r>
            <a:r>
              <a:rPr lang="en-US" sz="40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, and now, I call You Father  </a:t>
            </a:r>
            <a:r>
              <a:rPr lang="en-US" sz="40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Father</a:t>
            </a:r>
            <a:endParaRPr lang="en-US" sz="40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672201" name="Text Box 9"/>
          <p:cNvSpPr txBox="1">
            <a:spLocks noChangeArrowheads="1"/>
          </p:cNvSpPr>
          <p:nvPr/>
        </p:nvSpPr>
        <p:spPr bwMode="auto">
          <a:xfrm>
            <a:off x="0" y="6156325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I </a:t>
            </a:r>
            <a:r>
              <a:rPr lang="en-US" sz="40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draw near.</a:t>
            </a:r>
            <a:r>
              <a:rPr lang="en-US" sz="44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                                              </a:t>
            </a:r>
          </a:p>
        </p:txBody>
      </p:sp>
      <p:sp>
        <p:nvSpPr>
          <p:cNvPr id="30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853017" y="6017750"/>
            <a:ext cx="484966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2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6640750" y="5045075"/>
            <a:ext cx="143645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bmaj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7/</a:t>
            </a: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6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24634" y="76200"/>
            <a:ext cx="484966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7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1039034" y="55538"/>
            <a:ext cx="484966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8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2387728" y="76200"/>
            <a:ext cx="66027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9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3607676" y="53948"/>
            <a:ext cx="83820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</a:t>
            </a: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0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56165" y="1093544"/>
            <a:ext cx="98242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bmaj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</a:p>
        </p:txBody>
      </p:sp>
      <p:sp>
        <p:nvSpPr>
          <p:cNvPr id="41" name="Text Box 20">
            <a:hlinkClick r:id="rId6"/>
          </p:cNvPr>
          <p:cNvSpPr txBox="1">
            <a:spLocks noChangeArrowheads="1"/>
          </p:cNvSpPr>
          <p:nvPr/>
        </p:nvSpPr>
        <p:spPr bwMode="auto">
          <a:xfrm>
            <a:off x="1283122" y="1075830"/>
            <a:ext cx="81237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sus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  <p:sp>
        <p:nvSpPr>
          <p:cNvPr id="42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2408749" y="1093544"/>
            <a:ext cx="484966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3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3903200" y="1050022"/>
            <a:ext cx="98242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bmaj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</a:p>
        </p:txBody>
      </p:sp>
      <p:sp>
        <p:nvSpPr>
          <p:cNvPr id="44" name="Text Box 20">
            <a:hlinkClick r:id="rId6"/>
          </p:cNvPr>
          <p:cNvSpPr txBox="1">
            <a:spLocks noChangeArrowheads="1"/>
          </p:cNvSpPr>
          <p:nvPr/>
        </p:nvSpPr>
        <p:spPr bwMode="auto">
          <a:xfrm>
            <a:off x="5030157" y="1032308"/>
            <a:ext cx="81237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sus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  <p:sp>
        <p:nvSpPr>
          <p:cNvPr id="45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6155784" y="1050022"/>
            <a:ext cx="484966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6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277034" y="2103410"/>
            <a:ext cx="484966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7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921185" y="2094764"/>
            <a:ext cx="484966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8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2031983" y="2094764"/>
            <a:ext cx="66027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9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3024680" y="2081158"/>
            <a:ext cx="83820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</a:t>
            </a: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0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4026776" y="2107075"/>
            <a:ext cx="98242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bmaj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</a:p>
        </p:txBody>
      </p:sp>
      <p:sp>
        <p:nvSpPr>
          <p:cNvPr id="51" name="Text Box 20">
            <a:hlinkClick r:id="rId6"/>
          </p:cNvPr>
          <p:cNvSpPr txBox="1">
            <a:spLocks noChangeArrowheads="1"/>
          </p:cNvSpPr>
          <p:nvPr/>
        </p:nvSpPr>
        <p:spPr bwMode="auto">
          <a:xfrm>
            <a:off x="5810533" y="2106717"/>
            <a:ext cx="81237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sus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  <p:sp>
        <p:nvSpPr>
          <p:cNvPr id="52" name="Text Box 20">
            <a:hlinkClick r:id="rId7"/>
          </p:cNvPr>
          <p:cNvSpPr txBox="1">
            <a:spLocks noChangeArrowheads="1"/>
          </p:cNvSpPr>
          <p:nvPr/>
        </p:nvSpPr>
        <p:spPr bwMode="auto">
          <a:xfrm>
            <a:off x="7442411" y="2117586"/>
            <a:ext cx="81237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A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bsus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  <p:sp>
        <p:nvSpPr>
          <p:cNvPr id="53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1446828" y="3087523"/>
            <a:ext cx="484966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4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1446828" y="4036191"/>
            <a:ext cx="484966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5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8534400" y="5045075"/>
            <a:ext cx="484966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6" name="Text Box 20">
            <a:hlinkClick r:id="rId7"/>
          </p:cNvPr>
          <p:cNvSpPr txBox="1">
            <a:spLocks noChangeArrowheads="1"/>
          </p:cNvSpPr>
          <p:nvPr/>
        </p:nvSpPr>
        <p:spPr bwMode="auto">
          <a:xfrm>
            <a:off x="4479433" y="3098392"/>
            <a:ext cx="81237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A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bsus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  <p:sp>
        <p:nvSpPr>
          <p:cNvPr id="57" name="Text Box 20">
            <a:hlinkClick r:id="rId7"/>
          </p:cNvPr>
          <p:cNvSpPr txBox="1">
            <a:spLocks noChangeArrowheads="1"/>
          </p:cNvSpPr>
          <p:nvPr/>
        </p:nvSpPr>
        <p:spPr bwMode="auto">
          <a:xfrm>
            <a:off x="2807122" y="6017750"/>
            <a:ext cx="81237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A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bsus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  <p:sp>
        <p:nvSpPr>
          <p:cNvPr id="58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5810533" y="3098392"/>
            <a:ext cx="484966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9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4479433" y="3962400"/>
            <a:ext cx="484966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0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5138767" y="5038230"/>
            <a:ext cx="98242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bmaj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</a:p>
        </p:txBody>
      </p:sp>
      <p:sp>
        <p:nvSpPr>
          <p:cNvPr id="61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3845801" y="6035675"/>
            <a:ext cx="484966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2" name="Text Box 12">
            <a:hlinkClick r:id="rId8"/>
          </p:cNvPr>
          <p:cNvSpPr txBox="1">
            <a:spLocks noChangeArrowheads="1"/>
          </p:cNvSpPr>
          <p:nvPr/>
        </p:nvSpPr>
        <p:spPr bwMode="auto">
          <a:xfrm>
            <a:off x="2917363" y="5028905"/>
            <a:ext cx="511225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C:\WINDOWS\Application Data\Microsoft\Templates\Blank Presentation.pot</Template>
  <TotalTime>13063</TotalTime>
  <Words>279</Words>
  <Application>Microsoft Office PowerPoint</Application>
  <PresentationFormat>On-screen Show (4:3)</PresentationFormat>
  <Paragraphs>120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Blank Presentation</vt:lpstr>
      <vt:lpstr>1_Blank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Nations Church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Rod Counsellor</dc:creator>
  <cp:lastModifiedBy>Rodney B. Counsellor</cp:lastModifiedBy>
  <cp:revision>442</cp:revision>
  <dcterms:created xsi:type="dcterms:W3CDTF">2000-04-06T22:37:36Z</dcterms:created>
  <dcterms:modified xsi:type="dcterms:W3CDTF">2012-12-31T16:09:04Z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