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1215" r:id="rId2"/>
    <p:sldId id="1218" r:id="rId3"/>
    <p:sldId id="1219" r:id="rId4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1110" y="-84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2028D032-837F-4D2D-A4E1-196282FAE3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4814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0B5B3-8EF6-4FA1-918A-CB0B736716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768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F96E6-799C-4463-B83A-D7E78D71CA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533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61841-A26B-4C26-9CCB-C542148AEB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08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02999-8B07-4524-A86B-A3EE86CA83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342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B0CB7-DD6C-410F-B73B-E5FAB49348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77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C0D2F1-B0F8-4AD0-8EEE-6592AD4DF7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9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4A993-C93A-4DE3-8F1D-974FFB2203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738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D29F6-632D-4D97-8AF3-F0DBE58372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947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CBA1BA-5434-4C95-8B3C-D00FF5061F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98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12DED-ACBF-445A-8B74-A223F0251D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689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663157-56D7-4784-8B14-1598AB8352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108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D61D3396-D19E-4FFB-81A8-9CA4DD5FAB8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9050" y="823318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Breathe on </a:t>
            </a:r>
            <a: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me,  Breathe </a:t>
            </a: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on me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28575" y="1276350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Ghost power breathe on me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1852018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Yesterdays gone, today I’m in need</a:t>
            </a: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0" y="2343150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Ghost power breathe on 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9050" y="823318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Rain </a:t>
            </a: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on </a:t>
            </a:r>
            <a: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me,  Rain on </a:t>
            </a: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28575" y="1276350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Ghost </a:t>
            </a:r>
            <a: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showers rain on </a:t>
            </a: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1852018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Yesterdays gone, today I’m in need</a:t>
            </a: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-28575" y="2306033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Ghost showers rain on me</a:t>
            </a:r>
            <a:endParaRPr lang="en-US" sz="3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9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9050" y="823318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Burn in me,  Burn in me</a:t>
            </a:r>
            <a:endParaRPr lang="en-US" sz="3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276350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Ghost </a:t>
            </a:r>
            <a: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fire burn in </a:t>
            </a: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me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1852018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Yesterdays gone, today I’m in need</a:t>
            </a: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0" y="2343150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Ghost fire burn in me</a:t>
            </a:r>
            <a:endParaRPr lang="en-US" sz="3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58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86941</TotalTime>
  <Words>78</Words>
  <Application>Microsoft Office PowerPoint</Application>
  <PresentationFormat>On-screen Show (16:9)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Blank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531</cp:revision>
  <dcterms:created xsi:type="dcterms:W3CDTF">2000-04-04T23:34:29Z</dcterms:created>
  <dcterms:modified xsi:type="dcterms:W3CDTF">2012-12-31T15:22:50Z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