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15" r:id="rId2"/>
    <p:sldId id="1218" r:id="rId3"/>
    <p:sldId id="1219" r:id="rId4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8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2028D032-837F-4D2D-A4E1-196282FAE3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81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3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4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7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3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4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8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8233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Breathe on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me,  Breathe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28575" y="127635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power breathe on 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8520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34315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power breathe on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8233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Rain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on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me,  Rain on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28575" y="127635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showers rain on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8520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28575" y="230603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showers rain on me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8233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Burn in me,  Burn in me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7635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</a:t>
            </a: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fire burn in </a:t>
            </a: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852018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34315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fire burn in me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86941</TotalTime>
  <Words>78</Words>
  <Application>Microsoft Office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2012-12-31T15:22:50Z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