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8" r:id="rId3"/>
    <p:sldId id="1219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34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2028D032-837F-4D2D-A4E1-196282FAE3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81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6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3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4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7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3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4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8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8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0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10977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me,  Breathe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4693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304520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10977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Rain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me, 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Rain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showers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rain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4693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304520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showers rain on me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10977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Burn in me, 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Burn in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fire bur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469357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304520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fire burn in me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8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86940</TotalTime>
  <Words>78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2011-10-03T12:33:24Z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