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notesMasterIdLst>
    <p:notesMasterId r:id="rId34"/>
  </p:notesMasterIdLst>
  <p:sldIdLst>
    <p:sldId id="1230" r:id="rId5"/>
    <p:sldId id="1257" r:id="rId6"/>
    <p:sldId id="1256" r:id="rId7"/>
    <p:sldId id="1250" r:id="rId8"/>
    <p:sldId id="1224" r:id="rId9"/>
    <p:sldId id="1225" r:id="rId10"/>
    <p:sldId id="1259" r:id="rId11"/>
    <p:sldId id="1258" r:id="rId12"/>
    <p:sldId id="1237" r:id="rId13"/>
    <p:sldId id="1238" r:id="rId14"/>
    <p:sldId id="1261" r:id="rId15"/>
    <p:sldId id="1260" r:id="rId16"/>
    <p:sldId id="1254" r:id="rId17"/>
    <p:sldId id="1240" r:id="rId18"/>
    <p:sldId id="1234" r:id="rId19"/>
    <p:sldId id="1231" r:id="rId20"/>
    <p:sldId id="1235" r:id="rId21"/>
    <p:sldId id="1232" r:id="rId22"/>
    <p:sldId id="1236" r:id="rId23"/>
    <p:sldId id="1233" r:id="rId24"/>
    <p:sldId id="1241" r:id="rId25"/>
    <p:sldId id="1242" r:id="rId26"/>
    <p:sldId id="1243" r:id="rId27"/>
    <p:sldId id="1244" r:id="rId28"/>
    <p:sldId id="1245" r:id="rId29"/>
    <p:sldId id="1246" r:id="rId30"/>
    <p:sldId id="1247" r:id="rId31"/>
    <p:sldId id="1248" r:id="rId32"/>
    <p:sldId id="1249" r:id="rId33"/>
  </p:sldIdLst>
  <p:sldSz cx="9144000" cy="5143500" type="screen16x9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100" d="100"/>
          <a:sy n="100" d="100"/>
        </p:scale>
        <p:origin x="-1062" y="-84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charset="0"/>
              </a:defRPr>
            </a:lvl1pPr>
          </a:lstStyle>
          <a:p>
            <a:fld id="{2028D032-837F-4D2D-A4E1-196282FAE34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4814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768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8533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82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7159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85231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9458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944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7746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8163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4781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851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3426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772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8649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36719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7557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368536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006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603699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16669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27720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877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07722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48345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17619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74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29023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D0B5B3-8EF6-4FA1-918A-CB0B736716E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8859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102999-8B07-4524-A86B-A3EE86CA839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44347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4B0CB7-DD6C-410F-B73B-E5FAB49348A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4150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72335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270217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91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0D2F1-B0F8-4AD0-8EEE-6592AD4DF7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4933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2452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2694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527596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CF96E6-799C-4463-B83A-D7E78D71CA74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6174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61841-A26B-4C26-9CCB-C542148AEB0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59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F4A993-C93A-4DE3-8F1D-974FFB22031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738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1D29F6-632D-4D97-8AF3-F0DBE58372F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947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CBA1BA-5434-4C95-8B3C-D00FF5061F5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98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912DED-ACBF-445A-8B74-A223F0251D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689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663157-56D7-4784-8B14-1598AB83522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1081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899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2934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CC">
                <a:gamma/>
                <a:shade val="76078"/>
                <a:invGamma/>
              </a:srgbClr>
            </a:gs>
            <a:gs pos="100000">
              <a:srgbClr val="3366CC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/>
                <a:latin typeface="+mn-lt"/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/>
                <a:latin typeface="+mn-lt"/>
              </a:defRPr>
            </a:lvl1pPr>
          </a:lstStyle>
          <a:p>
            <a:fld id="{D61D3396-D19E-4FFB-81A8-9CA4DD5FAB8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649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4701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Holy Ghost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showers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Rain on me . . 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6925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Burn in 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Burn in 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9621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in 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5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9621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in 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8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Holy Ghost Fire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Burn in me . . 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48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8100" y="10858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Power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355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-38100" y="10858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Power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28575" y="156269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461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showers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2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showers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525" y="161984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on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25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Fire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0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Breathe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43001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Holy Ghost Fire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9525" y="1619845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in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500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5715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25" y="23431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in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238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5715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49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5715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on me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481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0" y="14287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on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8203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9525" y="234315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Burn in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928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5715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9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 on me!</a:t>
            </a:r>
            <a:endParaRPr lang="en-US" sz="96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79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8233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Breathe on me,  Breathe on 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001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power breathe on 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8520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283902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power breathe on me</a:t>
            </a:r>
          </a:p>
        </p:txBody>
      </p:sp>
    </p:spTree>
    <p:extLst>
      <p:ext uri="{BB962C8B-B14F-4D97-AF65-F5344CB8AC3E}">
        <p14:creationId xmlns:p14="http://schemas.microsoft.com/office/powerpoint/2010/main" val="5165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8233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Rain on me,  Rain on 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001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showers rain on 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8520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283902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showers rain on me</a:t>
            </a:r>
          </a:p>
        </p:txBody>
      </p:sp>
    </p:spTree>
    <p:extLst>
      <p:ext uri="{BB962C8B-B14F-4D97-AF65-F5344CB8AC3E}">
        <p14:creationId xmlns:p14="http://schemas.microsoft.com/office/powerpoint/2010/main" val="3153591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19050" y="8233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Burn in me,  Burn in me</a:t>
            </a:r>
          </a:p>
        </p:txBody>
      </p:sp>
      <p:sp>
        <p:nvSpPr>
          <p:cNvPr id="1934339" name="Text Box 3"/>
          <p:cNvSpPr txBox="1">
            <a:spLocks noChangeArrowheads="1"/>
          </p:cNvSpPr>
          <p:nvPr/>
        </p:nvSpPr>
        <p:spPr bwMode="auto">
          <a:xfrm>
            <a:off x="0" y="1200150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fire burn in me</a:t>
            </a:r>
          </a:p>
        </p:txBody>
      </p:sp>
      <p:sp>
        <p:nvSpPr>
          <p:cNvPr id="1934340" name="Text Box 4"/>
          <p:cNvSpPr txBox="1">
            <a:spLocks noChangeArrowheads="1"/>
          </p:cNvSpPr>
          <p:nvPr/>
        </p:nvSpPr>
        <p:spPr bwMode="auto">
          <a:xfrm>
            <a:off x="0" y="1852018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Yesterdays gone, today I’m in need</a:t>
            </a:r>
          </a:p>
        </p:txBody>
      </p:sp>
      <p:sp>
        <p:nvSpPr>
          <p:cNvPr id="1934341" name="Text Box 5"/>
          <p:cNvSpPr txBox="1">
            <a:spLocks noChangeArrowheads="1"/>
          </p:cNvSpPr>
          <p:nvPr/>
        </p:nvSpPr>
        <p:spPr bwMode="auto">
          <a:xfrm>
            <a:off x="0" y="2283902"/>
            <a:ext cx="9144000" cy="6771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8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Holy Ghost fire burn in me</a:t>
            </a:r>
          </a:p>
        </p:txBody>
      </p:sp>
    </p:spTree>
    <p:extLst>
      <p:ext uri="{BB962C8B-B14F-4D97-AF65-F5344CB8AC3E}">
        <p14:creationId xmlns:p14="http://schemas.microsoft.com/office/powerpoint/2010/main" val="65582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Breathe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19621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Breathe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800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1962150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Breathe </a:t>
            </a:r>
            <a:r>
              <a:rPr 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12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Holy Ghost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Power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Breathe </a:t>
            </a:r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me . . 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300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5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Yesterday’s gone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0" y="1885950"/>
            <a:ext cx="9144000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Today </a:t>
            </a:r>
            <a:r>
              <a:rPr lang="en-US" sz="5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I’m in need . . .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809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Rain on 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0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4338" name="Text Box 2"/>
          <p:cNvSpPr txBox="1">
            <a:spLocks noChangeArrowheads="1"/>
          </p:cNvSpPr>
          <p:nvPr/>
        </p:nvSpPr>
        <p:spPr bwMode="auto">
          <a:xfrm>
            <a:off x="0" y="1180506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Rain on me,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1967569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00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-9525" y="1967569"/>
            <a:ext cx="9144000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Rain </a:t>
            </a:r>
            <a:r>
              <a:rPr lang="en-US" sz="6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on me . . .</a:t>
            </a:r>
            <a:endParaRPr lang="en-US" sz="60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0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Monotype Corsiva" pitchFamily="66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86980</TotalTime>
  <Words>254</Words>
  <Application>Microsoft Office PowerPoint</Application>
  <PresentationFormat>On-screen Show (16:9)</PresentationFormat>
  <Paragraphs>50</Paragraphs>
  <Slides>29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Blank Presentation</vt:lpstr>
      <vt:lpstr>1_Blank Presentation</vt:lpstr>
      <vt:lpstr>2_Blank Presentation</vt:lpstr>
      <vt:lpstr>3_Blank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535</cp:revision>
  <dcterms:created xsi:type="dcterms:W3CDTF">2000-04-04T23:34:29Z</dcterms:created>
  <dcterms:modified xsi:type="dcterms:W3CDTF">2012-12-31T15:34:32Z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