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</p:sldMasterIdLst>
  <p:notesMasterIdLst>
    <p:notesMasterId r:id="rId34"/>
  </p:notesMasterIdLst>
  <p:sldIdLst>
    <p:sldId id="1230" r:id="rId5"/>
    <p:sldId id="1220" r:id="rId6"/>
    <p:sldId id="1250" r:id="rId7"/>
    <p:sldId id="1251" r:id="rId8"/>
    <p:sldId id="1224" r:id="rId9"/>
    <p:sldId id="1225" r:id="rId10"/>
    <p:sldId id="1252" r:id="rId11"/>
    <p:sldId id="1237" r:id="rId12"/>
    <p:sldId id="1253" r:id="rId13"/>
    <p:sldId id="1238" r:id="rId14"/>
    <p:sldId id="1255" r:id="rId15"/>
    <p:sldId id="1254" r:id="rId16"/>
    <p:sldId id="1239" r:id="rId17"/>
    <p:sldId id="1240" r:id="rId18"/>
    <p:sldId id="1234" r:id="rId19"/>
    <p:sldId id="1231" r:id="rId20"/>
    <p:sldId id="1235" r:id="rId21"/>
    <p:sldId id="1232" r:id="rId22"/>
    <p:sldId id="1236" r:id="rId23"/>
    <p:sldId id="1233" r:id="rId24"/>
    <p:sldId id="1241" r:id="rId25"/>
    <p:sldId id="1242" r:id="rId26"/>
    <p:sldId id="1243" r:id="rId27"/>
    <p:sldId id="1244" r:id="rId28"/>
    <p:sldId id="1245" r:id="rId29"/>
    <p:sldId id="1246" r:id="rId30"/>
    <p:sldId id="1247" r:id="rId31"/>
    <p:sldId id="1248" r:id="rId32"/>
    <p:sldId id="1249" r:id="rId33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>
        <p:scale>
          <a:sx n="100" d="100"/>
          <a:sy n="100" d="100"/>
        </p:scale>
        <p:origin x="-1062" y="-3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fld id="{2028D032-837F-4D2D-A4E1-196282FAE34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4814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D0B5B3-8EF6-4FA1-918A-CB0B736716E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768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CF96E6-799C-4463-B83A-D7E78D71CA7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533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A61841-A26B-4C26-9CCB-C542148AEB0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0825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D0B5B3-8EF6-4FA1-918A-CB0B736716E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17159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102999-8B07-4524-A86B-A3EE86CA839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85231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4B0CB7-DD6C-410F-B73B-E5FAB49348A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79458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C0D2F1-B0F8-4AD0-8EEE-6592AD4DF7F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49448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F4A993-C93A-4DE3-8F1D-974FFB22031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07746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1D29F6-632D-4D97-8AF3-F0DBE58372F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28163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CBA1BA-5434-4C95-8B3C-D00FF5061F5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47818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912DED-ACBF-445A-8B74-A223F0251D8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8511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102999-8B07-4524-A86B-A3EE86CA839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34261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663157-56D7-4784-8B14-1598AB83522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0772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CF96E6-799C-4463-B83A-D7E78D71CA7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886495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A61841-A26B-4C26-9CCB-C542148AEB0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367190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D0B5B3-8EF6-4FA1-918A-CB0B736716E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75572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102999-8B07-4524-A86B-A3EE86CA839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368536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4B0CB7-DD6C-410F-B73B-E5FAB49348A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90060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C0D2F1-B0F8-4AD0-8EEE-6592AD4DF7F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603699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F4A993-C93A-4DE3-8F1D-974FFB22031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166699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1D29F6-632D-4D97-8AF3-F0DBE58372F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277200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CBA1BA-5434-4C95-8B3C-D00FF5061F5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4877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4B0CB7-DD6C-410F-B73B-E5FAB49348A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07722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912DED-ACBF-445A-8B74-A223F0251D8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483451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663157-56D7-4784-8B14-1598AB83522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176190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CF96E6-799C-4463-B83A-D7E78D71CA7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8741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A61841-A26B-4C26-9CCB-C542148AEB0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829023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D0B5B3-8EF6-4FA1-918A-CB0B736716E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888591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102999-8B07-4524-A86B-A3EE86CA839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443473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4B0CB7-DD6C-410F-B73B-E5FAB49348A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4150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C0D2F1-B0F8-4AD0-8EEE-6592AD4DF7F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272335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F4A993-C93A-4DE3-8F1D-974FFB22031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270217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1D29F6-632D-4D97-8AF3-F0DBE58372F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5691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C0D2F1-B0F8-4AD0-8EEE-6592AD4DF7F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4933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CBA1BA-5434-4C95-8B3C-D00FF5061F5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024520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912DED-ACBF-445A-8B74-A223F0251D8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992694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663157-56D7-4784-8B14-1598AB83522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527596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CF96E6-799C-4463-B83A-D7E78D71CA7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661748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A61841-A26B-4C26-9CCB-C542148AEB0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5596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F4A993-C93A-4DE3-8F1D-974FFB22031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738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1D29F6-632D-4D97-8AF3-F0DBE58372F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947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CBA1BA-5434-4C95-8B3C-D00FF5061F5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981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912DED-ACBF-445A-8B74-A223F0251D8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689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663157-56D7-4784-8B14-1598AB83522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108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D61D3396-D19E-4FFB-81A8-9CA4DD5FAB8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D61D3396-D19E-4FFB-81A8-9CA4DD5FAB8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8899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D61D3396-D19E-4FFB-81A8-9CA4DD5FAB8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2934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D61D3396-D19E-4FFB-81A8-9CA4DD5FAB8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8649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4701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574007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Holy Ghost </a:t>
            </a: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showers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-9525" y="236220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Rain on me . . .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6925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574007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Burn in me,</a:t>
            </a:r>
            <a:endParaRPr lang="en-US" sz="6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6861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574007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Burn in me,</a:t>
            </a:r>
            <a:endParaRPr lang="en-US" sz="6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-9525" y="2251115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Burn </a:t>
            </a: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in me . . .</a:t>
            </a:r>
            <a:endParaRPr lang="en-US" sz="6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6861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-9525" y="2251115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Burn </a:t>
            </a: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in me . . .</a:t>
            </a:r>
            <a:endParaRPr lang="en-US" sz="6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015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574007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Holy Ghost Fire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-9525" y="236220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Burn in me . . .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0489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-38100" y="1447800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Holy Ghost Power</a:t>
            </a:r>
            <a:endParaRPr lang="en-US" sz="6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5355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-38100" y="1447800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Holy Ghost Power</a:t>
            </a:r>
            <a:endParaRPr lang="en-US" sz="6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-28575" y="2083593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breath on me!</a:t>
            </a:r>
            <a:endParaRPr lang="en-US" sz="9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4617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524000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Holy Ghost showers</a:t>
            </a:r>
            <a:endParaRPr lang="en-US" sz="6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4922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524000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Holy Ghost showers</a:t>
            </a:r>
            <a:endParaRPr lang="en-US" sz="6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9525" y="2159793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Rain on me!</a:t>
            </a:r>
            <a:endParaRPr lang="en-US" sz="9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0250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524000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Holy Ghost Fire</a:t>
            </a:r>
            <a:endParaRPr lang="en-US" sz="6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60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574007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Breathe </a:t>
            </a:r>
            <a: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on </a:t>
            </a: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me,</a:t>
            </a:r>
            <a:endParaRPr lang="en-US" sz="6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0515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524000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Holy Ghost Fire</a:t>
            </a:r>
            <a:endParaRPr lang="en-US" sz="6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9525" y="2159793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Burn in me!</a:t>
            </a:r>
            <a:endParaRPr lang="en-US" sz="9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5500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-9525" y="7620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Breath on me</a:t>
            </a:r>
            <a:endParaRPr lang="en-US" sz="9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19050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Rain on me</a:t>
            </a:r>
            <a:endParaRPr lang="en-US" sz="9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9525" y="31242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Burn in me</a:t>
            </a:r>
            <a:endParaRPr lang="en-US" sz="9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2389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-9525" y="7620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Breath on me</a:t>
            </a:r>
            <a:endParaRPr lang="en-US" sz="9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497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-9525" y="7620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Breath on me</a:t>
            </a:r>
            <a:endParaRPr lang="en-US" sz="9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19050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Rain on me</a:t>
            </a:r>
            <a:endParaRPr lang="en-US" sz="9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9481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19050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Rain on me!</a:t>
            </a:r>
            <a:endParaRPr lang="en-US" sz="9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8203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9525" y="31242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Burn in me!</a:t>
            </a:r>
            <a:endParaRPr lang="en-US" sz="9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7928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-9525" y="7620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Breath on me!</a:t>
            </a:r>
            <a:endParaRPr lang="en-US" sz="9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4796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19050" y="1097757"/>
            <a:ext cx="9144000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Breathe on me,  Breathe on me</a:t>
            </a:r>
          </a:p>
        </p:txBody>
      </p:sp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0" y="1600200"/>
            <a:ext cx="9144000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Holy Ghost power breathe on me</a:t>
            </a:r>
          </a:p>
        </p:txBody>
      </p:sp>
      <p:sp>
        <p:nvSpPr>
          <p:cNvPr id="1934340" name="Text Box 4"/>
          <p:cNvSpPr txBox="1">
            <a:spLocks noChangeArrowheads="1"/>
          </p:cNvSpPr>
          <p:nvPr/>
        </p:nvSpPr>
        <p:spPr bwMode="auto">
          <a:xfrm>
            <a:off x="0" y="2469357"/>
            <a:ext cx="9144000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Yesterdays gone, today I’m in need</a:t>
            </a:r>
          </a:p>
        </p:txBody>
      </p:sp>
      <p:sp>
        <p:nvSpPr>
          <p:cNvPr id="1934341" name="Text Box 5"/>
          <p:cNvSpPr txBox="1">
            <a:spLocks noChangeArrowheads="1"/>
          </p:cNvSpPr>
          <p:nvPr/>
        </p:nvSpPr>
        <p:spPr bwMode="auto">
          <a:xfrm>
            <a:off x="0" y="3045203"/>
            <a:ext cx="9144000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Holy Ghost power breathe on me</a:t>
            </a:r>
          </a:p>
        </p:txBody>
      </p:sp>
    </p:spTree>
    <p:extLst>
      <p:ext uri="{BB962C8B-B14F-4D97-AF65-F5344CB8AC3E}">
        <p14:creationId xmlns:p14="http://schemas.microsoft.com/office/powerpoint/2010/main" val="51657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19050" y="1097757"/>
            <a:ext cx="9144000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Rain on me,  Rain on me</a:t>
            </a:r>
          </a:p>
        </p:txBody>
      </p:sp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0" y="1600200"/>
            <a:ext cx="9144000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Holy Ghost showers rain on me</a:t>
            </a:r>
          </a:p>
        </p:txBody>
      </p:sp>
      <p:sp>
        <p:nvSpPr>
          <p:cNvPr id="1934340" name="Text Box 4"/>
          <p:cNvSpPr txBox="1">
            <a:spLocks noChangeArrowheads="1"/>
          </p:cNvSpPr>
          <p:nvPr/>
        </p:nvSpPr>
        <p:spPr bwMode="auto">
          <a:xfrm>
            <a:off x="0" y="2469357"/>
            <a:ext cx="9144000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Yesterdays gone, today I’m in need</a:t>
            </a:r>
          </a:p>
        </p:txBody>
      </p:sp>
      <p:sp>
        <p:nvSpPr>
          <p:cNvPr id="1934341" name="Text Box 5"/>
          <p:cNvSpPr txBox="1">
            <a:spLocks noChangeArrowheads="1"/>
          </p:cNvSpPr>
          <p:nvPr/>
        </p:nvSpPr>
        <p:spPr bwMode="auto">
          <a:xfrm>
            <a:off x="0" y="3045203"/>
            <a:ext cx="9144000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Holy Ghost showers rain on me</a:t>
            </a:r>
          </a:p>
        </p:txBody>
      </p:sp>
    </p:spTree>
    <p:extLst>
      <p:ext uri="{BB962C8B-B14F-4D97-AF65-F5344CB8AC3E}">
        <p14:creationId xmlns:p14="http://schemas.microsoft.com/office/powerpoint/2010/main" val="3153591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19050" y="1097757"/>
            <a:ext cx="9144000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Burn in me,  Burn in me</a:t>
            </a:r>
          </a:p>
        </p:txBody>
      </p:sp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0" y="1600200"/>
            <a:ext cx="9144000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Holy Ghost fire burn in me</a:t>
            </a:r>
          </a:p>
        </p:txBody>
      </p:sp>
      <p:sp>
        <p:nvSpPr>
          <p:cNvPr id="1934340" name="Text Box 4"/>
          <p:cNvSpPr txBox="1">
            <a:spLocks noChangeArrowheads="1"/>
          </p:cNvSpPr>
          <p:nvPr/>
        </p:nvSpPr>
        <p:spPr bwMode="auto">
          <a:xfrm>
            <a:off x="0" y="2469357"/>
            <a:ext cx="9144000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Yesterdays gone, today I’m in need</a:t>
            </a:r>
          </a:p>
        </p:txBody>
      </p:sp>
      <p:sp>
        <p:nvSpPr>
          <p:cNvPr id="1934341" name="Text Box 5"/>
          <p:cNvSpPr txBox="1">
            <a:spLocks noChangeArrowheads="1"/>
          </p:cNvSpPr>
          <p:nvPr/>
        </p:nvSpPr>
        <p:spPr bwMode="auto">
          <a:xfrm>
            <a:off x="0" y="3045203"/>
            <a:ext cx="9144000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Holy Ghost fire burn in me</a:t>
            </a:r>
          </a:p>
        </p:txBody>
      </p:sp>
    </p:spTree>
    <p:extLst>
      <p:ext uri="{BB962C8B-B14F-4D97-AF65-F5344CB8AC3E}">
        <p14:creationId xmlns:p14="http://schemas.microsoft.com/office/powerpoint/2010/main" val="655827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574007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Breathe </a:t>
            </a:r>
            <a: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on </a:t>
            </a: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me,</a:t>
            </a:r>
            <a:endParaRPr lang="en-US" sz="6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-9525" y="2251115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Breathe </a:t>
            </a:r>
            <a: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on </a:t>
            </a: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me . . .</a:t>
            </a:r>
            <a:endParaRPr lang="en-US" sz="6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7128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-9525" y="2251115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Breathe </a:t>
            </a:r>
            <a: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on </a:t>
            </a: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me . . .</a:t>
            </a:r>
            <a:endParaRPr lang="en-US" sz="6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6173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574007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Holy Ghost </a:t>
            </a: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Power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-9525" y="236220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Breathe </a:t>
            </a: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on </a:t>
            </a: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me . . .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3001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574007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Yesterday’s gone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-9525" y="2251115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Today </a:t>
            </a: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I’m in need . . .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8094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574007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Rain on me,</a:t>
            </a:r>
            <a:endParaRPr lang="en-US" sz="6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0407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574007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Rain on me,</a:t>
            </a:r>
            <a:endParaRPr lang="en-US" sz="6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-9525" y="2251115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Rain </a:t>
            </a: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on me . . .</a:t>
            </a:r>
            <a:endParaRPr lang="en-US" sz="6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007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-9525" y="2251115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Rain </a:t>
            </a: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on me . . .</a:t>
            </a:r>
            <a:endParaRPr lang="en-US" sz="6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1431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86976</TotalTime>
  <Words>254</Words>
  <Application>Microsoft Office PowerPoint</Application>
  <PresentationFormat>On-screen Show (4:3)</PresentationFormat>
  <Paragraphs>50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29</vt:i4>
      </vt:variant>
    </vt:vector>
  </HeadingPairs>
  <TitlesOfParts>
    <vt:vector size="33" baseType="lpstr">
      <vt:lpstr>Blank Presentation</vt:lpstr>
      <vt:lpstr>1_Blank Presentation</vt:lpstr>
      <vt:lpstr>2_Blank Presentation</vt:lpstr>
      <vt:lpstr>3_Blank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534</cp:revision>
  <dcterms:created xsi:type="dcterms:W3CDTF">2000-04-04T23:34:29Z</dcterms:created>
  <dcterms:modified xsi:type="dcterms:W3CDTF">2012-12-31T15:30:29Z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