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34"/>
  </p:notesMasterIdLst>
  <p:sldIdLst>
    <p:sldId id="1230" r:id="rId5"/>
    <p:sldId id="1220" r:id="rId6"/>
    <p:sldId id="1250" r:id="rId7"/>
    <p:sldId id="1251" r:id="rId8"/>
    <p:sldId id="1224" r:id="rId9"/>
    <p:sldId id="1225" r:id="rId10"/>
    <p:sldId id="1252" r:id="rId11"/>
    <p:sldId id="1237" r:id="rId12"/>
    <p:sldId id="1253" r:id="rId13"/>
    <p:sldId id="1238" r:id="rId14"/>
    <p:sldId id="1255" r:id="rId15"/>
    <p:sldId id="1254" r:id="rId16"/>
    <p:sldId id="1239" r:id="rId17"/>
    <p:sldId id="1240" r:id="rId18"/>
    <p:sldId id="1234" r:id="rId19"/>
    <p:sldId id="1231" r:id="rId20"/>
    <p:sldId id="1235" r:id="rId21"/>
    <p:sldId id="1232" r:id="rId22"/>
    <p:sldId id="1236" r:id="rId23"/>
    <p:sldId id="1233" r:id="rId24"/>
    <p:sldId id="1241" r:id="rId25"/>
    <p:sldId id="1242" r:id="rId26"/>
    <p:sldId id="1243" r:id="rId27"/>
    <p:sldId id="1244" r:id="rId28"/>
    <p:sldId id="1245" r:id="rId29"/>
    <p:sldId id="1246" r:id="rId30"/>
    <p:sldId id="1247" r:id="rId31"/>
    <p:sldId id="1248" r:id="rId32"/>
    <p:sldId id="1249" r:id="rId3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062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2028D032-837F-4D2D-A4E1-196282FAE3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81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0B5B3-8EF6-4FA1-918A-CB0B736716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68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F96E6-799C-4463-B83A-D7E78D71CA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3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61841-A26B-4C26-9CCB-C542148AEB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82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0B5B3-8EF6-4FA1-918A-CB0B736716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715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02999-8B07-4524-A86B-A3EE86CA83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523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B0CB7-DD6C-410F-B73B-E5FAB49348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945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0D2F1-B0F8-4AD0-8EEE-6592AD4DF7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944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4A993-C93A-4DE3-8F1D-974FFB22031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774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D29F6-632D-4D97-8AF3-F0DBE58372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816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BA1BA-5434-4C95-8B3C-D00FF5061F5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781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12DED-ACBF-445A-8B74-A223F0251D8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511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02999-8B07-4524-A86B-A3EE86CA83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42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63157-56D7-4784-8B14-1598AB83522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77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F96E6-799C-4463-B83A-D7E78D71CA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8649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61841-A26B-4C26-9CCB-C542148AEB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6719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0B5B3-8EF6-4FA1-918A-CB0B736716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557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02999-8B07-4524-A86B-A3EE86CA83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6853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B0CB7-DD6C-410F-B73B-E5FAB49348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006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0D2F1-B0F8-4AD0-8EEE-6592AD4DF7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0369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4A993-C93A-4DE3-8F1D-974FFB22031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666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D29F6-632D-4D97-8AF3-F0DBE58372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7720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BA1BA-5434-4C95-8B3C-D00FF5061F5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877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B0CB7-DD6C-410F-B73B-E5FAB49348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772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12DED-ACBF-445A-8B74-A223F0251D8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8345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63157-56D7-4784-8B14-1598AB83522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7619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F96E6-799C-4463-B83A-D7E78D71CA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74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61841-A26B-4C26-9CCB-C542148AEB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2902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0B5B3-8EF6-4FA1-918A-CB0B736716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8859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02999-8B07-4524-A86B-A3EE86CA839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4347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B0CB7-DD6C-410F-B73B-E5FAB49348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15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0D2F1-B0F8-4AD0-8EEE-6592AD4DF7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7233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4A993-C93A-4DE3-8F1D-974FFB22031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7021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D29F6-632D-4D97-8AF3-F0DBE58372F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691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0D2F1-B0F8-4AD0-8EEE-6592AD4DF7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93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BA1BA-5434-4C95-8B3C-D00FF5061F5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2452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12DED-ACBF-445A-8B74-A223F0251D8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269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63157-56D7-4784-8B14-1598AB83522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2759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F96E6-799C-4463-B83A-D7E78D71CA7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61748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61841-A26B-4C26-9CCB-C542148AEB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59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4A993-C93A-4DE3-8F1D-974FFB2203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38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D29F6-632D-4D97-8AF3-F0DBE58372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47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BA1BA-5434-4C95-8B3C-D00FF5061F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8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12DED-ACBF-445A-8B74-A223F0251D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68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63157-56D7-4784-8B14-1598AB8352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08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D61D3396-D19E-4FFB-81A8-9CA4DD5FAB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D61D3396-D19E-4FFB-81A8-9CA4DD5FAB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89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D61D3396-D19E-4FFB-81A8-9CA4DD5FAB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934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D61D3396-D19E-4FFB-81A8-9CA4DD5FAB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64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70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574007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Holy Ghost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showers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9525" y="23622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Rain on me . . 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92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574007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Burn in me,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8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574007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Burn in me,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9525" y="2251115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Burn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in me . . 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86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9525" y="2251115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Burn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in me . . 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1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574007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Holy Ghost Fire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9525" y="23622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Burn in me . . 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48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8100" y="1447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Holy Ghost Power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35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38100" y="14478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Holy Ghost Power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28575" y="2083593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breath on me!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61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Holy Ghost showers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92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Holy Ghost showers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9525" y="2159793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Rain on me!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25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Holy Ghost Fire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574007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Breathe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me,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1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Holy Ghost Fire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9525" y="2159793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Burn in me!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50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9525" y="762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Breath on me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905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Rain on me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25" y="31242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Burn in me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38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9525" y="762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Breath on me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9525" y="762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Breath on me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905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Rain on me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48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905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Rain on me!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20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525" y="31242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Burn in me!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92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9525" y="762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Breath on me!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79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9050" y="1097757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Breathe on me,  Breathe on me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Ghost power breathe on me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2469357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Yesterdays gone, today I’m in need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0" y="3045203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Ghost power breathe on me</a:t>
            </a:r>
          </a:p>
        </p:txBody>
      </p:sp>
    </p:spTree>
    <p:extLst>
      <p:ext uri="{BB962C8B-B14F-4D97-AF65-F5344CB8AC3E}">
        <p14:creationId xmlns:p14="http://schemas.microsoft.com/office/powerpoint/2010/main" val="5165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9050" y="1097757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Rain on me,  Rain on me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Ghost showers rain on me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2469357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Yesterdays gone, today I’m in need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0" y="3045203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Ghost showers rain on me</a:t>
            </a:r>
          </a:p>
        </p:txBody>
      </p:sp>
    </p:spTree>
    <p:extLst>
      <p:ext uri="{BB962C8B-B14F-4D97-AF65-F5344CB8AC3E}">
        <p14:creationId xmlns:p14="http://schemas.microsoft.com/office/powerpoint/2010/main" val="315359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9050" y="1097757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Burn in me,  Burn in me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600200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Ghost fire burn in me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0" y="2469357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Yesterdays gone, today I’m in need</a:t>
            </a:r>
          </a:p>
        </p:txBody>
      </p:sp>
      <p:sp>
        <p:nvSpPr>
          <p:cNvPr id="1934341" name="Text Box 5"/>
          <p:cNvSpPr txBox="1">
            <a:spLocks noChangeArrowheads="1"/>
          </p:cNvSpPr>
          <p:nvPr/>
        </p:nvSpPr>
        <p:spPr bwMode="auto">
          <a:xfrm>
            <a:off x="0" y="3045203"/>
            <a:ext cx="9144000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 Ghost fire burn in me</a:t>
            </a:r>
          </a:p>
        </p:txBody>
      </p:sp>
    </p:spTree>
    <p:extLst>
      <p:ext uri="{BB962C8B-B14F-4D97-AF65-F5344CB8AC3E}">
        <p14:creationId xmlns:p14="http://schemas.microsoft.com/office/powerpoint/2010/main" val="65582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574007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Breathe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me,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9525" y="2251115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Breathe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me . . 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2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9525" y="2251115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Breathe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me . . 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17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574007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Holy Ghost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Power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9525" y="236220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Breathe </a:t>
            </a: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me . . 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00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574007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Yesterday’s gone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9525" y="2251115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Today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I’m in need . . .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09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574007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Rain on me,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40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574007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Rain on me,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9525" y="2251115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Rain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on me . . 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0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9525" y="2251115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Rain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on me . . .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43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86976</TotalTime>
  <Words>254</Words>
  <Application>Microsoft Office PowerPoint</Application>
  <PresentationFormat>On-screen Show (4:3)</PresentationFormat>
  <Paragraphs>50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Blank Presentation</vt:lpstr>
      <vt:lpstr>1_Blank Presentation</vt:lpstr>
      <vt:lpstr>2_Blank Presentation</vt:lpstr>
      <vt:lpstr>3_Blank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534</cp:revision>
  <dcterms:created xsi:type="dcterms:W3CDTF">2000-04-04T23:34:29Z</dcterms:created>
  <dcterms:modified xsi:type="dcterms:W3CDTF">2012-12-31T15:30:29Z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