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404" r:id="rId3"/>
    <p:sldId id="405" r:id="rId4"/>
    <p:sldId id="406" r:id="rId5"/>
    <p:sldId id="408" r:id="rId6"/>
    <p:sldId id="412" r:id="rId7"/>
    <p:sldId id="409" r:id="rId8"/>
    <p:sldId id="413" r:id="rId9"/>
    <p:sldId id="407" r:id="rId10"/>
    <p:sldId id="414" r:id="rId11"/>
    <p:sldId id="415" r:id="rId12"/>
    <p:sldId id="410" r:id="rId13"/>
    <p:sldId id="411" r:id="rId14"/>
    <p:sldId id="40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71137"/>
    <a:srgbClr val="4F2270"/>
    <a:srgbClr val="540000"/>
    <a:srgbClr val="7A0000"/>
    <a:srgbClr val="7F577D"/>
    <a:srgbClr val="6D4B6B"/>
    <a:srgbClr val="523851"/>
    <a:srgbClr val="212187"/>
    <a:srgbClr val="0066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7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BEB5937-E29D-4288-A223-3EA3AAA79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5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770C9-CC17-46A0-B19A-DB8BC47D5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3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38593-3991-44BA-BBDC-79FFD63D7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7BEE-555D-478C-A424-8CB81EE33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1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313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213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77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209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91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6750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04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75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3FB78-7088-4198-82D7-0FA05670F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963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27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5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67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F0083-1EDE-486B-B7BA-E772E2E19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0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4017-D7D2-48F9-9CD6-9F5688F26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5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12DEC-2CC5-4441-8A46-B0293A2D5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1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6D2AE-0CC7-427B-86B0-A07405061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8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59A62-3E6E-4A8F-9E9C-B328B38B0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71E98-5290-40BA-BD44-99C34051E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2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B5872-CCC5-433D-A12C-B32201F19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9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75BB70F-F378-4CE3-ADE7-A1999C6AA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761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9/" TargetMode="External"/><Relationship Id="rId3" Type="http://schemas.openxmlformats.org/officeDocument/2006/relationships/hyperlink" Target="http://dev.agodsendtech.com/mu_chords/quickimages/0/Ab/7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image" Target="../media/image1.gif"/><Relationship Id="rId10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www.thechurch.us/FlashMP3Player/mp3player.php?Track=1202" TargetMode="External"/><Relationship Id="rId9" Type="http://schemas.openxmlformats.org/officeDocument/2006/relationships/hyperlink" Target="http://dev.agodsendtech.com/mu_chords/quickimages/0/C/19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dev.agodsendtech.com/mu_chords/quickimages/0/Bb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C/19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C/1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C/19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G/19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C/19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G/19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C/19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G/19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dev.agodsendtech.com/mu_chords/quickimages/0/C/19/" TargetMode="External"/><Relationship Id="rId4" Type="http://schemas.openxmlformats.org/officeDocument/2006/relationships/hyperlink" Target="http://dev.agodsendtech.com/mu_chords/quickimages/0/Bb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dev.agodsendtech.com/mu_chords/quickimages/0/C/19/" TargetMode="External"/><Relationship Id="rId4" Type="http://schemas.openxmlformats.org/officeDocument/2006/relationships/hyperlink" Target="http://dev.agodsendtech.com/mu_chords/quickimages/0/Bb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dev.agodsendtech.com/mu_chords/quickimages/0/C/19/" TargetMode="External"/><Relationship Id="rId4" Type="http://schemas.openxmlformats.org/officeDocument/2006/relationships/hyperlink" Target="http://dev.agodsendtech.com/mu_chords/quickimages/0/Bb/1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1/" TargetMode="External"/><Relationship Id="rId3" Type="http://schemas.openxmlformats.org/officeDocument/2006/relationships/hyperlink" Target="http://dev.agodsendtech.com/mu_chords/quickimages/0/Bb/1/" TargetMode="External"/><Relationship Id="rId7" Type="http://schemas.openxmlformats.org/officeDocument/2006/relationships/hyperlink" Target="http://dev.agodsendtech.com/mu_chords/quickimages/0/C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dev.agodsendtech.com/mu_chords/quickimages/0/Bb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Breathe On Me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2997" y="235522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Yesterday’s gone, today I’m in need,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3113" y="3335271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power    breathe  on  me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7189" y="205042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59320" y="2089514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591100" y="2050420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6286" y="3036480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2880" y="303648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552284" y="3030471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5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036802" y="3036480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50642" y="303189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303362" y="205042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2829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27113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7536" y="266491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Rain       on   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3927" y="16764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Breathe  on  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7536" y="364626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Burn       in   me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65818" y="1390854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57917" y="139085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1769" y="2362200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02787" y="2381454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94886" y="238145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1769" y="3321134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02787" y="3340388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94886" y="334038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92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2997" y="147828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Yesterday’s gone, today I’m in need --------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3113" y="2458331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power    breathe  on  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7189" y="117348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59320" y="1212574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340602" y="1212574"/>
            <a:ext cx="219379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7 ---------------------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6286" y="2159540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92880" y="215954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52284" y="2153531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036802" y="2159540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050642" y="215495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03362" y="117348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07376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51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23813" y="3371850"/>
            <a:ext cx="9167813" cy="1668463"/>
          </a:xfrm>
          <a:prstGeom prst="rect">
            <a:avLst/>
          </a:prstGeom>
          <a:solidFill>
            <a:srgbClr val="21218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-23813" y="1600200"/>
            <a:ext cx="9167813" cy="1771650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-23813" y="45720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Breathe on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Breathe on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Ghost power breathe on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1143000"/>
            <a:ext cx="8763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Yesterday’s gone, today I’m in need, Holy Ghost power,     breathe   on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-31750" y="21844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Rain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  me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Rain  on   me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Ghost showers Rain      on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2700" y="2971800"/>
            <a:ext cx="8763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Yesterday’s gone, today I’m in need, Holy Ghost showers, Rain        on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-34925" y="3937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Burn in       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Burn in     me,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Ghost Fire     burn        in 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9525" y="4640263"/>
            <a:ext cx="8763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Yesterday’s gone, today I’m in need, Holy Ghost Fire     burn        in         me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29400" y="118547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7/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20684" y="118547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7772" y="118547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13050" y="118547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7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296" y="82679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05229" y="841315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846" y="118547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95625" y="819449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8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87156" y="118547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68738" y="811445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53809" y="118547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75642" y="85725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16665" y="841315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85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19733" y="824170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/F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8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785100" y="81944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75559" y="12028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80306" y="1823858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7/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8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65238" y="1828800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2326" y="1828800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57604" y="1828800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9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41772" y="1828800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31710" y="1828800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53809" y="182880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75665" y="183053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877" y="260758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14810" y="2622106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05206" y="2600240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78319" y="2592236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85223" y="2638041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26246" y="2622106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3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29314" y="2604961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/F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794681" y="260024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57262" y="3567340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7/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666947" y="3551605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34035" y="3551605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59313" y="3551605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35891" y="3551605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33419" y="3551605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00072" y="3551605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21822" y="355334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4731" y="433705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38664" y="4351567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29060" y="4329701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02173" y="4321697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65709" y="4358913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79739" y="4351567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20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542777" y="4334422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/F</a:t>
            </a:r>
            <a:endParaRPr kumimoji="0" lang="en-US" sz="20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505263" y="432169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32304" y="26380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59814" y="42970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59814" y="8325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2905" y="149831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Breathe on me            Breathe on 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3487" y="240985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power    breathe  on  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6100" y="3468094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Yesterday’s gone, today I’m in need,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5984" y="444814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power    breathe  on  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0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71381" y="2198315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55975" y="2100684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63750" y="1174516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60188" y="1174516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7286" y="1174516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7286" y="2144644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66523" y="2198315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583948" y="117451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68092" y="316329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20223" y="3202388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52003" y="3163294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07189" y="4149354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53783" y="4149354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13187" y="4143345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97705" y="4149354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11545" y="414476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64265" y="316329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48294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2905" y="149831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Rain   on    me            Rain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on    me 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3487" y="240985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sh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owers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rain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on    me 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6100" y="3468094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Yesterday’s gone, today I’m in need,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54051" y="4448144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showers      rain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on    me </a:t>
            </a:r>
          </a:p>
        </p:txBody>
      </p:sp>
      <p:sp>
        <p:nvSpPr>
          <p:cNvPr id="1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25374" y="2138788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55975" y="2100684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63750" y="1174516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60188" y="1174516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7286" y="1174516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7286" y="2144644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66523" y="2100684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583948" y="117451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68092" y="316329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20223" y="3202388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52003" y="3163294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07189" y="4149354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53783" y="4149354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29200" y="4143345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90715" y="4149400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106263" y="41494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64265" y="316329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77826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2905" y="149831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Burn   in    me            Burn   in    me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3487" y="240985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fire         burn   in    me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6100" y="3468094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Yesterday’s gone, today I’m in need,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54051" y="4448144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 fire             burn  in    me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71381" y="2198315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55975" y="2100684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63750" y="1174516"/>
            <a:ext cx="5826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60188" y="1174516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7286" y="1174516"/>
            <a:ext cx="86797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7286" y="2144644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53783" y="2116594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583948" y="117451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68092" y="316329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20223" y="3202388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52003" y="3163294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07189" y="4149354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53783" y="4149354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29200" y="4143345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90715" y="4149400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106263" y="41494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64265" y="316329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67666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955" y="159419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power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4195" y="1295400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0789" y="129540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2954" y="2491656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power</a:t>
            </a: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4194" y="2192866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0788" y="2192866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2953" y="3426561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power       Breathe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on    me </a:t>
            </a: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4193" y="3127771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0787" y="3127771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86204" y="3121762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98224" y="3118984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72400" y="308750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1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955" y="159419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showers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4195" y="1295400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0789" y="129540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2954" y="2491656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showers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4194" y="2192866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0788" y="2192866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2953" y="3426561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showers      rain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on    me </a:t>
            </a: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4193" y="3127771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0787" y="3127771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86204" y="3121762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47719" y="3127817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63267" y="312781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01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54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955" y="159419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fire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4195" y="1295400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0789" y="129540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2954" y="2491656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fire</a:t>
            </a: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4194" y="2192866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0788" y="2192866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2953" y="3426561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fire            Burn    in 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me </a:t>
            </a: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4193" y="3127771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0787" y="3127771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76800" y="3121762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72200" y="3087501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59604" y="307557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9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Pre 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0677" y="1638456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Yesterday’s gone, today I’m in need,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4869" y="133365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67000" y="1372750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98780" y="1333656"/>
            <a:ext cx="69215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11042" y="133365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1691" y="254999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power    breathe  on  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3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886559" y="2338458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571153" y="2240827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2464" y="2284787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81701" y="2338458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11690" y="346154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showers    rain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on    me </a:t>
            </a:r>
          </a:p>
        </p:txBody>
      </p:sp>
      <p:sp>
        <p:nvSpPr>
          <p:cNvPr id="28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886558" y="3250000"/>
            <a:ext cx="92696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28177" y="3152369"/>
            <a:ext cx="59823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2463" y="3196329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81700" y="3250000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54051" y="4448144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Holy  Ghost   fire             burn  in    me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7189" y="4149354"/>
            <a:ext cx="4473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53783" y="4149354"/>
            <a:ext cx="69451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29200" y="4143345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990715" y="4149400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106263" y="41494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42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4F227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7536" y="266491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Rain       on   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3927" y="16764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Breathe  on  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7536" y="364626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Burn       in   me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65818" y="1390854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57917" y="139085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1769" y="2362200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02787" y="2381454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94886" y="238145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1769" y="3321134"/>
            <a:ext cx="6888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02787" y="3340388"/>
            <a:ext cx="90101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/F</a:t>
            </a:r>
            <a:endParaRPr lang="en-US" sz="20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94886" y="334038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14229" y="4495800"/>
            <a:ext cx="1752600" cy="707886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Repeat</a:t>
            </a:r>
            <a:endParaRPr lang="en-US" sz="4000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29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13106</TotalTime>
  <Words>516</Words>
  <Application>Microsoft Office PowerPoint</Application>
  <PresentationFormat>On-screen Show (4:3)</PresentationFormat>
  <Paragraphs>237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448</cp:revision>
  <dcterms:created xsi:type="dcterms:W3CDTF">2000-04-06T22:37:36Z</dcterms:created>
  <dcterms:modified xsi:type="dcterms:W3CDTF">2012-12-31T15:37:59Z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