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403" r:id="rId2"/>
    <p:sldId id="404" r:id="rId3"/>
    <p:sldId id="405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12187"/>
    <a:srgbClr val="0066CC"/>
    <a:srgbClr val="FF0000"/>
    <a:srgbClr val="FFFF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72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BEB5937-E29D-4288-A223-3EA3AAA791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85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6770C9-CC17-46A0-B19A-DB8BC47D5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035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38593-3991-44BA-BBDC-79FFD63D70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263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A7BEE-555D-478C-A424-8CB81EE339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41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B3FB78-7088-4198-82D7-0FA05670F9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96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F0083-1EDE-486B-B7BA-E772E2E19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502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14017-D7D2-48F9-9CD6-9F5688F264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951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12DEC-2CC5-4441-8A46-B0293A2D57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510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6D2AE-0CC7-427B-86B0-A074050614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80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F59A62-3E6E-4A8F-9E9C-B328B38B0C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18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71E98-5290-40BA-BD44-99C34051ED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225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3B5872-CCC5-433D-A12C-B32201F19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392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75BB70F-F378-4CE3-ADE7-A1999C6AAE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E/1/" TargetMode="External"/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Eb/1/" TargetMode="External"/><Relationship Id="rId2" Type="http://schemas.openxmlformats.org/officeDocument/2006/relationships/hyperlink" Target="http://dev.agodsendtech.com/mu_chords/quickimages/0/C/19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Bb/1/" TargetMode="External"/><Relationship Id="rId5" Type="http://schemas.openxmlformats.org/officeDocument/2006/relationships/hyperlink" Target="http://dev.agodsendtech.com/mu_chords/quickimages/0/G/19/" TargetMode="External"/><Relationship Id="rId4" Type="http://schemas.openxmlformats.org/officeDocument/2006/relationships/hyperlink" Target="http://dev.agodsendtech.com/mu_chords/quickimages/0/F/1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Eb/1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Eb/1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-23813" y="3371850"/>
            <a:ext cx="9167813" cy="1668463"/>
          </a:xfrm>
          <a:prstGeom prst="rect">
            <a:avLst/>
          </a:prstGeom>
          <a:solidFill>
            <a:srgbClr val="212187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-23813" y="1600200"/>
            <a:ext cx="9167813" cy="1771650"/>
          </a:xfrm>
          <a:prstGeom prst="rect">
            <a:avLst/>
          </a:prstGeom>
          <a:solidFill>
            <a:srgbClr val="0066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" name="Rectangle 1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-23813" y="457200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Breathe on me,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Breathe on me,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Holy Ghost power breathe on me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0" y="1143000"/>
            <a:ext cx="8763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Yesterday’s gone, today I’m in need, Holy Ghost power,     breathe   on        me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-31750" y="21844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Rain </a:t>
            </a: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on   me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Rain  on   me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Holy Ghost showers Rain      on     me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12700" y="2971800"/>
            <a:ext cx="8763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Yesterday’s gone, today I’m in need, Holy Ghost showers, Rain        on        me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-34925" y="39370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Burn in        me,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Burn in     me,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Holy Ghost Fire     burn        in         me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9525" y="4640263"/>
            <a:ext cx="8763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Yesterday’s gone, today I’m in need, Holy Ghost Fire     burn        in         me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8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629400" y="118547"/>
            <a:ext cx="92696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C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7/</a:t>
            </a: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F</a:t>
            </a:r>
            <a:endParaRPr kumimoji="0" lang="en-US" sz="20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6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720684" y="118547"/>
            <a:ext cx="59823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87772" y="118547"/>
            <a:ext cx="58268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813050" y="118547"/>
            <a:ext cx="69215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7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1296" y="826798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305229" y="841315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7846" y="118547"/>
            <a:ext cx="86797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8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161263" y="84131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79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95625" y="819449"/>
            <a:ext cx="69215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8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687156" y="118547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868738" y="811445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53809" y="118547"/>
            <a:ext cx="69451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075642" y="857250"/>
            <a:ext cx="69451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4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016665" y="841315"/>
            <a:ext cx="688838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C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85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819733" y="824170"/>
            <a:ext cx="90101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C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/F</a:t>
            </a:r>
            <a:endParaRPr kumimoji="0" lang="en-US" sz="20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8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785100" y="819449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175559" y="120284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980306" y="1823858"/>
            <a:ext cx="92696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C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7/</a:t>
            </a: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F</a:t>
            </a:r>
            <a:endParaRPr kumimoji="0" lang="en-US" sz="20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8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765238" y="1828800"/>
            <a:ext cx="59823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32326" y="1828800"/>
            <a:ext cx="58268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1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857604" y="1828800"/>
            <a:ext cx="69215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9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-41772" y="1828800"/>
            <a:ext cx="86797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731710" y="1828800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53809" y="1828800"/>
            <a:ext cx="69451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75665" y="1830537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0877" y="2607589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314810" y="2622106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8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170844" y="262210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99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105206" y="2600240"/>
            <a:ext cx="69215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0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878319" y="2592236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085223" y="2638041"/>
            <a:ext cx="69451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2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026246" y="2622106"/>
            <a:ext cx="688838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C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03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829314" y="2604961"/>
            <a:ext cx="90101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C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/F</a:t>
            </a:r>
            <a:endParaRPr kumimoji="0" lang="en-US" sz="20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0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794681" y="2600240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5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257262" y="3567340"/>
            <a:ext cx="92696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C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7/</a:t>
            </a: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F</a:t>
            </a:r>
            <a:endParaRPr kumimoji="0" lang="en-US" sz="20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0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666947" y="3551605"/>
            <a:ext cx="59823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34035" y="3551605"/>
            <a:ext cx="58268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8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759313" y="3551605"/>
            <a:ext cx="69215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0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-35891" y="3551605"/>
            <a:ext cx="86797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633419" y="3551605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00072" y="3551605"/>
            <a:ext cx="69451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121822" y="3553342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94731" y="4337050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338664" y="4351567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5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194698" y="435156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16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129060" y="4329701"/>
            <a:ext cx="69215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1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902173" y="4321697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065709" y="4358913"/>
            <a:ext cx="69451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9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779739" y="4351567"/>
            <a:ext cx="688838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C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20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542777" y="4334422"/>
            <a:ext cx="90101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C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/F</a:t>
            </a:r>
            <a:endParaRPr kumimoji="0" lang="en-US" sz="20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2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505263" y="4321697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7846" y="118547"/>
            <a:ext cx="3639754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Breathe On Me</a:t>
            </a:r>
            <a:endParaRPr lang="en-US" sz="4000" b="1" u="sng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83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7846" y="118547"/>
            <a:ext cx="3639754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Breathe On Me</a:t>
            </a:r>
            <a:endParaRPr lang="en-US" sz="4000" b="1" u="sng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45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13061</TotalTime>
  <Words>143</Words>
  <Application>Microsoft Office PowerPoint</Application>
  <PresentationFormat>On-screen Show (4:3)</PresentationFormat>
  <Paragraphs>59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Blank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443</cp:revision>
  <dcterms:created xsi:type="dcterms:W3CDTF">2000-04-06T22:37:36Z</dcterms:created>
  <dcterms:modified xsi:type="dcterms:W3CDTF">2012-12-31T15:24:06Z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