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1231" r:id="rId2"/>
    <p:sldId id="1220" r:id="rId3"/>
    <p:sldId id="1221" r:id="rId4"/>
    <p:sldId id="1223" r:id="rId5"/>
    <p:sldId id="1224" r:id="rId6"/>
    <p:sldId id="1225" r:id="rId7"/>
    <p:sldId id="1226" r:id="rId8"/>
    <p:sldId id="1222" r:id="rId9"/>
    <p:sldId id="1219" r:id="rId10"/>
    <p:sldId id="1232" r:id="rId11"/>
    <p:sldId id="1233" r:id="rId12"/>
    <p:sldId id="1234" r:id="rId13"/>
    <p:sldId id="1235" r:id="rId14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110" d="100"/>
          <a:sy n="110" d="100"/>
        </p:scale>
        <p:origin x="-762" y="-6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AE4C4BAE-ABC0-47E0-8F92-D65F69742F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759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91046-DAA6-437E-9F17-22A161B010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01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053B2D-1A6C-406F-A81E-C6063E01C2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05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4F96B-E8B2-41EB-8178-0E6E00D2DA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56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C9F65-2CF8-466E-8E56-0AE73F632E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030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2E500-D653-4DB1-9D53-F21DCD2922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572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3CB55-1FE9-46BE-91F2-23A81FB455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344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612E6-FAC3-4227-B698-7E3FF9EE54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662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36EC14-A351-49DE-B67F-B6355F6ACD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159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25E99-8384-44D0-8CC1-B56AF9271F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431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C9A5E-FBCB-40FE-A4F1-9EF1E04AFE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619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CEEC6-9917-4579-98F3-5720CF6AAB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87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E70833A8-9BBE-47ED-ABD1-5CED67FA1DF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789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0" y="8001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This is Holy Ground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15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4287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This is Holy Ground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0" y="8001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This is Holy Ground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61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4287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This is Holy Ground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0" y="20383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This is Holy Ground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0" y="8001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This is Holy Ground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08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4287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This is Holy Ground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0" y="20383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This is Holy Ground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0" y="8001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This is Holy Ground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26479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So come and bow down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85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18691" y="10929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Bow down before the Lord</a:t>
            </a:r>
          </a:p>
        </p:txBody>
      </p:sp>
    </p:spTree>
    <p:extLst>
      <p:ext uri="{BB962C8B-B14F-4D97-AF65-F5344CB8AC3E}">
        <p14:creationId xmlns:p14="http://schemas.microsoft.com/office/powerpoint/2010/main" val="300701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-5751" y="17335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Worship Him, Oh Worship Him</a:t>
            </a:r>
          </a:p>
        </p:txBody>
      </p:sp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18691" y="10929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Bow down before the Lord</a:t>
            </a:r>
          </a:p>
        </p:txBody>
      </p:sp>
    </p:spTree>
    <p:extLst>
      <p:ext uri="{BB962C8B-B14F-4D97-AF65-F5344CB8AC3E}">
        <p14:creationId xmlns:p14="http://schemas.microsoft.com/office/powerpoint/2010/main" val="187745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18691" y="10929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Bow down before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our God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94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-5751" y="17335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Enter in,  Oh enter in…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18691" y="10929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Bow down before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our God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20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18691" y="10929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Consuming Fire and Sweet Perfume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9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18691" y="17335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His Awesome Presence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18691" y="10929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Consuming Fire and Sweet Perfume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-20128" y="234524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Fills this room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28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-5751" y="14358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Worship Him, Oh Worship Him</a:t>
            </a: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18691" y="21145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Bow down before our God</a:t>
            </a:r>
          </a:p>
        </p:txBody>
      </p:sp>
      <p:sp>
        <p:nvSpPr>
          <p:cNvPr id="1934341" name="Text Box 5"/>
          <p:cNvSpPr txBox="1">
            <a:spLocks noChangeArrowheads="1"/>
          </p:cNvSpPr>
          <p:nvPr/>
        </p:nvSpPr>
        <p:spPr bwMode="auto">
          <a:xfrm>
            <a:off x="-5751" y="26479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Enter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in, Oh enter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in…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-5751" y="8953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Bow down before the Lord</a:t>
            </a:r>
          </a:p>
        </p:txBody>
      </p:sp>
    </p:spTree>
    <p:extLst>
      <p:ext uri="{BB962C8B-B14F-4D97-AF65-F5344CB8AC3E}">
        <p14:creationId xmlns:p14="http://schemas.microsoft.com/office/powerpoint/2010/main" val="187745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4287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This is Holy Ground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0" y="20383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This is Holy Ground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0" y="8001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This is Holy Ground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26479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So come and bow down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27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86955</TotalTime>
  <Words>144</Words>
  <Application>Microsoft Office PowerPoint</Application>
  <PresentationFormat>On-screen Show (16:9)</PresentationFormat>
  <Paragraphs>28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533</cp:revision>
  <dcterms:created xsi:type="dcterms:W3CDTF">2000-04-04T23:34:29Z</dcterms:created>
  <dcterms:modified xsi:type="dcterms:W3CDTF">2013-01-02T16:26:29Z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