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1221" r:id="rId2"/>
    <p:sldId id="1215" r:id="rId3"/>
    <p:sldId id="1217" r:id="rId4"/>
    <p:sldId id="1218" r:id="rId5"/>
    <p:sldId id="1219" r:id="rId6"/>
    <p:sldId id="1220" r:id="rId7"/>
    <p:sldId id="1216" r:id="rId8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>
        <p:scale>
          <a:sx n="90" d="100"/>
          <a:sy n="90" d="100"/>
        </p:scale>
        <p:origin x="-576" y="-6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fld id="{D436BBF7-2E1B-4A93-A587-F7D86CC15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7492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B6C054-22AC-449E-B699-8F1F017CD09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943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A2A757-E167-4842-9030-F3410677BD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291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E97807-FB50-4EC4-9C60-7B915F4B5D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592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993763-29B2-49B8-845A-207D6D97CDD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397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C0223E-470B-4ED3-A935-F9934EE4C5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110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3AF9C5-7DAB-4169-B6A2-5FCE5DB88B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854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5E1390-F986-4ECC-A5DA-711B2C790B4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374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D88769-A452-4E72-844B-6BF0F884B1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969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2B1F3E-6BCA-4588-B0F0-31BDB1963A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299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41D127-941C-4645-B7B7-FCA86230E3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904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D4E087-BFF1-4286-BFBB-C3FD5E937C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375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00E7747B-B699-42D7-BF5D-C6F151DB260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14527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8860" y="13716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Because He lives </a:t>
            </a:r>
          </a:p>
        </p:txBody>
      </p:sp>
      <p:sp>
        <p:nvSpPr>
          <p:cNvPr id="1934344" name="Text Box 8"/>
          <p:cNvSpPr txBox="1">
            <a:spLocks noChangeArrowheads="1"/>
          </p:cNvSpPr>
          <p:nvPr/>
        </p:nvSpPr>
        <p:spPr bwMode="auto">
          <a:xfrm>
            <a:off x="-10633" y="19050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 can face tomorrow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8860" y="13716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Because He lives </a:t>
            </a:r>
          </a:p>
        </p:txBody>
      </p:sp>
      <p:sp>
        <p:nvSpPr>
          <p:cNvPr id="1934344" name="Text Box 8"/>
          <p:cNvSpPr txBox="1">
            <a:spLocks noChangeArrowheads="1"/>
          </p:cNvSpPr>
          <p:nvPr/>
        </p:nvSpPr>
        <p:spPr bwMode="auto">
          <a:xfrm>
            <a:off x="-10633" y="19050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all fear is gone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600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8860" y="13716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Because 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 know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4344" name="Text Box 8"/>
          <p:cNvSpPr txBox="1">
            <a:spLocks noChangeArrowheads="1"/>
          </p:cNvSpPr>
          <p:nvPr/>
        </p:nvSpPr>
        <p:spPr bwMode="auto">
          <a:xfrm>
            <a:off x="-10633" y="19050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Who holds the future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3568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8860" y="13716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And life is worth the living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4344" name="Text Box 8"/>
          <p:cNvSpPr txBox="1">
            <a:spLocks noChangeArrowheads="1"/>
          </p:cNvSpPr>
          <p:nvPr/>
        </p:nvSpPr>
        <p:spPr bwMode="auto">
          <a:xfrm>
            <a:off x="-10633" y="19050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Just because He Live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724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8860" y="1371600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And life is worth</a:t>
            </a:r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4344" name="Text Box 8"/>
          <p:cNvSpPr txBox="1">
            <a:spLocks noChangeArrowheads="1"/>
          </p:cNvSpPr>
          <p:nvPr/>
        </p:nvSpPr>
        <p:spPr bwMode="auto">
          <a:xfrm>
            <a:off x="8860" y="2057400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The Living!</a:t>
            </a:r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3466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6858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Because He lives </a:t>
            </a:r>
          </a:p>
        </p:txBody>
      </p:sp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0" y="17526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Because He lives </a:t>
            </a:r>
          </a:p>
        </p:txBody>
      </p:sp>
      <p:sp>
        <p:nvSpPr>
          <p:cNvPr id="1934340" name="Text Box 4"/>
          <p:cNvSpPr txBox="1">
            <a:spLocks noChangeArrowheads="1"/>
          </p:cNvSpPr>
          <p:nvPr/>
        </p:nvSpPr>
        <p:spPr bwMode="auto">
          <a:xfrm>
            <a:off x="3544" y="28956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Because I know</a:t>
            </a:r>
          </a:p>
        </p:txBody>
      </p:sp>
      <p:sp>
        <p:nvSpPr>
          <p:cNvPr id="1934342" name="Text Box 6"/>
          <p:cNvSpPr txBox="1">
            <a:spLocks noChangeArrowheads="1"/>
          </p:cNvSpPr>
          <p:nvPr/>
        </p:nvSpPr>
        <p:spPr bwMode="auto">
          <a:xfrm>
            <a:off x="0" y="34290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Who holds the future</a:t>
            </a:r>
          </a:p>
        </p:txBody>
      </p:sp>
      <p:sp>
        <p:nvSpPr>
          <p:cNvPr id="1934343" name="Text Box 7"/>
          <p:cNvSpPr txBox="1">
            <a:spLocks noChangeArrowheads="1"/>
          </p:cNvSpPr>
          <p:nvPr/>
        </p:nvSpPr>
        <p:spPr bwMode="auto">
          <a:xfrm>
            <a:off x="0" y="22860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All fear is gone</a:t>
            </a:r>
          </a:p>
        </p:txBody>
      </p:sp>
      <p:sp>
        <p:nvSpPr>
          <p:cNvPr id="1934344" name="Text Box 8"/>
          <p:cNvSpPr txBox="1">
            <a:spLocks noChangeArrowheads="1"/>
          </p:cNvSpPr>
          <p:nvPr/>
        </p:nvSpPr>
        <p:spPr bwMode="auto">
          <a:xfrm>
            <a:off x="-19493" y="12192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 can face tomorrow</a:t>
            </a:r>
          </a:p>
        </p:txBody>
      </p:sp>
      <p:sp>
        <p:nvSpPr>
          <p:cNvPr id="1934345" name="Text Box 9"/>
          <p:cNvSpPr txBox="1">
            <a:spLocks noChangeArrowheads="1"/>
          </p:cNvSpPr>
          <p:nvPr/>
        </p:nvSpPr>
        <p:spPr bwMode="auto">
          <a:xfrm>
            <a:off x="-1772" y="4089991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And life is worth the living</a:t>
            </a:r>
          </a:p>
        </p:txBody>
      </p:sp>
      <p:sp>
        <p:nvSpPr>
          <p:cNvPr id="1934346" name="Text Box 10"/>
          <p:cNvSpPr txBox="1">
            <a:spLocks noChangeArrowheads="1"/>
          </p:cNvSpPr>
          <p:nvPr/>
        </p:nvSpPr>
        <p:spPr bwMode="auto">
          <a:xfrm>
            <a:off x="-21265" y="4616303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Just because He Lives</a:t>
            </a:r>
          </a:p>
        </p:txBody>
      </p:sp>
    </p:spTree>
    <p:extLst>
      <p:ext uri="{BB962C8B-B14F-4D97-AF65-F5344CB8AC3E}">
        <p14:creationId xmlns:p14="http://schemas.microsoft.com/office/powerpoint/2010/main" val="227237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86947</TotalTime>
  <Words>69</Words>
  <Application>Microsoft Office PowerPoint</Application>
  <PresentationFormat>On-screen Show (4:3)</PresentationFormat>
  <Paragraphs>18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Times New Roman</vt:lpstr>
      <vt:lpstr>Monotype Corsiva</vt:lpstr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531</cp:revision>
  <dcterms:created xsi:type="dcterms:W3CDTF">2000-04-04T23:34:29Z</dcterms:created>
  <dcterms:modified xsi:type="dcterms:W3CDTF">2011-10-03T14:43:35Z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