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02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02" y="-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E88EE2-2276-4DB1-B49B-EF481A9FA7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1962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548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119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292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595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359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441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702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672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111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669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32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2910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/1/" TargetMode="External"/><Relationship Id="rId3" Type="http://schemas.openxmlformats.org/officeDocument/2006/relationships/hyperlink" Target="http://dev.agodsendtech.com/mu_chords/quickimages/0/A/10/" TargetMode="External"/><Relationship Id="rId7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D/1/" TargetMode="External"/><Relationship Id="rId5" Type="http://schemas.openxmlformats.org/officeDocument/2006/relationships/hyperlink" Target="http://dev.agodsendtech.com/mu_chords/quickimages/0/C1/" TargetMode="External"/><Relationship Id="rId4" Type="http://schemas.openxmlformats.org/officeDocument/2006/relationships/hyperlink" Target="http://dev.agodsendtech.com/mu_chords/quickimages/0/A/2/" TargetMode="External"/><Relationship Id="rId9" Type="http://schemas.openxmlformats.org/officeDocument/2006/relationships/hyperlink" Target="http://dev.agodsendtech.com/mu_chords/quickimages/0/E/2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7" y="228600"/>
            <a:ext cx="7288165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Because He Lives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-11509" y="2471946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Because He lives all fear is gone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4882" y="1621423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Because He lives I can face tomorrow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14882" y="5534810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just because He lives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-11509" y="3591283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Because I know who holds the future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-21035" y="4531347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And life is worth the living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4800" y="4237614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620000" y="1238577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096000" y="123857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620000" y="217020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381834" y="3277136"/>
            <a:ext cx="7016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698127" y="123857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753816" y="2172908"/>
            <a:ext cx="66686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724400" y="1238577"/>
            <a:ext cx="62249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04800" y="1238577"/>
            <a:ext cx="66686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776000" y="1238577"/>
            <a:ext cx="62249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724460" y="221786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04800" y="2172908"/>
            <a:ext cx="66686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534730" y="2209830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126222" y="2170206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905000" y="327660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290665" y="3277136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873058" y="3276600"/>
            <a:ext cx="62249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447613" y="3306398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248400" y="327713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726693" y="3277136"/>
            <a:ext cx="62249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578666" y="4220205"/>
            <a:ext cx="62249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637447" y="4209514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6900" y="5177678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642165" y="5177678"/>
            <a:ext cx="66686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788157" y="517767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495554" y="516979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301323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13024</TotalTime>
  <Words>65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Times New Roman</vt:lpstr>
      <vt:lpstr>1_Blank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441</cp:revision>
  <dcterms:created xsi:type="dcterms:W3CDTF">2000-04-06T22:37:36Z</dcterms:created>
  <dcterms:modified xsi:type="dcterms:W3CDTF">2011-10-03T14:37:24Z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