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1215" r:id="rId2"/>
    <p:sldId id="1227" r:id="rId3"/>
    <p:sldId id="1228" r:id="rId4"/>
    <p:sldId id="1234" r:id="rId5"/>
    <p:sldId id="1229" r:id="rId6"/>
    <p:sldId id="1235" r:id="rId7"/>
    <p:sldId id="1230" r:id="rId8"/>
    <p:sldId id="1236" r:id="rId9"/>
    <p:sldId id="1232" r:id="rId10"/>
    <p:sldId id="1231" r:id="rId11"/>
    <p:sldId id="1233" r:id="rId12"/>
    <p:sldId id="1237" r:id="rId13"/>
    <p:sldId id="1238" r:id="rId14"/>
    <p:sldId id="1239" r:id="rId15"/>
    <p:sldId id="1247" r:id="rId16"/>
    <p:sldId id="1240" r:id="rId17"/>
    <p:sldId id="1241" r:id="rId18"/>
    <p:sldId id="1242" r:id="rId19"/>
    <p:sldId id="1243" r:id="rId20"/>
    <p:sldId id="1248" r:id="rId21"/>
    <p:sldId id="1244" r:id="rId22"/>
    <p:sldId id="1249" r:id="rId23"/>
    <p:sldId id="1246" r:id="rId24"/>
    <p:sldId id="1250" r:id="rId25"/>
    <p:sldId id="1263" r:id="rId26"/>
    <p:sldId id="1251" r:id="rId27"/>
    <p:sldId id="1252" r:id="rId28"/>
    <p:sldId id="1254" r:id="rId29"/>
    <p:sldId id="1264" r:id="rId30"/>
    <p:sldId id="1256" r:id="rId31"/>
    <p:sldId id="1265" r:id="rId32"/>
    <p:sldId id="1266" r:id="rId33"/>
    <p:sldId id="1259" r:id="rId34"/>
    <p:sldId id="1267" r:id="rId35"/>
    <p:sldId id="1260" r:id="rId36"/>
    <p:sldId id="1262" r:id="rId37"/>
    <p:sldId id="1269" r:id="rId38"/>
    <p:sldId id="1270" r:id="rId39"/>
    <p:sldId id="1271" r:id="rId40"/>
    <p:sldId id="1272" r:id="rId41"/>
    <p:sldId id="1268" r:id="rId42"/>
    <p:sldId id="1225" r:id="rId43"/>
    <p:sldId id="1217" r:id="rId44"/>
    <p:sldId id="1221" r:id="rId45"/>
    <p:sldId id="1222" r:id="rId46"/>
    <p:sldId id="1223" r:id="rId4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50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A95E5B80-0D34-47B6-998A-960B86ECE5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9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8B674-FFDB-4F53-97CC-5DF3404B02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0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8C2BF-D1CE-44A8-909B-8DC067EA6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CA484-8416-4E7F-879E-AF7671A9F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3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D103B-7242-4C95-ADD4-2B3BCB5ED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6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F7BB4-C2F0-4D1C-B125-4E31710D1F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6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25594-6BEE-4C88-A430-CF69821277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8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59883-A1D1-448B-899A-CD6FBE7073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9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01518-5CBD-4E0E-A168-DB9AF32140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75AF-24B3-4791-9DE7-D0BB5FEFE7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E5A46-1D55-443E-82A7-BBD980F20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1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95569-7734-4755-A59B-24336B0D8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11F8E3FB-260E-4719-A116-FDD5535681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Jesus…  Jesus…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be Thou glorified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61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be Thou glorified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4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Lord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in the heavens . . 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in the heavens . . 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72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 I worship You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1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 I worship You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in the earth 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9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in the earth 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in this temple.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in this temple.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9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</p:spTree>
    <p:extLst>
      <p:ext uri="{BB962C8B-B14F-4D97-AF65-F5344CB8AC3E}">
        <p14:creationId xmlns:p14="http://schemas.microsoft.com/office/powerpoint/2010/main" val="32872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6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I worship…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49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I worship…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alone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are worthy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095499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Praise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095499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Praise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in the heavens . . 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9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in the heavens . . 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8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 You’re worthy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in the earth 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in the earth 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in the heavens . . 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75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are worthy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in this temple.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in this temple.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You’re worthy…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You’re worthy…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Lord You’re worthy…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1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Lord You’re worthy…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4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860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I worship…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alone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of my praise.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 I worship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You alone.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1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 be Thou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glorified.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in the heavens . . .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8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</p:spTree>
    <p:extLst>
      <p:ext uri="{BB962C8B-B14F-4D97-AF65-F5344CB8AC3E}">
        <p14:creationId xmlns:p14="http://schemas.microsoft.com/office/powerpoint/2010/main" val="12769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</p:spTree>
    <p:extLst>
      <p:ext uri="{BB962C8B-B14F-4D97-AF65-F5344CB8AC3E}">
        <p14:creationId xmlns:p14="http://schemas.microsoft.com/office/powerpoint/2010/main" val="16368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glorified in the heavens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38100" y="1828799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 in the earth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7625" y="2466974"/>
            <a:ext cx="9124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glorified in this temple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28575" y="3262312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Jesus, Jesus be Thou glorified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 You in heavens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18288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worship You in the earth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7625" y="2466974"/>
            <a:ext cx="9124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worship You in this temple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47625" y="31314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worship,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worship,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3733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 worship You alone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7410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59080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 my praise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5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the heavens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0" y="18288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in the earth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47625" y="2466974"/>
            <a:ext cx="91249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 in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temple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5368" name="Text Box 8"/>
          <p:cNvSpPr txBox="1">
            <a:spLocks noChangeArrowheads="1"/>
          </p:cNvSpPr>
          <p:nvPr/>
        </p:nvSpPr>
        <p:spPr bwMode="auto">
          <a:xfrm>
            <a:off x="47625" y="313140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 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3733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worthy of my praise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in the earth 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in the earth 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Glorified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in this temple.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0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209800"/>
            <a:ext cx="906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in this temple. . .      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0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439862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Jesus…  Jesus…</a:t>
            </a:r>
            <a:endParaRPr lang="en-US" sz="6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86995</TotalTime>
  <Words>345</Words>
  <Application>Microsoft Office PowerPoint</Application>
  <PresentationFormat>On-screen Show (4:3)</PresentationFormat>
  <Paragraphs>74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2011-10-05T08:35:58Z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