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sldIdLst>
    <p:sldId id="405" r:id="rId2"/>
    <p:sldId id="404" r:id="rId3"/>
    <p:sldId id="407" r:id="rId4"/>
    <p:sldId id="414" r:id="rId5"/>
    <p:sldId id="409" r:id="rId6"/>
    <p:sldId id="408" r:id="rId7"/>
    <p:sldId id="421" r:id="rId8"/>
    <p:sldId id="413" r:id="rId9"/>
    <p:sldId id="416" r:id="rId10"/>
    <p:sldId id="410" r:id="rId11"/>
    <p:sldId id="418" r:id="rId12"/>
    <p:sldId id="419" r:id="rId13"/>
    <p:sldId id="420" r:id="rId14"/>
    <p:sldId id="411" r:id="rId15"/>
    <p:sldId id="41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E40"/>
    <a:srgbClr val="0054A8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4660" autoAdjust="0"/>
  </p:normalViewPr>
  <p:slideViewPr>
    <p:cSldViewPr>
      <p:cViewPr>
        <p:scale>
          <a:sx n="90" d="100"/>
          <a:sy n="90" d="100"/>
        </p:scale>
        <p:origin x="-159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5B3D8-0565-48C9-AFF3-0469CBE72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44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6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2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2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4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7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0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72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www.nationschurch.org/mu_songs/ppt_helper/106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68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/19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68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/1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68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/1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Glorified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0106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6200" y="260907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 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  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</a:t>
            </a:r>
            <a:r>
              <a:rPr lang="en-US" sz="2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2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9943" y="23050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80114" y="2300007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91200" y="2257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09033" y="2277208"/>
            <a:ext cx="7085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25918" y="2277208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8066" y="14089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1108" y="14000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46851" y="1400095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61132" y="1408955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54871" y="24302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30224" y="2453700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29984" y="2456645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7343" y="167565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are  worthy  of    my  Praise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4882" y="278565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You’re    worthy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my Praise</a:t>
            </a:r>
          </a:p>
        </p:txBody>
      </p:sp>
    </p:spTree>
    <p:extLst>
      <p:ext uri="{BB962C8B-B14F-4D97-AF65-F5344CB8AC3E}">
        <p14:creationId xmlns:p14="http://schemas.microsoft.com/office/powerpoint/2010/main" val="31127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440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2683" y="1815619"/>
            <a:ext cx="9123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You’re worthy in the heavens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250" y="2721537"/>
            <a:ext cx="91324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Lord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worthy in  the earth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4428" y="3642224"/>
            <a:ext cx="91419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You are worthy in this temple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37744" y="1498997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53450" y="1517871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614" y="150192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58657" y="1498997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37742" y="2443076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53448" y="2461950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612" y="24460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58655" y="2443076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37744" y="3374956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53450" y="3393830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614" y="33778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58657" y="3374956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0582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3-a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2431" y="192514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You’re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-----thy,  Lord You’re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---thy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40998" y="1666545"/>
            <a:ext cx="68136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95983" y="16711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21375" y="16665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79069" y="1619778"/>
            <a:ext cx="5838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00583" y="1656663"/>
            <a:ext cx="12262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52599" y="1666545"/>
            <a:ext cx="484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998604" y="1660479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42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22455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3-b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7343" y="2056637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You’re worthy of my praise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2200" y="1790527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62400" y="17627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29200" y="179897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2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378" y="1567511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You’re worthy of my praise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9921" y="1301401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80121" y="1273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89128" y="13098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43" y="2524342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Lord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   worship You alone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6948" y="2213842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9355" y="221384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89128" y="221384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18" y="3480762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So be  Thou glorified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6948" y="3170673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9355" y="3170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89128" y="3170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806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18" y="1757889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Be  Thou  glorified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8940" y="1447800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4254" y="1447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60054" y="14456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694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200" y="164556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Be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Be 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9943" y="13415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3993" y="13415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5998" y="1341572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39456" y="1328378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93115" y="13364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67200" y="1336494"/>
            <a:ext cx="7085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76573" y="1313695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440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2683" y="181561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Be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in  the  heavens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250" y="272153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in  the  earth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5276" y="366160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in  this  temple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96473" y="1503363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867" y="1498997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39466" y="15151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61734" y="1498997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99792" y="2414143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9533" y="2421583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73407" y="24215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56315" y="2461950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5547" y="3342043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5288" y="3349483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79162" y="33494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62070" y="3389850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567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955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1-a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03" y="1744129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Je-------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,            Je-----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45401" y="1435577"/>
            <a:ext cx="68136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1643" y="14386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25778" y="14355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22928" y="1423621"/>
            <a:ext cx="5838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6243" y="1424166"/>
            <a:ext cx="12262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48259" y="1434048"/>
            <a:ext cx="484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03007" y="1429511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3321" y="274333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Je-------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,            Je-----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9625" y="2434783"/>
            <a:ext cx="68136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25867" y="24378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60002" y="2434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57152" y="2422827"/>
            <a:ext cx="5838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30467" y="2423372"/>
            <a:ext cx="12262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82483" y="2433254"/>
            <a:ext cx="484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37231" y="2428717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204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955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1-b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7343" y="2056637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Be  Thou  glorified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30079" y="174654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15393" y="17465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51193" y="17443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920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148" y="177793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 worship You Lord,  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8197" y="14914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91149" y="14739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2997" y="1460756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2869" y="1460756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85186" y="245492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4669" y="2449630"/>
            <a:ext cx="775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60553" y="2449630"/>
            <a:ext cx="7754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-2027" y="274145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 worship You Lord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2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440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2683" y="1815619"/>
            <a:ext cx="9123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I worship You in the heavens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7343" y="2867264"/>
            <a:ext cx="91324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Lord I  worship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 the earth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10" y="3876322"/>
            <a:ext cx="91419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I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worship You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this temple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5494" y="1534053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81200" y="1552927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5614" y="150192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58657" y="1498997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5494" y="2549862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81200" y="2568736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22844" y="26041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44644" y="2568736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7102" y="3581516"/>
            <a:ext cx="107385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9/</a:t>
            </a: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82808" y="3600390"/>
            <a:ext cx="6938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24452" y="363584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46252" y="3600390"/>
            <a:ext cx="6046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0582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2-a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2431" y="192514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  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----ship,    I    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---ship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25836" y="1670281"/>
            <a:ext cx="68136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50115" y="1662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06213" y="1670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1400" y="1647707"/>
            <a:ext cx="5838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54715" y="1648252"/>
            <a:ext cx="12262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06731" y="1658134"/>
            <a:ext cx="484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83442" y="1664215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634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8E4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22455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 Around 1-b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7343" y="2056637"/>
            <a:ext cx="91226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I   worship  You  alone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7800" y="1835153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00400" y="17465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41799" y="17847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128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13646</TotalTime>
  <Words>345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463</cp:revision>
  <dcterms:created xsi:type="dcterms:W3CDTF">2000-04-06T22:37:36Z</dcterms:created>
  <dcterms:modified xsi:type="dcterms:W3CDTF">2012-05-12T14:01:04Z</dcterms:modified>
  <cp:contentStatus/>
</cp:coreProperties>
</file>