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1216" r:id="rId2"/>
    <p:sldId id="1217" r:id="rId3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>
        <p:scale>
          <a:sx n="80" d="100"/>
          <a:sy n="80" d="100"/>
        </p:scale>
        <p:origin x="-2484" y="-8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itchFamily="18" charset="0"/>
              </a:defRPr>
            </a:lvl1pPr>
          </a:lstStyle>
          <a:p>
            <a:fld id="{CF5D4DBB-26A8-4D1C-A6E2-D5F5F26599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419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>
                <a:solidFill>
                  <a:prstClr val="black"/>
                </a:solidFill>
              </a:rPr>
              <a:pPr/>
              <a:t>1</a:t>
            </a:fld>
            <a:endParaRPr 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>
                <a:solidFill>
                  <a:prstClr val="black"/>
                </a:solidFill>
              </a:rPr>
              <a:pPr/>
              <a:t>2</a:t>
            </a:fld>
            <a:endParaRPr lang="en-US" sz="120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16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43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197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936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48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1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3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l">
              <a:defRPr/>
            </a:pPr>
            <a:endParaRPr lang="en-US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>
                <a:solidFill>
                  <a:srgbClr val="000000"/>
                </a:solidFill>
                <a:effectLst/>
                <a:latin typeface="Times New Roman" pitchFamily="18" charset="0"/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800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703457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 bold, be strong</a:t>
            </a:r>
            <a:endParaRPr lang="en-US" sz="3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42383" y="2236857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your God is with you</a:t>
            </a:r>
            <a:endParaRPr lang="en-US" sz="3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86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0" y="1703457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dismayed</a:t>
            </a:r>
            <a:endParaRPr lang="en-US" sz="3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-42383" y="2236857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I’m walking in faith and victory</a:t>
            </a:r>
            <a:endParaRPr lang="en-US" sz="3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33647" y="1147971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am not afraid</a:t>
            </a:r>
            <a:endParaRPr lang="en-US" sz="3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-8824" y="3298686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the Lord your God is with you</a:t>
            </a:r>
            <a:endParaRPr lang="en-US" sz="3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-8824" y="2743200"/>
            <a:ext cx="9112250" cy="67710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38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Come on and walk in faith and victory</a:t>
            </a:r>
            <a:endParaRPr lang="en-US" sz="3800" b="1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7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86943</TotalTime>
  <Words>45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1_Blank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530</cp:revision>
  <dcterms:created xsi:type="dcterms:W3CDTF">2000-04-04T23:34:29Z</dcterms:created>
  <dcterms:modified xsi:type="dcterms:W3CDTF">2011-10-01T13:24:43Z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