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418" r:id="rId2"/>
    <p:sldId id="432" r:id="rId3"/>
    <p:sldId id="429" r:id="rId4"/>
    <p:sldId id="430" r:id="rId5"/>
    <p:sldId id="409" r:id="rId6"/>
    <p:sldId id="431" r:id="rId7"/>
    <p:sldId id="437" r:id="rId8"/>
    <p:sldId id="436" r:id="rId9"/>
    <p:sldId id="435" r:id="rId10"/>
    <p:sldId id="438" r:id="rId11"/>
    <p:sldId id="434" r:id="rId12"/>
    <p:sldId id="442" r:id="rId13"/>
    <p:sldId id="439" r:id="rId14"/>
    <p:sldId id="443" r:id="rId15"/>
    <p:sldId id="440" r:id="rId16"/>
    <p:sldId id="444" r:id="rId17"/>
    <p:sldId id="441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00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1362" y="-6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19137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219138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219139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9141" name="Notes Placeholder 21914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219141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43" name="Slide Number Placeholder 219142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B7B7203-0EA2-424B-8545-A80CB44A61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9858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19459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19460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053F73A-BB06-49FC-A1D3-86F25520DD27}" type="slidenum">
              <a:rPr lang="en-US" sz="1200" smtClean="0"/>
              <a:pPr/>
              <a:t>2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19459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19460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053F73A-BB06-49FC-A1D3-86F25520DD27}" type="slidenum">
              <a:rPr lang="en-US" sz="1200" smtClean="0"/>
              <a:pPr/>
              <a:t>11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19459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19460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053F73A-BB06-49FC-A1D3-86F25520DD27}" type="slidenum">
              <a:rPr lang="en-US" sz="1200" smtClean="0"/>
              <a:pPr/>
              <a:t>12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19459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19460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053F73A-BB06-49FC-A1D3-86F25520DD27}" type="slidenum">
              <a:rPr lang="en-US" sz="1200" smtClean="0"/>
              <a:pPr/>
              <a:t>13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19459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19460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053F73A-BB06-49FC-A1D3-86F25520DD27}" type="slidenum">
              <a:rPr lang="en-US" sz="1200" smtClean="0"/>
              <a:pPr/>
              <a:t>14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19459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19460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053F73A-BB06-49FC-A1D3-86F25520DD27}" type="slidenum">
              <a:rPr lang="en-US" sz="1200" smtClean="0"/>
              <a:pPr/>
              <a:t>15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19459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19460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053F73A-BB06-49FC-A1D3-86F25520DD27}" type="slidenum">
              <a:rPr lang="en-US" sz="1200" smtClean="0"/>
              <a:pPr/>
              <a:t>16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19459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19460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053F73A-BB06-49FC-A1D3-86F25520DD27}" type="slidenum">
              <a:rPr lang="en-US" sz="1200" smtClean="0"/>
              <a:pPr/>
              <a:t>17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19459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19460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053F73A-BB06-49FC-A1D3-86F25520DD27}" type="slidenum">
              <a:rPr lang="en-US" sz="1200" smtClean="0"/>
              <a:pPr/>
              <a:t>3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19459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19460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053F73A-BB06-49FC-A1D3-86F25520DD27}" type="slidenum">
              <a:rPr lang="en-US" sz="1200" smtClean="0"/>
              <a:pPr/>
              <a:t>4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19459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19460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053F73A-BB06-49FC-A1D3-86F25520DD27}" type="slidenum">
              <a:rPr lang="en-US" sz="1200" smtClean="0"/>
              <a:pPr/>
              <a:t>5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19459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19460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053F73A-BB06-49FC-A1D3-86F25520DD27}" type="slidenum">
              <a:rPr lang="en-US" sz="1200" smtClean="0"/>
              <a:pPr/>
              <a:t>6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19459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19460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053F73A-BB06-49FC-A1D3-86F25520DD27}" type="slidenum">
              <a:rPr lang="en-US" sz="1200" smtClean="0"/>
              <a:pPr/>
              <a:t>7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19459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19460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053F73A-BB06-49FC-A1D3-86F25520DD27}" type="slidenum">
              <a:rPr lang="en-US" sz="1200" smtClean="0"/>
              <a:pPr/>
              <a:t>8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19459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19460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053F73A-BB06-49FC-A1D3-86F25520DD27}" type="slidenum">
              <a:rPr lang="en-US" sz="1200" smtClean="0"/>
              <a:pPr/>
              <a:t>9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19459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19460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053F73A-BB06-49FC-A1D3-86F25520DD27}" type="slidenum">
              <a:rPr lang="en-US" sz="1200" smtClean="0"/>
              <a:pPr/>
              <a:t>10</a:t>
            </a:fld>
            <a:endParaRPr 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rtlCol="0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2B197-98C6-4FC3-9491-E9AC94975B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122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2A901-C719-40B3-A114-CE37077D6B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947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2D147-BCAF-411F-9A3D-9BE7B5ED88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20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04D01D-BCDB-431D-B3C2-1BE7AA360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191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rtlCol="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6A2C18-EDDD-4FB3-8DBC-44F13F8DF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001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34C0B-FCE2-42BF-B903-7616BC829B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301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10BA9-21F1-4F3C-9441-2E045B8B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941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2ABC4-3473-4EB5-B034-B30AD28F60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500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BBC13D-AC85-47F8-A40C-621445DD07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497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02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0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Date Placeholder 10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Footer Placeholder 10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Slide Number Placeholder 10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8395383-2067-4EF1-87D5-E3522F29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6pPr>
      <a:lvl7pPr marL="9144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7pPr>
      <a:lvl8pPr marL="13716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8pPr>
      <a:lvl9pPr marL="18288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9pPr>
    </p:titleStyle>
    <p:bodyStyle>
      <a:lvl1pPr marL="342900" indent="-342900" algn="l" defTabSz="-13873163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-13873163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-13873163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-13873163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-1387316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6pPr>
      <a:lvl7pPr marL="29718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7pPr>
      <a:lvl8pPr marL="34290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8pPr>
      <a:lvl9pPr marL="38862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0" y="1676399"/>
            <a:ext cx="9112250" cy="11080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 am not dismayed</a:t>
            </a:r>
            <a:endParaRPr lang="en-US" sz="6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1750" y="762000"/>
            <a:ext cx="9112250" cy="11080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 am not afraid</a:t>
            </a:r>
            <a:endParaRPr lang="en-US" sz="6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26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0" y="1676399"/>
            <a:ext cx="9112250" cy="11080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 am not dismayed</a:t>
            </a:r>
            <a:endParaRPr lang="en-US" sz="6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1750" y="762000"/>
            <a:ext cx="9112250" cy="11080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 am not afraid</a:t>
            </a:r>
            <a:endParaRPr lang="en-US" sz="6600" b="1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82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0" y="1676399"/>
            <a:ext cx="9112250" cy="11080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Faith and Victory</a:t>
            </a:r>
            <a:endParaRPr lang="en-US" sz="6600" b="1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1750" y="762000"/>
            <a:ext cx="9112250" cy="11080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I’m walking in</a:t>
            </a:r>
            <a:endParaRPr lang="en-US" sz="6600" b="1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61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0" y="1676399"/>
            <a:ext cx="9112250" cy="11080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Faith and Victory</a:t>
            </a:r>
            <a:endParaRPr lang="en-US" sz="6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1750" y="762000"/>
            <a:ext cx="9112250" cy="11080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I’m walking in</a:t>
            </a:r>
            <a:endParaRPr lang="en-US" sz="6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88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0" y="1676399"/>
            <a:ext cx="9112250" cy="11080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Faith and Victory</a:t>
            </a:r>
            <a:endParaRPr lang="en-US" sz="6600" b="1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1750" y="762000"/>
            <a:ext cx="9112250" cy="11080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Come on and walk in</a:t>
            </a:r>
            <a:endParaRPr lang="en-US" sz="6600" b="1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43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0" y="1676399"/>
            <a:ext cx="9112250" cy="11080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Faith and Victory</a:t>
            </a:r>
            <a:endParaRPr lang="en-US" sz="6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1750" y="762000"/>
            <a:ext cx="9112250" cy="11080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Come on and walk in</a:t>
            </a:r>
            <a:endParaRPr lang="en-US" sz="6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33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0" y="1676399"/>
            <a:ext cx="9112250" cy="11080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Your God is with you</a:t>
            </a:r>
            <a:endParaRPr lang="en-US" sz="6600" b="1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1750" y="762000"/>
            <a:ext cx="9112250" cy="11080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For the Lord</a:t>
            </a:r>
            <a:endParaRPr lang="en-US" sz="6600" b="1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38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0" y="1676399"/>
            <a:ext cx="9112250" cy="11080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Your God is with you</a:t>
            </a:r>
            <a:endParaRPr lang="en-US" sz="6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1750" y="762000"/>
            <a:ext cx="9112250" cy="11080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For the Lord</a:t>
            </a:r>
            <a:endParaRPr lang="en-US" sz="6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83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1750" y="762000"/>
            <a:ext cx="9112250" cy="11080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Be Bold,  Be Strong!</a:t>
            </a:r>
            <a:endParaRPr lang="en-US" sz="6600" b="1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58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1750" y="762000"/>
            <a:ext cx="9112250" cy="11080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Be bold,  Be strong!</a:t>
            </a:r>
            <a:endParaRPr lang="en-US" sz="6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57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-23037" y="1676400"/>
            <a:ext cx="9112250" cy="11080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For the Lord</a:t>
            </a:r>
            <a:endParaRPr lang="en-US" sz="6600" b="1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-23037" y="2514600"/>
            <a:ext cx="9112250" cy="11080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Your God is with you</a:t>
            </a:r>
            <a:endParaRPr lang="en-US" sz="6600" b="1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1750" y="762000"/>
            <a:ext cx="9112250" cy="11080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Be bold,  Be strong!</a:t>
            </a:r>
            <a:endParaRPr lang="en-US" sz="6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56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-23037" y="1676400"/>
            <a:ext cx="9112250" cy="11080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For the Lord</a:t>
            </a:r>
            <a:endParaRPr lang="en-US" sz="6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-23037" y="2514600"/>
            <a:ext cx="9112250" cy="11080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Your God is with you</a:t>
            </a:r>
            <a:endParaRPr lang="en-US" sz="6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1750" y="762000"/>
            <a:ext cx="9112250" cy="11080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Be bold,  Be strong!</a:t>
            </a:r>
            <a:endParaRPr lang="en-US" sz="6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-23037" y="1676400"/>
            <a:ext cx="9112250" cy="11080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For the Lord</a:t>
            </a:r>
            <a:endParaRPr lang="en-US" sz="6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-23037" y="2514600"/>
            <a:ext cx="9112250" cy="11080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Your God is with you</a:t>
            </a:r>
            <a:endParaRPr lang="en-US" sz="6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1750" y="762000"/>
            <a:ext cx="9112250" cy="11080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Be bold,  Be strong!</a:t>
            </a:r>
            <a:endParaRPr lang="en-US" sz="6600" b="1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86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1750" y="762000"/>
            <a:ext cx="9112250" cy="11080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 am not afraid</a:t>
            </a:r>
            <a:endParaRPr lang="en-US" sz="6600" b="1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86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1750" y="762000"/>
            <a:ext cx="9112250" cy="11080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 am not afraid</a:t>
            </a:r>
            <a:endParaRPr lang="en-US" sz="6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86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0" y="1676399"/>
            <a:ext cx="9112250" cy="11080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 am not dismayed</a:t>
            </a:r>
            <a:endParaRPr lang="en-US" sz="6600" b="1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1750" y="762000"/>
            <a:ext cx="9112250" cy="11080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 am not afraid</a:t>
            </a:r>
            <a:endParaRPr lang="en-US" sz="6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86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anchor="t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2400" b="0" i="0" u="none" strike="noStrike" baseline="0">
            <a:solidFill>
              <a:schemeClr val="tx1">
                <a:alpha val="100000"/>
              </a:schemeClr>
            </a:solidFill>
            <a:effectLst/>
            <a:latin typeface="Times New Roman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anchor="t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2400" b="0" i="0" u="none" strike="noStrike" baseline="0">
            <a:solidFill>
              <a:schemeClr val="tx1">
                <a:alpha val="100000"/>
              </a:schemeClr>
            </a:solidFill>
            <a:effectLst/>
            <a:latin typeface="Times New Roman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13926</TotalTime>
  <Words>151</Words>
  <Application>Microsoft Office PowerPoint</Application>
  <PresentationFormat>On-screen Show (4:3)</PresentationFormat>
  <Paragraphs>47</Paragraphs>
  <Slides>17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478</cp:revision>
  <dcterms:created xsi:type="dcterms:W3CDTF">2000-04-06T22:37:36Z</dcterms:created>
  <dcterms:modified xsi:type="dcterms:W3CDTF">2012-12-26T18:47:07Z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