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403" r:id="rId2"/>
    <p:sldId id="404" r:id="rId3"/>
    <p:sldId id="405" r:id="rId4"/>
    <p:sldId id="406" r:id="rId5"/>
    <p:sldId id="407" r:id="rId6"/>
    <p:sldId id="408" r:id="rId7"/>
    <p:sldId id="409" r:id="rId8"/>
    <p:sldId id="410" r:id="rId9"/>
    <p:sldId id="402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FFFF00"/>
    <a:srgbClr val="FF5050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174" y="-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91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191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91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F44DD8F6-AE94-4E6C-BD45-C211F40A62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9552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761B50-829A-40E4-A8EB-89DCB62B10B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0318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3130DA-60E8-4AED-AC8E-59BA4726657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4256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107D92-BD89-4AF7-8A46-E187878ABC8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1026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11D04A-2C63-4738-BB30-0AC51BE50BB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4006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ADB5EE-002F-4BF0-951C-9BF7446F9AA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915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82F89B-17D5-4B15-BE52-162257189F2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2609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FFE8F1-1E10-4BC8-B4C9-A554A8ABEAB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1186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D51D28-56D9-4388-B592-9F3C645FF86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7849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C8848-2445-434C-A5E4-63D5904CA2A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8875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BF07FA-50B0-4F4A-AC73-31228F3009A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2912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7DD49A-E0C9-413D-9D95-4A309D8C298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3821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747E2DA-6186-42CE-817A-EFA21AE09EC5}" type="slidenum">
              <a:rPr lang="en-US">
                <a:solidFill>
                  <a:srgbClr val="000000"/>
                </a:solidFill>
                <a:latin typeface="Times New Roman"/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91996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tionschurch.org/mu_songs/ppt_helper/105" TargetMode="External"/><Relationship Id="rId2" Type="http://schemas.openxmlformats.org/officeDocument/2006/relationships/hyperlink" Target="http://dev.agodsendtech.com/mu_songs/edit/0000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gif"/><Relationship Id="rId4" Type="http://schemas.openxmlformats.org/officeDocument/2006/relationships/hyperlink" Target="http://dev.agodsendtech.com/mu_chords/quickimages/0/Ab/7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tionschurch.org/mu_songs/ppt_helper/105" TargetMode="External"/><Relationship Id="rId2" Type="http://schemas.openxmlformats.org/officeDocument/2006/relationships/hyperlink" Target="http://dev.agodsendtech.com/mu_songs/edit/0000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Text Box 8"/>
          <p:cNvSpPr txBox="1">
            <a:spLocks noChangeArrowheads="1"/>
          </p:cNvSpPr>
          <p:nvPr/>
        </p:nvSpPr>
        <p:spPr bwMode="auto">
          <a:xfrm>
            <a:off x="-20782" y="0"/>
            <a:ext cx="6954982" cy="110799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66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 Bold, Be Strong</a:t>
            </a:r>
            <a:endParaRPr lang="en-US" sz="6600" b="1" i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6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5493448" y="9559"/>
            <a:ext cx="3650552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/>
              </a:rPr>
              <a:t>Song ID: 0105</a:t>
            </a:r>
            <a:endParaRPr lang="en-US" sz="2000" u="sng" dirty="0">
              <a:solidFill>
                <a:srgbClr val="2D2DB9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7" name="Rectangle 1"/>
          <p:cNvSpPr>
            <a:spLocks noChangeArrowheads="1"/>
          </p:cNvSpPr>
          <p:nvPr/>
        </p:nvSpPr>
        <p:spPr bwMode="auto">
          <a:xfrm>
            <a:off x="12700" y="2036075"/>
            <a:ext cx="9131300" cy="1981200"/>
          </a:xfrm>
          <a:prstGeom prst="rect">
            <a:avLst/>
          </a:prstGeom>
          <a:solidFill>
            <a:srgbClr val="00B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60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66" name="Text Box 8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2700" y="1328189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rgbClr val="000000"/>
                </a:solidFill>
              </a:rPr>
              <a:t>Intro</a:t>
            </a:r>
            <a:endParaRPr lang="en-US" sz="4000" b="1" dirty="0">
              <a:solidFill>
                <a:srgbClr val="000000"/>
              </a:solidFill>
            </a:endParaRPr>
          </a:p>
        </p:txBody>
      </p:sp>
      <p:pic>
        <p:nvPicPr>
          <p:cNvPr id="1026" name="Picture 2" descr="Q:\webroot\img\icons\speaker.gif">
            <a:hlinkClick r:id="rId3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2511" y="88709"/>
            <a:ext cx="352425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 Box 26"/>
          <p:cNvSpPr txBox="1">
            <a:spLocks noChangeArrowheads="1"/>
          </p:cNvSpPr>
          <p:nvPr/>
        </p:nvSpPr>
        <p:spPr bwMode="auto">
          <a:xfrm>
            <a:off x="329502" y="3352800"/>
            <a:ext cx="429491" cy="46166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F</a:t>
            </a:r>
          </a:p>
        </p:txBody>
      </p:sp>
      <p:sp>
        <p:nvSpPr>
          <p:cNvPr id="8" name="Text Box 27"/>
          <p:cNvSpPr txBox="1">
            <a:spLocks noChangeArrowheads="1"/>
          </p:cNvSpPr>
          <p:nvPr/>
        </p:nvSpPr>
        <p:spPr bwMode="auto">
          <a:xfrm>
            <a:off x="934111" y="3352800"/>
            <a:ext cx="1719034" cy="46166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G - - - - - - -</a:t>
            </a:r>
            <a:endParaRPr kumimoji="0" lang="en-US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</a:endParaRPr>
          </a:p>
        </p:txBody>
      </p:sp>
      <p:sp>
        <p:nvSpPr>
          <p:cNvPr id="9" name="Text Box 28"/>
          <p:cNvSpPr txBox="1">
            <a:spLocks noChangeArrowheads="1"/>
          </p:cNvSpPr>
          <p:nvPr/>
        </p:nvSpPr>
        <p:spPr bwMode="auto">
          <a:xfrm>
            <a:off x="2743200" y="3352799"/>
            <a:ext cx="429491" cy="46166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C</a:t>
            </a:r>
          </a:p>
        </p:txBody>
      </p:sp>
      <p:sp>
        <p:nvSpPr>
          <p:cNvPr id="10" name="Text Box 26"/>
          <p:cNvSpPr txBox="1">
            <a:spLocks noChangeArrowheads="1"/>
          </p:cNvSpPr>
          <p:nvPr/>
        </p:nvSpPr>
        <p:spPr bwMode="auto">
          <a:xfrm>
            <a:off x="1910447" y="2124075"/>
            <a:ext cx="742698" cy="46166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F/G</a:t>
            </a:r>
            <a:endParaRPr kumimoji="0" lang="en-US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</a:endParaRPr>
          </a:p>
        </p:txBody>
      </p:sp>
      <p:sp>
        <p:nvSpPr>
          <p:cNvPr id="11" name="Text Box 27"/>
          <p:cNvSpPr txBox="1">
            <a:spLocks noChangeArrowheads="1"/>
          </p:cNvSpPr>
          <p:nvPr/>
        </p:nvSpPr>
        <p:spPr bwMode="auto">
          <a:xfrm>
            <a:off x="4495800" y="2124075"/>
            <a:ext cx="429491" cy="46166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G</a:t>
            </a:r>
          </a:p>
        </p:txBody>
      </p:sp>
      <p:sp>
        <p:nvSpPr>
          <p:cNvPr id="14" name="Text Box 26"/>
          <p:cNvSpPr txBox="1">
            <a:spLocks noChangeArrowheads="1"/>
          </p:cNvSpPr>
          <p:nvPr/>
        </p:nvSpPr>
        <p:spPr bwMode="auto">
          <a:xfrm>
            <a:off x="329501" y="2124075"/>
            <a:ext cx="1346899" cy="46166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G</a:t>
            </a:r>
            <a:r>
              <a:rPr kumimoji="0" lang="en-US" b="1" i="0" u="none" strike="noStrike" kern="0" cap="none" spc="0" normalizeH="0" noProof="0" dirty="0" smtClean="0">
                <a:ln>
                  <a:noFill/>
                </a:ln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 –A - C</a:t>
            </a:r>
            <a:endParaRPr kumimoji="0" lang="en-US" b="1" i="0" u="none" strike="noStrike" kern="0" cap="none" spc="0" normalizeH="0" baseline="0" noProof="0" dirty="0">
              <a:ln>
                <a:noFill/>
              </a:ln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</a:endParaRPr>
          </a:p>
        </p:txBody>
      </p:sp>
      <p:sp>
        <p:nvSpPr>
          <p:cNvPr id="15" name="Text Box 26"/>
          <p:cNvSpPr txBox="1">
            <a:spLocks noChangeArrowheads="1"/>
          </p:cNvSpPr>
          <p:nvPr/>
        </p:nvSpPr>
        <p:spPr bwMode="auto">
          <a:xfrm>
            <a:off x="2796020" y="2124075"/>
            <a:ext cx="742698" cy="46166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F/G</a:t>
            </a:r>
            <a:endParaRPr kumimoji="0" lang="en-US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</a:endParaRPr>
          </a:p>
        </p:txBody>
      </p:sp>
      <p:sp>
        <p:nvSpPr>
          <p:cNvPr id="16" name="Text Box 26"/>
          <p:cNvSpPr txBox="1">
            <a:spLocks noChangeArrowheads="1"/>
          </p:cNvSpPr>
          <p:nvPr/>
        </p:nvSpPr>
        <p:spPr bwMode="auto">
          <a:xfrm>
            <a:off x="3657600" y="2124032"/>
            <a:ext cx="742698" cy="46166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F/G</a:t>
            </a:r>
            <a:endParaRPr kumimoji="0" lang="en-US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</a:endParaRPr>
          </a:p>
        </p:txBody>
      </p:sp>
      <p:sp>
        <p:nvSpPr>
          <p:cNvPr id="17" name="Text Box 26"/>
          <p:cNvSpPr txBox="1">
            <a:spLocks noChangeArrowheads="1"/>
          </p:cNvSpPr>
          <p:nvPr/>
        </p:nvSpPr>
        <p:spPr bwMode="auto">
          <a:xfrm>
            <a:off x="1911770" y="2738097"/>
            <a:ext cx="742698" cy="46166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F/G</a:t>
            </a:r>
            <a:endParaRPr kumimoji="0" lang="en-US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</a:endParaRPr>
          </a:p>
        </p:txBody>
      </p:sp>
      <p:sp>
        <p:nvSpPr>
          <p:cNvPr id="18" name="Text Box 27"/>
          <p:cNvSpPr txBox="1">
            <a:spLocks noChangeArrowheads="1"/>
          </p:cNvSpPr>
          <p:nvPr/>
        </p:nvSpPr>
        <p:spPr bwMode="auto">
          <a:xfrm>
            <a:off x="4497123" y="2738097"/>
            <a:ext cx="429491" cy="46166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G</a:t>
            </a:r>
          </a:p>
        </p:txBody>
      </p:sp>
      <p:sp>
        <p:nvSpPr>
          <p:cNvPr id="19" name="Text Box 26"/>
          <p:cNvSpPr txBox="1">
            <a:spLocks noChangeArrowheads="1"/>
          </p:cNvSpPr>
          <p:nvPr/>
        </p:nvSpPr>
        <p:spPr bwMode="auto">
          <a:xfrm>
            <a:off x="330824" y="2738097"/>
            <a:ext cx="1346899" cy="46166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G</a:t>
            </a:r>
            <a:r>
              <a:rPr kumimoji="0" lang="en-US" b="1" i="0" u="none" strike="noStrike" kern="0" cap="none" spc="0" normalizeH="0" noProof="0" dirty="0" smtClean="0">
                <a:ln>
                  <a:noFill/>
                </a:ln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 –A - C</a:t>
            </a:r>
            <a:endParaRPr kumimoji="0" lang="en-US" b="1" i="0" u="none" strike="noStrike" kern="0" cap="none" spc="0" normalizeH="0" baseline="0" noProof="0" dirty="0">
              <a:ln>
                <a:noFill/>
              </a:ln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</a:endParaRPr>
          </a:p>
        </p:txBody>
      </p:sp>
      <p:sp>
        <p:nvSpPr>
          <p:cNvPr id="20" name="Text Box 26"/>
          <p:cNvSpPr txBox="1">
            <a:spLocks noChangeArrowheads="1"/>
          </p:cNvSpPr>
          <p:nvPr/>
        </p:nvSpPr>
        <p:spPr bwMode="auto">
          <a:xfrm>
            <a:off x="2797343" y="2738097"/>
            <a:ext cx="742698" cy="46166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F/G</a:t>
            </a:r>
            <a:endParaRPr kumimoji="0" lang="en-US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</a:endParaRPr>
          </a:p>
        </p:txBody>
      </p:sp>
      <p:sp>
        <p:nvSpPr>
          <p:cNvPr id="21" name="Text Box 26"/>
          <p:cNvSpPr txBox="1">
            <a:spLocks noChangeArrowheads="1"/>
          </p:cNvSpPr>
          <p:nvPr/>
        </p:nvSpPr>
        <p:spPr bwMode="auto">
          <a:xfrm>
            <a:off x="3658923" y="2738054"/>
            <a:ext cx="742698" cy="46166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F/G</a:t>
            </a:r>
            <a:endParaRPr kumimoji="0" lang="en-US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060868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16867" y="951330"/>
            <a:ext cx="9160867" cy="590667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60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rgbClr val="000000"/>
                </a:solidFill>
              </a:rPr>
              <a:t>Verse 1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9525" y="1504682"/>
            <a:ext cx="91440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</a:rPr>
              <a:t>Be bold, be strong, for the Lord Your God is with You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9525" y="2473712"/>
            <a:ext cx="91440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</a:rPr>
              <a:t>Be bold, be strong, for the Lord Your God is with You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885825" y="1102112"/>
            <a:ext cx="419100" cy="46166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C</a:t>
            </a:r>
          </a:p>
        </p:txBody>
      </p:sp>
      <p:sp>
        <p:nvSpPr>
          <p:cNvPr id="14" name="Text Box 9"/>
          <p:cNvSpPr txBox="1">
            <a:spLocks noChangeArrowheads="1"/>
          </p:cNvSpPr>
          <p:nvPr/>
        </p:nvSpPr>
        <p:spPr bwMode="auto">
          <a:xfrm>
            <a:off x="4695825" y="1102112"/>
            <a:ext cx="419100" cy="46166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F</a:t>
            </a:r>
          </a:p>
        </p:txBody>
      </p:sp>
      <p:sp>
        <p:nvSpPr>
          <p:cNvPr id="15" name="Text Box 10"/>
          <p:cNvSpPr txBox="1">
            <a:spLocks noChangeArrowheads="1"/>
          </p:cNvSpPr>
          <p:nvPr/>
        </p:nvSpPr>
        <p:spPr bwMode="auto">
          <a:xfrm>
            <a:off x="8353425" y="1102112"/>
            <a:ext cx="419100" cy="46166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G</a:t>
            </a:r>
          </a:p>
        </p:txBody>
      </p:sp>
      <p:sp>
        <p:nvSpPr>
          <p:cNvPr id="16" name="Text Box 11"/>
          <p:cNvSpPr txBox="1">
            <a:spLocks noChangeArrowheads="1"/>
          </p:cNvSpPr>
          <p:nvPr/>
        </p:nvSpPr>
        <p:spPr bwMode="auto">
          <a:xfrm>
            <a:off x="826943" y="2092712"/>
            <a:ext cx="419100" cy="46166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C</a:t>
            </a:r>
          </a:p>
        </p:txBody>
      </p:sp>
      <p:sp>
        <p:nvSpPr>
          <p:cNvPr id="17" name="Text Box 12"/>
          <p:cNvSpPr txBox="1">
            <a:spLocks noChangeArrowheads="1"/>
          </p:cNvSpPr>
          <p:nvPr/>
        </p:nvSpPr>
        <p:spPr bwMode="auto">
          <a:xfrm>
            <a:off x="4695825" y="2055534"/>
            <a:ext cx="419100" cy="46166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F</a:t>
            </a:r>
          </a:p>
        </p:txBody>
      </p:sp>
      <p:sp>
        <p:nvSpPr>
          <p:cNvPr id="18" name="Text Box 13"/>
          <p:cNvSpPr txBox="1">
            <a:spLocks noChangeArrowheads="1"/>
          </p:cNvSpPr>
          <p:nvPr/>
        </p:nvSpPr>
        <p:spPr bwMode="auto">
          <a:xfrm>
            <a:off x="8429625" y="2092712"/>
            <a:ext cx="419100" cy="46166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G</a:t>
            </a:r>
          </a:p>
        </p:txBody>
      </p:sp>
    </p:spTree>
    <p:extLst>
      <p:ext uri="{BB962C8B-B14F-4D97-AF65-F5344CB8AC3E}">
        <p14:creationId xmlns:p14="http://schemas.microsoft.com/office/powerpoint/2010/main" val="3595194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5357" y="1143000"/>
            <a:ext cx="9131300" cy="5715000"/>
          </a:xfrm>
          <a:prstGeom prst="rect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60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-7343" y="0"/>
            <a:ext cx="9156700" cy="1143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rgbClr val="000000"/>
                </a:solidFill>
              </a:rPr>
              <a:t>Chorus 1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5357" y="1842411"/>
            <a:ext cx="91440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</a:rPr>
              <a:t>I am not afraid, I am not dismayed</a:t>
            </a:r>
            <a:endParaRPr kumimoji="0" lang="en-US" sz="36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5357" y="2756811"/>
            <a:ext cx="91440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</a:rPr>
              <a:t>I’m walking in faith and victory</a:t>
            </a:r>
            <a:endParaRPr kumimoji="0" lang="en-US" sz="36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4" name="Text Box 6"/>
          <p:cNvSpPr txBox="1">
            <a:spLocks noChangeArrowheads="1"/>
          </p:cNvSpPr>
          <p:nvPr/>
        </p:nvSpPr>
        <p:spPr bwMode="auto">
          <a:xfrm>
            <a:off x="5357" y="3804423"/>
            <a:ext cx="91440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</a:rPr>
              <a:t>Walking in faith and victory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5357" y="4734698"/>
            <a:ext cx="91440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</a:rPr>
              <a:t>For the Lord Your God is with You</a:t>
            </a:r>
            <a:endParaRPr kumimoji="0" lang="en-US" sz="36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6" name="Text Box 14"/>
          <p:cNvSpPr txBox="1">
            <a:spLocks noChangeArrowheads="1"/>
          </p:cNvSpPr>
          <p:nvPr/>
        </p:nvSpPr>
        <p:spPr bwMode="auto">
          <a:xfrm>
            <a:off x="1668768" y="1385211"/>
            <a:ext cx="342900" cy="46166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F</a:t>
            </a:r>
          </a:p>
        </p:txBody>
      </p:sp>
      <p:sp>
        <p:nvSpPr>
          <p:cNvPr id="17" name="Text Box 15"/>
          <p:cNvSpPr txBox="1">
            <a:spLocks noChangeArrowheads="1"/>
          </p:cNvSpPr>
          <p:nvPr/>
        </p:nvSpPr>
        <p:spPr bwMode="auto">
          <a:xfrm>
            <a:off x="2735568" y="1385211"/>
            <a:ext cx="342900" cy="46166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G</a:t>
            </a:r>
          </a:p>
        </p:txBody>
      </p:sp>
      <p:sp>
        <p:nvSpPr>
          <p:cNvPr id="18" name="Text Box 16"/>
          <p:cNvSpPr txBox="1">
            <a:spLocks noChangeArrowheads="1"/>
          </p:cNvSpPr>
          <p:nvPr/>
        </p:nvSpPr>
        <p:spPr bwMode="auto">
          <a:xfrm>
            <a:off x="3433491" y="1385210"/>
            <a:ext cx="648193" cy="46166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A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m</a:t>
            </a:r>
          </a:p>
        </p:txBody>
      </p:sp>
      <p:sp>
        <p:nvSpPr>
          <p:cNvPr id="19" name="Text Box 17"/>
          <p:cNvSpPr txBox="1">
            <a:spLocks noChangeArrowheads="1"/>
          </p:cNvSpPr>
          <p:nvPr/>
        </p:nvSpPr>
        <p:spPr bwMode="auto">
          <a:xfrm>
            <a:off x="4272557" y="1423828"/>
            <a:ext cx="419100" cy="46166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F</a:t>
            </a:r>
          </a:p>
        </p:txBody>
      </p:sp>
      <p:sp>
        <p:nvSpPr>
          <p:cNvPr id="20" name="Text Box 18"/>
          <p:cNvSpPr txBox="1">
            <a:spLocks noChangeArrowheads="1"/>
          </p:cNvSpPr>
          <p:nvPr/>
        </p:nvSpPr>
        <p:spPr bwMode="auto">
          <a:xfrm>
            <a:off x="5244107" y="1423827"/>
            <a:ext cx="419100" cy="46166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G</a:t>
            </a:r>
          </a:p>
        </p:txBody>
      </p:sp>
      <p:sp>
        <p:nvSpPr>
          <p:cNvPr id="21" name="Text Box 19"/>
          <p:cNvSpPr txBox="1">
            <a:spLocks noChangeArrowheads="1"/>
          </p:cNvSpPr>
          <p:nvPr/>
        </p:nvSpPr>
        <p:spPr bwMode="auto">
          <a:xfrm>
            <a:off x="6344184" y="1444592"/>
            <a:ext cx="648193" cy="46166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A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m</a:t>
            </a:r>
          </a:p>
        </p:txBody>
      </p:sp>
      <p:sp>
        <p:nvSpPr>
          <p:cNvPr id="22" name="Text Box 20"/>
          <p:cNvSpPr txBox="1">
            <a:spLocks noChangeArrowheads="1"/>
          </p:cNvSpPr>
          <p:nvPr/>
        </p:nvSpPr>
        <p:spPr bwMode="auto">
          <a:xfrm>
            <a:off x="2519957" y="2339575"/>
            <a:ext cx="419100" cy="46166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F</a:t>
            </a:r>
          </a:p>
        </p:txBody>
      </p:sp>
      <p:sp>
        <p:nvSpPr>
          <p:cNvPr id="23" name="Text Box 21"/>
          <p:cNvSpPr txBox="1">
            <a:spLocks noChangeArrowheads="1"/>
          </p:cNvSpPr>
          <p:nvPr/>
        </p:nvSpPr>
        <p:spPr bwMode="auto">
          <a:xfrm>
            <a:off x="4348757" y="2375811"/>
            <a:ext cx="419100" cy="46166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G</a:t>
            </a:r>
          </a:p>
        </p:txBody>
      </p:sp>
      <p:sp>
        <p:nvSpPr>
          <p:cNvPr id="24" name="Text Box 22"/>
          <p:cNvSpPr txBox="1">
            <a:spLocks noChangeArrowheads="1"/>
          </p:cNvSpPr>
          <p:nvPr/>
        </p:nvSpPr>
        <p:spPr bwMode="auto">
          <a:xfrm>
            <a:off x="6655599" y="2388915"/>
            <a:ext cx="648193" cy="46166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A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m</a:t>
            </a:r>
          </a:p>
        </p:txBody>
      </p:sp>
      <p:sp>
        <p:nvSpPr>
          <p:cNvPr id="25" name="Text Box 23"/>
          <p:cNvSpPr txBox="1">
            <a:spLocks noChangeArrowheads="1"/>
          </p:cNvSpPr>
          <p:nvPr/>
        </p:nvSpPr>
        <p:spPr bwMode="auto">
          <a:xfrm>
            <a:off x="6392302" y="3402314"/>
            <a:ext cx="648193" cy="46166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A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m</a:t>
            </a:r>
          </a:p>
        </p:txBody>
      </p:sp>
      <p:sp>
        <p:nvSpPr>
          <p:cNvPr id="26" name="Text Box 24"/>
          <p:cNvSpPr txBox="1">
            <a:spLocks noChangeArrowheads="1"/>
          </p:cNvSpPr>
          <p:nvPr/>
        </p:nvSpPr>
        <p:spPr bwMode="auto">
          <a:xfrm>
            <a:off x="2316468" y="3402555"/>
            <a:ext cx="419100" cy="46166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F</a:t>
            </a:r>
          </a:p>
        </p:txBody>
      </p:sp>
      <p:sp>
        <p:nvSpPr>
          <p:cNvPr id="27" name="Text Box 25"/>
          <p:cNvSpPr txBox="1">
            <a:spLocks noChangeArrowheads="1"/>
          </p:cNvSpPr>
          <p:nvPr/>
        </p:nvSpPr>
        <p:spPr bwMode="auto">
          <a:xfrm>
            <a:off x="4230993" y="3402555"/>
            <a:ext cx="419100" cy="46166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G</a:t>
            </a:r>
          </a:p>
        </p:txBody>
      </p:sp>
      <p:sp>
        <p:nvSpPr>
          <p:cNvPr id="28" name="Text Box 26"/>
          <p:cNvSpPr txBox="1">
            <a:spLocks noChangeArrowheads="1"/>
          </p:cNvSpPr>
          <p:nvPr/>
        </p:nvSpPr>
        <p:spPr bwMode="auto">
          <a:xfrm>
            <a:off x="3053357" y="4353698"/>
            <a:ext cx="429491" cy="46166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F</a:t>
            </a:r>
          </a:p>
        </p:txBody>
      </p:sp>
      <p:sp>
        <p:nvSpPr>
          <p:cNvPr id="29" name="Text Box 27"/>
          <p:cNvSpPr txBox="1">
            <a:spLocks noChangeArrowheads="1"/>
          </p:cNvSpPr>
          <p:nvPr/>
        </p:nvSpPr>
        <p:spPr bwMode="auto">
          <a:xfrm>
            <a:off x="4859643" y="4311768"/>
            <a:ext cx="429491" cy="46166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G</a:t>
            </a:r>
          </a:p>
        </p:txBody>
      </p:sp>
      <p:sp>
        <p:nvSpPr>
          <p:cNvPr id="30" name="Text Box 28"/>
          <p:cNvSpPr txBox="1">
            <a:spLocks noChangeArrowheads="1"/>
          </p:cNvSpPr>
          <p:nvPr/>
        </p:nvSpPr>
        <p:spPr bwMode="auto">
          <a:xfrm>
            <a:off x="6825750" y="4298413"/>
            <a:ext cx="429491" cy="46166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4076782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5357" y="1143000"/>
            <a:ext cx="9131300" cy="5715000"/>
          </a:xfrm>
          <a:prstGeom prst="rect">
            <a:avLst/>
          </a:prstGeom>
          <a:solidFill>
            <a:srgbClr val="1B1B6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60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-7343" y="0"/>
            <a:ext cx="9156700" cy="1143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rgbClr val="000000"/>
                </a:solidFill>
              </a:rPr>
              <a:t>Verse 2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26843" y="1735514"/>
            <a:ext cx="91440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</a:rPr>
              <a:t>Be bold, be strong, for the Lord Your God is with You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26843" y="2704544"/>
            <a:ext cx="91440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</a:rPr>
              <a:t>Be bold, be strong, for the Lord Your God is with You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903143" y="1332944"/>
            <a:ext cx="419100" cy="46166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C</a:t>
            </a:r>
          </a:p>
        </p:txBody>
      </p:sp>
      <p:sp>
        <p:nvSpPr>
          <p:cNvPr id="14" name="Text Box 9"/>
          <p:cNvSpPr txBox="1">
            <a:spLocks noChangeArrowheads="1"/>
          </p:cNvSpPr>
          <p:nvPr/>
        </p:nvSpPr>
        <p:spPr bwMode="auto">
          <a:xfrm>
            <a:off x="4713143" y="1332944"/>
            <a:ext cx="419100" cy="46166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F</a:t>
            </a:r>
          </a:p>
        </p:txBody>
      </p:sp>
      <p:sp>
        <p:nvSpPr>
          <p:cNvPr id="15" name="Text Box 10"/>
          <p:cNvSpPr txBox="1">
            <a:spLocks noChangeArrowheads="1"/>
          </p:cNvSpPr>
          <p:nvPr/>
        </p:nvSpPr>
        <p:spPr bwMode="auto">
          <a:xfrm>
            <a:off x="8370743" y="1332944"/>
            <a:ext cx="419100" cy="46166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G</a:t>
            </a:r>
          </a:p>
        </p:txBody>
      </p:sp>
      <p:sp>
        <p:nvSpPr>
          <p:cNvPr id="16" name="Text Box 11"/>
          <p:cNvSpPr txBox="1">
            <a:spLocks noChangeArrowheads="1"/>
          </p:cNvSpPr>
          <p:nvPr/>
        </p:nvSpPr>
        <p:spPr bwMode="auto">
          <a:xfrm>
            <a:off x="844261" y="2323544"/>
            <a:ext cx="419100" cy="46166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C</a:t>
            </a:r>
          </a:p>
        </p:txBody>
      </p:sp>
      <p:sp>
        <p:nvSpPr>
          <p:cNvPr id="17" name="Text Box 12"/>
          <p:cNvSpPr txBox="1">
            <a:spLocks noChangeArrowheads="1"/>
          </p:cNvSpPr>
          <p:nvPr/>
        </p:nvSpPr>
        <p:spPr bwMode="auto">
          <a:xfrm>
            <a:off x="4713143" y="2286366"/>
            <a:ext cx="419100" cy="46166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F</a:t>
            </a:r>
          </a:p>
        </p:txBody>
      </p:sp>
      <p:sp>
        <p:nvSpPr>
          <p:cNvPr id="18" name="Text Box 13"/>
          <p:cNvSpPr txBox="1">
            <a:spLocks noChangeArrowheads="1"/>
          </p:cNvSpPr>
          <p:nvPr/>
        </p:nvSpPr>
        <p:spPr bwMode="auto">
          <a:xfrm>
            <a:off x="8446943" y="2323544"/>
            <a:ext cx="419100" cy="46166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G</a:t>
            </a:r>
          </a:p>
        </p:txBody>
      </p:sp>
    </p:spTree>
    <p:extLst>
      <p:ext uri="{BB962C8B-B14F-4D97-AF65-F5344CB8AC3E}">
        <p14:creationId xmlns:p14="http://schemas.microsoft.com/office/powerpoint/2010/main" val="3687666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5357" y="1143000"/>
            <a:ext cx="9131300" cy="5715000"/>
          </a:xfrm>
          <a:prstGeom prst="rect">
            <a:avLst/>
          </a:prstGeom>
          <a:solidFill>
            <a:srgbClr val="392738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60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-7343" y="0"/>
            <a:ext cx="9156700" cy="1143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rgbClr val="000000"/>
                </a:solidFill>
              </a:rPr>
              <a:t>Bridge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5357" y="1842411"/>
            <a:ext cx="91440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</a:rPr>
              <a:t>I am not afraid, I am not dismayed</a:t>
            </a:r>
            <a:endParaRPr kumimoji="0" lang="en-US" sz="36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5357" y="2756811"/>
            <a:ext cx="91440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</a:rPr>
              <a:t>I’m walking in faith and victory</a:t>
            </a:r>
            <a:endParaRPr kumimoji="0" lang="en-US" sz="36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5357" y="3804423"/>
            <a:ext cx="91440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</a:rPr>
              <a:t>Walking in faith and victory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1668768" y="1385211"/>
            <a:ext cx="342900" cy="46166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F</a:t>
            </a:r>
          </a:p>
        </p:txBody>
      </p:sp>
      <p:sp>
        <p:nvSpPr>
          <p:cNvPr id="15" name="Text Box 15"/>
          <p:cNvSpPr txBox="1">
            <a:spLocks noChangeArrowheads="1"/>
          </p:cNvSpPr>
          <p:nvPr/>
        </p:nvSpPr>
        <p:spPr bwMode="auto">
          <a:xfrm>
            <a:off x="2735568" y="1385211"/>
            <a:ext cx="342900" cy="46166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G</a:t>
            </a:r>
          </a:p>
        </p:txBody>
      </p:sp>
      <p:sp>
        <p:nvSpPr>
          <p:cNvPr id="16" name="Text Box 16"/>
          <p:cNvSpPr txBox="1">
            <a:spLocks noChangeArrowheads="1"/>
          </p:cNvSpPr>
          <p:nvPr/>
        </p:nvSpPr>
        <p:spPr bwMode="auto">
          <a:xfrm>
            <a:off x="3433491" y="1385210"/>
            <a:ext cx="648193" cy="46166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A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m</a:t>
            </a:r>
          </a:p>
        </p:txBody>
      </p:sp>
      <p:sp>
        <p:nvSpPr>
          <p:cNvPr id="23" name="Text Box 17"/>
          <p:cNvSpPr txBox="1">
            <a:spLocks noChangeArrowheads="1"/>
          </p:cNvSpPr>
          <p:nvPr/>
        </p:nvSpPr>
        <p:spPr bwMode="auto">
          <a:xfrm>
            <a:off x="4272557" y="1423828"/>
            <a:ext cx="419100" cy="46166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F</a:t>
            </a:r>
          </a:p>
        </p:txBody>
      </p:sp>
      <p:sp>
        <p:nvSpPr>
          <p:cNvPr id="24" name="Text Box 18"/>
          <p:cNvSpPr txBox="1">
            <a:spLocks noChangeArrowheads="1"/>
          </p:cNvSpPr>
          <p:nvPr/>
        </p:nvSpPr>
        <p:spPr bwMode="auto">
          <a:xfrm>
            <a:off x="5244107" y="1423827"/>
            <a:ext cx="419100" cy="46166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G</a:t>
            </a:r>
          </a:p>
        </p:txBody>
      </p:sp>
      <p:sp>
        <p:nvSpPr>
          <p:cNvPr id="25" name="Text Box 19"/>
          <p:cNvSpPr txBox="1">
            <a:spLocks noChangeArrowheads="1"/>
          </p:cNvSpPr>
          <p:nvPr/>
        </p:nvSpPr>
        <p:spPr bwMode="auto">
          <a:xfrm>
            <a:off x="6344184" y="1444592"/>
            <a:ext cx="648193" cy="46166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A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m</a:t>
            </a:r>
          </a:p>
        </p:txBody>
      </p:sp>
      <p:sp>
        <p:nvSpPr>
          <p:cNvPr id="26" name="Text Box 20"/>
          <p:cNvSpPr txBox="1">
            <a:spLocks noChangeArrowheads="1"/>
          </p:cNvSpPr>
          <p:nvPr/>
        </p:nvSpPr>
        <p:spPr bwMode="auto">
          <a:xfrm>
            <a:off x="2519957" y="2339575"/>
            <a:ext cx="419100" cy="46166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F</a:t>
            </a:r>
          </a:p>
        </p:txBody>
      </p:sp>
      <p:sp>
        <p:nvSpPr>
          <p:cNvPr id="27" name="Text Box 21"/>
          <p:cNvSpPr txBox="1">
            <a:spLocks noChangeArrowheads="1"/>
          </p:cNvSpPr>
          <p:nvPr/>
        </p:nvSpPr>
        <p:spPr bwMode="auto">
          <a:xfrm>
            <a:off x="4348757" y="2375811"/>
            <a:ext cx="419100" cy="46166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G</a:t>
            </a:r>
          </a:p>
        </p:txBody>
      </p:sp>
      <p:sp>
        <p:nvSpPr>
          <p:cNvPr id="28" name="Text Box 22"/>
          <p:cNvSpPr txBox="1">
            <a:spLocks noChangeArrowheads="1"/>
          </p:cNvSpPr>
          <p:nvPr/>
        </p:nvSpPr>
        <p:spPr bwMode="auto">
          <a:xfrm>
            <a:off x="6655599" y="2388915"/>
            <a:ext cx="648193" cy="46166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A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m</a:t>
            </a:r>
          </a:p>
        </p:txBody>
      </p:sp>
      <p:sp>
        <p:nvSpPr>
          <p:cNvPr id="29" name="Text Box 23"/>
          <p:cNvSpPr txBox="1">
            <a:spLocks noChangeArrowheads="1"/>
          </p:cNvSpPr>
          <p:nvPr/>
        </p:nvSpPr>
        <p:spPr bwMode="auto">
          <a:xfrm>
            <a:off x="6392302" y="3402314"/>
            <a:ext cx="648193" cy="46166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A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m</a:t>
            </a:r>
          </a:p>
        </p:txBody>
      </p:sp>
      <p:sp>
        <p:nvSpPr>
          <p:cNvPr id="30" name="Text Box 24"/>
          <p:cNvSpPr txBox="1">
            <a:spLocks noChangeArrowheads="1"/>
          </p:cNvSpPr>
          <p:nvPr/>
        </p:nvSpPr>
        <p:spPr bwMode="auto">
          <a:xfrm>
            <a:off x="2316468" y="3402555"/>
            <a:ext cx="419100" cy="46166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F</a:t>
            </a:r>
          </a:p>
        </p:txBody>
      </p:sp>
      <p:sp>
        <p:nvSpPr>
          <p:cNvPr id="31" name="Text Box 25"/>
          <p:cNvSpPr txBox="1">
            <a:spLocks noChangeArrowheads="1"/>
          </p:cNvSpPr>
          <p:nvPr/>
        </p:nvSpPr>
        <p:spPr bwMode="auto">
          <a:xfrm>
            <a:off x="4230993" y="3402555"/>
            <a:ext cx="419100" cy="46166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G</a:t>
            </a:r>
          </a:p>
        </p:txBody>
      </p:sp>
    </p:spTree>
    <p:extLst>
      <p:ext uri="{BB962C8B-B14F-4D97-AF65-F5344CB8AC3E}">
        <p14:creationId xmlns:p14="http://schemas.microsoft.com/office/powerpoint/2010/main" val="1863259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5357" y="1143000"/>
            <a:ext cx="9131300" cy="5715000"/>
          </a:xfrm>
          <a:prstGeom prst="rect">
            <a:avLst/>
          </a:prstGeom>
          <a:solidFill>
            <a:srgbClr val="12124A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60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-7343" y="0"/>
            <a:ext cx="9156700" cy="1143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rgbClr val="000000"/>
                </a:solidFill>
              </a:rPr>
              <a:t>Tag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5357" y="1752600"/>
            <a:ext cx="91440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</a:rPr>
              <a:t>For the Lord Your God is with You</a:t>
            </a:r>
            <a:endParaRPr kumimoji="0" lang="en-US" sz="36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2" name="Text Box 26"/>
          <p:cNvSpPr txBox="1">
            <a:spLocks noChangeArrowheads="1"/>
          </p:cNvSpPr>
          <p:nvPr/>
        </p:nvSpPr>
        <p:spPr bwMode="auto">
          <a:xfrm>
            <a:off x="3053357" y="1371600"/>
            <a:ext cx="429491" cy="46166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F</a:t>
            </a:r>
          </a:p>
        </p:txBody>
      </p:sp>
      <p:sp>
        <p:nvSpPr>
          <p:cNvPr id="13" name="Text Box 27"/>
          <p:cNvSpPr txBox="1">
            <a:spLocks noChangeArrowheads="1"/>
          </p:cNvSpPr>
          <p:nvPr/>
        </p:nvSpPr>
        <p:spPr bwMode="auto">
          <a:xfrm>
            <a:off x="4859643" y="1329670"/>
            <a:ext cx="429491" cy="46166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G</a:t>
            </a:r>
          </a:p>
        </p:txBody>
      </p:sp>
      <p:sp>
        <p:nvSpPr>
          <p:cNvPr id="14" name="Text Box 28"/>
          <p:cNvSpPr txBox="1">
            <a:spLocks noChangeArrowheads="1"/>
          </p:cNvSpPr>
          <p:nvPr/>
        </p:nvSpPr>
        <p:spPr bwMode="auto">
          <a:xfrm>
            <a:off x="6825750" y="1316315"/>
            <a:ext cx="429491" cy="46166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2891014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5357" y="1143000"/>
            <a:ext cx="9131300" cy="5715000"/>
          </a:xfrm>
          <a:prstGeom prst="rect">
            <a:avLst/>
          </a:prstGeom>
          <a:solidFill>
            <a:srgbClr val="7030A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60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-7343" y="0"/>
            <a:ext cx="9156700" cy="1143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rgbClr val="000000"/>
                </a:solidFill>
              </a:rPr>
              <a:t>Vamp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5357" y="1752600"/>
            <a:ext cx="91440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</a:rPr>
              <a:t>For the Lord Your </a:t>
            </a:r>
            <a:r>
              <a:rPr kumimoji="0" lang="en-US" sz="30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</a:rPr>
              <a:t>God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2" name="Text Box 26"/>
          <p:cNvSpPr txBox="1">
            <a:spLocks noChangeArrowheads="1"/>
          </p:cNvSpPr>
          <p:nvPr/>
        </p:nvSpPr>
        <p:spPr bwMode="auto">
          <a:xfrm>
            <a:off x="4043795" y="1329670"/>
            <a:ext cx="429491" cy="46166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F</a:t>
            </a:r>
          </a:p>
        </p:txBody>
      </p:sp>
      <p:sp>
        <p:nvSpPr>
          <p:cNvPr id="13" name="Text Box 27"/>
          <p:cNvSpPr txBox="1">
            <a:spLocks noChangeArrowheads="1"/>
          </p:cNvSpPr>
          <p:nvPr/>
        </p:nvSpPr>
        <p:spPr bwMode="auto">
          <a:xfrm>
            <a:off x="5791200" y="1329670"/>
            <a:ext cx="429491" cy="46166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G</a:t>
            </a:r>
          </a:p>
        </p:txBody>
      </p: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5357" y="2737207"/>
            <a:ext cx="91440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</a:rPr>
              <a:t>For the Lord </a:t>
            </a:r>
            <a:r>
              <a:rPr kumimoji="0" lang="en-US" sz="30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</a:rPr>
              <a:t>My   God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6" name="Text Box 26"/>
          <p:cNvSpPr txBox="1">
            <a:spLocks noChangeArrowheads="1"/>
          </p:cNvSpPr>
          <p:nvPr/>
        </p:nvSpPr>
        <p:spPr bwMode="auto">
          <a:xfrm>
            <a:off x="4039465" y="2301875"/>
            <a:ext cx="429491" cy="46166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F</a:t>
            </a:r>
          </a:p>
        </p:txBody>
      </p:sp>
      <p:sp>
        <p:nvSpPr>
          <p:cNvPr id="23" name="Text Box 27"/>
          <p:cNvSpPr txBox="1">
            <a:spLocks noChangeArrowheads="1"/>
          </p:cNvSpPr>
          <p:nvPr/>
        </p:nvSpPr>
        <p:spPr bwMode="auto">
          <a:xfrm>
            <a:off x="5791200" y="2314277"/>
            <a:ext cx="429491" cy="46166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G</a:t>
            </a:r>
          </a:p>
        </p:txBody>
      </p:sp>
      <p:sp>
        <p:nvSpPr>
          <p:cNvPr id="24" name="Text Box 7"/>
          <p:cNvSpPr txBox="1">
            <a:spLocks noChangeArrowheads="1"/>
          </p:cNvSpPr>
          <p:nvPr/>
        </p:nvSpPr>
        <p:spPr bwMode="auto">
          <a:xfrm>
            <a:off x="5357" y="3851930"/>
            <a:ext cx="91440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</a:rPr>
              <a:t>For the Lord </a:t>
            </a:r>
            <a:r>
              <a:rPr kumimoji="0" lang="en-US" sz="30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</a:rPr>
              <a:t> Our God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25" name="Text Box 26"/>
          <p:cNvSpPr txBox="1">
            <a:spLocks noChangeArrowheads="1"/>
          </p:cNvSpPr>
          <p:nvPr/>
        </p:nvSpPr>
        <p:spPr bwMode="auto">
          <a:xfrm>
            <a:off x="4039464" y="3428999"/>
            <a:ext cx="429491" cy="46166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F</a:t>
            </a:r>
          </a:p>
        </p:txBody>
      </p:sp>
      <p:sp>
        <p:nvSpPr>
          <p:cNvPr id="26" name="Text Box 27"/>
          <p:cNvSpPr txBox="1">
            <a:spLocks noChangeArrowheads="1"/>
          </p:cNvSpPr>
          <p:nvPr/>
        </p:nvSpPr>
        <p:spPr bwMode="auto">
          <a:xfrm>
            <a:off x="5791200" y="3429000"/>
            <a:ext cx="429491" cy="46166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G</a:t>
            </a:r>
          </a:p>
        </p:txBody>
      </p:sp>
    </p:spTree>
    <p:extLst>
      <p:ext uri="{BB962C8B-B14F-4D97-AF65-F5344CB8AC3E}">
        <p14:creationId xmlns:p14="http://schemas.microsoft.com/office/powerpoint/2010/main" val="1591361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5357" y="1143000"/>
            <a:ext cx="9131300" cy="5715000"/>
          </a:xfrm>
          <a:prstGeom prst="rect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60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-7343" y="0"/>
            <a:ext cx="9156700" cy="1143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rgbClr val="000000"/>
                </a:solidFill>
              </a:rPr>
              <a:t>Close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5357" y="1752600"/>
            <a:ext cx="91440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</a:rPr>
              <a:t>For the Lord Your God is with You</a:t>
            </a:r>
            <a:endParaRPr kumimoji="0" lang="en-US" sz="36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2" name="Text Box 26"/>
          <p:cNvSpPr txBox="1">
            <a:spLocks noChangeArrowheads="1"/>
          </p:cNvSpPr>
          <p:nvPr/>
        </p:nvSpPr>
        <p:spPr bwMode="auto">
          <a:xfrm>
            <a:off x="3053357" y="1371600"/>
            <a:ext cx="429491" cy="46166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F</a:t>
            </a:r>
          </a:p>
        </p:txBody>
      </p:sp>
      <p:sp>
        <p:nvSpPr>
          <p:cNvPr id="13" name="Text Box 27"/>
          <p:cNvSpPr txBox="1">
            <a:spLocks noChangeArrowheads="1"/>
          </p:cNvSpPr>
          <p:nvPr/>
        </p:nvSpPr>
        <p:spPr bwMode="auto">
          <a:xfrm>
            <a:off x="4859643" y="1329670"/>
            <a:ext cx="429491" cy="46166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G</a:t>
            </a:r>
          </a:p>
        </p:txBody>
      </p:sp>
      <p:sp>
        <p:nvSpPr>
          <p:cNvPr id="20" name="Text Box 28"/>
          <p:cNvSpPr txBox="1">
            <a:spLocks noChangeArrowheads="1"/>
          </p:cNvSpPr>
          <p:nvPr/>
        </p:nvSpPr>
        <p:spPr bwMode="auto">
          <a:xfrm>
            <a:off x="6825750" y="1316315"/>
            <a:ext cx="429491" cy="46166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4194974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Text Box 8"/>
          <p:cNvSpPr txBox="1">
            <a:spLocks noChangeArrowheads="1"/>
          </p:cNvSpPr>
          <p:nvPr/>
        </p:nvSpPr>
        <p:spPr bwMode="auto">
          <a:xfrm>
            <a:off x="-20782" y="0"/>
            <a:ext cx="6954982" cy="52322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 Bold, Be Strong</a:t>
            </a:r>
            <a:endParaRPr lang="en-US" sz="2800" b="1" i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6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5493448" y="9559"/>
            <a:ext cx="3650552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/>
              </a:rPr>
              <a:t>Song ID: 0105</a:t>
            </a:r>
            <a:endParaRPr lang="en-US" sz="2000" u="sng" dirty="0">
              <a:solidFill>
                <a:srgbClr val="2D2DB9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Q:\webroot\img\icons\speaker.gif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2511" y="88709"/>
            <a:ext cx="352425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-20782" y="2733020"/>
            <a:ext cx="9144000" cy="4114800"/>
          </a:xfrm>
          <a:prstGeom prst="rect">
            <a:avLst/>
          </a:prstGeom>
          <a:solidFill>
            <a:srgbClr val="C00000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-20782" y="599420"/>
            <a:ext cx="9144000" cy="2133600"/>
          </a:xfrm>
          <a:prstGeom prst="rect">
            <a:avLst/>
          </a:prstGeom>
          <a:solidFill>
            <a:srgbClr val="3333CC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-20782" y="1154390"/>
            <a:ext cx="91440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</a:rPr>
              <a:t>Be bold, be strong, for the Lord Your God is with You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-20782" y="2123420"/>
            <a:ext cx="91440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</a:rPr>
              <a:t>Be bold, be strong, for the Lord Your God is with You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-20782" y="3314183"/>
            <a:ext cx="91440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</a:rPr>
              <a:t>I am not afraid, I am not dismayed</a:t>
            </a:r>
            <a:endParaRPr kumimoji="0" lang="en-US" sz="36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-20782" y="4228583"/>
            <a:ext cx="91440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</a:rPr>
              <a:t>I’m walking in faith and victory</a:t>
            </a:r>
            <a:endParaRPr kumimoji="0" lang="en-US" sz="36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-20782" y="5276195"/>
            <a:ext cx="91440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</a:rPr>
              <a:t>Walking in faith and victory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-20782" y="6206470"/>
            <a:ext cx="91440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</a:rPr>
              <a:t>For the Lord Your God is with You</a:t>
            </a:r>
            <a:endParaRPr kumimoji="0" lang="en-US" sz="36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5" name="Text Box 8"/>
          <p:cNvSpPr txBox="1">
            <a:spLocks noChangeArrowheads="1"/>
          </p:cNvSpPr>
          <p:nvPr/>
        </p:nvSpPr>
        <p:spPr bwMode="auto">
          <a:xfrm>
            <a:off x="855518" y="751820"/>
            <a:ext cx="419100" cy="46166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C</a:t>
            </a:r>
          </a:p>
        </p:txBody>
      </p:sp>
      <p:sp>
        <p:nvSpPr>
          <p:cNvPr id="16" name="Text Box 9"/>
          <p:cNvSpPr txBox="1">
            <a:spLocks noChangeArrowheads="1"/>
          </p:cNvSpPr>
          <p:nvPr/>
        </p:nvSpPr>
        <p:spPr bwMode="auto">
          <a:xfrm>
            <a:off x="4665518" y="751820"/>
            <a:ext cx="419100" cy="46166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F</a:t>
            </a:r>
          </a:p>
        </p:txBody>
      </p:sp>
      <p:sp>
        <p:nvSpPr>
          <p:cNvPr id="17" name="Text Box 10"/>
          <p:cNvSpPr txBox="1">
            <a:spLocks noChangeArrowheads="1"/>
          </p:cNvSpPr>
          <p:nvPr/>
        </p:nvSpPr>
        <p:spPr bwMode="auto">
          <a:xfrm>
            <a:off x="8323118" y="751820"/>
            <a:ext cx="419100" cy="46166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G</a:t>
            </a:r>
          </a:p>
        </p:txBody>
      </p:sp>
      <p:sp>
        <p:nvSpPr>
          <p:cNvPr id="18" name="Text Box 11"/>
          <p:cNvSpPr txBox="1">
            <a:spLocks noChangeArrowheads="1"/>
          </p:cNvSpPr>
          <p:nvPr/>
        </p:nvSpPr>
        <p:spPr bwMode="auto">
          <a:xfrm>
            <a:off x="796636" y="1742420"/>
            <a:ext cx="419100" cy="46166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C</a:t>
            </a:r>
          </a:p>
        </p:txBody>
      </p:sp>
      <p:sp>
        <p:nvSpPr>
          <p:cNvPr id="19" name="Text Box 12"/>
          <p:cNvSpPr txBox="1">
            <a:spLocks noChangeArrowheads="1"/>
          </p:cNvSpPr>
          <p:nvPr/>
        </p:nvSpPr>
        <p:spPr bwMode="auto">
          <a:xfrm>
            <a:off x="4665518" y="1705242"/>
            <a:ext cx="419100" cy="46166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F</a:t>
            </a:r>
          </a:p>
        </p:txBody>
      </p:sp>
      <p:sp>
        <p:nvSpPr>
          <p:cNvPr id="20" name="Text Box 13"/>
          <p:cNvSpPr txBox="1">
            <a:spLocks noChangeArrowheads="1"/>
          </p:cNvSpPr>
          <p:nvPr/>
        </p:nvSpPr>
        <p:spPr bwMode="auto">
          <a:xfrm>
            <a:off x="8399318" y="1742420"/>
            <a:ext cx="419100" cy="46166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G</a:t>
            </a:r>
          </a:p>
        </p:txBody>
      </p:sp>
      <p:sp>
        <p:nvSpPr>
          <p:cNvPr id="21" name="Text Box 14"/>
          <p:cNvSpPr txBox="1">
            <a:spLocks noChangeArrowheads="1"/>
          </p:cNvSpPr>
          <p:nvPr/>
        </p:nvSpPr>
        <p:spPr bwMode="auto">
          <a:xfrm>
            <a:off x="1642629" y="2856983"/>
            <a:ext cx="342900" cy="46166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F</a:t>
            </a:r>
          </a:p>
        </p:txBody>
      </p:sp>
      <p:sp>
        <p:nvSpPr>
          <p:cNvPr id="22" name="Text Box 15"/>
          <p:cNvSpPr txBox="1">
            <a:spLocks noChangeArrowheads="1"/>
          </p:cNvSpPr>
          <p:nvPr/>
        </p:nvSpPr>
        <p:spPr bwMode="auto">
          <a:xfrm>
            <a:off x="2709429" y="2856983"/>
            <a:ext cx="342900" cy="46166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G</a:t>
            </a:r>
          </a:p>
        </p:txBody>
      </p:sp>
      <p:sp>
        <p:nvSpPr>
          <p:cNvPr id="23" name="Text Box 16"/>
          <p:cNvSpPr txBox="1">
            <a:spLocks noChangeArrowheads="1"/>
          </p:cNvSpPr>
          <p:nvPr/>
        </p:nvSpPr>
        <p:spPr bwMode="auto">
          <a:xfrm>
            <a:off x="3407352" y="2856982"/>
            <a:ext cx="648193" cy="46166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A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m</a:t>
            </a:r>
          </a:p>
        </p:txBody>
      </p:sp>
      <p:sp>
        <p:nvSpPr>
          <p:cNvPr id="24" name="Text Box 17"/>
          <p:cNvSpPr txBox="1">
            <a:spLocks noChangeArrowheads="1"/>
          </p:cNvSpPr>
          <p:nvPr/>
        </p:nvSpPr>
        <p:spPr bwMode="auto">
          <a:xfrm>
            <a:off x="4246418" y="2895600"/>
            <a:ext cx="419100" cy="46166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F</a:t>
            </a:r>
          </a:p>
        </p:txBody>
      </p:sp>
      <p:sp>
        <p:nvSpPr>
          <p:cNvPr id="25" name="Text Box 18"/>
          <p:cNvSpPr txBox="1">
            <a:spLocks noChangeArrowheads="1"/>
          </p:cNvSpPr>
          <p:nvPr/>
        </p:nvSpPr>
        <p:spPr bwMode="auto">
          <a:xfrm>
            <a:off x="5217968" y="2895599"/>
            <a:ext cx="419100" cy="46166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G</a:t>
            </a:r>
          </a:p>
        </p:txBody>
      </p:sp>
      <p:sp>
        <p:nvSpPr>
          <p:cNvPr id="26" name="Text Box 19"/>
          <p:cNvSpPr txBox="1">
            <a:spLocks noChangeArrowheads="1"/>
          </p:cNvSpPr>
          <p:nvPr/>
        </p:nvSpPr>
        <p:spPr bwMode="auto">
          <a:xfrm>
            <a:off x="6318045" y="2916364"/>
            <a:ext cx="648193" cy="46166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A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m</a:t>
            </a:r>
          </a:p>
        </p:txBody>
      </p:sp>
      <p:sp>
        <p:nvSpPr>
          <p:cNvPr id="27" name="Text Box 20"/>
          <p:cNvSpPr txBox="1">
            <a:spLocks noChangeArrowheads="1"/>
          </p:cNvSpPr>
          <p:nvPr/>
        </p:nvSpPr>
        <p:spPr bwMode="auto">
          <a:xfrm>
            <a:off x="2493818" y="3811347"/>
            <a:ext cx="419100" cy="46166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F</a:t>
            </a:r>
          </a:p>
        </p:txBody>
      </p:sp>
      <p:sp>
        <p:nvSpPr>
          <p:cNvPr id="28" name="Text Box 21"/>
          <p:cNvSpPr txBox="1">
            <a:spLocks noChangeArrowheads="1"/>
          </p:cNvSpPr>
          <p:nvPr/>
        </p:nvSpPr>
        <p:spPr bwMode="auto">
          <a:xfrm>
            <a:off x="4322618" y="3847583"/>
            <a:ext cx="419100" cy="46166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G</a:t>
            </a:r>
          </a:p>
        </p:txBody>
      </p:sp>
      <p:sp>
        <p:nvSpPr>
          <p:cNvPr id="29" name="Text Box 22"/>
          <p:cNvSpPr txBox="1">
            <a:spLocks noChangeArrowheads="1"/>
          </p:cNvSpPr>
          <p:nvPr/>
        </p:nvSpPr>
        <p:spPr bwMode="auto">
          <a:xfrm>
            <a:off x="6629460" y="3860687"/>
            <a:ext cx="648193" cy="46166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A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m</a:t>
            </a:r>
          </a:p>
        </p:txBody>
      </p:sp>
      <p:sp>
        <p:nvSpPr>
          <p:cNvPr id="30" name="Text Box 23"/>
          <p:cNvSpPr txBox="1">
            <a:spLocks noChangeArrowheads="1"/>
          </p:cNvSpPr>
          <p:nvPr/>
        </p:nvSpPr>
        <p:spPr bwMode="auto">
          <a:xfrm>
            <a:off x="6366163" y="4874086"/>
            <a:ext cx="648193" cy="46166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A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m</a:t>
            </a:r>
          </a:p>
        </p:txBody>
      </p:sp>
      <p:sp>
        <p:nvSpPr>
          <p:cNvPr id="31" name="Text Box 24"/>
          <p:cNvSpPr txBox="1">
            <a:spLocks noChangeArrowheads="1"/>
          </p:cNvSpPr>
          <p:nvPr/>
        </p:nvSpPr>
        <p:spPr bwMode="auto">
          <a:xfrm>
            <a:off x="2290329" y="4874327"/>
            <a:ext cx="419100" cy="46166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F</a:t>
            </a:r>
          </a:p>
        </p:txBody>
      </p:sp>
      <p:sp>
        <p:nvSpPr>
          <p:cNvPr id="32" name="Text Box 25"/>
          <p:cNvSpPr txBox="1">
            <a:spLocks noChangeArrowheads="1"/>
          </p:cNvSpPr>
          <p:nvPr/>
        </p:nvSpPr>
        <p:spPr bwMode="auto">
          <a:xfrm>
            <a:off x="4204854" y="4874327"/>
            <a:ext cx="419100" cy="46166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G</a:t>
            </a:r>
          </a:p>
        </p:txBody>
      </p:sp>
      <p:sp>
        <p:nvSpPr>
          <p:cNvPr id="33" name="Text Box 26"/>
          <p:cNvSpPr txBox="1">
            <a:spLocks noChangeArrowheads="1"/>
          </p:cNvSpPr>
          <p:nvPr/>
        </p:nvSpPr>
        <p:spPr bwMode="auto">
          <a:xfrm>
            <a:off x="3027218" y="5825470"/>
            <a:ext cx="429491" cy="46166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F</a:t>
            </a:r>
          </a:p>
        </p:txBody>
      </p:sp>
      <p:sp>
        <p:nvSpPr>
          <p:cNvPr id="34" name="Text Box 27"/>
          <p:cNvSpPr txBox="1">
            <a:spLocks noChangeArrowheads="1"/>
          </p:cNvSpPr>
          <p:nvPr/>
        </p:nvSpPr>
        <p:spPr bwMode="auto">
          <a:xfrm>
            <a:off x="4833504" y="5783540"/>
            <a:ext cx="429491" cy="46166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G</a:t>
            </a:r>
          </a:p>
        </p:txBody>
      </p:sp>
      <p:sp>
        <p:nvSpPr>
          <p:cNvPr id="35" name="Text Box 28"/>
          <p:cNvSpPr txBox="1">
            <a:spLocks noChangeArrowheads="1"/>
          </p:cNvSpPr>
          <p:nvPr/>
        </p:nvSpPr>
        <p:spPr bwMode="auto">
          <a:xfrm>
            <a:off x="6799611" y="5770185"/>
            <a:ext cx="429491" cy="46166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3858009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Blank Presentation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3F3F3F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Data\Microsoft\Templates\Blank Presentation.pot</Template>
  <TotalTime>13037</TotalTime>
  <Words>320</Words>
  <Application>Microsoft Office PowerPoint</Application>
  <PresentationFormat>On-screen Show (4:3)</PresentationFormat>
  <Paragraphs>119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1_Blank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Rodney B. Counsellor</cp:lastModifiedBy>
  <cp:revision>441</cp:revision>
  <dcterms:created xsi:type="dcterms:W3CDTF">2000-04-06T22:37:36Z</dcterms:created>
  <dcterms:modified xsi:type="dcterms:W3CDTF">2011-10-04T19:40:31Z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