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02" r:id="rId2"/>
    <p:sldId id="40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7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4DD8F6-AE94-4E6C-BD45-C211F40A6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55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1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5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0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8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4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7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1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2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199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05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Bold, Be Strong</a:t>
            </a: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0105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0782" y="2733020"/>
            <a:ext cx="9144000" cy="4114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0782" y="599420"/>
            <a:ext cx="9144000" cy="2133600"/>
          </a:xfrm>
          <a:prstGeom prst="rect">
            <a:avLst/>
          </a:prstGeom>
          <a:solidFill>
            <a:srgbClr val="3333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0782" y="115439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Be bold, be strong, for the Lord Your God is with You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-20782" y="212342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Be bold, be strong, for the Lord Your God is with You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20782" y="331418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 am not afraid, I am not dismayed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20782" y="422858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I’m walking in faith and victory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-20782" y="527619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Walking in faith and victory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0782" y="620647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For the Lord Your God is with You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555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6655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3231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796636" y="17424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665518" y="170524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8399318" y="17424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642629" y="2856983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709429" y="2856983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407352" y="2856982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246418" y="289560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217968" y="2895599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18045" y="2916364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493818" y="381134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4322618" y="3847583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629460" y="3860687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366163" y="4874086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290329" y="48743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4204854" y="48743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027218" y="582547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4833504" y="578354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6799611" y="5770185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580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Bold, Be Strong</a:t>
            </a: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9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13022</TotalTime>
  <Words>91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440</cp:revision>
  <dcterms:created xsi:type="dcterms:W3CDTF">2000-04-06T22:37:36Z</dcterms:created>
  <dcterms:modified xsi:type="dcterms:W3CDTF">2012-12-29T16:27:36Z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