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8" r:id="rId2"/>
    <p:sldId id="411" r:id="rId3"/>
    <p:sldId id="409" r:id="rId4"/>
    <p:sldId id="419" r:id="rId5"/>
    <p:sldId id="408" r:id="rId6"/>
    <p:sldId id="413" r:id="rId7"/>
    <p:sldId id="420" r:id="rId8"/>
    <p:sldId id="414" r:id="rId9"/>
    <p:sldId id="415" r:id="rId10"/>
    <p:sldId id="428" r:id="rId11"/>
    <p:sldId id="417" r:id="rId12"/>
    <p:sldId id="416" r:id="rId13"/>
    <p:sldId id="412" r:id="rId14"/>
    <p:sldId id="422" r:id="rId15"/>
    <p:sldId id="423" r:id="rId16"/>
    <p:sldId id="421" r:id="rId17"/>
    <p:sldId id="425" r:id="rId18"/>
    <p:sldId id="426" r:id="rId19"/>
    <p:sldId id="427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62" y="-1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867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867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92FACE-B645-47A4-B7FF-316060BEE254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969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970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EA8EB5-3A4A-4EED-8653-1ED42701B84B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072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072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54F09D-FCDB-4198-99B2-154FD1BE816E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174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174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F54A1-4963-4504-813C-3A1BA9A12642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Let’s Get Back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4177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Eden</a:t>
            </a:r>
          </a:p>
        </p:txBody>
      </p:sp>
    </p:spTree>
    <p:extLst>
      <p:ext uri="{BB962C8B-B14F-4D97-AF65-F5344CB8AC3E}">
        <p14:creationId xmlns:p14="http://schemas.microsoft.com/office/powerpoint/2010/main" val="20145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0383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families blessed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30126" y="20383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finances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mind and spirit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0383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our bodies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we’re tempted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we fell…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now all is well…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914400"/>
            <a:ext cx="9112250" cy="24006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914400"/>
            <a:ext cx="9112250" cy="24006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155" y="2647950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914400"/>
            <a:ext cx="9112250" cy="24006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TOP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7721" y="2591782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914400"/>
            <a:ext cx="9112250" cy="24006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World!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85750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God Made Man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75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made a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was His Plan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we live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772" y="1978542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distracted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we fell…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deemed to live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beautiful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8860" y="7429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full,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65419" y="1562099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rich,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40610" y="2400299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plentiful...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my goal to remind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of this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“We’re redeemed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962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newborn soul!’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13916</TotalTime>
  <Words>133</Words>
  <Application>Microsoft Office PowerPoint</Application>
  <PresentationFormat>On-screen Show (16:9)</PresentationFormat>
  <Paragraphs>53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478</cp:revision>
  <dcterms:created xsi:type="dcterms:W3CDTF">2000-04-06T22:37:36Z</dcterms:created>
  <dcterms:modified xsi:type="dcterms:W3CDTF">2012-12-26T18:19:42Z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