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8" r:id="rId2"/>
    <p:sldMasterId id="2147483670" r:id="rId3"/>
  </p:sldMasterIdLst>
  <p:notesMasterIdLst>
    <p:notesMasterId r:id="rId17"/>
  </p:notesMasterIdLst>
  <p:sldIdLst>
    <p:sldId id="414" r:id="rId4"/>
    <p:sldId id="415" r:id="rId5"/>
    <p:sldId id="404" r:id="rId6"/>
    <p:sldId id="413" r:id="rId7"/>
    <p:sldId id="405" r:id="rId8"/>
    <p:sldId id="406" r:id="rId9"/>
    <p:sldId id="407" r:id="rId10"/>
    <p:sldId id="417" r:id="rId11"/>
    <p:sldId id="411" r:id="rId12"/>
    <p:sldId id="418" r:id="rId13"/>
    <p:sldId id="419" r:id="rId14"/>
    <p:sldId id="412" r:id="rId15"/>
    <p:sldId id="416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405D"/>
    <a:srgbClr val="2929A9"/>
    <a:srgbClr val="2D1341"/>
    <a:srgbClr val="4343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23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1913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219138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21913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9141" name="Notes Placeholder 21914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219141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Slide Number Placeholder 219142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CA32BB3-D011-44B7-A491-AC8EA246BE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76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71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71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6E74F64-EE1F-402B-9B3E-EFDE3ED6246E}" type="slidenum">
              <a:rPr lang="en-US" sz="1200" smtClean="0">
                <a:solidFill>
                  <a:prstClr val="black"/>
                </a:solidFill>
              </a:rPr>
              <a:pPr/>
              <a:t>13</a:t>
            </a:fld>
            <a:endParaRPr lang="en-US" sz="120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3767E-C7A1-4472-A1E2-87ACBB5A0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8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21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7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4119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826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5654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5846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8202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413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6653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493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5E219-4A37-421F-9828-2F12A16D4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735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86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3767E-C7A1-4472-A1E2-87ACBB5A0F5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4798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5E219-4A37-421F-9828-2F12A16D4AF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286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E4363-3E57-43AF-9D03-4AD3D48967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1460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FAC78-3860-40E8-9615-3C0EB732E7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4049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AB5E6-567B-438E-A3EE-8C8ED5102E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7259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514ED-68E9-48D6-8BE8-F8B49DB9A3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1962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0306A-9BFB-4439-8B5A-24440214E95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3255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F82C9-D90C-4959-9938-C03A894192E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1047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63BAB-F205-4561-83B9-53E2718BDC3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52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E4363-3E57-43AF-9D03-4AD3D4896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21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FAC78-3860-40E8-9615-3C0EB732E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478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AB5E6-567B-438E-A3EE-8C8ED5102E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70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514ED-68E9-48D6-8BE8-F8B49DB9A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46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0306A-9BFB-4439-8B5A-24440214E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558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F82C9-D90C-4959-9938-C03A89419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45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63BAB-F205-4561-83B9-53E2718BD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3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0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Date Placeholder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Footer Placeholder 10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Slide Number Placeholder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3E480DA-8F1E-4EB5-A0C5-35507249E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6pPr>
      <a:lvl7pPr marL="9144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7pPr>
      <a:lvl8pPr marL="13716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8pPr>
      <a:lvl9pPr marL="18288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67901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0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Date Placeholder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Footer Placeholder 10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Slide Number Placeholder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3E480DA-8F1E-4EB5-A0C5-35507249E0B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50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txStyles>
    <p:titleStyle>
      <a:lvl1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6pPr>
      <a:lvl7pPr marL="9144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7pPr>
      <a:lvl8pPr marL="13716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8pPr>
      <a:lvl9pPr marL="18288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b/65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b/68/" TargetMode="External"/><Relationship Id="rId5" Type="http://schemas.openxmlformats.org/officeDocument/2006/relationships/hyperlink" Target="http://dev.agodsendtech.com/mu_chords/quickimages/0/Db/5/" TargetMode="External"/><Relationship Id="rId4" Type="http://schemas.openxmlformats.org/officeDocument/2006/relationships/hyperlink" Target="http://dev.agodsendtech.com/mu_chords/quickimages/0/Eb/5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Bb/64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Eb/19/" TargetMode="External"/><Relationship Id="rId4" Type="http://schemas.openxmlformats.org/officeDocument/2006/relationships/hyperlink" Target="http://dev.agodsendtech.com/mu_chords/quickimages/0/Bb/28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b/65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hechurch.us/FlashMP3Player/mp3player.php?Track=1202" TargetMode="External"/><Relationship Id="rId13" Type="http://schemas.openxmlformats.org/officeDocument/2006/relationships/hyperlink" Target="http://dev.agodsendtech.com/mu_chords/quickimages/0/Ab/2/" TargetMode="External"/><Relationship Id="rId18" Type="http://schemas.openxmlformats.org/officeDocument/2006/relationships/hyperlink" Target="http://dev.agodsendtech.com/mu_chords/quickimages/0/Bb/13/" TargetMode="External"/><Relationship Id="rId3" Type="http://schemas.openxmlformats.org/officeDocument/2006/relationships/hyperlink" Target="http://dev.agodsendtech.com/mu_chords/quickimages/0/Bb/64/" TargetMode="External"/><Relationship Id="rId7" Type="http://schemas.openxmlformats.org/officeDocument/2006/relationships/hyperlink" Target="http://www.thechurch.us/Music/Admin/SongsBody.php?ID=154" TargetMode="External"/><Relationship Id="rId12" Type="http://schemas.openxmlformats.org/officeDocument/2006/relationships/hyperlink" Target="http://dev.agodsendtech.com/mu_chords/quickimages/0/Db/8/" TargetMode="External"/><Relationship Id="rId17" Type="http://schemas.openxmlformats.org/officeDocument/2006/relationships/hyperlink" Target="http://dev.agodsendtech.com/mu_chords/quickimages/0/Ab/19/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://dev.agodsendtech.com/mu_chords/quickimages/0/B/28/" TargetMode="External"/><Relationship Id="rId1" Type="http://schemas.openxmlformats.org/officeDocument/2006/relationships/slideLayout" Target="../slideLayouts/slideLayout27.xml"/><Relationship Id="rId6" Type="http://schemas.openxmlformats.org/officeDocument/2006/relationships/hyperlink" Target="http://dev.agodsendtech.com/mu_chords/quickimages/0/B/9/" TargetMode="External"/><Relationship Id="rId11" Type="http://schemas.openxmlformats.org/officeDocument/2006/relationships/hyperlink" Target="http://dev.agodsendtech.com/mu_chords/quickimages/0/Gb/28/" TargetMode="External"/><Relationship Id="rId5" Type="http://schemas.openxmlformats.org/officeDocument/2006/relationships/hyperlink" Target="http://dev.agodsendtech.com/mu_chords/quickimages/0/Eb/19/" TargetMode="External"/><Relationship Id="rId15" Type="http://schemas.openxmlformats.org/officeDocument/2006/relationships/hyperlink" Target="http://dev.agodsendtech.com/mu_chords/quickimages/0/F/64/" TargetMode="External"/><Relationship Id="rId10" Type="http://schemas.openxmlformats.org/officeDocument/2006/relationships/hyperlink" Target="http://dev.agodsendtech.com/mu_chords/quickimages/0/Gb/68/" TargetMode="External"/><Relationship Id="rId19" Type="http://schemas.openxmlformats.org/officeDocument/2006/relationships/hyperlink" Target="http://dev.agodsendtech.com/mu_chords/quickimages/0/Db/5/" TargetMode="External"/><Relationship Id="rId4" Type="http://schemas.openxmlformats.org/officeDocument/2006/relationships/hyperlink" Target="http://dev.agodsendtech.com/mu_chords/quickimages/0/Bb/28/" TargetMode="External"/><Relationship Id="rId9" Type="http://schemas.openxmlformats.org/officeDocument/2006/relationships/hyperlink" Target="http://dev.agodsendtech.com/mu_chords/quickimages/0/Ab/22/" TargetMode="External"/><Relationship Id="rId14" Type="http://schemas.openxmlformats.org/officeDocument/2006/relationships/hyperlink" Target="http://dev.agodsendtech.com/mu_chords/quickimages/0/Eb/5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Bb/64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6.xml"/><Relationship Id="rId5" Type="http://schemas.openxmlformats.org/officeDocument/2006/relationships/hyperlink" Target="http://dev.agodsendtech.com/mu_chords/quickimages/0/Eb/19/" TargetMode="External"/><Relationship Id="rId4" Type="http://schemas.openxmlformats.org/officeDocument/2006/relationships/hyperlink" Target="http://dev.agodsendtech.com/mu_chords/quickimages/0/Bb/28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Bb/64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Eb/19/" TargetMode="External"/><Relationship Id="rId4" Type="http://schemas.openxmlformats.org/officeDocument/2006/relationships/hyperlink" Target="http://dev.agodsendtech.com/mu_chords/quickimages/0/Bb/28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b/22/" TargetMode="External"/><Relationship Id="rId7" Type="http://schemas.openxmlformats.org/officeDocument/2006/relationships/hyperlink" Target="http://dev.agodsendtech.com/mu_chords/quickimages/0/Ab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Db/8/" TargetMode="External"/><Relationship Id="rId5" Type="http://schemas.openxmlformats.org/officeDocument/2006/relationships/hyperlink" Target="http://dev.agodsendtech.com/mu_chords/quickimages/0/Gb/28/" TargetMode="External"/><Relationship Id="rId4" Type="http://schemas.openxmlformats.org/officeDocument/2006/relationships/hyperlink" Target="http://dev.agodsendtech.com/mu_chords/quickimages/0/Gb/68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B/9/" TargetMode="External"/><Relationship Id="rId7" Type="http://schemas.openxmlformats.org/officeDocument/2006/relationships/hyperlink" Target="http://dev.agodsendtech.com/mu_chords/quickimages/0/Bb/28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Bb/64/" TargetMode="External"/><Relationship Id="rId5" Type="http://schemas.openxmlformats.org/officeDocument/2006/relationships/hyperlink" Target="http://dev.agodsendtech.com/mu_chords/quickimages/0/Eb/19/" TargetMode="External"/><Relationship Id="rId4" Type="http://schemas.openxmlformats.org/officeDocument/2006/relationships/hyperlink" Target="http://dev.agodsendtech.com/mu_chords/quickimages/0/Ab/22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Bb/13/" TargetMode="External"/><Relationship Id="rId3" Type="http://schemas.openxmlformats.org/officeDocument/2006/relationships/hyperlink" Target="http://dev.agodsendtech.com/mu_chords/quickimages/0/Eb/5/" TargetMode="External"/><Relationship Id="rId7" Type="http://schemas.openxmlformats.org/officeDocument/2006/relationships/hyperlink" Target="http://dev.agodsendtech.com/mu_chords/quickimages/0/Ab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B/28/" TargetMode="External"/><Relationship Id="rId5" Type="http://schemas.openxmlformats.org/officeDocument/2006/relationships/hyperlink" Target="http://dev.agodsendtech.com/mu_chords/quickimages/0/Db/5/" TargetMode="External"/><Relationship Id="rId4" Type="http://schemas.openxmlformats.org/officeDocument/2006/relationships/hyperlink" Target="http://dev.agodsendtech.com/mu_chords/quickimages/0/F/64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Ab/22/" TargetMode="External"/><Relationship Id="rId3" Type="http://schemas.openxmlformats.org/officeDocument/2006/relationships/hyperlink" Target="http://dev.agodsendtech.com/mu_chords/quickimages/0/Bb/19/" TargetMode="External"/><Relationship Id="rId7" Type="http://schemas.openxmlformats.org/officeDocument/2006/relationships/hyperlink" Target="http://dev.agodsendtech.com/mu_chords/quickimages/0/B/9/" TargetMode="External"/><Relationship Id="rId2" Type="http://schemas.openxmlformats.org/officeDocument/2006/relationships/hyperlink" Target="http://dev.agodsendtech.com/mu_chords/quickimages/0/E/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b/7/" TargetMode="External"/><Relationship Id="rId11" Type="http://schemas.openxmlformats.org/officeDocument/2006/relationships/hyperlink" Target="http://dev.agodsendtech.com/mu_chords/quickimages/0/Bb/28/" TargetMode="External"/><Relationship Id="rId5" Type="http://schemas.openxmlformats.org/officeDocument/2006/relationships/hyperlink" Target="http://dev.agodsendtech.com/mu_chords/quickimages/0/Eb/1/" TargetMode="External"/><Relationship Id="rId10" Type="http://schemas.openxmlformats.org/officeDocument/2006/relationships/hyperlink" Target="http://dev.agodsendtech.com/mu_chords/quickimages/0/Bb/64/" TargetMode="External"/><Relationship Id="rId4" Type="http://schemas.openxmlformats.org/officeDocument/2006/relationships/hyperlink" Target="http://dev.agodsendtech.com/mu_chords/quickimages/0/Ab/1/" TargetMode="External"/><Relationship Id="rId9" Type="http://schemas.openxmlformats.org/officeDocument/2006/relationships/hyperlink" Target="http://dev.agodsendtech.com/mu_chords/quickimages/0/Eb/19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b/65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b/68/" TargetMode="External"/><Relationship Id="rId5" Type="http://schemas.openxmlformats.org/officeDocument/2006/relationships/hyperlink" Target="http://dev.agodsendtech.com/mu_chords/quickimages/0/Db/5/" TargetMode="External"/><Relationship Id="rId4" Type="http://schemas.openxmlformats.org/officeDocument/2006/relationships/hyperlink" Target="http://dev.agodsendtech.com/mu_chords/quickimages/0/Eb/5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Bb/64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Eb/19/" TargetMode="External"/><Relationship Id="rId4" Type="http://schemas.openxmlformats.org/officeDocument/2006/relationships/hyperlink" Target="http://dev.agodsendtech.com/mu_chords/quickimages/0/Bb/28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157403" y="0"/>
            <a:ext cx="6954982" cy="11079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 To Eden</a:t>
            </a:r>
            <a:endParaRPr lang="en-US" sz="66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0000 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783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1"/>
          <p:cNvSpPr>
            <a:spLocks noChangeArrowheads="1"/>
          </p:cNvSpPr>
          <p:nvPr/>
        </p:nvSpPr>
        <p:spPr bwMode="auto">
          <a:xfrm>
            <a:off x="-15631" y="1142999"/>
            <a:ext cx="9175050" cy="864669"/>
          </a:xfrm>
          <a:prstGeom prst="rect">
            <a:avLst/>
          </a:prstGeom>
          <a:solidFill>
            <a:srgbClr val="2929A9"/>
          </a:solidFill>
          <a:ln w="9525" algn="ctr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981200"/>
            <a:ext cx="9108551" cy="2438400"/>
          </a:xfrm>
          <a:prstGeom prst="rect">
            <a:avLst/>
          </a:prstGeom>
          <a:solidFill>
            <a:srgbClr val="2D1341"/>
          </a:solidFill>
          <a:ln w="9525" algn="ctr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Instrumental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Box 167220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-7343" y="1204928"/>
            <a:ext cx="147855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(add9)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672201"/>
          <p:cNvSpPr txBox="1">
            <a:spLocks noChangeArrowheads="1"/>
          </p:cNvSpPr>
          <p:nvPr/>
        </p:nvSpPr>
        <p:spPr bwMode="auto">
          <a:xfrm>
            <a:off x="20777" y="2060044"/>
            <a:ext cx="9138642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 dirty="0" smtClean="0">
                <a:solidFill>
                  <a:srgbClr val="3333CC">
                    <a:lumMod val="75000"/>
                  </a:srgbClr>
                </a:solidFill>
              </a:rPr>
              <a:t>Single note Run:   </a:t>
            </a:r>
            <a:r>
              <a:rPr lang="en-US" sz="2000" b="1" dirty="0" smtClean="0">
                <a:solidFill>
                  <a:srgbClr val="000000"/>
                </a:solidFill>
              </a:rPr>
              <a:t>B</a:t>
            </a:r>
            <a:r>
              <a:rPr lang="en-US" sz="1800" b="1" dirty="0" smtClean="0">
                <a:solidFill>
                  <a:srgbClr val="000000"/>
                </a:solidFill>
              </a:rPr>
              <a:t>-</a:t>
            </a:r>
            <a:r>
              <a:rPr lang="en-US" sz="2000" b="1" dirty="0" smtClean="0">
                <a:solidFill>
                  <a:srgbClr val="000000"/>
                </a:solidFill>
              </a:rPr>
              <a:t>B</a:t>
            </a:r>
            <a:r>
              <a:rPr lang="en-US" sz="1800" b="1" dirty="0" smtClean="0">
                <a:solidFill>
                  <a:srgbClr val="000000"/>
                </a:solidFill>
              </a:rPr>
              <a:t>-</a:t>
            </a:r>
            <a:r>
              <a:rPr lang="en-US" sz="2000" b="1" dirty="0" smtClean="0">
                <a:solidFill>
                  <a:srgbClr val="000000"/>
                </a:solidFill>
              </a:rPr>
              <a:t>B</a:t>
            </a:r>
            <a:r>
              <a:rPr lang="en-US" sz="1800" b="1" dirty="0" smtClean="0">
                <a:solidFill>
                  <a:srgbClr val="000000"/>
                </a:solidFill>
              </a:rPr>
              <a:t>b-</a:t>
            </a:r>
            <a:r>
              <a:rPr lang="en-US" sz="1800" b="1" dirty="0">
                <a:solidFill>
                  <a:srgbClr val="000000"/>
                </a:solidFill>
              </a:rPr>
              <a:t>-</a:t>
            </a:r>
            <a:r>
              <a:rPr lang="en-US" sz="2000" b="1" dirty="0">
                <a:solidFill>
                  <a:srgbClr val="000000"/>
                </a:solidFill>
              </a:rPr>
              <a:t>B</a:t>
            </a:r>
            <a:r>
              <a:rPr lang="en-US" sz="1800" b="1" dirty="0">
                <a:solidFill>
                  <a:srgbClr val="000000"/>
                </a:solidFill>
              </a:rPr>
              <a:t>—</a:t>
            </a:r>
            <a:r>
              <a:rPr lang="en-US" sz="2000" b="1" dirty="0">
                <a:solidFill>
                  <a:srgbClr val="000000"/>
                </a:solidFill>
              </a:rPr>
              <a:t>B</a:t>
            </a:r>
            <a:r>
              <a:rPr lang="en-US" sz="1800" b="1" dirty="0">
                <a:solidFill>
                  <a:srgbClr val="000000"/>
                </a:solidFill>
              </a:rPr>
              <a:t>b—</a:t>
            </a:r>
            <a:r>
              <a:rPr lang="en-US" sz="2000" b="1" dirty="0">
                <a:solidFill>
                  <a:srgbClr val="000000"/>
                </a:solidFill>
              </a:rPr>
              <a:t>G</a:t>
            </a:r>
            <a:r>
              <a:rPr lang="en-US" sz="1800" b="1" dirty="0">
                <a:solidFill>
                  <a:srgbClr val="000000"/>
                </a:solidFill>
              </a:rPr>
              <a:t>b</a:t>
            </a:r>
            <a:r>
              <a:rPr lang="en-US" sz="1800" b="1" dirty="0" smtClean="0">
                <a:solidFill>
                  <a:srgbClr val="000000"/>
                </a:solidFill>
              </a:rPr>
              <a:t>——</a:t>
            </a:r>
            <a:r>
              <a:rPr lang="en-US" sz="2000" b="1" dirty="0">
                <a:solidFill>
                  <a:srgbClr val="000000"/>
                </a:solidFill>
              </a:rPr>
              <a:t>—</a:t>
            </a:r>
            <a:r>
              <a:rPr lang="en-US" sz="2000" b="1" dirty="0" err="1" smtClean="0">
                <a:solidFill>
                  <a:srgbClr val="000000"/>
                </a:solidFill>
              </a:rPr>
              <a:t>E</a:t>
            </a:r>
            <a:r>
              <a:rPr lang="en-US" sz="1800" b="1" dirty="0" err="1" smtClean="0">
                <a:solidFill>
                  <a:srgbClr val="000000"/>
                </a:solidFill>
              </a:rPr>
              <a:t>b</a:t>
            </a:r>
            <a:r>
              <a:rPr lang="en-US" sz="1800" b="1" dirty="0" smtClean="0">
                <a:solidFill>
                  <a:srgbClr val="000000"/>
                </a:solidFill>
              </a:rPr>
              <a:t>--</a:t>
            </a:r>
            <a:r>
              <a:rPr lang="en-US" sz="1800" b="1" dirty="0" err="1" smtClean="0">
                <a:solidFill>
                  <a:srgbClr val="000000"/>
                </a:solidFill>
              </a:rPr>
              <a:t>Db</a:t>
            </a:r>
            <a:r>
              <a:rPr lang="en-US" sz="1800" b="1" dirty="0" smtClean="0">
                <a:solidFill>
                  <a:srgbClr val="000000"/>
                </a:solidFill>
              </a:rPr>
              <a:t>—</a:t>
            </a:r>
            <a:r>
              <a:rPr lang="en-US" sz="2000" b="1" dirty="0" smtClean="0">
                <a:solidFill>
                  <a:srgbClr val="000000"/>
                </a:solidFill>
              </a:rPr>
              <a:t>——</a:t>
            </a:r>
            <a:r>
              <a:rPr lang="en-US" sz="2000" b="1" dirty="0">
                <a:solidFill>
                  <a:srgbClr val="000000"/>
                </a:solidFill>
              </a:rPr>
              <a:t>—</a:t>
            </a:r>
            <a:r>
              <a:rPr lang="en-US" sz="2000" b="1" dirty="0" smtClean="0">
                <a:solidFill>
                  <a:srgbClr val="000000"/>
                </a:solidFill>
              </a:rPr>
              <a:t>B</a:t>
            </a:r>
            <a:r>
              <a:rPr lang="en-US" sz="1800" b="1" dirty="0" smtClean="0">
                <a:solidFill>
                  <a:srgbClr val="000000"/>
                </a:solidFill>
              </a:rPr>
              <a:t>b   </a:t>
            </a:r>
            <a:endParaRPr lang="en-US" sz="1800" b="1" u="sng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 Box 20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52414" y="2982359"/>
            <a:ext cx="116818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E</a:t>
            </a:r>
            <a:r>
              <a:rPr lang="en-US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sus4/B</a:t>
            </a:r>
            <a:endParaRPr lang="en-US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 Box 20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497119" y="2990380"/>
            <a:ext cx="134609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</a:t>
            </a:r>
            <a:r>
              <a:rPr lang="en-US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sus4/Bb</a:t>
            </a:r>
            <a:endParaRPr lang="en-US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 Box 20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224214" y="2982359"/>
            <a:ext cx="116818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E</a:t>
            </a:r>
            <a:r>
              <a:rPr lang="en-US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sus4/B</a:t>
            </a:r>
            <a:endParaRPr lang="en-US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 Box 20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468919" y="2990380"/>
            <a:ext cx="134609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spcBef>
                <a:spcPct val="50000"/>
              </a:spcBef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</a:t>
            </a:r>
            <a:r>
              <a:rPr lang="en-US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r>
              <a:rPr lang="en-US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sus4/Bb</a:t>
            </a:r>
            <a:endParaRPr lang="en-US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196014" y="2990380"/>
            <a:ext cx="82036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spcBef>
                <a:spcPct val="50000"/>
              </a:spcBef>
              <a:defRPr/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9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39" name="TextBox 167220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24000" y="1204928"/>
            <a:ext cx="147855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(add9)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-20567" y="233602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…Live on Top of the World!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-687" y="1435463"/>
            <a:ext cx="20580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Live….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6788545" y="3248857"/>
            <a:ext cx="186177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Live….     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2" name="TextBox 1672201"/>
          <p:cNvSpPr txBox="1">
            <a:spLocks noChangeArrowheads="1"/>
          </p:cNvSpPr>
          <p:nvPr/>
        </p:nvSpPr>
        <p:spPr bwMode="auto">
          <a:xfrm>
            <a:off x="3657600" y="3838963"/>
            <a:ext cx="2590370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i="1" dirty="0" smtClean="0">
                <a:solidFill>
                  <a:srgbClr val="002060"/>
                </a:solidFill>
              </a:rPr>
              <a:t>(Repeat</a:t>
            </a:r>
            <a:r>
              <a:rPr lang="en-US" sz="2800" b="1" i="1" dirty="0">
                <a:solidFill>
                  <a:srgbClr val="00206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7866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5E405D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TAG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9524" y="31242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Live on Top of the World!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-10551" y="1828800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Live on Top of the World!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TextBox 167220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679924" y="1459468"/>
            <a:ext cx="100330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12" name="TextBox 167220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994704" y="1459468"/>
            <a:ext cx="91526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maj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</p:txBody>
      </p:sp>
      <p:sp>
        <p:nvSpPr>
          <p:cNvPr id="13" name="TextBox 1672204"/>
          <p:cNvSpPr txBox="1">
            <a:spLocks noChangeArrowheads="1"/>
          </p:cNvSpPr>
          <p:nvPr/>
        </p:nvSpPr>
        <p:spPr bwMode="auto">
          <a:xfrm>
            <a:off x="1888104" y="2776770"/>
            <a:ext cx="58694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rgbClr val="FF0000"/>
                </a:solidFill>
              </a:rPr>
              <a:t>D</a:t>
            </a:r>
            <a:r>
              <a:rPr lang="en-US" sz="1800" b="1" dirty="0" err="1">
                <a:solidFill>
                  <a:srgbClr val="FF0000"/>
                </a:solidFill>
              </a:rPr>
              <a:t>b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20" name="TextBox 1672205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723124" y="2765102"/>
            <a:ext cx="85840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  <p:sp>
        <p:nvSpPr>
          <p:cNvPr id="21" name="TextBox 1672201"/>
          <p:cNvSpPr txBox="1">
            <a:spLocks noChangeArrowheads="1"/>
          </p:cNvSpPr>
          <p:nvPr/>
        </p:nvSpPr>
        <p:spPr bwMode="auto">
          <a:xfrm>
            <a:off x="3157149" y="4267200"/>
            <a:ext cx="2590370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i="1" dirty="0" smtClean="0">
                <a:solidFill>
                  <a:srgbClr val="002060"/>
                </a:solidFill>
              </a:rPr>
              <a:t>(Repeat</a:t>
            </a:r>
            <a:r>
              <a:rPr lang="en-US" sz="2800" b="1" i="1" dirty="0">
                <a:solidFill>
                  <a:srgbClr val="00206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7133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7343" y="1106010"/>
            <a:ext cx="9131300" cy="5715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-14217" y="1801238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Live on Top of the World!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TextBox 167220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357" y="1371600"/>
            <a:ext cx="147855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(add9)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7220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70100" y="1334485"/>
            <a:ext cx="147855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(add9)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777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ChangeArrowheads="1"/>
          </p:cNvSpPr>
          <p:nvPr/>
        </p:nvSpPr>
        <p:spPr bwMode="auto">
          <a:xfrm>
            <a:off x="-117477" y="4647435"/>
            <a:ext cx="9144001" cy="1989138"/>
          </a:xfrm>
          <a:prstGeom prst="rect">
            <a:avLst/>
          </a:prstGeom>
          <a:solidFill>
            <a:srgbClr val="181862"/>
          </a:solidFill>
          <a:ln w="25400" cap="rnd" algn="ctr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1500">
              <a:solidFill>
                <a:srgbClr val="FFFFFF"/>
              </a:solidFill>
            </a:endParaRPr>
          </a:p>
        </p:txBody>
      </p:sp>
      <p:sp>
        <p:nvSpPr>
          <p:cNvPr id="2051" name="Rectangle 66"/>
          <p:cNvSpPr>
            <a:spLocks noChangeArrowheads="1"/>
          </p:cNvSpPr>
          <p:nvPr/>
        </p:nvSpPr>
        <p:spPr bwMode="auto">
          <a:xfrm>
            <a:off x="-17463" y="333375"/>
            <a:ext cx="9144001" cy="1371600"/>
          </a:xfrm>
          <a:prstGeom prst="rect">
            <a:avLst/>
          </a:prstGeom>
          <a:solidFill>
            <a:schemeClr val="accent2"/>
          </a:solidFill>
          <a:ln w="25400" cap="rnd" algn="ctr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1500">
              <a:solidFill>
                <a:srgbClr val="FFFFFF"/>
              </a:solidFill>
            </a:endParaRPr>
          </a:p>
        </p:txBody>
      </p:sp>
      <p:sp>
        <p:nvSpPr>
          <p:cNvPr id="2052" name="Rectangle 23"/>
          <p:cNvSpPr>
            <a:spLocks noChangeArrowheads="1"/>
          </p:cNvSpPr>
          <p:nvPr/>
        </p:nvSpPr>
        <p:spPr bwMode="auto">
          <a:xfrm>
            <a:off x="-11113" y="3676650"/>
            <a:ext cx="9166226" cy="971550"/>
          </a:xfrm>
          <a:prstGeom prst="rect">
            <a:avLst/>
          </a:prstGeom>
          <a:solidFill>
            <a:srgbClr val="FC1010"/>
          </a:solidFill>
          <a:ln w="25400" cap="rnd" algn="ctr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1500">
              <a:solidFill>
                <a:srgbClr val="FFFFFF"/>
              </a:solidFill>
            </a:endParaRPr>
          </a:p>
        </p:txBody>
      </p:sp>
      <p:sp>
        <p:nvSpPr>
          <p:cNvPr id="1672194" name="TextBox 1672193"/>
          <p:cNvSpPr txBox="1">
            <a:spLocks noChangeArrowheads="1"/>
          </p:cNvSpPr>
          <p:nvPr/>
        </p:nvSpPr>
        <p:spPr bwMode="auto">
          <a:xfrm>
            <a:off x="-39688" y="666750"/>
            <a:ext cx="9012238" cy="3238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5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When God Made Man     He Made a spirit    It was His Plan     That we live blessed</a:t>
            </a:r>
          </a:p>
        </p:txBody>
      </p:sp>
      <p:sp>
        <p:nvSpPr>
          <p:cNvPr id="1672196" name="TextBox 1672195"/>
          <p:cNvSpPr txBox="1">
            <a:spLocks noChangeArrowheads="1"/>
          </p:cNvSpPr>
          <p:nvPr/>
        </p:nvSpPr>
        <p:spPr bwMode="auto">
          <a:xfrm>
            <a:off x="11113" y="4133850"/>
            <a:ext cx="9144000" cy="3238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5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            Let’s get back to Eden      Live on top the World</a:t>
            </a:r>
          </a:p>
        </p:txBody>
      </p:sp>
      <p:sp>
        <p:nvSpPr>
          <p:cNvPr id="2055" name="TextBox 167220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838200" y="304800"/>
            <a:ext cx="895350" cy="3231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Bbm7#5</a:t>
            </a:r>
          </a:p>
        </p:txBody>
      </p:sp>
      <p:sp>
        <p:nvSpPr>
          <p:cNvPr id="2056" name="TextBox 167220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771650" y="304800"/>
            <a:ext cx="792163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Bmaj9</a:t>
            </a:r>
          </a:p>
        </p:txBody>
      </p:sp>
      <p:sp>
        <p:nvSpPr>
          <p:cNvPr id="2057" name="TextBox 1672204"/>
          <p:cNvSpPr txBox="1">
            <a:spLocks noChangeArrowheads="1"/>
          </p:cNvSpPr>
          <p:nvPr/>
        </p:nvSpPr>
        <p:spPr bwMode="auto">
          <a:xfrm>
            <a:off x="3138488" y="319088"/>
            <a:ext cx="50800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Db</a:t>
            </a:r>
          </a:p>
        </p:txBody>
      </p:sp>
      <p:sp>
        <p:nvSpPr>
          <p:cNvPr id="2058" name="TextBox 1672205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600450" y="319088"/>
            <a:ext cx="74295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Ebm7</a:t>
            </a:r>
          </a:p>
        </p:txBody>
      </p:sp>
      <p:sp>
        <p:nvSpPr>
          <p:cNvPr id="2059" name="TextBox 167220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3338" y="3829050"/>
            <a:ext cx="1227137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B(add2)/</a:t>
            </a:r>
            <a:r>
              <a:rPr lang="en-US" sz="15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</a:t>
            </a:r>
            <a:endParaRPr lang="en-US" sz="15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60" name="TextBox 6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781800" y="11113"/>
            <a:ext cx="1600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u="sng">
                <a:solidFill>
                  <a:srgbClr val="FFFF00"/>
                </a:solidFill>
                <a:latin typeface="Arial" charset="0"/>
              </a:rPr>
              <a:t>Song ID: </a:t>
            </a:r>
            <a:r>
              <a:rPr lang="en-US" sz="1800" u="sng">
                <a:solidFill>
                  <a:srgbClr val="FFFF00"/>
                </a:solidFill>
                <a:latin typeface="Arial" charset="0"/>
                <a:hlinkClick r:id="rId7"/>
              </a:rPr>
              <a:t>154</a:t>
            </a:r>
            <a:endParaRPr lang="en-US" sz="1800" u="sng">
              <a:solidFill>
                <a:srgbClr val="FFFF00"/>
              </a:solidFill>
              <a:latin typeface="Arial" charset="0"/>
            </a:endParaRPr>
          </a:p>
        </p:txBody>
      </p:sp>
      <p:pic>
        <p:nvPicPr>
          <p:cNvPr id="2061" name="Rectangle 68">
            <a:hlinkClick r:id="rId8"/>
          </p:cNvPr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-11113"/>
            <a:ext cx="352425" cy="295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14288" y="1295400"/>
            <a:ext cx="9012237" cy="3238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500" b="1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The tempter came     We were distracted                      The tempter came         and we fell</a:t>
            </a:r>
          </a:p>
        </p:txBody>
      </p:sp>
      <p:sp>
        <p:nvSpPr>
          <p:cNvPr id="2063" name="Rectangle 69"/>
          <p:cNvSpPr>
            <a:spLocks noChangeArrowheads="1"/>
          </p:cNvSpPr>
          <p:nvPr/>
        </p:nvSpPr>
        <p:spPr bwMode="auto">
          <a:xfrm>
            <a:off x="-23813" y="1695450"/>
            <a:ext cx="9144001" cy="1981200"/>
          </a:xfrm>
          <a:prstGeom prst="rect">
            <a:avLst/>
          </a:prstGeom>
          <a:solidFill>
            <a:schemeClr val="tx1"/>
          </a:solidFill>
          <a:ln w="25400" cap="rnd" algn="ctr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1500">
              <a:solidFill>
                <a:srgbClr val="FFFFFF"/>
              </a:solidFill>
            </a:endParaRP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-57150" y="2228850"/>
            <a:ext cx="9144000" cy="3238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5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were deemed           To live a life that’s beautiful           A life that’s full  A life that’s rich and plentiful </a:t>
            </a:r>
          </a:p>
        </p:txBody>
      </p:sp>
      <p:sp>
        <p:nvSpPr>
          <p:cNvPr id="2065" name="TextBox 26">
            <a:hlinkClick r:id="rId9"/>
          </p:cNvPr>
          <p:cNvSpPr txBox="1">
            <a:spLocks noChangeArrowheads="1"/>
          </p:cNvSpPr>
          <p:nvPr/>
        </p:nvSpPr>
        <p:spPr bwMode="auto">
          <a:xfrm>
            <a:off x="609600" y="1924050"/>
            <a:ext cx="1190625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Abdim7/Gb</a:t>
            </a:r>
          </a:p>
        </p:txBody>
      </p:sp>
      <p:sp>
        <p:nvSpPr>
          <p:cNvPr id="2066" name="TextBox 29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5581650" y="1924050"/>
            <a:ext cx="129540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Gbm (add 9)</a:t>
            </a:r>
          </a:p>
        </p:txBody>
      </p:sp>
      <p:sp>
        <p:nvSpPr>
          <p:cNvPr id="2067" name="TextBox 30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7480300" y="1946275"/>
            <a:ext cx="936625" cy="322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Gbmaj9</a:t>
            </a:r>
          </a:p>
        </p:txBody>
      </p:sp>
      <p:sp>
        <p:nvSpPr>
          <p:cNvPr id="2068" name="TextBox 32"/>
          <p:cNvSpPr txBox="1">
            <a:spLocks noChangeArrowheads="1"/>
          </p:cNvSpPr>
          <p:nvPr/>
        </p:nvSpPr>
        <p:spPr bwMode="auto">
          <a:xfrm>
            <a:off x="-90488" y="3278188"/>
            <a:ext cx="1023938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>
                <a:solidFill>
                  <a:srgbClr val="000000"/>
                </a:solidFill>
              </a:rPr>
              <a:t>C-D-Eb-E</a:t>
            </a:r>
          </a:p>
        </p:txBody>
      </p:sp>
      <p:sp>
        <p:nvSpPr>
          <p:cNvPr id="2069" name="TextBox 34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3524250" y="1924050"/>
            <a:ext cx="95250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Db6/Gb</a:t>
            </a:r>
          </a:p>
        </p:txBody>
      </p: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-57150" y="2860675"/>
            <a:ext cx="9144000" cy="3222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5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It is my goal       To remind you    of this principle               You’re redeemed    A newborn soul</a:t>
            </a:r>
          </a:p>
        </p:txBody>
      </p:sp>
      <p:sp>
        <p:nvSpPr>
          <p:cNvPr id="2071" name="TextBox 52"/>
          <p:cNvSpPr txBox="1">
            <a:spLocks noChangeArrowheads="1"/>
          </p:cNvSpPr>
          <p:nvPr/>
        </p:nvSpPr>
        <p:spPr bwMode="auto">
          <a:xfrm>
            <a:off x="1619250" y="3278188"/>
            <a:ext cx="144780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Fm - Eb/G - Bb</a:t>
            </a:r>
          </a:p>
        </p:txBody>
      </p:sp>
      <p:sp>
        <p:nvSpPr>
          <p:cNvPr id="2072" name="TextBox 53"/>
          <p:cNvSpPr txBox="1">
            <a:spLocks noChangeArrowheads="1"/>
          </p:cNvSpPr>
          <p:nvPr/>
        </p:nvSpPr>
        <p:spPr bwMode="auto">
          <a:xfrm>
            <a:off x="5429250" y="3278188"/>
            <a:ext cx="144780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Fm - Eb/G - Bb</a:t>
            </a:r>
          </a:p>
        </p:txBody>
      </p:sp>
      <p:sp>
        <p:nvSpPr>
          <p:cNvPr id="2073" name="TextBox 54"/>
          <p:cNvSpPr txBox="1">
            <a:spLocks noChangeArrowheads="1"/>
          </p:cNvSpPr>
          <p:nvPr/>
        </p:nvSpPr>
        <p:spPr bwMode="auto">
          <a:xfrm>
            <a:off x="3219450" y="3278188"/>
            <a:ext cx="53340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</a:t>
            </a:r>
          </a:p>
        </p:txBody>
      </p:sp>
      <p:sp>
        <p:nvSpPr>
          <p:cNvPr id="2074" name="TextBox 55"/>
          <p:cNvSpPr txBox="1">
            <a:spLocks noChangeArrowheads="1"/>
          </p:cNvSpPr>
          <p:nvPr/>
        </p:nvSpPr>
        <p:spPr bwMode="auto">
          <a:xfrm>
            <a:off x="4210050" y="3278188"/>
            <a:ext cx="53340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</a:t>
            </a:r>
          </a:p>
        </p:txBody>
      </p:sp>
      <p:sp>
        <p:nvSpPr>
          <p:cNvPr id="2075" name="TextBox 56"/>
          <p:cNvSpPr txBox="1">
            <a:spLocks noChangeArrowheads="1"/>
          </p:cNvSpPr>
          <p:nvPr/>
        </p:nvSpPr>
        <p:spPr bwMode="auto">
          <a:xfrm>
            <a:off x="7170738" y="3278188"/>
            <a:ext cx="53340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</a:t>
            </a:r>
          </a:p>
        </p:txBody>
      </p:sp>
      <p:sp>
        <p:nvSpPr>
          <p:cNvPr id="2076" name="TextBox 57"/>
          <p:cNvSpPr txBox="1">
            <a:spLocks noChangeArrowheads="1"/>
          </p:cNvSpPr>
          <p:nvPr/>
        </p:nvSpPr>
        <p:spPr bwMode="auto">
          <a:xfrm>
            <a:off x="8161338" y="3278188"/>
            <a:ext cx="91440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C/E   C</a:t>
            </a:r>
          </a:p>
        </p:txBody>
      </p:sp>
      <p:sp>
        <p:nvSpPr>
          <p:cNvPr id="2077" name="TextBox 83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420688" y="2555875"/>
            <a:ext cx="960437" cy="322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Abm/F</a:t>
            </a:r>
          </a:p>
        </p:txBody>
      </p:sp>
      <p:sp>
        <p:nvSpPr>
          <p:cNvPr id="2078" name="TextBox 84"/>
          <p:cNvSpPr txBox="1">
            <a:spLocks noChangeArrowheads="1"/>
          </p:cNvSpPr>
          <p:nvPr/>
        </p:nvSpPr>
        <p:spPr bwMode="auto">
          <a:xfrm>
            <a:off x="1466850" y="2555875"/>
            <a:ext cx="87630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Ddim7</a:t>
            </a:r>
          </a:p>
        </p:txBody>
      </p:sp>
      <p:sp>
        <p:nvSpPr>
          <p:cNvPr id="2079" name="TextBox 86"/>
          <p:cNvSpPr txBox="1">
            <a:spLocks noChangeArrowheads="1"/>
          </p:cNvSpPr>
          <p:nvPr/>
        </p:nvSpPr>
        <p:spPr bwMode="auto">
          <a:xfrm>
            <a:off x="7629525" y="2552700"/>
            <a:ext cx="914400" cy="322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Cm7</a:t>
            </a:r>
          </a:p>
        </p:txBody>
      </p:sp>
      <p:sp>
        <p:nvSpPr>
          <p:cNvPr id="2080" name="TextBox 89"/>
          <p:cNvSpPr txBox="1">
            <a:spLocks noChangeArrowheads="1"/>
          </p:cNvSpPr>
          <p:nvPr/>
        </p:nvSpPr>
        <p:spPr bwMode="auto">
          <a:xfrm>
            <a:off x="3143250" y="2555875"/>
            <a:ext cx="796925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Ebm9</a:t>
            </a:r>
          </a:p>
        </p:txBody>
      </p:sp>
      <p:sp>
        <p:nvSpPr>
          <p:cNvPr id="2081" name="TextBox 91"/>
          <p:cNvSpPr txBox="1">
            <a:spLocks noChangeArrowheads="1"/>
          </p:cNvSpPr>
          <p:nvPr/>
        </p:nvSpPr>
        <p:spPr bwMode="auto">
          <a:xfrm>
            <a:off x="5437188" y="2555875"/>
            <a:ext cx="457200" cy="322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</a:t>
            </a:r>
          </a:p>
        </p:txBody>
      </p:sp>
      <p:sp>
        <p:nvSpPr>
          <p:cNvPr id="102" name="TextBox 101"/>
          <p:cNvSpPr txBox="1">
            <a:spLocks noChangeArrowheads="1"/>
          </p:cNvSpPr>
          <p:nvPr/>
        </p:nvSpPr>
        <p:spPr bwMode="auto">
          <a:xfrm>
            <a:off x="-17463" y="5048250"/>
            <a:ext cx="9144001" cy="3238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5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Our families blessed                                 Finances  blessed</a:t>
            </a:r>
          </a:p>
        </p:txBody>
      </p:sp>
      <p:sp>
        <p:nvSpPr>
          <p:cNvPr id="103" name="TextBox 102"/>
          <p:cNvSpPr txBox="1">
            <a:spLocks noChangeArrowheads="1"/>
          </p:cNvSpPr>
          <p:nvPr/>
        </p:nvSpPr>
        <p:spPr bwMode="auto">
          <a:xfrm>
            <a:off x="33338" y="6350000"/>
            <a:ext cx="9144000" cy="3222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5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were tempted                             And we fell                    Jesus came     Now all is well</a:t>
            </a:r>
          </a:p>
        </p:txBody>
      </p:sp>
      <p:sp>
        <p:nvSpPr>
          <p:cNvPr id="2085" name="TextBox 167220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376863" y="328613"/>
            <a:ext cx="792162" cy="322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Bmaj9</a:t>
            </a:r>
          </a:p>
        </p:txBody>
      </p:sp>
      <p:sp>
        <p:nvSpPr>
          <p:cNvPr id="2086" name="TextBox 1672204"/>
          <p:cNvSpPr txBox="1">
            <a:spLocks noChangeArrowheads="1"/>
          </p:cNvSpPr>
          <p:nvPr/>
        </p:nvSpPr>
        <p:spPr bwMode="auto">
          <a:xfrm>
            <a:off x="6743700" y="342900"/>
            <a:ext cx="50800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Db</a:t>
            </a:r>
          </a:p>
        </p:txBody>
      </p:sp>
      <p:sp>
        <p:nvSpPr>
          <p:cNvPr id="2087" name="TextBox 1672205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205663" y="342900"/>
            <a:ext cx="74295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Ebm7</a:t>
            </a:r>
          </a:p>
        </p:txBody>
      </p:sp>
      <p:sp>
        <p:nvSpPr>
          <p:cNvPr id="2089" name="TextBox 167220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00225" y="1003300"/>
            <a:ext cx="792163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Bmaj9</a:t>
            </a:r>
          </a:p>
        </p:txBody>
      </p:sp>
      <p:sp>
        <p:nvSpPr>
          <p:cNvPr id="2090" name="TextBox 1672204"/>
          <p:cNvSpPr txBox="1">
            <a:spLocks noChangeArrowheads="1"/>
          </p:cNvSpPr>
          <p:nvPr/>
        </p:nvSpPr>
        <p:spPr bwMode="auto">
          <a:xfrm>
            <a:off x="3167063" y="1017588"/>
            <a:ext cx="50800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Db</a:t>
            </a:r>
          </a:p>
        </p:txBody>
      </p:sp>
      <p:sp>
        <p:nvSpPr>
          <p:cNvPr id="2091" name="TextBox 1672205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629025" y="1017588"/>
            <a:ext cx="74295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Ebm7</a:t>
            </a:r>
          </a:p>
        </p:txBody>
      </p:sp>
      <p:sp>
        <p:nvSpPr>
          <p:cNvPr id="2093" name="TextBox 167220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751513" y="1019175"/>
            <a:ext cx="790575" cy="322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Bmaj9</a:t>
            </a:r>
          </a:p>
        </p:txBody>
      </p:sp>
      <p:sp>
        <p:nvSpPr>
          <p:cNvPr id="2094" name="TextBox 1672204"/>
          <p:cNvSpPr txBox="1">
            <a:spLocks noChangeArrowheads="1"/>
          </p:cNvSpPr>
          <p:nvPr/>
        </p:nvSpPr>
        <p:spPr bwMode="auto">
          <a:xfrm>
            <a:off x="7207250" y="1019175"/>
            <a:ext cx="50800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Db</a:t>
            </a:r>
          </a:p>
        </p:txBody>
      </p:sp>
      <p:sp>
        <p:nvSpPr>
          <p:cNvPr id="2095" name="TextBox 1672205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715250" y="1017588"/>
            <a:ext cx="74295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Ebm7</a:t>
            </a:r>
          </a:p>
        </p:txBody>
      </p:sp>
      <p:sp>
        <p:nvSpPr>
          <p:cNvPr id="2096" name="TextBox 89"/>
          <p:cNvSpPr txBox="1">
            <a:spLocks noChangeArrowheads="1"/>
          </p:cNvSpPr>
          <p:nvPr/>
        </p:nvSpPr>
        <p:spPr bwMode="auto">
          <a:xfrm>
            <a:off x="3940175" y="2555875"/>
            <a:ext cx="796925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Gb/Bb</a:t>
            </a:r>
          </a:p>
        </p:txBody>
      </p:sp>
      <p:sp>
        <p:nvSpPr>
          <p:cNvPr id="2097" name="TextBox 91"/>
          <p:cNvSpPr txBox="1">
            <a:spLocks noChangeArrowheads="1"/>
          </p:cNvSpPr>
          <p:nvPr/>
        </p:nvSpPr>
        <p:spPr bwMode="auto">
          <a:xfrm>
            <a:off x="6932613" y="2557463"/>
            <a:ext cx="603250" cy="322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Gm7</a:t>
            </a:r>
          </a:p>
        </p:txBody>
      </p:sp>
      <p:sp>
        <p:nvSpPr>
          <p:cNvPr id="2100" name="TextBox 167220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813175" y="3829050"/>
            <a:ext cx="792163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Ddim7</a:t>
            </a:r>
          </a:p>
        </p:txBody>
      </p:sp>
      <p:sp>
        <p:nvSpPr>
          <p:cNvPr id="2101" name="TextBox 167220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641850" y="3829050"/>
            <a:ext cx="792163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Ebm7</a:t>
            </a:r>
          </a:p>
        </p:txBody>
      </p:sp>
      <p:sp>
        <p:nvSpPr>
          <p:cNvPr id="2102" name="TextBox 1672202"/>
          <p:cNvSpPr txBox="1">
            <a:spLocks noChangeArrowheads="1"/>
          </p:cNvSpPr>
          <p:nvPr/>
        </p:nvSpPr>
        <p:spPr bwMode="auto">
          <a:xfrm>
            <a:off x="5581650" y="4086225"/>
            <a:ext cx="1350963" cy="322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>
                <a:solidFill>
                  <a:srgbClr val="FF0000"/>
                </a:solidFill>
              </a:rPr>
              <a:t>Repeat (4X)</a:t>
            </a:r>
          </a:p>
        </p:txBody>
      </p:sp>
      <p:sp>
        <p:nvSpPr>
          <p:cNvPr id="2103" name="TextBox 59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1466850" y="4724400"/>
            <a:ext cx="97155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Ebsus4/B</a:t>
            </a:r>
            <a:endParaRPr lang="en-US" sz="15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04" name="TextBox 59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4305300" y="4724400"/>
            <a:ext cx="205740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Fm#5 – Gb/Eb</a:t>
            </a: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-15875" y="5670550"/>
            <a:ext cx="9144000" cy="3238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5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Our mind and spirit                             And our bodies blessed</a:t>
            </a:r>
          </a:p>
        </p:txBody>
      </p:sp>
      <p:sp>
        <p:nvSpPr>
          <p:cNvPr id="2107" name="TextBox 59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4400551" y="5372100"/>
            <a:ext cx="843826" cy="322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Fm#5</a:t>
            </a:r>
            <a:endParaRPr lang="en-US" sz="15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09" name="TextBox 59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3457575" y="6030913"/>
            <a:ext cx="1485900" cy="3231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Fm#5 – Gb/</a:t>
            </a:r>
            <a:r>
              <a:rPr lang="en-US" sz="15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</a:t>
            </a:r>
            <a:endParaRPr lang="en-US" sz="15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10" name="TextBox 1672202">
            <a:hlinkClick r:id="rId16"/>
          </p:cNvPr>
          <p:cNvSpPr txBox="1">
            <a:spLocks noChangeArrowheads="1"/>
          </p:cNvSpPr>
          <p:nvPr/>
        </p:nvSpPr>
        <p:spPr bwMode="auto">
          <a:xfrm>
            <a:off x="5018088" y="6030913"/>
            <a:ext cx="1128712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Bmaj9/Gb</a:t>
            </a:r>
          </a:p>
        </p:txBody>
      </p:sp>
      <p:sp>
        <p:nvSpPr>
          <p:cNvPr id="2111" name="TextBox 1672202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8183562" y="5995988"/>
            <a:ext cx="720725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Abm7</a:t>
            </a:r>
            <a:endParaRPr lang="en-US" sz="15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TextBox 167220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495800" y="317630"/>
            <a:ext cx="895350" cy="3231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Bbm7#5</a:t>
            </a:r>
          </a:p>
        </p:txBody>
      </p:sp>
      <p:sp>
        <p:nvSpPr>
          <p:cNvPr id="65" name="TextBox 167220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876300" y="990418"/>
            <a:ext cx="895350" cy="3231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Bbm7#5</a:t>
            </a:r>
          </a:p>
        </p:txBody>
      </p:sp>
      <p:sp>
        <p:nvSpPr>
          <p:cNvPr id="66" name="TextBox 167220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796701" y="1018723"/>
            <a:ext cx="895350" cy="3231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Bbm7#5</a:t>
            </a:r>
          </a:p>
        </p:txBody>
      </p:sp>
      <p:sp>
        <p:nvSpPr>
          <p:cNvPr id="67" name="TextBox 167220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47782" y="3839260"/>
            <a:ext cx="895350" cy="3231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Bbm7#5</a:t>
            </a:r>
          </a:p>
        </p:txBody>
      </p:sp>
      <p:sp>
        <p:nvSpPr>
          <p:cNvPr id="69" name="TextBox 167220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165141" y="3842034"/>
            <a:ext cx="792163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Bmaj9</a:t>
            </a:r>
          </a:p>
        </p:txBody>
      </p:sp>
      <p:sp>
        <p:nvSpPr>
          <p:cNvPr id="70" name="TextBox 1672202"/>
          <p:cNvSpPr txBox="1">
            <a:spLocks noChangeArrowheads="1"/>
          </p:cNvSpPr>
          <p:nvPr/>
        </p:nvSpPr>
        <p:spPr bwMode="auto">
          <a:xfrm>
            <a:off x="6648905" y="5996673"/>
            <a:ext cx="781050" cy="3231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Ebsus4</a:t>
            </a:r>
            <a:endParaRPr lang="en-US" sz="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TextBox 1672202">
            <a:hlinkClick r:id="rId18"/>
          </p:cNvPr>
          <p:cNvSpPr txBox="1">
            <a:spLocks noChangeArrowheads="1"/>
          </p:cNvSpPr>
          <p:nvPr/>
        </p:nvSpPr>
        <p:spPr bwMode="auto">
          <a:xfrm>
            <a:off x="7437438" y="5996673"/>
            <a:ext cx="700087" cy="3231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Bb7/F</a:t>
            </a:r>
            <a:endParaRPr lang="en-US" sz="15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TextBox 59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2514031" y="4724400"/>
            <a:ext cx="1086419" cy="3231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Dbsus4/Bb</a:t>
            </a:r>
            <a:endParaRPr lang="en-US" sz="15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" name="TextBox 59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1366421" y="5375364"/>
            <a:ext cx="97155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Ebsus4/B</a:t>
            </a:r>
            <a:endParaRPr lang="en-US" sz="15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TextBox 59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2413602" y="5375364"/>
            <a:ext cx="1086419" cy="3231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Dbsus4/Bb</a:t>
            </a:r>
            <a:endParaRPr lang="en-US" sz="15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" name="TextBox 59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1247775" y="6026150"/>
            <a:ext cx="971550" cy="3238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Ebsus4/B</a:t>
            </a:r>
            <a:endParaRPr lang="en-US" sz="15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TextBox 59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2294956" y="6026150"/>
            <a:ext cx="1086419" cy="3231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Dbsus4/Bb</a:t>
            </a:r>
            <a:endParaRPr lang="en-US" sz="15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TextBox 59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5581650" y="5359033"/>
            <a:ext cx="2652712" cy="3231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run</a:t>
            </a:r>
            <a:r>
              <a:rPr lang="en-US" sz="1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1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15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</a:t>
            </a:r>
            <a:r>
              <a:rPr lang="en-US" sz="1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-F   Gb-</a:t>
            </a:r>
            <a:r>
              <a:rPr lang="en-US" sz="15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</a:t>
            </a:r>
            <a:r>
              <a:rPr lang="en-US" sz="1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Bb-</a:t>
            </a:r>
            <a:r>
              <a:rPr lang="en-US" sz="15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Db</a:t>
            </a:r>
            <a:r>
              <a:rPr lang="en-US" sz="1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8443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0" y="1622286"/>
            <a:ext cx="9131300" cy="2721114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9144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Intro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286000" y="-1772"/>
            <a:ext cx="6954982" cy="11079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 To Eden</a:t>
            </a:r>
            <a:endParaRPr lang="en-US" sz="66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167220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897933" y="1768166"/>
            <a:ext cx="990601" cy="40011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bm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7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#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5</a:t>
            </a:r>
          </a:p>
        </p:txBody>
      </p:sp>
      <p:sp>
        <p:nvSpPr>
          <p:cNvPr id="9" name="TextBox 167220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971951" y="1768166"/>
            <a:ext cx="868244" cy="40011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maj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9</a:t>
            </a:r>
          </a:p>
        </p:txBody>
      </p:sp>
      <p:sp>
        <p:nvSpPr>
          <p:cNvPr id="10" name="TextBox 1672204"/>
          <p:cNvSpPr txBox="1">
            <a:spLocks noChangeArrowheads="1"/>
          </p:cNvSpPr>
          <p:nvPr/>
        </p:nvSpPr>
        <p:spPr bwMode="auto">
          <a:xfrm>
            <a:off x="7388431" y="1752600"/>
            <a:ext cx="506848" cy="40011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D</a:t>
            </a:r>
            <a:r>
              <a:rPr kumimoji="0" lang="en-US" sz="1800" b="1" i="0" u="sng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b</a:t>
            </a:r>
            <a:endParaRPr kumimoji="0" lang="en-US" sz="1800" b="1" i="0" u="sng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</a:endParaRPr>
          </a:p>
        </p:txBody>
      </p:sp>
      <p:sp>
        <p:nvSpPr>
          <p:cNvPr id="11" name="TextBox 1672205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928967" y="1752600"/>
            <a:ext cx="782938" cy="40011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bm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7</a:t>
            </a:r>
          </a:p>
        </p:txBody>
      </p:sp>
      <p:sp>
        <p:nvSpPr>
          <p:cNvPr id="12" name="TextBox 167220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882693" y="2331284"/>
            <a:ext cx="990601" cy="40011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bm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7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#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5</a:t>
            </a:r>
          </a:p>
        </p:txBody>
      </p:sp>
      <p:sp>
        <p:nvSpPr>
          <p:cNvPr id="13" name="TextBox 167220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956711" y="2331284"/>
            <a:ext cx="868244" cy="40011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maj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9</a:t>
            </a:r>
          </a:p>
        </p:txBody>
      </p:sp>
      <p:sp>
        <p:nvSpPr>
          <p:cNvPr id="14" name="TextBox 1672204"/>
          <p:cNvSpPr txBox="1">
            <a:spLocks noChangeArrowheads="1"/>
          </p:cNvSpPr>
          <p:nvPr/>
        </p:nvSpPr>
        <p:spPr bwMode="auto">
          <a:xfrm>
            <a:off x="7373191" y="2315718"/>
            <a:ext cx="506848" cy="40011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D</a:t>
            </a:r>
            <a:r>
              <a:rPr kumimoji="0" lang="en-US" sz="1800" b="1" i="0" u="sng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b</a:t>
            </a:r>
            <a:endParaRPr kumimoji="0" lang="en-US" sz="1800" b="1" i="0" u="sng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</a:endParaRPr>
          </a:p>
        </p:txBody>
      </p:sp>
      <p:sp>
        <p:nvSpPr>
          <p:cNvPr id="15" name="TextBox 1672205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913727" y="2315718"/>
            <a:ext cx="782938" cy="40011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bm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7</a:t>
            </a:r>
          </a:p>
        </p:txBody>
      </p:sp>
      <p:sp>
        <p:nvSpPr>
          <p:cNvPr id="16" name="TextBox 167220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882692" y="2868228"/>
            <a:ext cx="990601" cy="40011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bm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7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#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5</a:t>
            </a:r>
          </a:p>
        </p:txBody>
      </p:sp>
      <p:sp>
        <p:nvSpPr>
          <p:cNvPr id="17" name="TextBox 167220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956710" y="2868228"/>
            <a:ext cx="868244" cy="40011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maj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9</a:t>
            </a:r>
          </a:p>
        </p:txBody>
      </p:sp>
      <p:sp>
        <p:nvSpPr>
          <p:cNvPr id="18" name="TextBox 1672204"/>
          <p:cNvSpPr txBox="1">
            <a:spLocks noChangeArrowheads="1"/>
          </p:cNvSpPr>
          <p:nvPr/>
        </p:nvSpPr>
        <p:spPr bwMode="auto">
          <a:xfrm>
            <a:off x="7373190" y="2852662"/>
            <a:ext cx="506848" cy="40011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D</a:t>
            </a:r>
            <a:r>
              <a:rPr kumimoji="0" lang="en-US" sz="1800" b="1" i="0" u="sng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b</a:t>
            </a:r>
            <a:endParaRPr kumimoji="0" lang="en-US" sz="1800" b="1" i="0" u="sng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</a:endParaRPr>
          </a:p>
        </p:txBody>
      </p:sp>
      <p:sp>
        <p:nvSpPr>
          <p:cNvPr id="19" name="TextBox 1672205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913726" y="2852662"/>
            <a:ext cx="782938" cy="40011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bm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7</a:t>
            </a:r>
          </a:p>
        </p:txBody>
      </p:sp>
      <p:sp>
        <p:nvSpPr>
          <p:cNvPr id="20" name="TextBox 167220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867452" y="3431346"/>
            <a:ext cx="990601" cy="40011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bm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7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#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5</a:t>
            </a:r>
          </a:p>
        </p:txBody>
      </p:sp>
      <p:sp>
        <p:nvSpPr>
          <p:cNvPr id="21" name="TextBox 167220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941470" y="3431346"/>
            <a:ext cx="868244" cy="40011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B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maj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9</a:t>
            </a:r>
          </a:p>
        </p:txBody>
      </p:sp>
      <p:sp>
        <p:nvSpPr>
          <p:cNvPr id="22" name="TextBox 1672204"/>
          <p:cNvSpPr txBox="1">
            <a:spLocks noChangeArrowheads="1"/>
          </p:cNvSpPr>
          <p:nvPr/>
        </p:nvSpPr>
        <p:spPr bwMode="auto">
          <a:xfrm>
            <a:off x="7357950" y="3415780"/>
            <a:ext cx="506848" cy="40011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D</a:t>
            </a:r>
            <a:r>
              <a:rPr kumimoji="0" lang="en-US" sz="1800" b="1" i="0" u="sng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b</a:t>
            </a:r>
            <a:endParaRPr kumimoji="0" lang="en-US" sz="1800" b="1" i="0" u="sng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</a:endParaRPr>
          </a:p>
        </p:txBody>
      </p:sp>
      <p:sp>
        <p:nvSpPr>
          <p:cNvPr id="23" name="TextBox 1672205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898486" y="3415780"/>
            <a:ext cx="782938" cy="40011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E</a:t>
            </a: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bm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44796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16867" y="2286775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It 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was</a:t>
            </a: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His plan    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that </a:t>
            </a: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live blessed</a:t>
            </a: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20075" y="1380652"/>
            <a:ext cx="91344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When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God </a:t>
            </a: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made man 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He </a:t>
            </a: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made a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spirit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0" name="Text Box 2"/>
          <p:cNvSpPr txBox="1">
            <a:spLocks noChangeArrowheads="1"/>
          </p:cNvSpPr>
          <p:nvPr/>
        </p:nvSpPr>
        <p:spPr bwMode="auto">
          <a:xfrm>
            <a:off x="1582" y="3200400"/>
            <a:ext cx="91830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tempter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came                we were distracted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1a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0" name="TextBox 167220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979016" y="1098203"/>
            <a:ext cx="990601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11" name="TextBox 167220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053034" y="1098203"/>
            <a:ext cx="868244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maj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</p:txBody>
      </p:sp>
      <p:sp>
        <p:nvSpPr>
          <p:cNvPr id="12" name="TextBox 1672204"/>
          <p:cNvSpPr txBox="1">
            <a:spLocks noChangeArrowheads="1"/>
          </p:cNvSpPr>
          <p:nvPr/>
        </p:nvSpPr>
        <p:spPr bwMode="auto">
          <a:xfrm>
            <a:off x="7679314" y="1098203"/>
            <a:ext cx="506848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en-US" sz="1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672205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219850" y="1098203"/>
            <a:ext cx="782938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  <p:sp>
        <p:nvSpPr>
          <p:cNvPr id="18" name="TextBox 167220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979015" y="2002840"/>
            <a:ext cx="990601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19" name="TextBox 167220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053033" y="2002840"/>
            <a:ext cx="868244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maj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</p:txBody>
      </p:sp>
      <p:sp>
        <p:nvSpPr>
          <p:cNvPr id="20" name="TextBox 1672204"/>
          <p:cNvSpPr txBox="1">
            <a:spLocks noChangeArrowheads="1"/>
          </p:cNvSpPr>
          <p:nvPr/>
        </p:nvSpPr>
        <p:spPr bwMode="auto">
          <a:xfrm>
            <a:off x="7679313" y="2002840"/>
            <a:ext cx="506848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en-US" sz="1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1672205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219849" y="2002840"/>
            <a:ext cx="782938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  <p:sp>
        <p:nvSpPr>
          <p:cNvPr id="22" name="TextBox 167220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979016" y="2898126"/>
            <a:ext cx="990601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23" name="TextBox 167220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053034" y="2898126"/>
            <a:ext cx="868244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maj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</p:txBody>
      </p:sp>
      <p:sp>
        <p:nvSpPr>
          <p:cNvPr id="24" name="TextBox 1672204"/>
          <p:cNvSpPr txBox="1">
            <a:spLocks noChangeArrowheads="1"/>
          </p:cNvSpPr>
          <p:nvPr/>
        </p:nvSpPr>
        <p:spPr bwMode="auto">
          <a:xfrm>
            <a:off x="7679314" y="2898126"/>
            <a:ext cx="506848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en-US" sz="1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1672205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219850" y="2898126"/>
            <a:ext cx="782938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42889" y="4105219"/>
            <a:ext cx="91830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tempter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came                             and we fell</a:t>
            </a: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" name="TextBox 167220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20323" y="3802945"/>
            <a:ext cx="990601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28" name="TextBox 167220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094341" y="3802945"/>
            <a:ext cx="868244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maj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</p:txBody>
      </p:sp>
      <p:sp>
        <p:nvSpPr>
          <p:cNvPr id="29" name="TextBox 1672204"/>
          <p:cNvSpPr txBox="1">
            <a:spLocks noChangeArrowheads="1"/>
          </p:cNvSpPr>
          <p:nvPr/>
        </p:nvSpPr>
        <p:spPr bwMode="auto">
          <a:xfrm>
            <a:off x="7720621" y="3802945"/>
            <a:ext cx="506848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en-US" sz="1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1672205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261157" y="3802945"/>
            <a:ext cx="782938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32508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4110" y="1143000"/>
            <a:ext cx="9131300" cy="5715000"/>
          </a:xfrm>
          <a:prstGeom prst="rect">
            <a:avLst/>
          </a:prstGeom>
          <a:solidFill>
            <a:srgbClr val="39273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7" name="Rectangle 1"/>
          <p:cNvSpPr>
            <a:spLocks noChangeArrowheads="1"/>
          </p:cNvSpPr>
          <p:nvPr/>
        </p:nvSpPr>
        <p:spPr bwMode="auto">
          <a:xfrm>
            <a:off x="159448" y="4808080"/>
            <a:ext cx="8755952" cy="1516520"/>
          </a:xfrm>
          <a:prstGeom prst="rect">
            <a:avLst/>
          </a:prstGeom>
          <a:solidFill>
            <a:srgbClr val="5E405D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7" y="228600"/>
            <a:ext cx="3503513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1b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4110" y="2448035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life that’s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full    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life that’s rich and plentiful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2757" y="1572718"/>
            <a:ext cx="9134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We were deemed to live a life that beautiful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4110" y="3301371"/>
            <a:ext cx="91830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It is my goal       To remind you    of this principle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-13636" y="4241435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You’re redeemed    A newborn soul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TextBox 26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33183" y="1208929"/>
            <a:ext cx="1406091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/G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sp>
        <p:nvSpPr>
          <p:cNvPr id="12" name="TextBox 29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34851" y="2107535"/>
            <a:ext cx="1378306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(add 9)</a:t>
            </a:r>
          </a:p>
        </p:txBody>
      </p:sp>
      <p:sp>
        <p:nvSpPr>
          <p:cNvPr id="13" name="TextBox 30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934200" y="2095938"/>
            <a:ext cx="996569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bmaj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</p:txBody>
      </p:sp>
      <p:sp>
        <p:nvSpPr>
          <p:cNvPr id="14" name="TextBox 3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693924" y="1192557"/>
            <a:ext cx="101346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/G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sp>
        <p:nvSpPr>
          <p:cNvPr id="15" name="TextBox 83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431296" y="2979526"/>
            <a:ext cx="103379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</a:t>
            </a: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/F</a:t>
            </a:r>
          </a:p>
        </p:txBody>
      </p:sp>
      <p:sp>
        <p:nvSpPr>
          <p:cNvPr id="16" name="TextBox 84"/>
          <p:cNvSpPr txBox="1">
            <a:spLocks noChangeArrowheads="1"/>
          </p:cNvSpPr>
          <p:nvPr/>
        </p:nvSpPr>
        <p:spPr bwMode="auto">
          <a:xfrm>
            <a:off x="3224811" y="2979526"/>
            <a:ext cx="87630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  <p:sp>
        <p:nvSpPr>
          <p:cNvPr id="23" name="TextBox 86"/>
          <p:cNvSpPr txBox="1">
            <a:spLocks noChangeArrowheads="1"/>
          </p:cNvSpPr>
          <p:nvPr/>
        </p:nvSpPr>
        <p:spPr bwMode="auto">
          <a:xfrm>
            <a:off x="5707045" y="3866591"/>
            <a:ext cx="71881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  <p:sp>
        <p:nvSpPr>
          <p:cNvPr id="24" name="TextBox 89"/>
          <p:cNvSpPr txBox="1">
            <a:spLocks noChangeArrowheads="1"/>
          </p:cNvSpPr>
          <p:nvPr/>
        </p:nvSpPr>
        <p:spPr bwMode="auto">
          <a:xfrm>
            <a:off x="6336919" y="2979526"/>
            <a:ext cx="796925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</p:txBody>
      </p:sp>
      <p:sp>
        <p:nvSpPr>
          <p:cNvPr id="25" name="TextBox 91"/>
          <p:cNvSpPr txBox="1">
            <a:spLocks noChangeArrowheads="1"/>
          </p:cNvSpPr>
          <p:nvPr/>
        </p:nvSpPr>
        <p:spPr bwMode="auto">
          <a:xfrm>
            <a:off x="1703967" y="3876618"/>
            <a:ext cx="517853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en-US" sz="1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89"/>
          <p:cNvSpPr txBox="1">
            <a:spLocks noChangeArrowheads="1"/>
          </p:cNvSpPr>
          <p:nvPr/>
        </p:nvSpPr>
        <p:spPr bwMode="auto">
          <a:xfrm>
            <a:off x="7239000" y="2971255"/>
            <a:ext cx="90296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b/</a:t>
            </a: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sp>
        <p:nvSpPr>
          <p:cNvPr id="27" name="TextBox 91"/>
          <p:cNvSpPr txBox="1">
            <a:spLocks noChangeArrowheads="1"/>
          </p:cNvSpPr>
          <p:nvPr/>
        </p:nvSpPr>
        <p:spPr bwMode="auto">
          <a:xfrm>
            <a:off x="4876800" y="3876618"/>
            <a:ext cx="711528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  <p:sp>
        <p:nvSpPr>
          <p:cNvPr id="28" name="TextBox 32"/>
          <p:cNvSpPr txBox="1">
            <a:spLocks noChangeArrowheads="1"/>
          </p:cNvSpPr>
          <p:nvPr/>
        </p:nvSpPr>
        <p:spPr bwMode="auto">
          <a:xfrm>
            <a:off x="304800" y="5207326"/>
            <a:ext cx="1023938" cy="55399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Punch</a:t>
            </a:r>
            <a:br>
              <a:rPr lang="en-US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C-D-</a:t>
            </a:r>
            <a:r>
              <a:rPr lang="en-US" sz="1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</a:t>
            </a:r>
            <a:r>
              <a:rPr lang="en-US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-E</a:t>
            </a:r>
            <a:endParaRPr lang="en-US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52"/>
          <p:cNvSpPr txBox="1">
            <a:spLocks noChangeArrowheads="1"/>
          </p:cNvSpPr>
          <p:nvPr/>
        </p:nvSpPr>
        <p:spPr bwMode="auto">
          <a:xfrm>
            <a:off x="1624062" y="5284270"/>
            <a:ext cx="1799883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sz="20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sp>
        <p:nvSpPr>
          <p:cNvPr id="31" name="TextBox 54"/>
          <p:cNvSpPr txBox="1">
            <a:spLocks noChangeArrowheads="1"/>
          </p:cNvSpPr>
          <p:nvPr/>
        </p:nvSpPr>
        <p:spPr bwMode="auto">
          <a:xfrm>
            <a:off x="3576345" y="5284270"/>
            <a:ext cx="53340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en-US" sz="1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55"/>
          <p:cNvSpPr txBox="1">
            <a:spLocks noChangeArrowheads="1"/>
          </p:cNvSpPr>
          <p:nvPr/>
        </p:nvSpPr>
        <p:spPr bwMode="auto">
          <a:xfrm>
            <a:off x="4254484" y="5297104"/>
            <a:ext cx="53340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en-US" sz="1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Box 57"/>
          <p:cNvSpPr txBox="1">
            <a:spLocks noChangeArrowheads="1"/>
          </p:cNvSpPr>
          <p:nvPr/>
        </p:nvSpPr>
        <p:spPr bwMode="auto">
          <a:xfrm>
            <a:off x="7740803" y="5284270"/>
            <a:ext cx="1030629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</p:txBody>
      </p:sp>
      <p:sp>
        <p:nvSpPr>
          <p:cNvPr id="35" name="TextBox 52"/>
          <p:cNvSpPr txBox="1">
            <a:spLocks noChangeArrowheads="1"/>
          </p:cNvSpPr>
          <p:nvPr/>
        </p:nvSpPr>
        <p:spPr bwMode="auto">
          <a:xfrm>
            <a:off x="5166508" y="5284270"/>
            <a:ext cx="1799883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sz="20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sp>
        <p:nvSpPr>
          <p:cNvPr id="36" name="TextBox 54"/>
          <p:cNvSpPr txBox="1">
            <a:spLocks noChangeArrowheads="1"/>
          </p:cNvSpPr>
          <p:nvPr/>
        </p:nvSpPr>
        <p:spPr bwMode="auto">
          <a:xfrm>
            <a:off x="7118791" y="5284270"/>
            <a:ext cx="53340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1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en-US" sz="1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622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1143000"/>
            <a:ext cx="9131300" cy="5715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16867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-16166" y="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4575638" y="2755799"/>
            <a:ext cx="40449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Live on Top the world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2646" y="1805515"/>
            <a:ext cx="9134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Let’s get back to </a:t>
            </a:r>
            <a:r>
              <a:rPr 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eden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TextBox 167220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1867" y="1436176"/>
            <a:ext cx="1442443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(add2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/ </a:t>
            </a:r>
            <a:r>
              <a:rPr lang="en-US" sz="20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18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en-US" sz="1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67220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811241" y="2328735"/>
            <a:ext cx="892743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  <p:sp>
        <p:nvSpPr>
          <p:cNvPr id="13" name="TextBox 167220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248988" y="2355689"/>
            <a:ext cx="83820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  <p:sp>
        <p:nvSpPr>
          <p:cNvPr id="14" name="TextBox 1672201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609115" y="1436176"/>
            <a:ext cx="1020903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67220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711651" y="1436176"/>
            <a:ext cx="879737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maj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</p:txBody>
      </p:sp>
      <p:sp>
        <p:nvSpPr>
          <p:cNvPr id="38" name="TextBox 1672202"/>
          <p:cNvSpPr txBox="1">
            <a:spLocks noChangeArrowheads="1"/>
          </p:cNvSpPr>
          <p:nvPr/>
        </p:nvSpPr>
        <p:spPr bwMode="auto">
          <a:xfrm>
            <a:off x="2819400" y="3886200"/>
            <a:ext cx="2438400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Repeat (4X)</a:t>
            </a:r>
            <a:endParaRPr lang="en-US" sz="32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312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066800"/>
            <a:ext cx="9131300" cy="5791200"/>
          </a:xfrm>
          <a:prstGeom prst="rect">
            <a:avLst/>
          </a:prstGeom>
          <a:solidFill>
            <a:srgbClr val="1B1B6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-27090" y="1253867"/>
            <a:ext cx="9152434" cy="649104"/>
          </a:xfrm>
          <a:prstGeom prst="rect">
            <a:avLst/>
          </a:prstGeom>
          <a:solidFill>
            <a:srgbClr val="2929A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16586" y="2523523"/>
            <a:ext cx="9152434" cy="649104"/>
          </a:xfrm>
          <a:prstGeom prst="rect">
            <a:avLst/>
          </a:prstGeom>
          <a:solidFill>
            <a:srgbClr val="2929A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Bridge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-13894" y="1902971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Finances blessed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20597" y="1263988"/>
            <a:ext cx="8417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Our families blessed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30191" y="2642265"/>
            <a:ext cx="820417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Our mind and spirit 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56086" y="3539758"/>
            <a:ext cx="9170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And our bodies blessed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TextBox 59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789796" y="1325950"/>
            <a:ext cx="1185383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bsus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/B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59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800328" y="2026081"/>
            <a:ext cx="784058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m#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1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59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085196" y="1336708"/>
            <a:ext cx="1281201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bsus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en-US" sz="1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59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713189" y="2026081"/>
            <a:ext cx="914399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b/</a:t>
            </a:r>
            <a:r>
              <a:rPr lang="en-US" sz="20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18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en-US" sz="1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59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746666" y="2648020"/>
            <a:ext cx="1185383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bsus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/B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59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042066" y="2658778"/>
            <a:ext cx="1281201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bsus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en-US" sz="1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59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681262" y="3251865"/>
            <a:ext cx="843826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m#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59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502301" y="3401258"/>
            <a:ext cx="3462818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Run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b-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Bb-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Db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34" name="Rectangle 1"/>
          <p:cNvSpPr>
            <a:spLocks noChangeArrowheads="1"/>
          </p:cNvSpPr>
          <p:nvPr/>
        </p:nvSpPr>
        <p:spPr bwMode="auto">
          <a:xfrm>
            <a:off x="-7343" y="4060265"/>
            <a:ext cx="9152434" cy="649104"/>
          </a:xfrm>
          <a:prstGeom prst="rect">
            <a:avLst/>
          </a:prstGeom>
          <a:solidFill>
            <a:srgbClr val="2929A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41" name="Rectangle 1"/>
          <p:cNvSpPr>
            <a:spLocks noChangeArrowheads="1"/>
          </p:cNvSpPr>
          <p:nvPr/>
        </p:nvSpPr>
        <p:spPr bwMode="auto">
          <a:xfrm>
            <a:off x="76667" y="5319800"/>
            <a:ext cx="9048677" cy="928600"/>
          </a:xfrm>
          <a:prstGeom prst="rect">
            <a:avLst/>
          </a:prstGeom>
          <a:solidFill>
            <a:srgbClr val="2929A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46187" y="4699248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and we fell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80678" y="4060265"/>
            <a:ext cx="8417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We were tempted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127211" y="5681170"/>
            <a:ext cx="84675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Jesus came                     now all is well -----------------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5" name="TextBox 59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737756" y="4115406"/>
            <a:ext cx="1185383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bsus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/B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TextBox 59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784816" y="4742092"/>
            <a:ext cx="784058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m#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1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TextBox 59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033156" y="4126164"/>
            <a:ext cx="1281201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bsus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en-US" sz="1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Box 59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697677" y="4742092"/>
            <a:ext cx="914399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b/</a:t>
            </a:r>
            <a:r>
              <a:rPr lang="en-US" sz="20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18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en-US" sz="1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TextBox 167220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914400" y="5391820"/>
            <a:ext cx="129540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maj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/G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sp>
        <p:nvSpPr>
          <p:cNvPr id="53" name="TextBox 167220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233710" y="5369023"/>
            <a:ext cx="801687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TextBox 1672202"/>
          <p:cNvSpPr txBox="1">
            <a:spLocks noChangeArrowheads="1"/>
          </p:cNvSpPr>
          <p:nvPr/>
        </p:nvSpPr>
        <p:spPr bwMode="auto">
          <a:xfrm>
            <a:off x="6246799" y="5358005"/>
            <a:ext cx="927555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bsus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TextBox 167220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294635" y="5367630"/>
            <a:ext cx="862321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/F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730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417119" y="7340600"/>
            <a:ext cx="7578725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You’re out beyond the furthest morning star close enough to hold me in Your  arm</a:t>
            </a:r>
          </a:p>
        </p:txBody>
      </p:sp>
      <p:sp>
        <p:nvSpPr>
          <p:cNvPr id="2055" name="Text Box 14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503344" y="7040562"/>
            <a:ext cx="30480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600" b="1" u="sng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2056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55219" y="7061200"/>
            <a:ext cx="76200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600" b="1" u="sng">
                <a:solidFill>
                  <a:srgbClr val="FF0000"/>
                </a:solidFill>
              </a:rPr>
              <a:t>Bbm7</a:t>
            </a:r>
          </a:p>
        </p:txBody>
      </p:sp>
      <p:sp>
        <p:nvSpPr>
          <p:cNvPr id="71" name="Text Box 1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008044" y="7040562"/>
            <a:ext cx="45720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u="sng" dirty="0" err="1">
                <a:solidFill>
                  <a:srgbClr val="FF0000"/>
                </a:solidFill>
              </a:rPr>
              <a:t>Ab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322744" y="7010400"/>
            <a:ext cx="45720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u="sng" dirty="0" err="1">
                <a:solidFill>
                  <a:srgbClr val="FF0000"/>
                </a:solidFill>
              </a:rPr>
              <a:t>Eb</a:t>
            </a:r>
            <a:endParaRPr lang="en-US" sz="1600" u="sng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2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4575638" y="2755799"/>
            <a:ext cx="40449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Live on Top the world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646" y="1805515"/>
            <a:ext cx="9134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Let’s get back to </a:t>
            </a:r>
            <a:r>
              <a:rPr lang="en-US" sz="28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eden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" name="TextBox 167220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1867" y="1436176"/>
            <a:ext cx="1442443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(add2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/ </a:t>
            </a:r>
            <a:r>
              <a:rPr lang="en-US" sz="20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18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en-US" sz="1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67220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811241" y="2328735"/>
            <a:ext cx="892743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  <p:sp>
        <p:nvSpPr>
          <p:cNvPr id="20" name="TextBox 167220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7248988" y="2355689"/>
            <a:ext cx="83820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  <p:sp>
        <p:nvSpPr>
          <p:cNvPr id="21" name="TextBox 1672201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1609115" y="1436176"/>
            <a:ext cx="1020903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167220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2711651" y="1436176"/>
            <a:ext cx="879737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maj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</p:txBody>
      </p:sp>
      <p:sp>
        <p:nvSpPr>
          <p:cNvPr id="23" name="TextBox 1672202"/>
          <p:cNvSpPr txBox="1">
            <a:spLocks noChangeArrowheads="1"/>
          </p:cNvSpPr>
          <p:nvPr/>
        </p:nvSpPr>
        <p:spPr bwMode="auto">
          <a:xfrm>
            <a:off x="2819400" y="3886200"/>
            <a:ext cx="2438400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Repeat (4X)</a:t>
            </a:r>
            <a:endParaRPr lang="en-US" sz="32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780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2D1341"/>
          </a:solidFill>
          <a:ln w="9525" algn="ctr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Instrumental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Box 167220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-7343" y="1204928"/>
            <a:ext cx="147855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(add9)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672201"/>
          <p:cNvSpPr txBox="1">
            <a:spLocks noChangeArrowheads="1"/>
          </p:cNvSpPr>
          <p:nvPr/>
        </p:nvSpPr>
        <p:spPr bwMode="auto">
          <a:xfrm>
            <a:off x="1288096" y="1676400"/>
            <a:ext cx="6742391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Single note Run:   </a:t>
            </a:r>
            <a:r>
              <a:rPr lang="en-US" sz="2000" b="1" dirty="0" smtClean="0"/>
              <a:t>B</a:t>
            </a:r>
            <a:r>
              <a:rPr lang="en-US" sz="1800" b="1" dirty="0" smtClean="0"/>
              <a:t>-</a:t>
            </a:r>
            <a:r>
              <a:rPr lang="en-US" sz="2000" b="1" dirty="0" smtClean="0"/>
              <a:t>B</a:t>
            </a:r>
            <a:r>
              <a:rPr lang="en-US" sz="1800" b="1" dirty="0" smtClean="0"/>
              <a:t>-</a:t>
            </a:r>
            <a:r>
              <a:rPr lang="en-US" sz="2000" b="1" dirty="0" smtClean="0"/>
              <a:t>B</a:t>
            </a:r>
            <a:r>
              <a:rPr lang="en-US" sz="1800" b="1" dirty="0" smtClean="0"/>
              <a:t>b-</a:t>
            </a:r>
            <a:r>
              <a:rPr lang="en-US" sz="1800" b="1" dirty="0"/>
              <a:t>-</a:t>
            </a:r>
            <a:r>
              <a:rPr lang="en-US" sz="2000" b="1" dirty="0"/>
              <a:t>B</a:t>
            </a:r>
            <a:r>
              <a:rPr lang="en-US" sz="1800" b="1" dirty="0"/>
              <a:t>—</a:t>
            </a:r>
            <a:r>
              <a:rPr lang="en-US" sz="2000" b="1" dirty="0"/>
              <a:t>B</a:t>
            </a:r>
            <a:r>
              <a:rPr lang="en-US" sz="1800" b="1" dirty="0"/>
              <a:t>b—</a:t>
            </a:r>
            <a:r>
              <a:rPr lang="en-US" sz="2000" b="1" dirty="0"/>
              <a:t>G</a:t>
            </a:r>
            <a:r>
              <a:rPr lang="en-US" sz="1800" b="1" dirty="0"/>
              <a:t>b—</a:t>
            </a:r>
            <a:r>
              <a:rPr lang="en-US" sz="2000" b="1" dirty="0" err="1"/>
              <a:t>E</a:t>
            </a:r>
            <a:r>
              <a:rPr lang="en-US" sz="1800" b="1" dirty="0" err="1"/>
              <a:t>b</a:t>
            </a:r>
            <a:r>
              <a:rPr lang="en-US" sz="1800" b="1" dirty="0"/>
              <a:t>—</a:t>
            </a:r>
            <a:r>
              <a:rPr lang="en-US" sz="1800" b="1" dirty="0" err="1"/>
              <a:t>Db</a:t>
            </a:r>
            <a:r>
              <a:rPr lang="en-US" sz="1800" b="1" dirty="0"/>
              <a:t>—</a:t>
            </a:r>
            <a:r>
              <a:rPr lang="en-US" sz="2000" b="1" dirty="0"/>
              <a:t>B</a:t>
            </a:r>
            <a:r>
              <a:rPr lang="en-US" sz="1800" b="1" dirty="0"/>
              <a:t>b </a:t>
            </a:r>
            <a:r>
              <a:rPr lang="en-US" sz="1800" b="1" dirty="0" smtClean="0"/>
              <a:t>  </a:t>
            </a:r>
            <a:endParaRPr lang="en-US" sz="1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 Box 20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88097" y="2133600"/>
            <a:ext cx="116818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sus4/B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6" name="Text Box 20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532802" y="2141621"/>
            <a:ext cx="134609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sus4/Bb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7" name="Text Box 20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259897" y="2133600"/>
            <a:ext cx="116818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sus4/B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8" name="Text Box 20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504602" y="2141621"/>
            <a:ext cx="134609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sus4/Bb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0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231697" y="2141621"/>
            <a:ext cx="82036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Times New Roman" pitchFamily="18" charset="0"/>
              </a:rPr>
              <a:t>A</a:t>
            </a:r>
            <a:r>
              <a:rPr kumimoji="0" lang="en-US" sz="1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Times New Roman" pitchFamily="18" charset="0"/>
              </a:rPr>
              <a:t>bm</a:t>
            </a:r>
            <a:r>
              <a:rPr kumimoji="0" lang="en-US" sz="16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Times New Roman" pitchFamily="18" charset="0"/>
              </a:rPr>
              <a:t>9</a:t>
            </a:r>
            <a:endParaRPr kumimoji="0" lang="en-US" sz="1600" b="0" i="0" u="sng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Times New Roman" pitchFamily="18" charset="0"/>
            </a:endParaRPr>
          </a:p>
        </p:txBody>
      </p:sp>
      <p:sp>
        <p:nvSpPr>
          <p:cNvPr id="21" name="TextBox 1672201"/>
          <p:cNvSpPr txBox="1">
            <a:spLocks noChangeArrowheads="1"/>
          </p:cNvSpPr>
          <p:nvPr/>
        </p:nvSpPr>
        <p:spPr bwMode="auto">
          <a:xfrm>
            <a:off x="1288097" y="2819400"/>
            <a:ext cx="6742391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Single note Run:   </a:t>
            </a:r>
            <a:r>
              <a:rPr lang="en-US" sz="2000" b="1" dirty="0" smtClean="0"/>
              <a:t>B</a:t>
            </a:r>
            <a:r>
              <a:rPr lang="en-US" sz="1800" b="1" dirty="0" smtClean="0"/>
              <a:t>-</a:t>
            </a:r>
            <a:r>
              <a:rPr lang="en-US" sz="2000" b="1" dirty="0" smtClean="0"/>
              <a:t>B</a:t>
            </a:r>
            <a:r>
              <a:rPr lang="en-US" sz="1800" b="1" dirty="0" smtClean="0"/>
              <a:t>-</a:t>
            </a:r>
            <a:r>
              <a:rPr lang="en-US" sz="2000" b="1" dirty="0" smtClean="0"/>
              <a:t>B</a:t>
            </a:r>
            <a:r>
              <a:rPr lang="en-US" sz="1800" b="1" dirty="0" smtClean="0"/>
              <a:t>b-</a:t>
            </a:r>
            <a:r>
              <a:rPr lang="en-US" sz="1800" b="1" dirty="0"/>
              <a:t>-</a:t>
            </a:r>
            <a:r>
              <a:rPr lang="en-US" sz="2000" b="1" dirty="0"/>
              <a:t>B</a:t>
            </a:r>
            <a:r>
              <a:rPr lang="en-US" sz="1800" b="1" dirty="0"/>
              <a:t>—</a:t>
            </a:r>
            <a:r>
              <a:rPr lang="en-US" sz="2000" b="1" dirty="0"/>
              <a:t>B</a:t>
            </a:r>
            <a:r>
              <a:rPr lang="en-US" sz="1800" b="1" dirty="0"/>
              <a:t>b—</a:t>
            </a:r>
            <a:r>
              <a:rPr lang="en-US" sz="2000" b="1" dirty="0"/>
              <a:t>G</a:t>
            </a:r>
            <a:r>
              <a:rPr lang="en-US" sz="1800" b="1" dirty="0"/>
              <a:t>b—</a:t>
            </a:r>
            <a:r>
              <a:rPr lang="en-US" sz="2000" b="1" dirty="0" err="1"/>
              <a:t>E</a:t>
            </a:r>
            <a:r>
              <a:rPr lang="en-US" sz="1800" b="1" dirty="0" err="1"/>
              <a:t>b</a:t>
            </a:r>
            <a:r>
              <a:rPr lang="en-US" sz="1800" b="1" dirty="0"/>
              <a:t>—</a:t>
            </a:r>
            <a:r>
              <a:rPr lang="en-US" sz="1800" b="1" dirty="0" err="1"/>
              <a:t>Db</a:t>
            </a:r>
            <a:r>
              <a:rPr lang="en-US" sz="1800" b="1" dirty="0"/>
              <a:t>—</a:t>
            </a:r>
            <a:r>
              <a:rPr lang="en-US" sz="2000" b="1" dirty="0"/>
              <a:t>B</a:t>
            </a:r>
            <a:r>
              <a:rPr lang="en-US" sz="1800" b="1" dirty="0"/>
              <a:t>b </a:t>
            </a:r>
            <a:r>
              <a:rPr lang="en-US" sz="1800" b="1" dirty="0" smtClean="0"/>
              <a:t>  </a:t>
            </a:r>
            <a:endParaRPr lang="en-US" sz="1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 Box 20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88098" y="3276600"/>
            <a:ext cx="116818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sus4/B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3" name="Text Box 20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532803" y="3284621"/>
            <a:ext cx="134609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sus4/Bb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4" name="Text Box 20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259898" y="3276600"/>
            <a:ext cx="116818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sus4/B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5" name="Text Box 20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504603" y="3284621"/>
            <a:ext cx="134609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sus4/Bb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6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231698" y="3284621"/>
            <a:ext cx="82036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Times New Roman" pitchFamily="18" charset="0"/>
              </a:rPr>
              <a:t>A</a:t>
            </a:r>
            <a:r>
              <a:rPr kumimoji="0" lang="en-US" sz="1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Times New Roman" pitchFamily="18" charset="0"/>
              </a:rPr>
              <a:t>bm</a:t>
            </a:r>
            <a:r>
              <a:rPr kumimoji="0" lang="en-US" sz="16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Times New Roman" pitchFamily="18" charset="0"/>
              </a:rPr>
              <a:t>9</a:t>
            </a:r>
            <a:endParaRPr kumimoji="0" lang="en-US" sz="1600" b="0" i="0" u="sng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Times New Roman" pitchFamily="18" charset="0"/>
            </a:endParaRPr>
          </a:p>
        </p:txBody>
      </p:sp>
      <p:sp>
        <p:nvSpPr>
          <p:cNvPr id="27" name="TextBox 1672201"/>
          <p:cNvSpPr txBox="1">
            <a:spLocks noChangeArrowheads="1"/>
          </p:cNvSpPr>
          <p:nvPr/>
        </p:nvSpPr>
        <p:spPr bwMode="auto">
          <a:xfrm>
            <a:off x="1288095" y="4000500"/>
            <a:ext cx="6742391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Single note Run:   </a:t>
            </a:r>
            <a:r>
              <a:rPr lang="en-US" sz="2000" b="1" dirty="0" smtClean="0"/>
              <a:t>B</a:t>
            </a:r>
            <a:r>
              <a:rPr lang="en-US" sz="1800" b="1" dirty="0" smtClean="0"/>
              <a:t>-</a:t>
            </a:r>
            <a:r>
              <a:rPr lang="en-US" sz="2000" b="1" dirty="0" smtClean="0"/>
              <a:t>B</a:t>
            </a:r>
            <a:r>
              <a:rPr lang="en-US" sz="1800" b="1" dirty="0" smtClean="0"/>
              <a:t>-</a:t>
            </a:r>
            <a:r>
              <a:rPr lang="en-US" sz="2000" b="1" dirty="0" smtClean="0"/>
              <a:t>B</a:t>
            </a:r>
            <a:r>
              <a:rPr lang="en-US" sz="1800" b="1" dirty="0" smtClean="0"/>
              <a:t>b-</a:t>
            </a:r>
            <a:r>
              <a:rPr lang="en-US" sz="1800" b="1" dirty="0"/>
              <a:t>-</a:t>
            </a:r>
            <a:r>
              <a:rPr lang="en-US" sz="2000" b="1" dirty="0"/>
              <a:t>B</a:t>
            </a:r>
            <a:r>
              <a:rPr lang="en-US" sz="1800" b="1" dirty="0"/>
              <a:t>—</a:t>
            </a:r>
            <a:r>
              <a:rPr lang="en-US" sz="2000" b="1" dirty="0"/>
              <a:t>B</a:t>
            </a:r>
            <a:r>
              <a:rPr lang="en-US" sz="1800" b="1" dirty="0"/>
              <a:t>b—</a:t>
            </a:r>
            <a:r>
              <a:rPr lang="en-US" sz="2000" b="1" dirty="0"/>
              <a:t>G</a:t>
            </a:r>
            <a:r>
              <a:rPr lang="en-US" sz="1800" b="1" dirty="0"/>
              <a:t>b—</a:t>
            </a:r>
            <a:r>
              <a:rPr lang="en-US" sz="2000" b="1" dirty="0" err="1"/>
              <a:t>E</a:t>
            </a:r>
            <a:r>
              <a:rPr lang="en-US" sz="1800" b="1" dirty="0" err="1"/>
              <a:t>b</a:t>
            </a:r>
            <a:r>
              <a:rPr lang="en-US" sz="1800" b="1" dirty="0"/>
              <a:t>—</a:t>
            </a:r>
            <a:r>
              <a:rPr lang="en-US" sz="1800" b="1" dirty="0" err="1"/>
              <a:t>Db</a:t>
            </a:r>
            <a:r>
              <a:rPr lang="en-US" sz="1800" b="1" dirty="0"/>
              <a:t>—</a:t>
            </a:r>
            <a:r>
              <a:rPr lang="en-US" sz="2000" b="1" dirty="0"/>
              <a:t>B</a:t>
            </a:r>
            <a:r>
              <a:rPr lang="en-US" sz="1800" b="1" dirty="0"/>
              <a:t>b </a:t>
            </a:r>
            <a:r>
              <a:rPr lang="en-US" sz="1800" b="1" dirty="0" smtClean="0"/>
              <a:t>  </a:t>
            </a:r>
            <a:endParaRPr lang="en-US" sz="1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 Box 20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88096" y="4457700"/>
            <a:ext cx="116818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sus4/B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9" name="Text Box 20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532801" y="4465721"/>
            <a:ext cx="134609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sus4/Bb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0" name="Text Box 20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259896" y="4457700"/>
            <a:ext cx="116818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sus4/B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1" name="Text Box 20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504601" y="4465721"/>
            <a:ext cx="134609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sus4/Bb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2" name="Text Box 17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231696" y="4465721"/>
            <a:ext cx="820361" cy="400110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Times New Roman" pitchFamily="18" charset="0"/>
              </a:rPr>
              <a:t>A</a:t>
            </a:r>
            <a:r>
              <a:rPr kumimoji="0" lang="en-US" sz="1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Times New Roman" pitchFamily="18" charset="0"/>
              </a:rPr>
              <a:t>bm</a:t>
            </a:r>
            <a:r>
              <a:rPr kumimoji="0" lang="en-US" sz="16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Times New Roman" pitchFamily="18" charset="0"/>
              </a:rPr>
              <a:t>9</a:t>
            </a:r>
            <a:endParaRPr kumimoji="0" lang="en-US" sz="1600" b="0" i="0" u="sng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Times New Roman" pitchFamily="18" charset="0"/>
            </a:endParaRPr>
          </a:p>
        </p:txBody>
      </p:sp>
      <p:sp>
        <p:nvSpPr>
          <p:cNvPr id="33" name="TextBox 1672201"/>
          <p:cNvSpPr txBox="1">
            <a:spLocks noChangeArrowheads="1"/>
          </p:cNvSpPr>
          <p:nvPr/>
        </p:nvSpPr>
        <p:spPr bwMode="auto">
          <a:xfrm>
            <a:off x="1288096" y="5143500"/>
            <a:ext cx="6742391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Single note Run:   </a:t>
            </a:r>
            <a:r>
              <a:rPr lang="en-US" sz="2000" b="1" dirty="0" smtClean="0"/>
              <a:t>B</a:t>
            </a:r>
            <a:r>
              <a:rPr lang="en-US" sz="1800" b="1" dirty="0" smtClean="0"/>
              <a:t>-</a:t>
            </a:r>
            <a:r>
              <a:rPr lang="en-US" sz="2000" b="1" dirty="0" smtClean="0"/>
              <a:t>B</a:t>
            </a:r>
            <a:r>
              <a:rPr lang="en-US" sz="1800" b="1" dirty="0" smtClean="0"/>
              <a:t>-</a:t>
            </a:r>
            <a:r>
              <a:rPr lang="en-US" sz="2000" b="1" dirty="0" smtClean="0"/>
              <a:t>B</a:t>
            </a:r>
            <a:r>
              <a:rPr lang="en-US" sz="1800" b="1" dirty="0" smtClean="0"/>
              <a:t>b-</a:t>
            </a:r>
            <a:r>
              <a:rPr lang="en-US" sz="1800" b="1" dirty="0"/>
              <a:t>-</a:t>
            </a:r>
            <a:r>
              <a:rPr lang="en-US" sz="2000" b="1" dirty="0"/>
              <a:t>B</a:t>
            </a:r>
            <a:r>
              <a:rPr lang="en-US" sz="1800" b="1" dirty="0"/>
              <a:t>—</a:t>
            </a:r>
            <a:r>
              <a:rPr lang="en-US" sz="2000" b="1" dirty="0"/>
              <a:t>B</a:t>
            </a:r>
            <a:r>
              <a:rPr lang="en-US" sz="1800" b="1" dirty="0"/>
              <a:t>b—</a:t>
            </a:r>
            <a:r>
              <a:rPr lang="en-US" sz="2000" b="1" dirty="0"/>
              <a:t>G</a:t>
            </a:r>
            <a:r>
              <a:rPr lang="en-US" sz="1800" b="1" dirty="0"/>
              <a:t>b—</a:t>
            </a:r>
            <a:r>
              <a:rPr lang="en-US" sz="2000" b="1" dirty="0" err="1"/>
              <a:t>E</a:t>
            </a:r>
            <a:r>
              <a:rPr lang="en-US" sz="1800" b="1" dirty="0" err="1"/>
              <a:t>b</a:t>
            </a:r>
            <a:r>
              <a:rPr lang="en-US" sz="1800" b="1" dirty="0"/>
              <a:t>—</a:t>
            </a:r>
            <a:r>
              <a:rPr lang="en-US" sz="1800" b="1" dirty="0" err="1"/>
              <a:t>Db</a:t>
            </a:r>
            <a:r>
              <a:rPr lang="en-US" sz="1800" b="1" dirty="0"/>
              <a:t>—</a:t>
            </a:r>
            <a:r>
              <a:rPr lang="en-US" sz="2000" b="1" dirty="0"/>
              <a:t>B</a:t>
            </a:r>
            <a:r>
              <a:rPr lang="en-US" sz="1800" b="1" dirty="0"/>
              <a:t>b </a:t>
            </a:r>
            <a:r>
              <a:rPr lang="en-US" sz="1800" b="1" dirty="0" smtClean="0"/>
              <a:t>  </a:t>
            </a:r>
            <a:endParaRPr lang="en-US" sz="1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 Box 20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88097" y="5600700"/>
            <a:ext cx="1168189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sus4/B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5" name="Text Box 20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532802" y="5608721"/>
            <a:ext cx="134609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sus4/Bb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9" name="TextBox 167220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24000" y="1204928"/>
            <a:ext cx="147855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1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(add9)</a:t>
            </a:r>
            <a:endParaRPr lang="en-US" sz="1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44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7343" y="1143000"/>
            <a:ext cx="9131300" cy="571500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Vamp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9049" y="1397770"/>
            <a:ext cx="180975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LIVE!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" name="TextBox 167220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57400" y="1197715"/>
            <a:ext cx="100330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18" name="TextBox 167220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185340" y="1197715"/>
            <a:ext cx="91526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maj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</p:txBody>
      </p:sp>
      <p:sp>
        <p:nvSpPr>
          <p:cNvPr id="19" name="TextBox 1672204"/>
          <p:cNvSpPr txBox="1">
            <a:spLocks noChangeArrowheads="1"/>
          </p:cNvSpPr>
          <p:nvPr/>
        </p:nvSpPr>
        <p:spPr bwMode="auto">
          <a:xfrm>
            <a:off x="4797076" y="1183159"/>
            <a:ext cx="58694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rgbClr val="FF0000"/>
                </a:solidFill>
              </a:rPr>
              <a:t>D</a:t>
            </a:r>
            <a:r>
              <a:rPr lang="en-US" sz="1800" b="1" dirty="0" err="1">
                <a:solidFill>
                  <a:srgbClr val="FF0000"/>
                </a:solidFill>
              </a:rPr>
              <a:t>b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20" name="TextBox 1672205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482876" y="1185810"/>
            <a:ext cx="85840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2013284" y="1597825"/>
            <a:ext cx="7110673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This isn’t the time for you to give up now . . .</a:t>
            </a:r>
            <a:endParaRPr lang="en-US" sz="1800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49652" y="2410939"/>
            <a:ext cx="180975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LIVE!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" name="TextBox 167220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88003" y="2210884"/>
            <a:ext cx="100330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39" name="TextBox 167220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215943" y="2210884"/>
            <a:ext cx="91526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maj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</p:txBody>
      </p:sp>
      <p:sp>
        <p:nvSpPr>
          <p:cNvPr id="40" name="TextBox 1672204"/>
          <p:cNvSpPr txBox="1">
            <a:spLocks noChangeArrowheads="1"/>
          </p:cNvSpPr>
          <p:nvPr/>
        </p:nvSpPr>
        <p:spPr bwMode="auto">
          <a:xfrm>
            <a:off x="4827679" y="2196328"/>
            <a:ext cx="58694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rgbClr val="FF0000"/>
                </a:solidFill>
              </a:rPr>
              <a:t>D</a:t>
            </a:r>
            <a:r>
              <a:rPr lang="en-US" sz="1800" b="1" dirty="0" err="1">
                <a:solidFill>
                  <a:srgbClr val="FF0000"/>
                </a:solidFill>
              </a:rPr>
              <a:t>b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41" name="TextBox 1672205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513479" y="2198979"/>
            <a:ext cx="85840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2043887" y="2610994"/>
            <a:ext cx="7110673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God’s </a:t>
            </a:r>
            <a:r>
              <a:rPr lang="en-US" sz="1800" i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gonna</a:t>
            </a:r>
            <a:r>
              <a:rPr lang="en-US" sz="18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work it out. . .   You’re getting ready to smile . . .</a:t>
            </a:r>
            <a:endParaRPr lang="en-US" sz="1800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36016" y="3437179"/>
            <a:ext cx="180975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LIVE!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5" name="TextBox 167220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74367" y="3237124"/>
            <a:ext cx="100330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46" name="TextBox 167220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202307" y="3237124"/>
            <a:ext cx="91526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maj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</p:txBody>
      </p:sp>
      <p:sp>
        <p:nvSpPr>
          <p:cNvPr id="47" name="TextBox 1672204"/>
          <p:cNvSpPr txBox="1">
            <a:spLocks noChangeArrowheads="1"/>
          </p:cNvSpPr>
          <p:nvPr/>
        </p:nvSpPr>
        <p:spPr bwMode="auto">
          <a:xfrm>
            <a:off x="4814043" y="3222568"/>
            <a:ext cx="58694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rgbClr val="FF0000"/>
                </a:solidFill>
              </a:rPr>
              <a:t>D</a:t>
            </a:r>
            <a:r>
              <a:rPr lang="en-US" sz="1800" b="1" dirty="0" err="1">
                <a:solidFill>
                  <a:srgbClr val="FF0000"/>
                </a:solidFill>
              </a:rPr>
              <a:t>b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48" name="TextBox 1672205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499843" y="3225219"/>
            <a:ext cx="85840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  <p:sp>
        <p:nvSpPr>
          <p:cNvPr id="49" name="Text Box 2"/>
          <p:cNvSpPr txBox="1">
            <a:spLocks noChangeArrowheads="1"/>
          </p:cNvSpPr>
          <p:nvPr/>
        </p:nvSpPr>
        <p:spPr bwMode="auto">
          <a:xfrm>
            <a:off x="2030251" y="3637234"/>
            <a:ext cx="7110673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The blessing is on you to live . . .</a:t>
            </a:r>
            <a:endParaRPr lang="en-US" sz="1800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66619" y="4450348"/>
            <a:ext cx="180975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LIVE!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" name="TextBox 167220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104970" y="4250293"/>
            <a:ext cx="100330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52" name="TextBox 167220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232910" y="4250293"/>
            <a:ext cx="91526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maj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</p:txBody>
      </p:sp>
      <p:sp>
        <p:nvSpPr>
          <p:cNvPr id="53" name="TextBox 1672204"/>
          <p:cNvSpPr txBox="1">
            <a:spLocks noChangeArrowheads="1"/>
          </p:cNvSpPr>
          <p:nvPr/>
        </p:nvSpPr>
        <p:spPr bwMode="auto">
          <a:xfrm>
            <a:off x="4844646" y="4235737"/>
            <a:ext cx="58694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rgbClr val="FF0000"/>
                </a:solidFill>
              </a:rPr>
              <a:t>D</a:t>
            </a:r>
            <a:r>
              <a:rPr lang="en-US" sz="1800" b="1" dirty="0" err="1">
                <a:solidFill>
                  <a:srgbClr val="FF0000"/>
                </a:solidFill>
              </a:rPr>
              <a:t>b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54" name="TextBox 1672205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530446" y="4238388"/>
            <a:ext cx="85840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</a:t>
            </a:r>
            <a:r>
              <a:rPr lang="en-US" sz="1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2060854" y="4650403"/>
            <a:ext cx="7110673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Confess it with your mouth. . .    I’ve got to LIVE!</a:t>
            </a:r>
            <a:endParaRPr lang="en-US" sz="1800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528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677</Words>
  <Application>Microsoft Office PowerPoint</Application>
  <PresentationFormat>On-screen Show (4:3)</PresentationFormat>
  <Paragraphs>249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Blank Presentation</vt:lpstr>
      <vt:lpstr>1_Blank Presentation</vt:lpstr>
      <vt:lpstr>2_Blank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</dc:creator>
  <cp:lastModifiedBy>Jesse</cp:lastModifiedBy>
  <cp:revision>26</cp:revision>
  <dcterms:modified xsi:type="dcterms:W3CDTF">2011-04-12T01:09:06Z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