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7" r:id="rId2"/>
    <p:sldId id="1216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6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6053F5A8-28B7-43AF-AF3C-4CCB53CBC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49469-D63B-4259-A79B-CD2EFD839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2ABFA-18E7-4A6D-A799-8346AE6D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4205E-758F-4AF9-BFF9-58C407B31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93E1C-44BE-47AF-8B01-C02575E8E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2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946FA-31D3-42EC-BD8F-4F9787E94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6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A200-62F9-4B65-B229-BCDD4163C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8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EC61C-246D-42D1-89B2-43F107536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3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12F57-9920-4A54-9DF6-9D8138778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B030-105B-4E13-B556-789813107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6606-5988-4A5A-9D66-2ED064FF0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7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47D1-6221-4F56-9DE7-60F37D98D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6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68D801BE-424A-4AB9-9401-6212E4BBDD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363551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can only bow down and say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-38100" y="41606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presence, 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-38100" y="153504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sanctuary, 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6200" y="25687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countenance,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-38100" y="310211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-76200" y="96851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</a:p>
        </p:txBody>
      </p:sp>
      <p:sp>
        <p:nvSpPr>
          <p:cNvPr id="1936392" name="Text Box 8"/>
          <p:cNvSpPr txBox="1">
            <a:spLocks noChangeArrowheads="1"/>
          </p:cNvSpPr>
          <p:nvPr/>
        </p:nvSpPr>
        <p:spPr bwMode="auto">
          <a:xfrm>
            <a:off x="-76200" y="203683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9525" y="319109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Mighty God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19050" y="5905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this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place Mighty God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9525" y="169017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-19050" y="2202135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</a:t>
            </a: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-9525" y="11552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this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place Abba Father 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70" name="Text Box 10"/>
          <p:cNvSpPr txBox="1">
            <a:spLocks noChangeArrowheads="1"/>
          </p:cNvSpPr>
          <p:nvPr/>
        </p:nvSpPr>
        <p:spPr bwMode="auto">
          <a:xfrm>
            <a:off x="-19050" y="266969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this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86947</TotalTime>
  <Words>80</Words>
  <Application>Microsoft Office PowerPoint</Application>
  <PresentationFormat>On-screen Show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2012-12-24T19:40:10Z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