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9" r:id="rId2"/>
  </p:sldMasterIdLst>
  <p:notesMasterIdLst>
    <p:notesMasterId r:id="rId10"/>
  </p:notesMasterIdLst>
  <p:sldIdLst>
    <p:sldId id="412" r:id="rId3"/>
    <p:sldId id="405" r:id="rId4"/>
    <p:sldId id="406" r:id="rId5"/>
    <p:sldId id="409" r:id="rId6"/>
    <p:sldId id="410" r:id="rId7"/>
    <p:sldId id="411" r:id="rId8"/>
    <p:sldId id="41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3" autoAdjust="0"/>
    <p:restoredTop sz="94660"/>
  </p:normalViewPr>
  <p:slideViewPr>
    <p:cSldViewPr>
      <p:cViewPr>
        <p:scale>
          <a:sx n="100" d="100"/>
          <a:sy n="100" d="100"/>
        </p:scale>
        <p:origin x="-1218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14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6146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614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14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BD600E-4401-499A-AC4F-3C091FDE75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90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3B0FF8-B045-4181-B003-DD395DB460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0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7CD93-F0E2-47E9-8616-0A523C85B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8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91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49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30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94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830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621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321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89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82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78A2C-E45E-4599-8E40-5123063E6B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41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40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9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18736-E7BB-4EC5-BFB4-3F9AD81559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0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BC50C2-4910-4981-A05E-893C65BFC3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5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21C7C-6F87-4CDA-8219-1C03B701C2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3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0341F-3014-4B1E-AF72-B4EDE1E696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5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690EE-DEE5-4700-B67A-16642A9701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6717A-A37B-4DC1-8D13-9B5C0FDAD6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9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4D66F-923A-4AAE-B057-3D44E9EEFD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793785-F557-432E-84E2-437C81B6C2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>
      <a:lvl1pPr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1pPr>
      <a:lvl2pPr marL="4572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2pPr>
      <a:lvl3pPr marL="9144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3pPr>
      <a:lvl4pPr marL="13716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4pPr>
      <a:lvl5pPr marL="18288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5pPr>
      <a:lvl6pPr marL="22860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6pPr>
      <a:lvl7pPr marL="27432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7pPr>
      <a:lvl8pPr marL="32004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8pPr>
      <a:lvl9pPr marL="3657600" algn="l" eaLnBrk="0" fontAlgn="base" hangingPunct="0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814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04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0/" TargetMode="External"/><Relationship Id="rId3" Type="http://schemas.openxmlformats.org/officeDocument/2006/relationships/hyperlink" Target="http://dev.agodsendtech.com/mu_chords/quickimages/0/F/5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F/1/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://dev.agodsendtech.com/mu_chords/quickimages/0/G/19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Bb/9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9/" TargetMode="External"/><Relationship Id="rId3" Type="http://schemas.openxmlformats.org/officeDocument/2006/relationships/hyperlink" Target="http://dev.agodsendtech.com/mu_chords/quickimages/0/F/51/" TargetMode="External"/><Relationship Id="rId7" Type="http://schemas.openxmlformats.org/officeDocument/2006/relationships/hyperlink" Target="http://dev.agodsendtech.com/mu_chords/quickimages/0/D/2/" TargetMode="External"/><Relationship Id="rId12" Type="http://schemas.openxmlformats.org/officeDocument/2006/relationships/hyperlink" Target="http://dev.agodsendtech.com/mu_chords/quickimages/0/Bb/1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5/" TargetMode="External"/><Relationship Id="rId11" Type="http://schemas.openxmlformats.org/officeDocument/2006/relationships/hyperlink" Target="http://dev.agodsendtech.com/mu_chords/quickimages/0/Bb/10/" TargetMode="External"/><Relationship Id="rId5" Type="http://schemas.openxmlformats.org/officeDocument/2006/relationships/hyperlink" Target="http://dev.agodsendtech.com/mu_chords/quickimages/0/C/5/" TargetMode="External"/><Relationship Id="rId10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F/1/" TargetMode="External"/><Relationship Id="rId9" Type="http://schemas.openxmlformats.org/officeDocument/2006/relationships/hyperlink" Target="http://dev.agodsendtech.com/mu_chords/quickimages/0/C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0104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Awesome In This Place</a:t>
            </a:r>
            <a:endParaRPr lang="en-US" sz="54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74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90916"/>
            <a:ext cx="9141070" cy="6167084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sz="24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1674244" name="TextBox 1674243"/>
          <p:cNvSpPr txBox="1">
            <a:spLocks noChangeArrowheads="1"/>
          </p:cNvSpPr>
          <p:nvPr/>
        </p:nvSpPr>
        <p:spPr bwMode="auto">
          <a:xfrm>
            <a:off x="-67691" y="962247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As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come into your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presence</a:t>
            </a:r>
            <a:endParaRPr lang="en-US" sz="3600" dirty="0"/>
          </a:p>
        </p:txBody>
      </p:sp>
      <p:sp>
        <p:nvSpPr>
          <p:cNvPr id="1674249" name="TextBox 1674248"/>
          <p:cNvSpPr txBox="1">
            <a:spLocks noChangeArrowheads="1"/>
          </p:cNvSpPr>
          <p:nvPr/>
        </p:nvSpPr>
        <p:spPr bwMode="auto">
          <a:xfrm>
            <a:off x="-26216" y="4385819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I  look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upon Your countenance ,       </a:t>
            </a:r>
            <a:endParaRPr lang="en-US" sz="3600" dirty="0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-33094" y="2620787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Into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sanctuary</a:t>
            </a:r>
            <a:endParaRPr lang="en-US" sz="3600" dirty="0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-16160" y="6211669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and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can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only  bow down  and  say . . .</a:t>
            </a:r>
            <a:endParaRPr lang="en-US" sz="3600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842236"/>
            <a:ext cx="1295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Bbmaj7/C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73873" y="77889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F9/D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-7165" y="4080447"/>
            <a:ext cx="685801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71665" y="5906869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635090" y="4091559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96098" y="4080447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Csus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52876" y="5909247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Csus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284129" y="5909247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89168" y="2327847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F9/D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-2930" y="5262916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I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see the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fullness of 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grace</a:t>
            </a:r>
            <a:endParaRPr lang="en-US" sz="3600" dirty="0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155384" y="4997272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Bb2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472637" y="5014205"/>
            <a:ext cx="505353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948637" y="5031138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-7165" y="3434116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Until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we’re standing face to face</a:t>
            </a:r>
            <a:endParaRPr lang="en-US" sz="3600" dirty="0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475159" y="3250759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Bb2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8286" y="1751126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Past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gates of praise</a:t>
            </a:r>
            <a:endParaRPr lang="en-US" sz="3600" dirty="0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363942" y="1456488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Bb2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603184" y="5014205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0" y="0"/>
            <a:ext cx="9144000" cy="712692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sz="24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179716" y="4806"/>
            <a:ext cx="2447313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Verse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4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833" y="914400"/>
            <a:ext cx="9115425" cy="5943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220200" cy="91440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sz="24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208230" y="103257"/>
            <a:ext cx="2447313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Chorus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-18031" y="2151813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You    are    awesome   in  this   place       Abba     Father ….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-487" y="2918511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You   are   worthy   of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,         to   You our   lives   we    raise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-6837" y="3708787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You  are  awesome  in  this  place  Mighty  God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275" y="1411532"/>
            <a:ext cx="909864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     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are  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awesome  in   this    place   Mighty    God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3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233844" y="181158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5" name="Text Box 2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87358" y="1017381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96497" y="2556561"/>
            <a:ext cx="5638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3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87652" y="1038642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7620" y="1827903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65538" y="2556561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933208" y="2566056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51284" y="1075654"/>
            <a:ext cx="6173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026118" y="1017381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77470" y="2556561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6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637024" y="2566056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38332" y="104178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45067" y="256605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208093" y="333963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85799" y="1836776"/>
            <a:ext cx="70421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730983" y="1836776"/>
            <a:ext cx="70421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516523" y="3335456"/>
            <a:ext cx="70421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3829" y="1075654"/>
            <a:ext cx="11469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025918" y="3348435"/>
            <a:ext cx="11469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723606" y="1850565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38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833" y="914400"/>
            <a:ext cx="9115425" cy="5943600"/>
          </a:xfrm>
          <a:prstGeom prst="rect">
            <a:avLst/>
          </a:prstGeom>
          <a:solidFill>
            <a:schemeClr val="accent4">
              <a:lumMod val="85000"/>
              <a:lumOff val="1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855930" y="2325727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Bb2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227514" y="2325727"/>
            <a:ext cx="6858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-13454" y="170077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You  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are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worthy of all praise</a:t>
            </a:r>
            <a:endParaRPr lang="en-US" sz="3200" dirty="0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-5171" y="2648253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To You our lives we raise</a:t>
            </a:r>
            <a:endParaRPr lang="en-US" sz="3200" dirty="0"/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3276600" y="1364066"/>
            <a:ext cx="7620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757960" y="1373119"/>
            <a:ext cx="469554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298824" y="1364066"/>
            <a:ext cx="75565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3613842" y="2325727"/>
            <a:ext cx="7620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-14224" y="3589172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You   are  awesome in  this  place Mighty God</a:t>
            </a:r>
            <a:endParaRPr lang="en-US" sz="3200" dirty="0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937442" y="3254174"/>
            <a:ext cx="804407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Bb/C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501035" y="3254174"/>
            <a:ext cx="1371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Bbmaj7/C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86599" y="3189062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220200" cy="91440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sz="24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208230" y="103257"/>
            <a:ext cx="3220770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Turn Around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3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833" y="914400"/>
            <a:ext cx="9115425" cy="59436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-14225" y="1554198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You   are  awesome in  this  place Mighty God</a:t>
            </a:r>
            <a:endParaRPr lang="en-US" sz="3200" dirty="0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937441" y="1219200"/>
            <a:ext cx="804407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Bb/C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501034" y="1219200"/>
            <a:ext cx="1371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Bbmaj7/C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86598" y="1154088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220200" cy="91440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sz="24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208230" y="103257"/>
            <a:ext cx="2447313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Vamp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-14226" y="2698397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You   are  awesome in  this  place Mighty God</a:t>
            </a:r>
            <a:endParaRPr lang="en-US" sz="3200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937440" y="2363399"/>
            <a:ext cx="804407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Bb/C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01033" y="2363399"/>
            <a:ext cx="1371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Bbmaj7/C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086597" y="2298287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27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833" y="914400"/>
            <a:ext cx="9115425" cy="5943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-14225" y="1554198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You   are  awesome in  this  place Mighty God</a:t>
            </a:r>
            <a:endParaRPr lang="en-US" sz="3200" dirty="0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937441" y="1219200"/>
            <a:ext cx="804407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Bb/C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501034" y="1219200"/>
            <a:ext cx="1371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Bbmaj7/C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86598" y="1154088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220200" cy="91440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sz="24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208230" y="103257"/>
            <a:ext cx="2447313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Close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1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1" y="480269"/>
            <a:ext cx="9156700" cy="321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6350" y="3657600"/>
            <a:ext cx="9156700" cy="320040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000" kern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237" y="937469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As I come into your presence      Past the gates of praise</a:t>
            </a:r>
            <a:endParaRPr lang="en-US" sz="1800" ker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71" y="2569384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I look upon Your countenance ,       I see the fullness of  Your grace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69" y="4843826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You    are    awesome   in  this   place       Abba     Father ….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813" y="5610524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You   are   worthy   of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,         to   You our   lives   we    raise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463" y="64008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You  are  awesome  in  this  place  Mighty  God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271" y="1727384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Into Your sanctuary                  Until we’re standing face to face</a:t>
            </a:r>
            <a:endParaRPr lang="en-US" sz="1800" kern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36359" y="3290933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and I can   only   bow    down    and     say</a:t>
            </a:r>
            <a:endParaRPr lang="en-US" sz="1800" kern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" y="4103545"/>
            <a:ext cx="909864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     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are  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awesome  in   this    place   Mighty    God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53386" y="594419"/>
            <a:ext cx="6602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58144" y="45035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74" y="2169274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7499" y="218898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11658" y="370939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76344" y="2174459"/>
            <a:ext cx="5629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969232" y="561397"/>
            <a:ext cx="5638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855374" y="2188984"/>
            <a:ext cx="5638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867022" y="1337053"/>
            <a:ext cx="5638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320797" y="5248574"/>
            <a:ext cx="56389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17791" y="1337519"/>
            <a:ext cx="6602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51958" y="2951330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11952" y="3730655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1920" y="4519916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89838" y="5248574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957508" y="5258069"/>
            <a:ext cx="5994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11810" y="296943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0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066283" y="222434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637875" y="217445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275584" y="3767667"/>
            <a:ext cx="6173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318000" y="2969434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4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050418" y="3709394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5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901770" y="5248574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6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661324" y="5258069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62632" y="37338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69367" y="525806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32393" y="603164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0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50312" y="573418"/>
            <a:ext cx="11469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4710099" y="4528789"/>
            <a:ext cx="70421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6755283" y="4528789"/>
            <a:ext cx="70421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1540823" y="6027469"/>
            <a:ext cx="70421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8129" y="3767667"/>
            <a:ext cx="11469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050218" y="6040448"/>
            <a:ext cx="11469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kern="0" dirty="0" smtClean="0">
                <a:latin typeface="Times New Roman" charset="0"/>
              </a:rPr>
              <a:t>Awesome In This Place</a:t>
            </a:r>
            <a:endParaRPr lang="en-US" sz="1800" kern="0" dirty="0"/>
          </a:p>
        </p:txBody>
      </p:sp>
      <p:sp>
        <p:nvSpPr>
          <p:cNvPr id="47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747906" y="4542578"/>
            <a:ext cx="69986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90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13203</TotalTime>
  <Words>336</Words>
  <Application>Microsoft Office PowerPoint</Application>
  <PresentationFormat>On-screen Show (4:3)</PresentationFormat>
  <Paragraphs>121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457</cp:revision>
  <dcterms:created xsi:type="dcterms:W3CDTF">2000-04-06T22:37:36Z</dcterms:created>
  <dcterms:modified xsi:type="dcterms:W3CDTF">2012-12-31T18:21:03Z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