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386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A8DA5-EC8C-41ED-8097-833BD6D7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1055-7F62-455D-9222-51A66BA8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48C1-3327-4C67-A4D8-F6DC2D5A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FB0D-B2D8-40A2-A455-9E93DA60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9E643-5C4D-4E3B-A6BA-786BCF94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8339-BC98-46EC-A404-0C4168F6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671E-01EC-48D3-96F5-F38BCD81D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765-A566-46A0-B1A6-43F579AE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24E3-D61E-4566-9DDF-AC37C0415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0477-11CE-4D15-BC76-B0A943677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E5141-B3CD-402E-99D8-C135656F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657C-4A2A-4121-91A2-DACA93D6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485879-1D39-4B1B-A93B-D52F9B54D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2566" y="11411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Awesome God,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Creator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all the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Earth</a:t>
            </a:r>
            <a:endParaRPr lang="en-US" sz="3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5034" y="178753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Awesome God,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Ruler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Universe  </a:t>
            </a:r>
            <a:endParaRPr lang="en-US" sz="3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2262" y="30510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Unmistakably,  An Awesome God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335" y="242061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Everlasting Father, Never Chang Power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4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13302</TotalTime>
  <Words>28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452</cp:revision>
  <dcterms:created xsi:type="dcterms:W3CDTF">2000-04-06T22:37:36Z</dcterms:created>
  <dcterms:modified xsi:type="dcterms:W3CDTF">2011-10-01T00:56:17Z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