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1215" r:id="rId2"/>
    <p:sldId id="1222" r:id="rId3"/>
    <p:sldId id="1221" r:id="rId4"/>
    <p:sldId id="1220" r:id="rId5"/>
    <p:sldId id="1223" r:id="rId6"/>
    <p:sldId id="1224" r:id="rId7"/>
  </p:sldIdLst>
  <p:sldSz cx="9144000" cy="5143500" type="screen16x9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 varScale="1">
        <p:scale>
          <a:sx n="71" d="100"/>
          <a:sy n="71" d="100"/>
        </p:scale>
        <p:origin x="-102" y="-108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fld id="{E7CAAF7C-A861-4466-A839-66852123EB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014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830129-2313-4320-81B8-415DCB0DE0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950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482274-F826-4B30-B451-F13EED8895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695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6508C0-5573-4A15-A9CC-4D6CBA3F06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897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8A8B67-34EC-486B-9F4A-E38BAE1402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909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BC7BAB-B248-4072-9D2D-576EDA1F6AE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283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DFD05F-735C-45F4-A946-5003ECEEDF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963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1D997-4138-4140-9E01-3764D46830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339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024F9B-47E2-4AA2-BC2F-C0C26CD4A5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182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AFE499-8051-4EB8-A98C-5D453D7BB9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18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BA1EF9-7B57-4483-9D96-8D77B62D11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708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69E69-1C40-4A26-A549-695E82A9B2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41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F7CFC09E-32D0-482E-9E5A-2EE0C681CD4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14437" y="647516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Away in a manger,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0" y="120015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No crib for a bed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0" y="173355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The little Lord Jesus,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0" y="226695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Lay down His sweet head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14437" y="647516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The Stars in the bright sky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4437" y="1152748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Looked down where He lay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34636" y="165735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The little Lord Jesus,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0" y="219075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Asleep on the hay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010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14437" y="647516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The cattle are lowing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26402" y="1152769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The poor Baby wakes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64499" y="162648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But little Lord Jesus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26402" y="211455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No crying He makes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2580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14437" y="647516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I love Thee, Lord Jesus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48125" y="1152749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Look down from the sky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48125" y="1643909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And stay by my cradle,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44976" y="219075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err="1" smtClean="0">
                <a:solidFill>
                  <a:schemeClr val="bg1"/>
                </a:solidFill>
                <a:latin typeface="Times New Roman" charset="0"/>
              </a:rPr>
              <a:t>‘Til</a:t>
            </a: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 morning is nigh.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7624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14437" y="647516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Be near me, Lord Jesus,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4437" y="1152749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I ask Thee to stay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48125" y="165735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Close by me forever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14437" y="219075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And love me I pray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3105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14437" y="647516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Bless all the dear children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0" y="117544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In Thy tender care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48125" y="165735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And take us to heaven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48125" y="219075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To live with Thee there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376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86965</TotalTime>
  <Words>119</Words>
  <Application>Microsoft Office PowerPoint</Application>
  <PresentationFormat>On-screen Show (16:9)</PresentationFormat>
  <Paragraphs>24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542</cp:revision>
  <dcterms:created xsi:type="dcterms:W3CDTF">2000-04-04T23:34:29Z</dcterms:created>
  <dcterms:modified xsi:type="dcterms:W3CDTF">2012-12-18T19:12:54Z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