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227" r:id="rId2"/>
    <p:sldId id="1215" r:id="rId3"/>
    <p:sldId id="1219" r:id="rId4"/>
    <p:sldId id="1220" r:id="rId5"/>
    <p:sldId id="1235" r:id="rId6"/>
    <p:sldId id="1222" r:id="rId7"/>
    <p:sldId id="1223" r:id="rId8"/>
    <p:sldId id="1224" r:id="rId9"/>
    <p:sldId id="1225" r:id="rId10"/>
    <p:sldId id="1216" r:id="rId11"/>
    <p:sldId id="1226" r:id="rId12"/>
    <p:sldId id="1232" r:id="rId13"/>
    <p:sldId id="1234" r:id="rId14"/>
    <p:sldId id="1233" r:id="rId1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2" d="100"/>
          <a:sy n="82" d="100"/>
        </p:scale>
        <p:origin x="-84" y="-9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97A61DE-F34B-4184-9501-0A60514FA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099C-65BC-43F4-B252-9547674F6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C0211-41F8-4F19-8ABD-F238D767A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485D-B145-41A6-8B71-CBA71D1B1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C928-32C2-4615-A521-8C95BCB3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7B84-E08E-404D-B551-13C0676CD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2B87-86DF-4337-8297-F93ACC2A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FF99-AEC7-409D-9D37-04E61F08F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A99B-335D-4BB1-8D9E-B2CB36B46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6CF9-AF1A-469B-8522-4C2E250D8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BA2D-518B-4B5A-8D62-9F62A7C72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4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686A8-5FA8-463F-8A98-F93BD8B2D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812CD3F-B0EA-41C0-AFF8-F4A901CB49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7335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 to worship You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And I. . 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5615" y="153097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 to worship You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Yes I. . 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3617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panteth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4500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thee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33087" y="1657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0683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  <p:extLst>
      <p:ext uri="{BB962C8B-B14F-4D97-AF65-F5344CB8AC3E}">
        <p14:creationId xmlns:p14="http://schemas.microsoft.com/office/powerpoint/2010/main" val="17549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3619500" y="2400300"/>
            <a:ext cx="190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66173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strength my shield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17056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 will my spirit yield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16924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34290" y="223239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  <p:extLst>
      <p:ext uri="{BB962C8B-B14F-4D97-AF65-F5344CB8AC3E}">
        <p14:creationId xmlns:p14="http://schemas.microsoft.com/office/powerpoint/2010/main" val="9205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733800" y="5086350"/>
            <a:ext cx="175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1467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 and You are my brother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276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You are the King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34290" y="177546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more than gold and silver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22459" y="2266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 more than anything</a:t>
            </a:r>
            <a:r>
              <a:rPr lang="en-US" sz="4000" i="1" dirty="0">
                <a:effectLst/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1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panteth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Thee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76200" y="102147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8193" y="24955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Strength my Shield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449" y="171546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my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76200" y="102147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8193" y="24955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Spirit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yeield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449" y="171546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may my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 are my Brother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the King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more than gold and silver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406" y="87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406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more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than anything . . .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86962</TotalTime>
  <Words>170</Words>
  <Application>Microsoft Office PowerPoint</Application>
  <PresentationFormat>On-screen Show (16:9)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2012-12-24T19:07:28Z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