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sldIdLst>
    <p:sldId id="415" r:id="rId2"/>
    <p:sldId id="406" r:id="rId3"/>
    <p:sldId id="407" r:id="rId4"/>
    <p:sldId id="408" r:id="rId5"/>
    <p:sldId id="409" r:id="rId6"/>
    <p:sldId id="410" r:id="rId7"/>
    <p:sldId id="411" r:id="rId8"/>
    <p:sldId id="425" r:id="rId9"/>
    <p:sldId id="424" r:id="rId10"/>
    <p:sldId id="423" r:id="rId11"/>
    <p:sldId id="426" r:id="rId12"/>
    <p:sldId id="427" r:id="rId13"/>
    <p:sldId id="428" r:id="rId14"/>
    <p:sldId id="422" r:id="rId15"/>
    <p:sldId id="412" r:id="rId16"/>
    <p:sldId id="413" r:id="rId17"/>
    <p:sldId id="414" r:id="rId18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66CC"/>
    <a:srgbClr val="274E9B"/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13" d="100"/>
          <a:sy n="113" d="100"/>
        </p:scale>
        <p:origin x="-1194" y="-53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1913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219138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21913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9141" name="Notes Placeholder 21914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219141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Slide Number Placeholder 219142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E5E163E-1B07-4BAF-B622-82ACED1143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942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187936-7D17-4CAE-B291-1123716728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859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94E055-20B8-4094-B316-67A4079EFE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53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15BC7D-05B9-4516-B38F-482E3F2850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815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42900-E804-431B-A537-61607E415E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84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CCA68C-09BB-47DA-B900-ACE404B632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068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hap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hap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E2F64B-2164-4738-8A6D-0E8EB3CBF2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895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D9974A-0DF2-4DAC-BAD2-B45AA2093B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565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792AFA-81B9-449A-A1D7-22DFEFA8B6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72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1B8A7A-1013-4A67-8458-31860544E4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141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50BD5D-2A61-468B-89D5-85DDF97787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034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74E9B"/>
            </a:gs>
            <a:gs pos="100000">
              <a:srgbClr val="3366CC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0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0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Date Placeholder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Footer Placeholder 10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Slide Number Placeholder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EF757B9-73B8-4D83-BB55-C7EACB7013B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2pPr>
      <a:lvl3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3pPr>
      <a:lvl4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4pPr>
      <a:lvl5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5pPr>
      <a:lvl6pPr marL="4572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6pPr>
      <a:lvl7pPr marL="9144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7pPr>
      <a:lvl8pPr marL="13716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8pPr>
      <a:lvl9pPr marL="18288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8223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8" name="TextBox 1675267"/>
          <p:cNvSpPr txBox="1">
            <a:spLocks noChangeArrowheads="1"/>
          </p:cNvSpPr>
          <p:nvPr/>
        </p:nvSpPr>
        <p:spPr bwMode="auto">
          <a:xfrm>
            <a:off x="25400" y="701248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Oh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Ancient of Days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-25400" y="1428750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Oh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Ancient of Days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82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8" name="TextBox 1675267"/>
          <p:cNvSpPr txBox="1">
            <a:spLocks noChangeArrowheads="1"/>
          </p:cNvSpPr>
          <p:nvPr/>
        </p:nvSpPr>
        <p:spPr bwMode="auto">
          <a:xfrm>
            <a:off x="25400" y="701248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Oh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Ancient of Days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-25400" y="1428750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Oh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Ancient of Days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6934" y="2152650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Oh </a:t>
            </a:r>
            <a:r>
              <a:rPr lang="en-US" sz="5400" b="1" dirty="0" smtClean="0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Ancient of Days</a:t>
            </a:r>
            <a:endParaRPr lang="en-US" sz="5400" b="1" dirty="0">
              <a:solidFill>
                <a:srgbClr val="3366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28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8" name="TextBox 1675267"/>
          <p:cNvSpPr txBox="1">
            <a:spLocks noChangeArrowheads="1"/>
          </p:cNvSpPr>
          <p:nvPr/>
        </p:nvSpPr>
        <p:spPr bwMode="auto">
          <a:xfrm>
            <a:off x="25400" y="701248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Oh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Ancient of Days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-25400" y="1428750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Oh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Ancient of Days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6934" y="2152650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Oh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Ancient of Days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51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8" name="TextBox 1675267"/>
          <p:cNvSpPr txBox="1">
            <a:spLocks noChangeArrowheads="1"/>
          </p:cNvSpPr>
          <p:nvPr/>
        </p:nvSpPr>
        <p:spPr bwMode="auto">
          <a:xfrm>
            <a:off x="25400" y="701248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Oh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Ancient of Days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-25400" y="1428750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Oh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Ancient of Days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6934" y="2152650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Oh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Ancient of Days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3867" y="2899202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Oh </a:t>
            </a:r>
            <a:r>
              <a:rPr lang="en-US" sz="5400" b="1" dirty="0" smtClean="0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Ancient of Days</a:t>
            </a:r>
            <a:endParaRPr lang="en-US" sz="5400" b="1" dirty="0">
              <a:solidFill>
                <a:srgbClr val="3366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91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8" name="TextBox 1675267"/>
          <p:cNvSpPr txBox="1">
            <a:spLocks noChangeArrowheads="1"/>
          </p:cNvSpPr>
          <p:nvPr/>
        </p:nvSpPr>
        <p:spPr bwMode="auto">
          <a:xfrm>
            <a:off x="25400" y="701248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Oh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Ancient of Days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-25400" y="1428750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Oh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Ancient of Days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6934" y="2152650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Oh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Ancient of Days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3867" y="2899202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Oh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Ancient of Days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54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8" name="TextBox 1675267"/>
          <p:cNvSpPr txBox="1">
            <a:spLocks noChangeArrowheads="1"/>
          </p:cNvSpPr>
          <p:nvPr/>
        </p:nvSpPr>
        <p:spPr bwMode="auto">
          <a:xfrm>
            <a:off x="-25400" y="742950"/>
            <a:ext cx="91440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Your kingdom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467" y="1560552"/>
            <a:ext cx="91440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shall reign over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467" y="2343150"/>
            <a:ext cx="91440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the earth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75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8" name="TextBox 1675267"/>
          <p:cNvSpPr txBox="1">
            <a:spLocks noChangeArrowheads="1"/>
          </p:cNvSpPr>
          <p:nvPr/>
        </p:nvSpPr>
        <p:spPr bwMode="auto">
          <a:xfrm>
            <a:off x="-25400" y="742950"/>
            <a:ext cx="91440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Sing unto the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1581150"/>
            <a:ext cx="91440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Ancient of Days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78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8" name="TextBox 1675267"/>
          <p:cNvSpPr txBox="1">
            <a:spLocks noChangeArrowheads="1"/>
          </p:cNvSpPr>
          <p:nvPr/>
        </p:nvSpPr>
        <p:spPr bwMode="auto">
          <a:xfrm>
            <a:off x="-25400" y="742950"/>
            <a:ext cx="91440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 none can 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1581150"/>
            <a:ext cx="91440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compare to Your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467" y="2419350"/>
            <a:ext cx="91440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matchless worth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0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8" name="TextBox 1675267"/>
          <p:cNvSpPr txBox="1">
            <a:spLocks noChangeArrowheads="1"/>
          </p:cNvSpPr>
          <p:nvPr/>
        </p:nvSpPr>
        <p:spPr bwMode="auto">
          <a:xfrm>
            <a:off x="-25400" y="1028700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Blessing and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Honor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, 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-76200" y="2343150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be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unto the Ancient of Days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-25400" y="1657350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Glory 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Power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91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8" name="TextBox 1675267"/>
          <p:cNvSpPr txBox="1">
            <a:spLocks noChangeArrowheads="1"/>
          </p:cNvSpPr>
          <p:nvPr/>
        </p:nvSpPr>
        <p:spPr bwMode="auto">
          <a:xfrm>
            <a:off x="-25400" y="1028700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From every nation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-42333" y="2266950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Ancient of Days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-25400" y="1657350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of creation bow before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02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8" name="TextBox 1675267"/>
          <p:cNvSpPr txBox="1">
            <a:spLocks noChangeArrowheads="1"/>
          </p:cNvSpPr>
          <p:nvPr/>
        </p:nvSpPr>
        <p:spPr bwMode="auto">
          <a:xfrm>
            <a:off x="-25400" y="1028700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Every tongue in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0" y="2266950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shall declare Your Glory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-25400" y="1650369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heaven and earth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12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8" name="TextBox 1675267"/>
          <p:cNvSpPr txBox="1">
            <a:spLocks noChangeArrowheads="1"/>
          </p:cNvSpPr>
          <p:nvPr/>
        </p:nvSpPr>
        <p:spPr bwMode="auto">
          <a:xfrm>
            <a:off x="-25400" y="1028700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Every knee will bow 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-25400" y="1657350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at Your throne in worship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32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8" name="TextBox 1675267"/>
          <p:cNvSpPr txBox="1">
            <a:spLocks noChangeArrowheads="1"/>
          </p:cNvSpPr>
          <p:nvPr/>
        </p:nvSpPr>
        <p:spPr bwMode="auto">
          <a:xfrm>
            <a:off x="-25400" y="1028700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will be exalted Oh God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0" y="2266950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will not pass away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-25400" y="1641901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Your kingdom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13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8" name="TextBox 1675267"/>
          <p:cNvSpPr txBox="1">
            <a:spLocks noChangeArrowheads="1"/>
          </p:cNvSpPr>
          <p:nvPr/>
        </p:nvSpPr>
        <p:spPr bwMode="auto">
          <a:xfrm>
            <a:off x="-25400" y="1314450"/>
            <a:ext cx="91440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Oh Ancient of Days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86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8" name="TextBox 1675267"/>
          <p:cNvSpPr txBox="1">
            <a:spLocks noChangeArrowheads="1"/>
          </p:cNvSpPr>
          <p:nvPr/>
        </p:nvSpPr>
        <p:spPr bwMode="auto">
          <a:xfrm>
            <a:off x="25400" y="701248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Oh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Ancient of Days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51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8" name="TextBox 1675267"/>
          <p:cNvSpPr txBox="1">
            <a:spLocks noChangeArrowheads="1"/>
          </p:cNvSpPr>
          <p:nvPr/>
        </p:nvSpPr>
        <p:spPr bwMode="auto">
          <a:xfrm>
            <a:off x="25400" y="701248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Oh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Ancient of Days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-25400" y="1428750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5400" b="1" dirty="0" smtClean="0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Oh </a:t>
            </a:r>
            <a:r>
              <a:rPr lang="en-US" sz="5400" b="1" dirty="0" smtClean="0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Ancient of Days</a:t>
            </a:r>
            <a:endParaRPr lang="en-US" sz="5400" b="1" dirty="0">
              <a:solidFill>
                <a:srgbClr val="3366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80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15592</TotalTime>
  <Words>178</Words>
  <Application>Microsoft Office PowerPoint</Application>
  <PresentationFormat>On-screen Show (16:9)</PresentationFormat>
  <Paragraphs>42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447</cp:revision>
  <dcterms:created xsi:type="dcterms:W3CDTF">2000-04-06T22:37:36Z</dcterms:created>
  <dcterms:modified xsi:type="dcterms:W3CDTF">2012-12-06T18:05:01Z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