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  <p:sldMasterId id="2147483682" r:id="rId2"/>
  </p:sldMasterIdLst>
  <p:notesMasterIdLst>
    <p:notesMasterId r:id="rId23"/>
  </p:notesMasterIdLst>
  <p:sldIdLst>
    <p:sldId id="404" r:id="rId3"/>
    <p:sldId id="405" r:id="rId4"/>
    <p:sldId id="406" r:id="rId5"/>
    <p:sldId id="407" r:id="rId6"/>
    <p:sldId id="416" r:id="rId7"/>
    <p:sldId id="417" r:id="rId8"/>
    <p:sldId id="409" r:id="rId9"/>
    <p:sldId id="418" r:id="rId10"/>
    <p:sldId id="419" r:id="rId11"/>
    <p:sldId id="427" r:id="rId12"/>
    <p:sldId id="428" r:id="rId13"/>
    <p:sldId id="420" r:id="rId14"/>
    <p:sldId id="421" r:id="rId15"/>
    <p:sldId id="422" r:id="rId16"/>
    <p:sldId id="423" r:id="rId17"/>
    <p:sldId id="424" r:id="rId18"/>
    <p:sldId id="425" r:id="rId19"/>
    <p:sldId id="426" r:id="rId20"/>
    <p:sldId id="413" r:id="rId21"/>
    <p:sldId id="415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760000"/>
    <a:srgbClr val="72AF2F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-125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1913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219138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21913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9141" name="Notes Placeholder 21914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219141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Slide Number Placeholder 219142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E5E163E-1B07-4BAF-B622-82ACED1143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942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326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251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561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187936-7D17-4CAE-B291-1123716728A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885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15BC7D-05B9-4516-B38F-482E3F28507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857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42900-E804-431B-A537-61607E415EB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7059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CCA68C-09BB-47DA-B900-ACE404B632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3603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hap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E2F64B-2164-4738-8A6D-0E8EB3CBF2F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2492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D9974A-0DF2-4DAC-BAD2-B45AA2093B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8057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792AFA-81B9-449A-A1D7-22DFEFA8B61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7717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1B8A7A-1013-4A67-8458-31860544E46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445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7997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50BD5D-2A61-468B-89D5-85DDF977870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6916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94E055-20B8-4094-B316-67A4079EFE4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765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805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77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222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297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430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667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35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69487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0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Date Placeholder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Footer Placeholder 10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Slide Number Placeholder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EF757B9-73B8-4D83-BB55-C7EACB7013B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0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</p:sldLayoutIdLst>
  <p:txStyles>
    <p:titleStyle>
      <a:lvl1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2pPr>
      <a:lvl3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3pPr>
      <a:lvl4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4pPr>
      <a:lvl5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5pPr>
      <a:lvl6pPr marL="4572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6pPr>
      <a:lvl7pPr marL="9144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7pPr>
      <a:lvl8pPr marL="13716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8pPr>
      <a:lvl9pPr marL="18288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B/19/" TargetMode="External"/><Relationship Id="rId3" Type="http://schemas.openxmlformats.org/officeDocument/2006/relationships/hyperlink" Target="http://www.nationschurch.org/mu_songs/ppt_helper/191" TargetMode="External"/><Relationship Id="rId7" Type="http://schemas.openxmlformats.org/officeDocument/2006/relationships/hyperlink" Target="http://dev.agodsendtech.com/mu_chords/quickimages/0/E/2/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D/1/" TargetMode="External"/><Relationship Id="rId5" Type="http://schemas.openxmlformats.org/officeDocument/2006/relationships/image" Target="../media/image1.gif"/><Relationship Id="rId4" Type="http://schemas.openxmlformats.org/officeDocument/2006/relationships/hyperlink" Target="http://dev.agodsendtech.com/mu_chords/quickimages/0/Ab/7/" TargetMode="External"/><Relationship Id="rId9" Type="http://schemas.openxmlformats.org/officeDocument/2006/relationships/hyperlink" Target="http://dev.agodsendtech.com/mu_chords/quickimages/0/A/9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E/2/" TargetMode="External"/><Relationship Id="rId7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/2/" TargetMode="External"/><Relationship Id="rId5" Type="http://schemas.openxmlformats.org/officeDocument/2006/relationships/hyperlink" Target="http://dev.agodsendtech.com/mu_chords/quickimages/0/C1/" TargetMode="External"/><Relationship Id="rId4" Type="http://schemas.openxmlformats.org/officeDocument/2006/relationships/hyperlink" Target="http://dev.agodsendtech.com/mu_chords/quickimages/0/D/1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E/2/" TargetMode="External"/><Relationship Id="rId7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/2/" TargetMode="External"/><Relationship Id="rId5" Type="http://schemas.openxmlformats.org/officeDocument/2006/relationships/hyperlink" Target="http://dev.agodsendtech.com/mu_chords/quickimages/0/C1/" TargetMode="External"/><Relationship Id="rId4" Type="http://schemas.openxmlformats.org/officeDocument/2006/relationships/hyperlink" Target="http://dev.agodsendtech.com/mu_chords/quickimages/0/D/1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E/2/" TargetMode="External"/><Relationship Id="rId7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/2/" TargetMode="External"/><Relationship Id="rId5" Type="http://schemas.openxmlformats.org/officeDocument/2006/relationships/hyperlink" Target="http://dev.agodsendtech.com/mu_chords/quickimages/0/C1/" TargetMode="External"/><Relationship Id="rId4" Type="http://schemas.openxmlformats.org/officeDocument/2006/relationships/hyperlink" Target="http://dev.agodsendtech.com/mu_chords/quickimages/0/D/1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E/2/" TargetMode="External"/><Relationship Id="rId7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/2/" TargetMode="External"/><Relationship Id="rId5" Type="http://schemas.openxmlformats.org/officeDocument/2006/relationships/hyperlink" Target="http://dev.agodsendtech.com/mu_chords/quickimages/0/C1/" TargetMode="External"/><Relationship Id="rId4" Type="http://schemas.openxmlformats.org/officeDocument/2006/relationships/hyperlink" Target="http://dev.agodsendtech.com/mu_chords/quickimages/0/D/1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A/19/" TargetMode="External"/><Relationship Id="rId3" Type="http://schemas.openxmlformats.org/officeDocument/2006/relationships/hyperlink" Target="http://dev.agodsendtech.com/mu_chords/quickimages/0/E/2/" TargetMode="External"/><Relationship Id="rId7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/2/" TargetMode="External"/><Relationship Id="rId5" Type="http://schemas.openxmlformats.org/officeDocument/2006/relationships/hyperlink" Target="http://dev.agodsendtech.com/mu_chords/quickimages/0/C1/" TargetMode="External"/><Relationship Id="rId4" Type="http://schemas.openxmlformats.org/officeDocument/2006/relationships/hyperlink" Target="http://dev.agodsendtech.com/mu_chords/quickimages/0/D/1/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A/19/" TargetMode="External"/><Relationship Id="rId3" Type="http://schemas.openxmlformats.org/officeDocument/2006/relationships/hyperlink" Target="http://dev.agodsendtech.com/mu_chords/quickimages/0/E/2/" TargetMode="External"/><Relationship Id="rId7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/2/" TargetMode="External"/><Relationship Id="rId5" Type="http://schemas.openxmlformats.org/officeDocument/2006/relationships/hyperlink" Target="http://dev.agodsendtech.com/mu_chords/quickimages/0/C1/" TargetMode="External"/><Relationship Id="rId4" Type="http://schemas.openxmlformats.org/officeDocument/2006/relationships/hyperlink" Target="http://dev.agodsendtech.com/mu_chords/quickimages/0/D/1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D/1/" TargetMode="External"/><Relationship Id="rId5" Type="http://schemas.openxmlformats.org/officeDocument/2006/relationships/hyperlink" Target="http://dev.agodsendtech.com/mu_chords/quickimages/0/A/19/" TargetMode="External"/><Relationship Id="rId4" Type="http://schemas.openxmlformats.org/officeDocument/2006/relationships/hyperlink" Target="http://dev.agodsendtech.com/mu_chords/quickimages/0/C1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/9/" TargetMode="External"/><Relationship Id="rId5" Type="http://schemas.openxmlformats.org/officeDocument/2006/relationships/hyperlink" Target="http://dev.agodsendtech.com/mu_chords/quickimages/0/B/19/" TargetMode="External"/><Relationship Id="rId4" Type="http://schemas.openxmlformats.org/officeDocument/2006/relationships/hyperlink" Target="http://dev.agodsendtech.com/mu_chords/quickimages/0/E/2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G/1/" TargetMode="External"/><Relationship Id="rId7" Type="http://schemas.openxmlformats.org/officeDocument/2006/relationships/hyperlink" Target="http://dev.agodsendtech.com/mu_chords/quickimages/0F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/1/" TargetMode="External"/><Relationship Id="rId5" Type="http://schemas.openxmlformats.org/officeDocument/2006/relationships/hyperlink" Target="http://dev.agodsendtech.com/mu_chords/quickimages/0/D/1/" TargetMode="External"/><Relationship Id="rId4" Type="http://schemas.openxmlformats.org/officeDocument/2006/relationships/hyperlink" Target="http://dev.agodsendtech.com/mu_chords/quickimages/0/E/2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/9/" TargetMode="External"/><Relationship Id="rId5" Type="http://schemas.openxmlformats.org/officeDocument/2006/relationships/hyperlink" Target="http://dev.agodsendtech.com/mu_chords/quickimages/0/B/19/" TargetMode="External"/><Relationship Id="rId4" Type="http://schemas.openxmlformats.org/officeDocument/2006/relationships/hyperlink" Target="http://dev.agodsendtech.com/mu_chords/quickimages/0/E/2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G/1/" TargetMode="External"/><Relationship Id="rId7" Type="http://schemas.openxmlformats.org/officeDocument/2006/relationships/hyperlink" Target="http://dev.agodsendtech.com/mu_chords/quickimages/0F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/1/" TargetMode="External"/><Relationship Id="rId5" Type="http://schemas.openxmlformats.org/officeDocument/2006/relationships/hyperlink" Target="http://dev.agodsendtech.com/mu_chords/quickimages/0/D/1/" TargetMode="External"/><Relationship Id="rId4" Type="http://schemas.openxmlformats.org/officeDocument/2006/relationships/hyperlink" Target="http://dev.agodsendtech.com/mu_chords/quickimages/0/E/2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A/19/" TargetMode="External"/><Relationship Id="rId3" Type="http://schemas.openxmlformats.org/officeDocument/2006/relationships/hyperlink" Target="http://dev.agodsendtech.com/mu_chords/quickimages/0/E/2/" TargetMode="External"/><Relationship Id="rId7" Type="http://schemas.openxmlformats.org/officeDocument/2006/relationships/hyperlink" Target="http://dev.agodsendtech.com/mu_chords/quickimages/0/A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C1/" TargetMode="External"/><Relationship Id="rId5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D/1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E/2/" TargetMode="External"/><Relationship Id="rId7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/2/" TargetMode="External"/><Relationship Id="rId5" Type="http://schemas.openxmlformats.org/officeDocument/2006/relationships/hyperlink" Target="http://dev.agodsendtech.com/mu_chords/quickimages/0/C1/" TargetMode="External"/><Relationship Id="rId4" Type="http://schemas.openxmlformats.org/officeDocument/2006/relationships/hyperlink" Target="http://dev.agodsendtech.com/mu_chords/quickimages/0/D/1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G/1/" TargetMode="External"/><Relationship Id="rId7" Type="http://schemas.openxmlformats.org/officeDocument/2006/relationships/hyperlink" Target="http://dev.agodsendtech.com/mu_chords/quickimages/0F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/1/" TargetMode="External"/><Relationship Id="rId5" Type="http://schemas.openxmlformats.org/officeDocument/2006/relationships/hyperlink" Target="http://dev.agodsendtech.com/mu_chords/quickimages/0/D/1/" TargetMode="External"/><Relationship Id="rId4" Type="http://schemas.openxmlformats.org/officeDocument/2006/relationships/hyperlink" Target="http://dev.agodsendtech.com/mu_chords/quickimages/0/E/2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dev.agodsendtech.com/mu_chords/quickimages/0/D/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11079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Ancient Of Days</a:t>
            </a:r>
            <a:endParaRPr lang="en-US" sz="66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Song ID: 0191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12700" y="2036074"/>
            <a:ext cx="9131300" cy="4821925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6" name="Text Box 8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700" y="1328189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Intro</a:t>
            </a:r>
            <a:endParaRPr lang="en-US" sz="4000" b="1" dirty="0">
              <a:solidFill>
                <a:srgbClr val="000000"/>
              </a:solidFill>
            </a:endParaRPr>
          </a:p>
        </p:txBody>
      </p:sp>
      <p:pic>
        <p:nvPicPr>
          <p:cNvPr id="102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4985" y="3670559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72AF2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Be unto  the  Ancient  of  Days</a:t>
            </a:r>
            <a:endParaRPr lang="en-US" sz="3600" b="1" dirty="0">
              <a:solidFill>
                <a:srgbClr val="72AF2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1376" y="2682042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72AF2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Blessing and Honor,   Glory and Power</a:t>
            </a:r>
            <a:endParaRPr lang="en-US" sz="3600" b="1" dirty="0">
              <a:solidFill>
                <a:srgbClr val="72AF2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4985" y="4651902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72AF2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3600" b="1" dirty="0" smtClean="0">
                <a:solidFill>
                  <a:srgbClr val="72AF2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From every nation,   All  of  creation</a:t>
            </a:r>
            <a:endParaRPr lang="en-US" sz="3600" b="1" dirty="0">
              <a:solidFill>
                <a:srgbClr val="72AF2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459" y="5591966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72AF2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Bow before  the  Ancient  of  Days</a:t>
            </a:r>
            <a:endParaRPr lang="en-US" sz="3600" b="1" dirty="0">
              <a:solidFill>
                <a:srgbClr val="72AF2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36652" y="237438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774119" y="235745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730820" y="237438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927452" y="2357450"/>
            <a:ext cx="8382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584119" y="235745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737452" y="2357450"/>
            <a:ext cx="8382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84126" y="3342562"/>
            <a:ext cx="67848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8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460997" y="3361532"/>
            <a:ext cx="82406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7043978" y="3378465"/>
            <a:ext cx="82406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245810" y="3378465"/>
            <a:ext cx="67848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584259" y="336153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01059" y="434761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638652" y="434761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595353" y="436454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791985" y="4347612"/>
            <a:ext cx="8382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040361" y="436189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086094" y="4364546"/>
            <a:ext cx="8382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01059" y="5288449"/>
            <a:ext cx="67848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9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5147939" y="5288449"/>
            <a:ext cx="82406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134592" y="528844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56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Drum Solo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16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75367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err="1" smtClean="0">
                <a:solidFill>
                  <a:srgbClr val="000000"/>
                </a:solidFill>
              </a:rPr>
              <a:t>Intrumental</a:t>
            </a:r>
            <a:r>
              <a:rPr lang="en-US" sz="4000" b="1" dirty="0" smtClean="0">
                <a:solidFill>
                  <a:srgbClr val="000000"/>
                </a:solidFill>
              </a:rPr>
              <a:t> Call &amp; Response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42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916239"/>
            <a:ext cx="9131300" cy="5921514"/>
          </a:xfrm>
          <a:prstGeom prst="rect">
            <a:avLst/>
          </a:prstGeom>
          <a:solidFill>
            <a:srgbClr val="39273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93648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Bass Solo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8467" y="1358838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You Kingdom shall reign over all the earth</a:t>
            </a:r>
            <a:endParaRPr lang="en-US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25063" y="2254775"/>
            <a:ext cx="91830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Sing unto the Ancient  of  Days</a:t>
            </a:r>
            <a:endParaRPr lang="en-US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749159" y="1024160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527690" y="1024160"/>
            <a:ext cx="6858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949213" y="99144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59448" y="1943613"/>
            <a:ext cx="6527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679246" y="1928519"/>
            <a:ext cx="84844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029315" y="1943613"/>
            <a:ext cx="6527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772692" y="1948359"/>
            <a:ext cx="11328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2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  </a:t>
            </a:r>
            <a:r>
              <a:rPr lang="en-US" sz="1600" b="1" i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(no3rd)</a:t>
            </a:r>
            <a:endParaRPr lang="en-US" sz="1600" b="1" i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15804" y="4000851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For none can compare to Your matchless worth</a:t>
            </a:r>
            <a:endParaRPr lang="en-US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49334" y="4896788"/>
            <a:ext cx="91830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Sing unto the Ancient  of  Days</a:t>
            </a:r>
            <a:endParaRPr lang="en-US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4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53071" y="3702341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22543" y="3709657"/>
            <a:ext cx="6858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115691" y="4590372"/>
            <a:ext cx="63845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973484" y="367694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83719" y="4585626"/>
            <a:ext cx="6527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703517" y="4570532"/>
            <a:ext cx="84844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053586" y="4585626"/>
            <a:ext cx="6527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586871" y="3709657"/>
            <a:ext cx="6858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796963" y="4578185"/>
            <a:ext cx="11328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2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  </a:t>
            </a:r>
            <a:r>
              <a:rPr lang="en-US" sz="1600" b="1" i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(no3rd)</a:t>
            </a:r>
            <a:endParaRPr lang="en-US" sz="1600" b="1" i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76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916239"/>
            <a:ext cx="9131300" cy="5921514"/>
          </a:xfrm>
          <a:prstGeom prst="rect">
            <a:avLst/>
          </a:prstGeom>
          <a:solidFill>
            <a:srgbClr val="39273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93648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4945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Bass Solo Brass Hits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8467" y="1358838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You Kingdom shall reign over all the earth</a:t>
            </a:r>
            <a:endParaRPr lang="en-US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25063" y="2254775"/>
            <a:ext cx="91830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Sing unto the Ancient  of  Days</a:t>
            </a:r>
            <a:endParaRPr lang="en-US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749159" y="1024160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527690" y="1024160"/>
            <a:ext cx="6858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949213" y="99144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59448" y="1943613"/>
            <a:ext cx="6527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679246" y="1928519"/>
            <a:ext cx="84844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029315" y="1943613"/>
            <a:ext cx="6527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772692" y="1948359"/>
            <a:ext cx="11328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2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  </a:t>
            </a:r>
            <a:r>
              <a:rPr lang="en-US" sz="1600" b="1" i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(no3rd)</a:t>
            </a:r>
            <a:endParaRPr lang="en-US" sz="1600" b="1" i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15804" y="4000851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For none can compare to Your matchless worth</a:t>
            </a:r>
            <a:endParaRPr lang="en-US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49334" y="4896788"/>
            <a:ext cx="91830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Sing unto the Ancient  of  Days</a:t>
            </a:r>
            <a:endParaRPr lang="en-US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4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53071" y="3702341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22543" y="3709657"/>
            <a:ext cx="6858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115691" y="4590372"/>
            <a:ext cx="63845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973484" y="367694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83719" y="4585626"/>
            <a:ext cx="6527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703517" y="4570532"/>
            <a:ext cx="84844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053586" y="4585626"/>
            <a:ext cx="6527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586871" y="3709657"/>
            <a:ext cx="6858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796963" y="4578185"/>
            <a:ext cx="11328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2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  </a:t>
            </a:r>
            <a:r>
              <a:rPr lang="en-US" sz="1600" b="1" i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(no3rd)</a:t>
            </a:r>
            <a:endParaRPr lang="en-US" sz="1600" b="1" i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25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916239"/>
            <a:ext cx="9131300" cy="5921514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93648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Brass Strong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8467" y="1358838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You Kingdom shall reign over all the earth</a:t>
            </a:r>
            <a:endParaRPr lang="en-US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25063" y="2254775"/>
            <a:ext cx="91830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Sing unto the Ancient  of  Days</a:t>
            </a:r>
            <a:endParaRPr lang="en-US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749159" y="1024160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527690" y="1024160"/>
            <a:ext cx="6858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949213" y="99144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59448" y="1943613"/>
            <a:ext cx="6527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679246" y="1928519"/>
            <a:ext cx="84844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029315" y="1943613"/>
            <a:ext cx="6527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772692" y="1948359"/>
            <a:ext cx="11328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2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  </a:t>
            </a:r>
            <a:r>
              <a:rPr lang="en-US" sz="1600" b="1" i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(no3rd)</a:t>
            </a:r>
            <a:endParaRPr lang="en-US" sz="1600" b="1" i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15804" y="4000851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For none can compare to Your matchless worth</a:t>
            </a:r>
            <a:endParaRPr lang="en-US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49334" y="4896788"/>
            <a:ext cx="91830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Sing unto the Ancient  of  Days</a:t>
            </a:r>
            <a:endParaRPr lang="en-US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4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53071" y="3702341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22543" y="3709657"/>
            <a:ext cx="6858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115691" y="4590372"/>
            <a:ext cx="63845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973484" y="367694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83719" y="4585626"/>
            <a:ext cx="6527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703517" y="4570532"/>
            <a:ext cx="84844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053586" y="4585626"/>
            <a:ext cx="6527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586871" y="3709657"/>
            <a:ext cx="6858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796963" y="4578185"/>
            <a:ext cx="11328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2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  </a:t>
            </a:r>
            <a:r>
              <a:rPr lang="en-US" sz="1600" b="1" i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(no3rd)</a:t>
            </a:r>
            <a:endParaRPr lang="en-US" sz="1600" b="1" i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25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916239"/>
            <a:ext cx="9131300" cy="5921514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93648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Chorus 2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8467" y="1358838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You Kingdom shall reign over all the earth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25063" y="2254775"/>
            <a:ext cx="91830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Sing unto the Ancient  of  Days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749159" y="1024160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527690" y="1024160"/>
            <a:ext cx="6858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949213" y="99144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59448" y="1943613"/>
            <a:ext cx="6527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679246" y="1928519"/>
            <a:ext cx="84844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029315" y="1943613"/>
            <a:ext cx="6527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772692" y="1948359"/>
            <a:ext cx="11328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2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  </a:t>
            </a:r>
            <a:r>
              <a:rPr lang="en-US" sz="1600" b="1" i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(no3rd)</a:t>
            </a:r>
            <a:endParaRPr lang="en-US" sz="1600" b="1" i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15804" y="4000851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For none can compare to Your matchless worth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49334" y="4896788"/>
            <a:ext cx="91830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Sing unto the Ancient  of  Days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4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53071" y="3702341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22543" y="3709657"/>
            <a:ext cx="6858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115691" y="4590372"/>
            <a:ext cx="63845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973484" y="367694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83719" y="4585626"/>
            <a:ext cx="6527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703517" y="4570532"/>
            <a:ext cx="84844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053586" y="4585626"/>
            <a:ext cx="6527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586871" y="3709657"/>
            <a:ext cx="6858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796963" y="4578185"/>
            <a:ext cx="11328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2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  </a:t>
            </a:r>
            <a:r>
              <a:rPr lang="en-US" sz="1600" b="1" i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(no3rd)</a:t>
            </a:r>
            <a:endParaRPr lang="en-US" sz="1600" b="1" i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47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916239"/>
            <a:ext cx="9131300" cy="592151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93648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7" y="228600"/>
            <a:ext cx="6113223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Chorus </a:t>
            </a:r>
            <a:r>
              <a:rPr lang="en-US" sz="4000" b="1" dirty="0" err="1" smtClean="0">
                <a:solidFill>
                  <a:srgbClr val="000000"/>
                </a:solidFill>
              </a:rPr>
              <a:t>Acapella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8467" y="1358838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You Kingdom shall reign over all the earth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25063" y="2254775"/>
            <a:ext cx="91830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Sing unto the Ancient  of  Days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15804" y="4000851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For none can compare to Your matchless worth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49334" y="4896788"/>
            <a:ext cx="91830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Sing unto the Ancient  of  Days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9107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916239"/>
            <a:ext cx="9131300" cy="5921514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93648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Chorus 3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8467" y="1358838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You Kingdom shall reign over all the earth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25063" y="2254775"/>
            <a:ext cx="91830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Sing unto the Ancient  of  Days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749159" y="1024160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527690" y="1024160"/>
            <a:ext cx="6858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949213" y="99144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59448" y="1943613"/>
            <a:ext cx="6527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679246" y="1928519"/>
            <a:ext cx="84844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029315" y="1943613"/>
            <a:ext cx="6527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772692" y="1948359"/>
            <a:ext cx="11328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2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  </a:t>
            </a:r>
            <a:r>
              <a:rPr lang="en-US" sz="1600" b="1" i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(no3rd)</a:t>
            </a:r>
            <a:endParaRPr lang="en-US" sz="1600" b="1" i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15804" y="4000851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For none can compare to Your matchless worth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49334" y="4896788"/>
            <a:ext cx="91830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Sing unto the Ancient  of  Days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4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53071" y="3702341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22543" y="3709657"/>
            <a:ext cx="6858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115691" y="4590372"/>
            <a:ext cx="63845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973484" y="367694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83719" y="4585626"/>
            <a:ext cx="6527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703517" y="4570532"/>
            <a:ext cx="84844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053586" y="4585626"/>
            <a:ext cx="6527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586871" y="3709657"/>
            <a:ext cx="6858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796963" y="4578185"/>
            <a:ext cx="11328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2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  </a:t>
            </a:r>
            <a:r>
              <a:rPr lang="en-US" sz="1600" b="1" i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(no3rd)</a:t>
            </a:r>
            <a:endParaRPr lang="en-US" sz="1600" b="1" i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532969" y="3057367"/>
            <a:ext cx="63845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2000" b="1" u="sng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090696" y="3057367"/>
            <a:ext cx="38080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247356" y="3057367"/>
            <a:ext cx="711238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8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013401" y="305736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342328" y="3065440"/>
            <a:ext cx="6527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2000" b="1" u="sng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041425" y="3057367"/>
            <a:ext cx="114815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2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  </a:t>
            </a:r>
            <a:r>
              <a:rPr lang="en-US" sz="1600" b="1" i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(no3rd)</a:t>
            </a:r>
            <a:endParaRPr lang="en-US" sz="1600" b="1" i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09559" y="3065440"/>
            <a:ext cx="71700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i="1" kern="0" dirty="0" smtClean="0">
                <a:latin typeface="Calibri"/>
                <a:cs typeface="Times New Roman" pitchFamily="18" charset="0"/>
              </a:rPr>
              <a:t>Run:</a:t>
            </a:r>
            <a:endParaRPr lang="en-US" sz="2000" b="1" i="1" kern="0" dirty="0"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407129" y="5630727"/>
            <a:ext cx="63845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2000" b="1" u="sng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964856" y="5630727"/>
            <a:ext cx="38080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121516" y="5630727"/>
            <a:ext cx="711238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887561" y="563072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216488" y="5638800"/>
            <a:ext cx="6527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2000" b="1" u="sng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915585" y="5630727"/>
            <a:ext cx="114815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2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  </a:t>
            </a:r>
            <a:r>
              <a:rPr lang="en-US" sz="1600" b="1" i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(no3rd)</a:t>
            </a:r>
            <a:endParaRPr lang="en-US" sz="1600" b="1" i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83719" y="5638800"/>
            <a:ext cx="71700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i="1" kern="0" dirty="0" smtClean="0">
                <a:latin typeface="Calibri"/>
                <a:cs typeface="Times New Roman" pitchFamily="18" charset="0"/>
              </a:rPr>
              <a:t>Run:</a:t>
            </a:r>
            <a:endParaRPr lang="en-US" sz="2000" b="1" i="1" kern="0" dirty="0"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81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"/>
          <p:cNvSpPr>
            <a:spLocks noChangeArrowheads="1"/>
          </p:cNvSpPr>
          <p:nvPr/>
        </p:nvSpPr>
        <p:spPr bwMode="auto">
          <a:xfrm>
            <a:off x="0" y="916239"/>
            <a:ext cx="9131300" cy="4341561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5029199"/>
            <a:ext cx="9131300" cy="1808553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93648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6571" y="51054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8467" y="1358838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You Kingdom shall reign over all the earth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25063" y="2254775"/>
            <a:ext cx="91830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Sing unto the Ancient  of  Days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749159" y="1024160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527690" y="1024160"/>
            <a:ext cx="6858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949213" y="99144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59448" y="1943613"/>
            <a:ext cx="6527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679246" y="1928519"/>
            <a:ext cx="84844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029315" y="1943613"/>
            <a:ext cx="6527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772692" y="1948359"/>
            <a:ext cx="11328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2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  </a:t>
            </a:r>
            <a:r>
              <a:rPr lang="en-US" sz="1600" b="1" i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(no3rd)</a:t>
            </a:r>
            <a:endParaRPr lang="en-US" sz="1600" b="1" i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15804" y="4000851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For none can compare to Your matchless worth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-15654" y="6254097"/>
            <a:ext cx="91830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Sing unto the Ancient  of  Days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4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53071" y="3702341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22543" y="3709657"/>
            <a:ext cx="6858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050703" y="5947681"/>
            <a:ext cx="63845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973484" y="367694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18731" y="5942935"/>
            <a:ext cx="6527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638529" y="5927841"/>
            <a:ext cx="84844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988598" y="5942935"/>
            <a:ext cx="6527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586871" y="3709657"/>
            <a:ext cx="6858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731975" y="5935494"/>
            <a:ext cx="11328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2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  </a:t>
            </a:r>
            <a:r>
              <a:rPr lang="en-US" sz="1600" b="1" i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(no3rd)</a:t>
            </a:r>
            <a:endParaRPr lang="en-US" sz="1600" b="1" i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532969" y="3057367"/>
            <a:ext cx="63845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2000" b="1" u="sng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090696" y="3057367"/>
            <a:ext cx="38080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247356" y="3057367"/>
            <a:ext cx="711238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8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013401" y="305736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342328" y="3065440"/>
            <a:ext cx="6527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2000" b="1" u="sng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041425" y="3057367"/>
            <a:ext cx="114815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2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  </a:t>
            </a:r>
            <a:r>
              <a:rPr lang="en-US" sz="1600" b="1" i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(no3rd)</a:t>
            </a:r>
            <a:endParaRPr lang="en-US" sz="1600" b="1" i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09559" y="3065440"/>
            <a:ext cx="71700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i="1" kern="0" dirty="0" smtClean="0">
                <a:latin typeface="Calibri"/>
                <a:cs typeface="Times New Roman" pitchFamily="18" charset="0"/>
              </a:rPr>
              <a:t>Run:</a:t>
            </a:r>
            <a:endParaRPr lang="en-US" sz="2000" b="1" i="1" kern="0" dirty="0">
              <a:latin typeface="Calibri"/>
              <a:cs typeface="Times New Roman" pitchFamily="18" charset="0"/>
            </a:endParaRPr>
          </a:p>
        </p:txBody>
      </p:sp>
      <p:sp>
        <p:nvSpPr>
          <p:cNvPr id="34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66223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Last Chorus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52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390047" y="1896927"/>
            <a:ext cx="63845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2000" b="1" u="sng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947774" y="1896927"/>
            <a:ext cx="38080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104434" y="1896927"/>
            <a:ext cx="711238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870479" y="189692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199406" y="1905000"/>
            <a:ext cx="6527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2000" b="1" u="sng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66637" y="1905000"/>
            <a:ext cx="71700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i="1" kern="0" dirty="0" smtClean="0">
                <a:latin typeface="Calibri"/>
                <a:cs typeface="Times New Roman" pitchFamily="18" charset="0"/>
              </a:rPr>
              <a:t>Run:</a:t>
            </a:r>
            <a:endParaRPr lang="en-US" sz="2000" b="1" i="1" kern="0" dirty="0"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390047" y="3124200"/>
            <a:ext cx="63845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2000" b="1" u="sng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947774" y="3124200"/>
            <a:ext cx="38080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104434" y="3124200"/>
            <a:ext cx="711238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870479" y="312420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199406" y="3132273"/>
            <a:ext cx="6527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2000" b="1" u="sng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898503" y="3124200"/>
            <a:ext cx="114815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2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  </a:t>
            </a:r>
            <a:r>
              <a:rPr lang="en-US" sz="1600" b="1" i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(no3rd)</a:t>
            </a:r>
            <a:endParaRPr lang="en-US" sz="1600" b="1" i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04749" y="2574654"/>
            <a:ext cx="63845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2000" b="1" u="sng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962476" y="2574654"/>
            <a:ext cx="38080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119136" y="2574654"/>
            <a:ext cx="711238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885181" y="257465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214108" y="2582727"/>
            <a:ext cx="6527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2000" b="1" u="sng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82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Be unto  the  Ancient  of  Days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Blessing and Honor,   Glory and Power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20" name="Text Box 2"/>
          <p:cNvSpPr txBox="1">
            <a:spLocks noChangeArrowheads="1"/>
          </p:cNvSpPr>
          <p:nvPr/>
        </p:nvSpPr>
        <p:spPr bwMode="auto">
          <a:xfrm>
            <a:off x="-16867" y="3268118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From every nation,   All  of  creation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Verse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41" name="Text Box 2"/>
          <p:cNvSpPr txBox="1">
            <a:spLocks noChangeArrowheads="1"/>
          </p:cNvSpPr>
          <p:nvPr/>
        </p:nvSpPr>
        <p:spPr bwMode="auto">
          <a:xfrm>
            <a:off x="-26393" y="4208182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Bow before  the  Ancient  of  Days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4800" y="99060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742267" y="97366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698968" y="99060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895600" y="973666"/>
            <a:ext cx="8382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552267" y="97366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705600" y="973666"/>
            <a:ext cx="8382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52274" y="1958778"/>
            <a:ext cx="67848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429145" y="1977748"/>
            <a:ext cx="82406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012126" y="1994681"/>
            <a:ext cx="82406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213958" y="1994681"/>
            <a:ext cx="67848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552407" y="197774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69207" y="296382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606800" y="296382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563501" y="298076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60133" y="2963828"/>
            <a:ext cx="8382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008509" y="297811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054242" y="2980762"/>
            <a:ext cx="8382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69207" y="3904665"/>
            <a:ext cx="67848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116087" y="3904665"/>
            <a:ext cx="82406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102740" y="390466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30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1675329"/>
          <p:cNvSpPr>
            <a:spLocks noChangeArrowheads="1"/>
          </p:cNvSpPr>
          <p:nvPr/>
        </p:nvSpPr>
        <p:spPr bwMode="auto">
          <a:xfrm>
            <a:off x="8467" y="2363258"/>
            <a:ext cx="9144000" cy="193674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6" name="Rectangle 1675329"/>
          <p:cNvSpPr>
            <a:spLocks noChangeArrowheads="1"/>
          </p:cNvSpPr>
          <p:nvPr/>
        </p:nvSpPr>
        <p:spPr bwMode="auto">
          <a:xfrm>
            <a:off x="8467" y="990600"/>
            <a:ext cx="9144000" cy="1381125"/>
          </a:xfrm>
          <a:prstGeom prst="rect">
            <a:avLst/>
          </a:prstGeom>
          <a:solidFill>
            <a:srgbClr val="3737CD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49" name="Rectangle 1675330"/>
          <p:cNvSpPr>
            <a:spLocks noChangeArrowheads="1"/>
          </p:cNvSpPr>
          <p:nvPr/>
        </p:nvSpPr>
        <p:spPr bwMode="auto">
          <a:xfrm>
            <a:off x="-8466" y="4300008"/>
            <a:ext cx="9144000" cy="18288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75268" name="TextBox 1675267"/>
          <p:cNvSpPr txBox="1">
            <a:spLocks noChangeArrowheads="1"/>
          </p:cNvSpPr>
          <p:nvPr/>
        </p:nvSpPr>
        <p:spPr bwMode="auto">
          <a:xfrm>
            <a:off x="8467" y="1349374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Blessing and honor,       Glory and power          Be unto the Ancient of Days</a:t>
            </a:r>
          </a:p>
        </p:txBody>
      </p:sp>
      <p:sp>
        <p:nvSpPr>
          <p:cNvPr id="1675269" name="TextBox 1675268"/>
          <p:cNvSpPr txBox="1">
            <a:spLocks noChangeArrowheads="1"/>
          </p:cNvSpPr>
          <p:nvPr/>
        </p:nvSpPr>
        <p:spPr bwMode="auto">
          <a:xfrm>
            <a:off x="-8466" y="2744258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Every tongue in heaven and earth       Shall declare your glory,</a:t>
            </a:r>
          </a:p>
        </p:txBody>
      </p:sp>
      <p:sp>
        <p:nvSpPr>
          <p:cNvPr id="1675274" name="TextBox 1675273"/>
          <p:cNvSpPr txBox="1">
            <a:spLocks noChangeArrowheads="1"/>
          </p:cNvSpPr>
          <p:nvPr/>
        </p:nvSpPr>
        <p:spPr bwMode="auto">
          <a:xfrm>
            <a:off x="1532467" y="1044574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275" name="TextBox 1675274"/>
          <p:cNvSpPr txBox="1">
            <a:spLocks noChangeArrowheads="1"/>
          </p:cNvSpPr>
          <p:nvPr/>
        </p:nvSpPr>
        <p:spPr bwMode="auto">
          <a:xfrm>
            <a:off x="2751667" y="1044574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277" name="TextBox 1675276"/>
          <p:cNvSpPr txBox="1">
            <a:spLocks noChangeArrowheads="1"/>
          </p:cNvSpPr>
          <p:nvPr/>
        </p:nvSpPr>
        <p:spPr bwMode="auto">
          <a:xfrm>
            <a:off x="7399867" y="1044574"/>
            <a:ext cx="838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    Bm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281" name="TextBox 1675280"/>
          <p:cNvSpPr txBox="1">
            <a:spLocks noChangeArrowheads="1"/>
          </p:cNvSpPr>
          <p:nvPr/>
        </p:nvSpPr>
        <p:spPr bwMode="auto">
          <a:xfrm>
            <a:off x="7476067" y="1730374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282" name="TextBox 1675281"/>
          <p:cNvSpPr txBox="1">
            <a:spLocks noChangeArrowheads="1"/>
          </p:cNvSpPr>
          <p:nvPr/>
        </p:nvSpPr>
        <p:spPr bwMode="auto">
          <a:xfrm>
            <a:off x="2065867" y="1044574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Em/D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286" name="TextBox 1675285"/>
          <p:cNvSpPr txBox="1">
            <a:spLocks noChangeArrowheads="1"/>
          </p:cNvSpPr>
          <p:nvPr/>
        </p:nvSpPr>
        <p:spPr bwMode="auto">
          <a:xfrm>
            <a:off x="6637867" y="1044574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A2/C#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287" name="TextBox 1675286"/>
          <p:cNvSpPr txBox="1">
            <a:spLocks noChangeArrowheads="1"/>
          </p:cNvSpPr>
          <p:nvPr/>
        </p:nvSpPr>
        <p:spPr bwMode="auto">
          <a:xfrm>
            <a:off x="6637867" y="1730374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A2/C#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288" name="TextBox 1675287"/>
          <p:cNvSpPr txBox="1">
            <a:spLocks noChangeArrowheads="1"/>
          </p:cNvSpPr>
          <p:nvPr/>
        </p:nvSpPr>
        <p:spPr bwMode="auto">
          <a:xfrm>
            <a:off x="8238067" y="1044574"/>
            <a:ext cx="838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A2/C#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289" name="TextBox 1675288"/>
          <p:cNvSpPr txBox="1">
            <a:spLocks noChangeArrowheads="1"/>
          </p:cNvSpPr>
          <p:nvPr/>
        </p:nvSpPr>
        <p:spPr bwMode="auto">
          <a:xfrm>
            <a:off x="4961467" y="1730374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Bm7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290" name="TextBox 1675289"/>
          <p:cNvSpPr txBox="1">
            <a:spLocks noChangeArrowheads="1"/>
          </p:cNvSpPr>
          <p:nvPr/>
        </p:nvSpPr>
        <p:spPr bwMode="auto">
          <a:xfrm>
            <a:off x="8467" y="2035174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From every nation,        All of creation         Bow before the Ancient of Days</a:t>
            </a:r>
          </a:p>
        </p:txBody>
      </p:sp>
      <p:sp>
        <p:nvSpPr>
          <p:cNvPr id="1675291" name="TextBox 1675290"/>
          <p:cNvSpPr txBox="1">
            <a:spLocks noChangeArrowheads="1"/>
          </p:cNvSpPr>
          <p:nvPr/>
        </p:nvSpPr>
        <p:spPr bwMode="auto">
          <a:xfrm>
            <a:off x="3437467" y="1044574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292" name="TextBox 1675291"/>
          <p:cNvSpPr txBox="1">
            <a:spLocks noChangeArrowheads="1"/>
          </p:cNvSpPr>
          <p:nvPr/>
        </p:nvSpPr>
        <p:spPr bwMode="auto">
          <a:xfrm>
            <a:off x="4656667" y="1044574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293" name="TextBox 1675292"/>
          <p:cNvSpPr txBox="1">
            <a:spLocks noChangeArrowheads="1"/>
          </p:cNvSpPr>
          <p:nvPr/>
        </p:nvSpPr>
        <p:spPr bwMode="auto">
          <a:xfrm>
            <a:off x="3894667" y="1044574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Em/D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294" name="TextBox 1675293"/>
          <p:cNvSpPr txBox="1">
            <a:spLocks noChangeArrowheads="1"/>
          </p:cNvSpPr>
          <p:nvPr/>
        </p:nvSpPr>
        <p:spPr bwMode="auto">
          <a:xfrm>
            <a:off x="1456267" y="1730374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295" name="TextBox 1675294"/>
          <p:cNvSpPr txBox="1">
            <a:spLocks noChangeArrowheads="1"/>
          </p:cNvSpPr>
          <p:nvPr/>
        </p:nvSpPr>
        <p:spPr bwMode="auto">
          <a:xfrm>
            <a:off x="2675467" y="1730374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296" name="TextBox 1675295"/>
          <p:cNvSpPr txBox="1">
            <a:spLocks noChangeArrowheads="1"/>
          </p:cNvSpPr>
          <p:nvPr/>
        </p:nvSpPr>
        <p:spPr bwMode="auto">
          <a:xfrm>
            <a:off x="1989667" y="1730374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Em/D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297" name="TextBox 1675296"/>
          <p:cNvSpPr txBox="1">
            <a:spLocks noChangeArrowheads="1"/>
          </p:cNvSpPr>
          <p:nvPr/>
        </p:nvSpPr>
        <p:spPr bwMode="auto">
          <a:xfrm>
            <a:off x="3285067" y="1730374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298" name="TextBox 1675297"/>
          <p:cNvSpPr txBox="1">
            <a:spLocks noChangeArrowheads="1"/>
          </p:cNvSpPr>
          <p:nvPr/>
        </p:nvSpPr>
        <p:spPr bwMode="auto">
          <a:xfrm>
            <a:off x="4504267" y="1730374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299" name="TextBox 1675298"/>
          <p:cNvSpPr txBox="1">
            <a:spLocks noChangeArrowheads="1"/>
          </p:cNvSpPr>
          <p:nvPr/>
        </p:nvSpPr>
        <p:spPr bwMode="auto">
          <a:xfrm>
            <a:off x="3818467" y="1730374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Em/D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00" name="TextBox 1675299"/>
          <p:cNvSpPr txBox="1">
            <a:spLocks noChangeArrowheads="1"/>
          </p:cNvSpPr>
          <p:nvPr/>
        </p:nvSpPr>
        <p:spPr bwMode="auto">
          <a:xfrm>
            <a:off x="-8466" y="3353858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Every knee will bow at Your throne                 In worship,</a:t>
            </a:r>
          </a:p>
        </p:txBody>
      </p:sp>
      <p:sp>
        <p:nvSpPr>
          <p:cNvPr id="1675301" name="TextBox 1675300"/>
          <p:cNvSpPr txBox="1">
            <a:spLocks noChangeArrowheads="1"/>
          </p:cNvSpPr>
          <p:nvPr/>
        </p:nvSpPr>
        <p:spPr bwMode="auto">
          <a:xfrm>
            <a:off x="-8466" y="3963458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will be exalted oh God         And your kingdom shall not pass away          Oh Ancient of Days</a:t>
            </a:r>
          </a:p>
        </p:txBody>
      </p:sp>
      <p:sp>
        <p:nvSpPr>
          <p:cNvPr id="1675302" name="TextBox 1675301"/>
          <p:cNvSpPr txBox="1">
            <a:spLocks noChangeArrowheads="1"/>
          </p:cNvSpPr>
          <p:nvPr/>
        </p:nvSpPr>
        <p:spPr bwMode="auto">
          <a:xfrm>
            <a:off x="2048934" y="2439458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03" name="TextBox 1675302"/>
          <p:cNvSpPr txBox="1">
            <a:spLocks noChangeArrowheads="1"/>
          </p:cNvSpPr>
          <p:nvPr/>
        </p:nvSpPr>
        <p:spPr bwMode="auto">
          <a:xfrm>
            <a:off x="3344334" y="2439458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Em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04" name="TextBox 1675303"/>
          <p:cNvSpPr txBox="1">
            <a:spLocks noChangeArrowheads="1"/>
          </p:cNvSpPr>
          <p:nvPr/>
        </p:nvSpPr>
        <p:spPr bwMode="auto">
          <a:xfrm>
            <a:off x="4334934" y="2439458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05" name="TextBox 1675304"/>
          <p:cNvSpPr txBox="1">
            <a:spLocks noChangeArrowheads="1"/>
          </p:cNvSpPr>
          <p:nvPr/>
        </p:nvSpPr>
        <p:spPr bwMode="auto">
          <a:xfrm>
            <a:off x="5401734" y="2439458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D/F#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06" name="TextBox 1675305"/>
          <p:cNvSpPr txBox="1">
            <a:spLocks noChangeArrowheads="1"/>
          </p:cNvSpPr>
          <p:nvPr/>
        </p:nvSpPr>
        <p:spPr bwMode="auto">
          <a:xfrm>
            <a:off x="3420534" y="3049058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Em7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07" name="TextBox 1675306"/>
          <p:cNvSpPr txBox="1">
            <a:spLocks noChangeArrowheads="1"/>
          </p:cNvSpPr>
          <p:nvPr/>
        </p:nvSpPr>
        <p:spPr bwMode="auto">
          <a:xfrm>
            <a:off x="2201334" y="3049058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08" name="TextBox 1675307"/>
          <p:cNvSpPr txBox="1">
            <a:spLocks noChangeArrowheads="1"/>
          </p:cNvSpPr>
          <p:nvPr/>
        </p:nvSpPr>
        <p:spPr bwMode="auto">
          <a:xfrm>
            <a:off x="5630334" y="3049058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D/F#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09" name="TextBox 1675308"/>
          <p:cNvSpPr txBox="1">
            <a:spLocks noChangeArrowheads="1"/>
          </p:cNvSpPr>
          <p:nvPr/>
        </p:nvSpPr>
        <p:spPr bwMode="auto">
          <a:xfrm>
            <a:off x="6239934" y="3049058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F#m7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10" name="TextBox 1675309"/>
          <p:cNvSpPr txBox="1">
            <a:spLocks noChangeArrowheads="1"/>
          </p:cNvSpPr>
          <p:nvPr/>
        </p:nvSpPr>
        <p:spPr bwMode="auto">
          <a:xfrm>
            <a:off x="524934" y="3658658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11" name="TextBox 1675310"/>
          <p:cNvSpPr txBox="1">
            <a:spLocks noChangeArrowheads="1"/>
          </p:cNvSpPr>
          <p:nvPr/>
        </p:nvSpPr>
        <p:spPr bwMode="auto">
          <a:xfrm>
            <a:off x="1515534" y="3658658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Em7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12" name="TextBox 1675311"/>
          <p:cNvSpPr txBox="1">
            <a:spLocks noChangeArrowheads="1"/>
          </p:cNvSpPr>
          <p:nvPr/>
        </p:nvSpPr>
        <p:spPr bwMode="auto">
          <a:xfrm>
            <a:off x="2429934" y="3658658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13" name="TextBox 1675312"/>
          <p:cNvSpPr txBox="1">
            <a:spLocks noChangeArrowheads="1"/>
          </p:cNvSpPr>
          <p:nvPr/>
        </p:nvSpPr>
        <p:spPr bwMode="auto">
          <a:xfrm>
            <a:off x="4106334" y="3658658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D/F#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14" name="TextBox 1675313"/>
          <p:cNvSpPr txBox="1">
            <a:spLocks noChangeArrowheads="1"/>
          </p:cNvSpPr>
          <p:nvPr/>
        </p:nvSpPr>
        <p:spPr bwMode="auto">
          <a:xfrm>
            <a:off x="5096934" y="3658658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Em7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15" name="TextBox 1675314"/>
          <p:cNvSpPr txBox="1">
            <a:spLocks noChangeArrowheads="1"/>
          </p:cNvSpPr>
          <p:nvPr/>
        </p:nvSpPr>
        <p:spPr bwMode="auto">
          <a:xfrm>
            <a:off x="6011334" y="3658658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16" name="TextBox 1675315"/>
          <p:cNvSpPr txBox="1">
            <a:spLocks noChangeArrowheads="1"/>
          </p:cNvSpPr>
          <p:nvPr/>
        </p:nvSpPr>
        <p:spPr bwMode="auto">
          <a:xfrm>
            <a:off x="7230534" y="3658658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G/A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17" name="TextBox 1675316"/>
          <p:cNvSpPr txBox="1">
            <a:spLocks noChangeArrowheads="1"/>
          </p:cNvSpPr>
          <p:nvPr/>
        </p:nvSpPr>
        <p:spPr bwMode="auto">
          <a:xfrm>
            <a:off x="8144934" y="3658658"/>
            <a:ext cx="990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  Dsus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18" name="TextBox 1675317"/>
          <p:cNvSpPr txBox="1">
            <a:spLocks noChangeArrowheads="1"/>
          </p:cNvSpPr>
          <p:nvPr/>
        </p:nvSpPr>
        <p:spPr bwMode="auto">
          <a:xfrm>
            <a:off x="-8466" y="4757208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Your kingdom shall reign over all the earth             Sing unto the Ancient of Days</a:t>
            </a:r>
          </a:p>
        </p:txBody>
      </p:sp>
      <p:sp>
        <p:nvSpPr>
          <p:cNvPr id="1675319" name="TextBox 1675318"/>
          <p:cNvSpPr txBox="1">
            <a:spLocks noChangeArrowheads="1"/>
          </p:cNvSpPr>
          <p:nvPr/>
        </p:nvSpPr>
        <p:spPr bwMode="auto">
          <a:xfrm>
            <a:off x="-8466" y="5443008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 none can compare to Your matchless worth             Sing unto the Ancient of Days</a:t>
            </a:r>
          </a:p>
        </p:txBody>
      </p:sp>
      <p:sp>
        <p:nvSpPr>
          <p:cNvPr id="1675320" name="TextBox 1675319"/>
          <p:cNvSpPr txBox="1">
            <a:spLocks noChangeArrowheads="1"/>
          </p:cNvSpPr>
          <p:nvPr/>
        </p:nvSpPr>
        <p:spPr bwMode="auto">
          <a:xfrm>
            <a:off x="1820334" y="4452408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21" name="TextBox 1675320"/>
          <p:cNvSpPr txBox="1">
            <a:spLocks noChangeArrowheads="1"/>
          </p:cNvSpPr>
          <p:nvPr/>
        </p:nvSpPr>
        <p:spPr bwMode="auto">
          <a:xfrm>
            <a:off x="5173134" y="4452408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C/D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22" name="TextBox 1675321"/>
          <p:cNvSpPr txBox="1">
            <a:spLocks noChangeArrowheads="1"/>
          </p:cNvSpPr>
          <p:nvPr/>
        </p:nvSpPr>
        <p:spPr bwMode="auto">
          <a:xfrm>
            <a:off x="5706534" y="4452408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G/D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23" name="TextBox 1675322"/>
          <p:cNvSpPr txBox="1">
            <a:spLocks noChangeArrowheads="1"/>
          </p:cNvSpPr>
          <p:nvPr/>
        </p:nvSpPr>
        <p:spPr bwMode="auto">
          <a:xfrm>
            <a:off x="6392334" y="4452408"/>
            <a:ext cx="1295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Am/D  C/D</a:t>
            </a:r>
            <a:endParaRPr lang="en-US" sz="54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24" name="TextBox 1675323"/>
          <p:cNvSpPr txBox="1">
            <a:spLocks noChangeArrowheads="1"/>
          </p:cNvSpPr>
          <p:nvPr/>
        </p:nvSpPr>
        <p:spPr bwMode="auto">
          <a:xfrm>
            <a:off x="7763934" y="4452408"/>
            <a:ext cx="1143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 (no3rd)</a:t>
            </a:r>
            <a:endParaRPr lang="en-US" sz="54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25" name="TextBox 1675324"/>
          <p:cNvSpPr txBox="1">
            <a:spLocks noChangeArrowheads="1"/>
          </p:cNvSpPr>
          <p:nvPr/>
        </p:nvSpPr>
        <p:spPr bwMode="auto">
          <a:xfrm>
            <a:off x="1820334" y="5062008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26" name="TextBox 1675325"/>
          <p:cNvSpPr txBox="1">
            <a:spLocks noChangeArrowheads="1"/>
          </p:cNvSpPr>
          <p:nvPr/>
        </p:nvSpPr>
        <p:spPr bwMode="auto">
          <a:xfrm>
            <a:off x="5173134" y="5062008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C/D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27" name="TextBox 1675326"/>
          <p:cNvSpPr txBox="1">
            <a:spLocks noChangeArrowheads="1"/>
          </p:cNvSpPr>
          <p:nvPr/>
        </p:nvSpPr>
        <p:spPr bwMode="auto">
          <a:xfrm>
            <a:off x="5706534" y="5062008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G/D</a:t>
            </a: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28" name="TextBox 1675327"/>
          <p:cNvSpPr txBox="1">
            <a:spLocks noChangeArrowheads="1"/>
          </p:cNvSpPr>
          <p:nvPr/>
        </p:nvSpPr>
        <p:spPr bwMode="auto">
          <a:xfrm>
            <a:off x="6392334" y="5062008"/>
            <a:ext cx="1295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Am/D  C/D</a:t>
            </a:r>
            <a:endParaRPr lang="en-US" sz="54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29" name="TextBox 1675328"/>
          <p:cNvSpPr txBox="1">
            <a:spLocks noChangeArrowheads="1"/>
          </p:cNvSpPr>
          <p:nvPr/>
        </p:nvSpPr>
        <p:spPr bwMode="auto">
          <a:xfrm>
            <a:off x="7763934" y="5062008"/>
            <a:ext cx="1143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 (no3rd)</a:t>
            </a:r>
            <a:endParaRPr lang="en-US" sz="54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57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86177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5000" b="1" i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Ancient Of Days</a:t>
            </a:r>
            <a:endParaRPr lang="en-US" sz="5000" b="1" i="1" kern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399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Bridge </a:t>
            </a:r>
            <a:r>
              <a:rPr lang="en-US" sz="4000" b="1" dirty="0" smtClean="0">
                <a:solidFill>
                  <a:srgbClr val="000000"/>
                </a:solidFill>
              </a:rPr>
              <a:t>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2305" y="1450821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Every tongue in heaven and earth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55612" y="4181893"/>
            <a:ext cx="91703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You will be exalted oh God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65835" y="2346758"/>
            <a:ext cx="91830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shall declare Your glory,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82005" y="519260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And Your kingdom shall not pass away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56309" y="3286822"/>
            <a:ext cx="91703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Every knee will bow at Your throne  in  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wor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--ship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32305" y="6159438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Oh Ancient of Days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45572" y="115878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164972" y="1158783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742808" y="2035596"/>
            <a:ext cx="6858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280858" y="115878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61724" y="298386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181124" y="2983863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297010" y="298386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133331" y="2983863"/>
            <a:ext cx="6858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8123931" y="2979402"/>
            <a:ext cx="843415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F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#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1531" y="387159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89931" y="3880064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254262" y="388006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93738" y="4888863"/>
            <a:ext cx="6858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303878" y="489933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23278" y="4899338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239164" y="489933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1531" y="5838934"/>
            <a:ext cx="63845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221329" y="583893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17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1B1B6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Verse 2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8400" y="26283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Be unto  the  Ancient  of  Days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7991" y="1639783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Blessing and Honor,   Glory and Power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-8400" y="3609643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From every nation,   All  of  creation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-17926" y="4549707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Bow before  the  Ancient  of  Days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3267" y="133212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750734" y="131519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707435" y="133212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904067" y="1315191"/>
            <a:ext cx="8382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560734" y="131519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714067" y="1315191"/>
            <a:ext cx="8382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60741" y="2300303"/>
            <a:ext cx="67848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437612" y="2319273"/>
            <a:ext cx="82406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020593" y="2336206"/>
            <a:ext cx="82406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222425" y="2336206"/>
            <a:ext cx="67848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560874" y="231927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77674" y="330535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615267" y="330535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571968" y="332228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68600" y="3305353"/>
            <a:ext cx="8382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016976" y="331963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062709" y="3322287"/>
            <a:ext cx="8382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77674" y="4246190"/>
            <a:ext cx="67848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124554" y="4246190"/>
            <a:ext cx="82406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111207" y="424619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148208" y="4246190"/>
            <a:ext cx="69693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13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Bridge 2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2305" y="1450821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Every tongue in heaven and earth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55612" y="4181893"/>
            <a:ext cx="91703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You will be exalted oh God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65835" y="2346758"/>
            <a:ext cx="91830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shall declare Your glory,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82005" y="519260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And Your kingdom shall not pass away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56309" y="3286822"/>
            <a:ext cx="91703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Every knee will bow at Your throne  in  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wor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--ship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32305" y="6159438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Oh Ancient of Days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45572" y="115878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164972" y="1158783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742808" y="2035596"/>
            <a:ext cx="6858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280858" y="115878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61724" y="298386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181124" y="2983863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297010" y="298386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133331" y="2983863"/>
            <a:ext cx="6858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8123931" y="2979402"/>
            <a:ext cx="843415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F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#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1531" y="387159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89931" y="3880064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254262" y="388006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93738" y="4888863"/>
            <a:ext cx="6858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303878" y="489933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23278" y="4899338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239164" y="489933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1531" y="5838934"/>
            <a:ext cx="63845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221329" y="583893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27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916239"/>
            <a:ext cx="9131300" cy="5921514"/>
          </a:xfrm>
          <a:prstGeom prst="rect">
            <a:avLst/>
          </a:prstGeom>
          <a:solidFill>
            <a:srgbClr val="39273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93648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41929" y="228600"/>
            <a:ext cx="54793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err="1" smtClean="0">
                <a:solidFill>
                  <a:srgbClr val="000000"/>
                </a:solidFill>
              </a:rPr>
              <a:t>Intrumental</a:t>
            </a:r>
            <a:r>
              <a:rPr lang="en-US" sz="4000" b="1" dirty="0" smtClean="0">
                <a:solidFill>
                  <a:srgbClr val="000000"/>
                </a:solidFill>
              </a:rPr>
              <a:t> Brass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8467" y="1358838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You Kingdom shall reign over all the earth</a:t>
            </a:r>
            <a:endParaRPr lang="en-US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25063" y="2254775"/>
            <a:ext cx="91830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Sing unto the Ancient  of  Days</a:t>
            </a:r>
            <a:endParaRPr lang="en-US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749159" y="1024160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527690" y="1024160"/>
            <a:ext cx="6858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532969" y="3057367"/>
            <a:ext cx="63845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2000" b="1" u="sng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949213" y="99144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59448" y="1943613"/>
            <a:ext cx="6527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679246" y="1928519"/>
            <a:ext cx="84844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029315" y="1943613"/>
            <a:ext cx="6527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772692" y="1948359"/>
            <a:ext cx="11328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2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  </a:t>
            </a:r>
            <a:r>
              <a:rPr lang="en-US" sz="1600" b="1" i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(no3rd)</a:t>
            </a:r>
            <a:endParaRPr lang="en-US" sz="1600" b="1" i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15804" y="4000851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For none can compare to Your matchless worth</a:t>
            </a:r>
            <a:endParaRPr lang="en-US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49334" y="4896788"/>
            <a:ext cx="91830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Sing unto the Ancient  of  Days</a:t>
            </a:r>
            <a:endParaRPr lang="en-US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4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53071" y="3702341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22543" y="3709657"/>
            <a:ext cx="6858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115691" y="4590372"/>
            <a:ext cx="63845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973484" y="367694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83719" y="4585626"/>
            <a:ext cx="6527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703517" y="4570532"/>
            <a:ext cx="84844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053586" y="4585626"/>
            <a:ext cx="6527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586871" y="3709657"/>
            <a:ext cx="6858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090696" y="3057367"/>
            <a:ext cx="38080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7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247356" y="3057367"/>
            <a:ext cx="711238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5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013401" y="305736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5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342328" y="3065440"/>
            <a:ext cx="6527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2000" b="1" u="sng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041425" y="3057367"/>
            <a:ext cx="114815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2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  </a:t>
            </a:r>
            <a:r>
              <a:rPr lang="en-US" sz="1600" b="1" i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(no3rd)</a:t>
            </a:r>
            <a:endParaRPr lang="en-US" sz="1600" b="1" i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796963" y="4578185"/>
            <a:ext cx="11328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2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  </a:t>
            </a:r>
            <a:r>
              <a:rPr lang="en-US" sz="1600" b="1" i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(no3rd)</a:t>
            </a:r>
            <a:endParaRPr lang="en-US" sz="1600" b="1" i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09559" y="3065440"/>
            <a:ext cx="71700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i="1" kern="0" dirty="0" smtClean="0">
                <a:latin typeface="Calibri"/>
                <a:cs typeface="Times New Roman" pitchFamily="18" charset="0"/>
              </a:rPr>
              <a:t>Run:</a:t>
            </a:r>
            <a:endParaRPr lang="en-US" sz="2000" b="1" i="1" kern="0" dirty="0"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06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916239"/>
            <a:ext cx="9131300" cy="5921514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93648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Chorus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8467" y="1358838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You Kingdom shall reign over all the earth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25063" y="2254775"/>
            <a:ext cx="91830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Sing unto the Ancient  of  Days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749159" y="1024160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527690" y="1024160"/>
            <a:ext cx="6858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949213" y="99144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59448" y="1943613"/>
            <a:ext cx="6527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679246" y="1928519"/>
            <a:ext cx="84844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029315" y="1943613"/>
            <a:ext cx="6527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772692" y="1948359"/>
            <a:ext cx="11328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2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  </a:t>
            </a:r>
            <a:r>
              <a:rPr lang="en-US" sz="1600" b="1" i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(no3rd)</a:t>
            </a:r>
            <a:endParaRPr lang="en-US" sz="1600" b="1" i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15804" y="4000851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For none can compare to Your matchless worth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49334" y="4896788"/>
            <a:ext cx="91830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Sing unto the Ancient  of  Days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4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53071" y="3702341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22543" y="3709657"/>
            <a:ext cx="6858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115691" y="4590372"/>
            <a:ext cx="63845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973484" y="367694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83719" y="4585626"/>
            <a:ext cx="6527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703517" y="4570532"/>
            <a:ext cx="84844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053586" y="4585626"/>
            <a:ext cx="6527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586871" y="3709657"/>
            <a:ext cx="6858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796963" y="4578185"/>
            <a:ext cx="11328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2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  </a:t>
            </a:r>
            <a:r>
              <a:rPr lang="en-US" sz="1600" b="1" i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(no3rd)</a:t>
            </a:r>
            <a:endParaRPr lang="en-US" sz="1600" b="1" i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02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Bridge 3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2305" y="1450821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Every tongue in heaven and earth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55612" y="4181893"/>
            <a:ext cx="91703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You will be exalted oh God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65835" y="2346758"/>
            <a:ext cx="91830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shall declare Your glory,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82005" y="519260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And Your kingdom shall not pass away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56309" y="3286822"/>
            <a:ext cx="91703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Every knee will bow at Your throne  in  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wor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--ship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32305" y="6159438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Oh Ancient of Days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45572" y="115878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164972" y="1158783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742808" y="2035596"/>
            <a:ext cx="6858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280858" y="115878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61724" y="298386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181124" y="2983863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297010" y="298386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133331" y="2983863"/>
            <a:ext cx="6858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8123931" y="2979402"/>
            <a:ext cx="843415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F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#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1531" y="387159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89931" y="3880064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254262" y="388006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93738" y="4888863"/>
            <a:ext cx="6858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303878" y="489933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23278" y="4899338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239164" y="489933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1531" y="5838934"/>
            <a:ext cx="63845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221329" y="583893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98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00206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err="1" smtClean="0">
                <a:solidFill>
                  <a:srgbClr val="000000"/>
                </a:solidFill>
              </a:rPr>
              <a:t>PreJam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-3638" y="4773496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Oh Ancient of Days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3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5588" y="4452992"/>
            <a:ext cx="63845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185386" y="445299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-3638" y="373516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Oh Ancient of Days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3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5588" y="3414658"/>
            <a:ext cx="63845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185386" y="341465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-3638" y="2639896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Oh Ancient of Days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3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5588" y="2319392"/>
            <a:ext cx="63845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185386" y="231939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-3638" y="160156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Oh Ancient of Days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4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5588" y="1281058"/>
            <a:ext cx="63845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185386" y="128105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43" y="5419827"/>
            <a:ext cx="9144000" cy="1438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86641" y="5562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Drum Solo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86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3F3F3F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15662</TotalTime>
  <Words>1144</Words>
  <Application>Microsoft Office PowerPoint</Application>
  <PresentationFormat>On-screen Show (4:3)</PresentationFormat>
  <Paragraphs>441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1_Blank Presentation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452</cp:revision>
  <dcterms:created xsi:type="dcterms:W3CDTF">2000-04-06T22:37:36Z</dcterms:created>
  <dcterms:modified xsi:type="dcterms:W3CDTF">2012-12-06T17:48:03Z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