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222" r:id="rId2"/>
    <p:sldId id="1215" r:id="rId3"/>
    <p:sldId id="1217" r:id="rId4"/>
    <p:sldId id="1218" r:id="rId5"/>
    <p:sldId id="1219" r:id="rId6"/>
    <p:sldId id="1220" r:id="rId7"/>
    <p:sldId id="1221" r:id="rId8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32" d="100"/>
          <a:sy n="132" d="100"/>
        </p:scale>
        <p:origin x="-58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3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22240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Let’s make our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hearts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1229" y="1885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 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open door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22240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Inviting every race,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Embracing the rich and poor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22240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God Kingdom will grow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like it never has before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22240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When we make our hearts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175" y="1885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 open door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22240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When we make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320040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501" y="1913787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     our hearts . . .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22240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When we make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320040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501" y="1913787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our hearts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501" y="257175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An open door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86949</TotalTime>
  <Words>50</Words>
  <Application>Microsoft Office PowerPoint</Application>
  <PresentationFormat>On-screen Show (16:9)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2012-12-06T14:21:36Z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