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22" r:id="rId2"/>
    <p:sldId id="1223" r:id="rId3"/>
    <p:sldId id="1220" r:id="rId4"/>
    <p:sldId id="1221" r:id="rId5"/>
    <p:sldId id="1224" r:id="rId6"/>
    <p:sldId id="1225" r:id="rId7"/>
    <p:sldId id="1226" r:id="rId8"/>
    <p:sldId id="1227" r:id="rId9"/>
    <p:sldId id="1218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E22FBD-650C-4BB4-B5A5-AAC30CF56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49C4-6CD4-4912-B12B-5C113AA3F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BCA3-1210-44F0-876B-4756EC8B3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5479-51A1-4C41-9FDC-1FA4028C3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414E2-51D4-4BBD-8F8D-73D6E3D12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5338-573A-49B6-94C0-86E07D22D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A7FD-2511-4CD5-A73F-67A5289FF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A10E-F492-4D3D-8E29-91EACB765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3C37-EA67-4014-8ECA-D7A79B5E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3F35-5105-40EE-A906-584F3F339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3639-D7C1-4246-B7AB-6D16D25E1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41B5-4BC1-472E-BBE6-C2F78B5F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03C47E7-FFF9-4AA2-AAC7-955AC8C624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 that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2032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11085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726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232770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381000" y="145786"/>
            <a:ext cx="769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716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3528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057400" y="44958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86956</TotalTime>
  <Words>118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2011-09-30T23:42:41Z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