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1226" r:id="rId2"/>
    <p:sldId id="1250" r:id="rId3"/>
    <p:sldId id="1237" r:id="rId4"/>
    <p:sldId id="1238" r:id="rId5"/>
    <p:sldId id="1239" r:id="rId6"/>
    <p:sldId id="1240" r:id="rId7"/>
    <p:sldId id="1229" r:id="rId8"/>
    <p:sldId id="1241" r:id="rId9"/>
    <p:sldId id="1230" r:id="rId10"/>
    <p:sldId id="1242" r:id="rId11"/>
    <p:sldId id="1249" r:id="rId12"/>
    <p:sldId id="1235" r:id="rId13"/>
    <p:sldId id="1236" r:id="rId14"/>
    <p:sldId id="1251" r:id="rId15"/>
    <p:sldId id="1252" r:id="rId16"/>
    <p:sldId id="1223" r:id="rId17"/>
    <p:sldId id="1253" r:id="rId18"/>
    <p:sldId id="1248" r:id="rId19"/>
    <p:sldId id="1247" r:id="rId20"/>
    <p:sldId id="1262" r:id="rId21"/>
    <p:sldId id="1263" r:id="rId22"/>
    <p:sldId id="1261" r:id="rId23"/>
    <p:sldId id="1260" r:id="rId24"/>
    <p:sldId id="1264" r:id="rId25"/>
    <p:sldId id="1259" r:id="rId26"/>
    <p:sldId id="1258" r:id="rId27"/>
    <p:sldId id="1257" r:id="rId28"/>
    <p:sldId id="1256" r:id="rId29"/>
    <p:sldId id="1221" r:id="rId30"/>
    <p:sldId id="1266" r:id="rId31"/>
    <p:sldId id="1268" r:id="rId32"/>
    <p:sldId id="1267" r:id="rId33"/>
    <p:sldId id="1269" r:id="rId34"/>
    <p:sldId id="1265" r:id="rId35"/>
    <p:sldId id="1270" r:id="rId36"/>
    <p:sldId id="1271" r:id="rId37"/>
    <p:sldId id="1272" r:id="rId38"/>
    <p:sldId id="1224" r:id="rId39"/>
    <p:sldId id="1274" r:id="rId40"/>
    <p:sldId id="1277" r:id="rId41"/>
    <p:sldId id="1276" r:id="rId42"/>
    <p:sldId id="1278" r:id="rId43"/>
    <p:sldId id="1279" r:id="rId44"/>
    <p:sldId id="1275" r:id="rId45"/>
    <p:sldId id="1280" r:id="rId46"/>
    <p:sldId id="1273" r:id="rId47"/>
    <p:sldId id="1282" r:id="rId48"/>
    <p:sldId id="1283" r:id="rId49"/>
    <p:sldId id="1285" r:id="rId50"/>
    <p:sldId id="1284" r:id="rId51"/>
    <p:sldId id="1286" r:id="rId52"/>
    <p:sldId id="1288" r:id="rId53"/>
    <p:sldId id="1287" r:id="rId54"/>
    <p:sldId id="1225" r:id="rId55"/>
    <p:sldId id="1281" r:id="rId56"/>
    <p:sldId id="1290" r:id="rId57"/>
    <p:sldId id="1289" r:id="rId58"/>
    <p:sldId id="1292" r:id="rId59"/>
    <p:sldId id="1291" r:id="rId60"/>
    <p:sldId id="1293" r:id="rId61"/>
    <p:sldId id="1294" r:id="rId62"/>
    <p:sldId id="1295" r:id="rId63"/>
    <p:sldId id="1296" r:id="rId64"/>
    <p:sldId id="1227" r:id="rId65"/>
    <p:sldId id="1298" r:id="rId66"/>
    <p:sldId id="1297" r:id="rId67"/>
    <p:sldId id="1300" r:id="rId68"/>
    <p:sldId id="1299" r:id="rId69"/>
    <p:sldId id="1301" r:id="rId70"/>
    <p:sldId id="1302" r:id="rId71"/>
    <p:sldId id="1303" r:id="rId72"/>
    <p:sldId id="1304" r:id="rId73"/>
    <p:sldId id="1228" r:id="rId74"/>
    <p:sldId id="1218" r:id="rId75"/>
    <p:sldId id="1306" r:id="rId76"/>
    <p:sldId id="1305" r:id="rId77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3" d="100"/>
          <a:sy n="133" d="100"/>
        </p:scale>
        <p:origin x="-10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3E22FBD-650C-4BB4-B5A5-AAC30CF56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14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749C4-6CD4-4912-B12B-5C113AA3F0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9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7BCA3-1210-44F0-876B-4756EC8B35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6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D5479-51A1-4C41-9FDC-1FA4028C36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4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414E2-51D4-4BBD-8F8D-73D6E3D124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1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F5338-573A-49B6-94C0-86E07D22DE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7A7FD-2511-4CD5-A73F-67A5289FF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0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FA10E-F492-4D3D-8E29-91EACB7657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93C37-EA67-4014-8ECA-D7A79B5EB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3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03F35-5105-40EE-A906-584F3F3393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3639-D7C1-4246-B7AB-6D16D25E1E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8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D41B5-4BC1-472E-BBE6-C2F78B5FC2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1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C03C47E7-FFF9-4AA2-AAC7-955AC8C624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00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15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01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5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5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3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6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6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8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11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</p:spTree>
    <p:extLst>
      <p:ext uri="{BB962C8B-B14F-4D97-AF65-F5344CB8AC3E}">
        <p14:creationId xmlns:p14="http://schemas.microsoft.com/office/powerpoint/2010/main" val="32599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4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0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3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51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3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9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8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8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7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3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6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3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67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2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48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67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72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9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5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34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9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5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6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5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4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23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2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80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3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3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</p:spTree>
    <p:extLst>
      <p:ext uri="{BB962C8B-B14F-4D97-AF65-F5344CB8AC3E}">
        <p14:creationId xmlns:p14="http://schemas.microsoft.com/office/powerpoint/2010/main" val="405519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</p:spTree>
    <p:extLst>
      <p:ext uri="{BB962C8B-B14F-4D97-AF65-F5344CB8AC3E}">
        <p14:creationId xmlns:p14="http://schemas.microsoft.com/office/powerpoint/2010/main" val="39206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1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5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we’ve first begun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we’ve first begun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we’ve first begun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46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we’ve first begun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9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-17123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5931" y="1314450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7213" y="3349625"/>
            <a:ext cx="8839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15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00200" y="1729949"/>
            <a:ext cx="6477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7214" y="2457450"/>
            <a:ext cx="64843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89355" y="45720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58475" y="3219197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-17123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5931" y="1314450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85549" y="3486150"/>
            <a:ext cx="8839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15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00200" y="1729949"/>
            <a:ext cx="6477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7214" y="2457450"/>
            <a:ext cx="64843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89355" y="45720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58475" y="3219197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</p:spTree>
    <p:extLst>
      <p:ext uri="{BB962C8B-B14F-4D97-AF65-F5344CB8AC3E}">
        <p14:creationId xmlns:p14="http://schemas.microsoft.com/office/powerpoint/2010/main" val="245805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-17123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5931" y="1314450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85549" y="3486150"/>
            <a:ext cx="8839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15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00200" y="1729949"/>
            <a:ext cx="6477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7214" y="2457450"/>
            <a:ext cx="64843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89355" y="45720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58475" y="3219197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</p:spTree>
    <p:extLst>
      <p:ext uri="{BB962C8B-B14F-4D97-AF65-F5344CB8AC3E}">
        <p14:creationId xmlns:p14="http://schemas.microsoft.com/office/powerpoint/2010/main" val="46411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8313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29459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17457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7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87013</TotalTime>
  <Words>702</Words>
  <Application>Microsoft Office PowerPoint</Application>
  <PresentationFormat>On-screen Show (16:9)</PresentationFormat>
  <Paragraphs>181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540</cp:revision>
  <dcterms:created xsi:type="dcterms:W3CDTF">2000-04-04T23:34:29Z</dcterms:created>
  <dcterms:modified xsi:type="dcterms:W3CDTF">2012-12-24T20:28:06Z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