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9B2278-A4FF-4FE6-9C9E-5C4BBC919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7CED-A495-47CD-B2A7-6279FD0B3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288C-0EBE-4452-B9F4-7CD258F81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48A7-0B97-40BF-96AF-B10DB0D37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79AA-BC85-4FB8-9737-591EE5AA8C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9CE5-213C-47C8-86B3-2A7F0C071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1444-4697-4F2F-8A79-266536158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198B8-D9FD-449A-B506-3A2078A83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FBD2-4A13-4D64-A7C0-579FB4376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CB9C-213C-4447-870E-048CBD93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B15A-9A15-4546-81F5-4AEDF0062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BD13F-3184-4974-8284-5BAAA4868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B0F8F24-315D-4455-8741-E6AA63EE2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855" y="1066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0053" y="16755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King of creation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802" y="23834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5615" y="296292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hope of the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3282" y="990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 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10141" y="21929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sky and of sea, 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1745" y="32964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give you praise,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I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you praise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3282" y="38100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on high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495" y="264790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care for 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402" y="14938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heaven and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86937</TotalTime>
  <Words>61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2011-09-30T23:36:18Z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