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225" r:id="rId2"/>
    <p:sldId id="1219" r:id="rId3"/>
    <p:sldId id="1226" r:id="rId4"/>
    <p:sldId id="1227" r:id="rId5"/>
    <p:sldId id="1228" r:id="rId6"/>
    <p:sldId id="1229" r:id="rId7"/>
    <p:sldId id="1220" r:id="rId8"/>
    <p:sldId id="1230" r:id="rId9"/>
    <p:sldId id="1231" r:id="rId10"/>
    <p:sldId id="1232" r:id="rId11"/>
    <p:sldId id="1233" r:id="rId12"/>
    <p:sldId id="1235" r:id="rId13"/>
    <p:sldId id="1221" r:id="rId14"/>
    <p:sldId id="1234" r:id="rId15"/>
    <p:sldId id="1237" r:id="rId16"/>
    <p:sldId id="1236" r:id="rId17"/>
    <p:sldId id="1222" r:id="rId18"/>
    <p:sldId id="1239" r:id="rId19"/>
    <p:sldId id="1238" r:id="rId20"/>
    <p:sldId id="1240" r:id="rId21"/>
    <p:sldId id="1241" r:id="rId22"/>
    <p:sldId id="1223" r:id="rId23"/>
    <p:sldId id="1244" r:id="rId24"/>
    <p:sldId id="1243" r:id="rId25"/>
    <p:sldId id="1245" r:id="rId26"/>
    <p:sldId id="1242" r:id="rId27"/>
    <p:sldId id="1224" r:id="rId28"/>
    <p:sldId id="1246" r:id="rId29"/>
    <p:sldId id="1247" r:id="rId30"/>
    <p:sldId id="1248" r:id="rId31"/>
    <p:sldId id="1249" r:id="rId3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9B2278-A4FF-4FE6-9C9E-5C4BBC919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7CED-A495-47CD-B2A7-6279FD0B3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1288C-0EBE-4452-B9F4-7CD258F81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148A7-0B97-40BF-96AF-B10DB0D37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79AA-BC85-4FB8-9737-591EE5AA8C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9CE5-213C-47C8-86B3-2A7F0C071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E1444-4697-4F2F-8A79-266536158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198B8-D9FD-449A-B506-3A2078A83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3FBD2-4A13-4D64-A7C0-579FB4376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CB9C-213C-4447-870E-048CBD93D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B15A-9A15-4546-81F5-4AEDF0062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BD13F-3184-4974-8284-5BAAA4868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B0F8F24-315D-4455-8741-E6AA63EE26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8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2174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86953</TotalTime>
  <Words>264</Words>
  <Application>Microsoft Office PowerPoint</Application>
  <PresentationFormat>On-screen Show (4:3)</PresentationFormat>
  <Paragraphs>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2012-12-05T15:50:20Z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