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03" r:id="rId2"/>
    <p:sldId id="40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81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95113EB-BEFC-44ED-8509-315CE4E56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10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0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5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7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8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06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4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5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19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6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3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786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ev.agodsendtech.com/mu_chords/quickimages/0/G/4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ilesweb.nationschurch.org/media/masteralbumartist/artists/artistfolders_C/CFNI/CFNI-WorshipCollectionVolume1/mp3/1232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641600"/>
            <a:ext cx="9144000" cy="3024188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508000"/>
            <a:ext cx="9144000" cy="2133600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52500" y="1150938"/>
            <a:ext cx="81915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 will sing praise to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 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king of creation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28700" y="769938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81075" y="1989138"/>
            <a:ext cx="81629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put my trust in You   for You’re the hope of the nations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76500" y="765175"/>
            <a:ext cx="685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7125" y="769938"/>
            <a:ext cx="4191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829300" y="779463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58000" y="774700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372350" y="779463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047750" y="16129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295525" y="1612900"/>
            <a:ext cx="6858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257550" y="1608138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829300" y="1608138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372350" y="1625600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829550" y="1620838"/>
            <a:ext cx="6096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962025" y="3117850"/>
            <a:ext cx="8181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Almighty God       Maker of heaven and earth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62025" y="4038600"/>
            <a:ext cx="8181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Ruler of sky and the sea     And yet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for me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942975" y="4957763"/>
            <a:ext cx="8201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give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praise,  I give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praise,    lift Your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high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133600" y="2751138"/>
            <a:ext cx="695325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2724150" y="2751138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3457575" y="2733675"/>
            <a:ext cx="514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4724400" y="2736850"/>
            <a:ext cx="609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197600" y="2751138"/>
            <a:ext cx="70485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6902450" y="2746375"/>
            <a:ext cx="669925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4770438" y="3621088"/>
            <a:ext cx="46513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6159500" y="3640138"/>
            <a:ext cx="5778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1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115175" y="3659188"/>
            <a:ext cx="914400" cy="4603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Cdim</a:t>
            </a:r>
            <a:endParaRPr lang="en-US" sz="3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057275" y="3625850"/>
            <a:ext cx="4381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133600" y="3606800"/>
            <a:ext cx="609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4067175" y="3625850"/>
            <a:ext cx="619125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3457575" y="3614738"/>
            <a:ext cx="70485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381250" y="4500563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4297363" y="4510088"/>
            <a:ext cx="6858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5807075" y="4500563"/>
            <a:ext cx="622300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7096125" y="4514850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8258175" y="4510088"/>
            <a:ext cx="63182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5000625" y="4510088"/>
            <a:ext cx="466725" cy="461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-6350" y="0"/>
            <a:ext cx="9144000" cy="50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5175250" y="69850"/>
            <a:ext cx="389255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ID: 188</a:t>
            </a:r>
          </a:p>
        </p:txBody>
      </p:sp>
      <p:pic>
        <p:nvPicPr>
          <p:cNvPr id="42" name="Picture 2" descr="C:\Users\Rod\Desktop\speaker_white_smal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3348038"/>
            <a:ext cx="1905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" descr="C:\Users\Rod\Desktop\speaker_white_small.gif">
            <a:hlinkClick r:id="rId4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93663"/>
            <a:ext cx="1905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-16933" y="304800"/>
            <a:ext cx="8181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Almighty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26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13088</TotalTime>
  <Words>96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447</cp:revision>
  <dcterms:created xsi:type="dcterms:W3CDTF">2000-04-06T22:37:36Z</dcterms:created>
  <dcterms:modified xsi:type="dcterms:W3CDTF">2012-12-31T17:05:01Z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