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6" r:id="rId2"/>
    <p:sldId id="408" r:id="rId3"/>
    <p:sldId id="40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C11444F-E90C-40E4-8298-7340AA6A1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54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DAFE5-E820-4824-AF4E-4EE118C90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F51E0-99A3-4F2D-83C8-B82740DF6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7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8065C-07B7-43E3-8C32-C7A6CFA69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6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48B2-A32C-4570-983C-79053BAD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1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DDA69-89AA-47EA-BBD0-4AEC8B400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7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86C24-04B8-41C0-9220-17C2AEFF7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16988-DA0C-4704-81DE-FDA94760B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2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A3F04-0D5B-4C9C-94BD-1FFEAF457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B5B00-278C-4CE5-BCBD-73ADE29C2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4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6F356-592B-4AD5-BFC5-353508015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1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8FC45-54D0-4CF8-AB9D-A335797BD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7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E3C2BC3-5DB5-4A9C-B5B1-F1B51AF55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G/68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-6350" y="655108"/>
            <a:ext cx="9144000" cy="26924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0"/>
            <a:ext cx="9137650" cy="65510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5175250" y="69850"/>
            <a:ext cx="3892550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ID: 199</a:t>
            </a:r>
          </a:p>
        </p:txBody>
      </p:sp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0" y="105304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honor     All glory     All power  to You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371600" y="794807"/>
            <a:ext cx="66569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153400" y="776816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657600" y="779991"/>
            <a:ext cx="108267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BbMaj7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1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19800" y="794807"/>
            <a:ext cx="990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Gmin9</a:t>
            </a:r>
            <a:endParaRPr lang="en-US" sz="2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620000" y="779991"/>
            <a:ext cx="35877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31222" y="207734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honor     All glory     All power  to You</a:t>
            </a: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1340378" y="1819106"/>
            <a:ext cx="66569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8122178" y="1801115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3626378" y="1804290"/>
            <a:ext cx="108267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BbMaj7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 Box 1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88578" y="1819106"/>
            <a:ext cx="990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Gmin9</a:t>
            </a:r>
            <a:endParaRPr lang="en-US" sz="2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7588778" y="1804290"/>
            <a:ext cx="35877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97631" y="65944"/>
            <a:ext cx="1350169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Verse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838200"/>
            <a:ext cx="9144000" cy="57943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-6350" y="0"/>
            <a:ext cx="9150350" cy="838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5175250" y="69850"/>
            <a:ext cx="3892550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ID: 199</a:t>
            </a:r>
          </a:p>
        </p:txBody>
      </p:sp>
      <p:sp>
        <p:nvSpPr>
          <p:cNvPr id="2061" name="Text Box 5"/>
          <p:cNvSpPr txBox="1">
            <a:spLocks noChangeArrowheads="1"/>
          </p:cNvSpPr>
          <p:nvPr/>
        </p:nvSpPr>
        <p:spPr bwMode="auto">
          <a:xfrm>
            <a:off x="0" y="1158905"/>
            <a:ext cx="883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Father, we worship you,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2" name="Text Box 6"/>
          <p:cNvSpPr txBox="1">
            <a:spLocks noChangeArrowheads="1"/>
          </p:cNvSpPr>
          <p:nvPr/>
        </p:nvSpPr>
        <p:spPr bwMode="auto">
          <a:xfrm>
            <a:off x="0" y="202565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Precious Jesus, our Savior;</a:t>
            </a:r>
            <a:endParaRPr lang="en-US" sz="4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3" name="Text Box 7"/>
          <p:cNvSpPr txBox="1">
            <a:spLocks noChangeArrowheads="1"/>
          </p:cNvSpPr>
          <p:nvPr/>
        </p:nvSpPr>
        <p:spPr bwMode="auto">
          <a:xfrm>
            <a:off x="0" y="309245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Spirit, we wait on You</a:t>
            </a:r>
            <a:endParaRPr lang="en-US" sz="4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4" name="Text Box 8"/>
          <p:cNvSpPr txBox="1">
            <a:spLocks noChangeArrowheads="1"/>
          </p:cNvSpPr>
          <p:nvPr/>
        </p:nvSpPr>
        <p:spPr bwMode="auto">
          <a:xfrm>
            <a:off x="0" y="393065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Spirit, we wait on You</a:t>
            </a:r>
            <a:endParaRPr lang="en-US" sz="4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5" name="Text Box 9"/>
          <p:cNvSpPr txBox="1">
            <a:spLocks noChangeArrowheads="1"/>
          </p:cNvSpPr>
          <p:nvPr/>
        </p:nvSpPr>
        <p:spPr bwMode="auto">
          <a:xfrm>
            <a:off x="0" y="4878977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Spirit,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 wait  on 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for fire,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6" name="Text Box 10"/>
          <p:cNvSpPr txBox="1">
            <a:spLocks noChangeArrowheads="1"/>
          </p:cNvSpPr>
          <p:nvPr/>
        </p:nvSpPr>
        <p:spPr bwMode="auto">
          <a:xfrm>
            <a:off x="0" y="5866372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fire,    for fire,    for fire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2619375" y="927100"/>
            <a:ext cx="5048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3962400" y="958850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C/A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4876800" y="958850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3886200" y="1797050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C/E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5791200" y="1797050"/>
            <a:ext cx="381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6553200" y="1797050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A7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2895600" y="2711450"/>
            <a:ext cx="762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Bb/G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4495800" y="2787650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C/G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2971800" y="3702050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114800" y="3778250"/>
            <a:ext cx="914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C/Bb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1847320" y="4615392"/>
            <a:ext cx="990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Gmin7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3052234" y="4632325"/>
            <a:ext cx="1066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Gmin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4186767" y="4630208"/>
            <a:ext cx="84243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/A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1405467" y="5599702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2109787" y="5602847"/>
            <a:ext cx="65034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5113867" y="4624887"/>
            <a:ext cx="75353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6112403" y="4635470"/>
            <a:ext cx="53763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A7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3522134" y="5580652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226454" y="5583797"/>
            <a:ext cx="65034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 Box 28"/>
          <p:cNvSpPr txBox="1">
            <a:spLocks noChangeArrowheads="1"/>
          </p:cNvSpPr>
          <p:nvPr/>
        </p:nvSpPr>
        <p:spPr bwMode="auto">
          <a:xfrm>
            <a:off x="5676900" y="5595529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6381220" y="5598674"/>
            <a:ext cx="65034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7772400" y="5576539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7780867" y="4632325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76200" y="5583797"/>
            <a:ext cx="65034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97631" y="65944"/>
            <a:ext cx="1350169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Chorus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4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6933" y="755120"/>
            <a:ext cx="9144000" cy="4494213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-6350" y="0"/>
            <a:ext cx="915035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5175250" y="69850"/>
            <a:ext cx="3892550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ID: 199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3124200" y="1056158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1972733" y="1039223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33867" y="12903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for  Fire . . .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0" y="250613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for  Fire . . .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16933" y="341309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for  Fire . . .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6933" y="447989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for  Fire . . .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3640666" y="2303173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2489199" y="2306078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4618567" y="3210132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3467100" y="3213037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4464050" y="4279837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97631" y="65944"/>
            <a:ext cx="1350169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Vamp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5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13074</TotalTime>
  <Words>141</Words>
  <Application>Microsoft Office PowerPoint</Application>
  <PresentationFormat>On-screen Show (4:3)</PresentationFormat>
  <Paragraphs>59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444</cp:revision>
  <dcterms:created xsi:type="dcterms:W3CDTF">2000-04-06T22:37:36Z</dcterms:created>
  <dcterms:modified xsi:type="dcterms:W3CDTF">2011-09-30T23:30:33Z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