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0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13" d="100"/>
          <a:sy n="113" d="100"/>
        </p:scale>
        <p:origin x="-1602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C11444F-E90C-40E4-8298-7340AA6A1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545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DAFE5-E820-4824-AF4E-4EE118C90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9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F51E0-99A3-4F2D-83C8-B82740DF6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97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8065C-07B7-43E3-8C32-C7A6CFA698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6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E48B2-A32C-4570-983C-79053BAD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518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DDA69-89AA-47EA-BBD0-4AEC8B400B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78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86C24-04B8-41C0-9220-17C2AEFF7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5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16988-DA0C-4704-81DE-FDA94760BF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25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A3F04-0D5B-4C9C-94BD-1FFEAF457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05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B5B00-278C-4CE5-BCBD-73ADE29C2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041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6F356-592B-4AD5-BFC5-353508015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11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8FC45-54D0-4CF8-AB9D-A335797BD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879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E3C2BC3-5DB5-4A9C-B5B1-F1B51AF55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G/68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1447800"/>
            <a:ext cx="9144000" cy="5408613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-6350" y="508000"/>
            <a:ext cx="9144000" cy="9398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-6350" y="0"/>
            <a:ext cx="9144000" cy="508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5175250" y="69850"/>
            <a:ext cx="3892550" cy="307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ID: 199</a:t>
            </a:r>
          </a:p>
        </p:txBody>
      </p:sp>
      <p:sp>
        <p:nvSpPr>
          <p:cNvPr id="2054" name="Text Box 2"/>
          <p:cNvSpPr txBox="1">
            <a:spLocks noChangeArrowheads="1"/>
          </p:cNvSpPr>
          <p:nvPr/>
        </p:nvSpPr>
        <p:spPr bwMode="auto">
          <a:xfrm>
            <a:off x="-15875" y="914400"/>
            <a:ext cx="9144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All honor     All glory     All power  to You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39738" y="606425"/>
            <a:ext cx="549275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933950" y="603250"/>
            <a:ext cx="533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1905000" y="622300"/>
            <a:ext cx="1006475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BbMaj7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Text Box 1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581400" y="603250"/>
            <a:ext cx="854075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</a:rPr>
              <a:t>Gmin9</a:t>
            </a:r>
            <a:endParaRPr lang="en-US" sz="1800" u="sng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4518025" y="606425"/>
            <a:ext cx="358775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5867400" y="833438"/>
            <a:ext cx="1006475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Repeat</a:t>
            </a:r>
            <a:endParaRPr lang="en-US" sz="54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61" name="Text Box 5"/>
          <p:cNvSpPr txBox="1">
            <a:spLocks noChangeArrowheads="1"/>
          </p:cNvSpPr>
          <p:nvPr/>
        </p:nvSpPr>
        <p:spPr bwMode="auto">
          <a:xfrm>
            <a:off x="0" y="1600200"/>
            <a:ext cx="883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</a:rPr>
              <a:t>Holy Father, we worship you,</a:t>
            </a:r>
            <a:endParaRPr lang="en-US" sz="4400">
              <a:solidFill>
                <a:schemeClr val="bg1"/>
              </a:solidFill>
            </a:endParaRPr>
          </a:p>
        </p:txBody>
      </p:sp>
      <p:sp>
        <p:nvSpPr>
          <p:cNvPr id="2062" name="Text Box 6"/>
          <p:cNvSpPr txBox="1">
            <a:spLocks noChangeArrowheads="1"/>
          </p:cNvSpPr>
          <p:nvPr/>
        </p:nvSpPr>
        <p:spPr bwMode="auto">
          <a:xfrm>
            <a:off x="0" y="25146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</a:rPr>
              <a:t>Precious Jesus, our Savior;</a:t>
            </a:r>
            <a:endParaRPr lang="en-US" sz="4400">
              <a:solidFill>
                <a:schemeClr val="bg1"/>
              </a:solidFill>
            </a:endParaRPr>
          </a:p>
        </p:txBody>
      </p:sp>
      <p:sp>
        <p:nvSpPr>
          <p:cNvPr id="2063" name="Text Box 7"/>
          <p:cNvSpPr txBox="1">
            <a:spLocks noChangeArrowheads="1"/>
          </p:cNvSpPr>
          <p:nvPr/>
        </p:nvSpPr>
        <p:spPr bwMode="auto">
          <a:xfrm>
            <a:off x="0" y="35814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</a:rPr>
              <a:t>Holy Spirit, we wait on You</a:t>
            </a:r>
            <a:endParaRPr lang="en-US" sz="4400">
              <a:solidFill>
                <a:schemeClr val="bg1"/>
              </a:solidFill>
            </a:endParaRPr>
          </a:p>
        </p:txBody>
      </p:sp>
      <p:sp>
        <p:nvSpPr>
          <p:cNvPr id="2064" name="Text Box 8"/>
          <p:cNvSpPr txBox="1">
            <a:spLocks noChangeArrowheads="1"/>
          </p:cNvSpPr>
          <p:nvPr/>
        </p:nvSpPr>
        <p:spPr bwMode="auto">
          <a:xfrm>
            <a:off x="0" y="44196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</a:rPr>
              <a:t>Holy Spirit, we wait on You</a:t>
            </a:r>
            <a:endParaRPr lang="en-US" sz="4400">
              <a:solidFill>
                <a:schemeClr val="bg1"/>
              </a:solidFill>
            </a:endParaRPr>
          </a:p>
        </p:txBody>
      </p:sp>
      <p:sp>
        <p:nvSpPr>
          <p:cNvPr id="2065" name="Text Box 9"/>
          <p:cNvSpPr txBox="1">
            <a:spLocks noChangeArrowheads="1"/>
          </p:cNvSpPr>
          <p:nvPr/>
        </p:nvSpPr>
        <p:spPr bwMode="auto">
          <a:xfrm>
            <a:off x="0" y="52578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</a:rPr>
              <a:t>Holy Spirit, we wait on You for fire,</a:t>
            </a:r>
            <a:endParaRPr lang="en-US" sz="4400">
              <a:solidFill>
                <a:schemeClr val="bg1"/>
              </a:solidFill>
            </a:endParaRPr>
          </a:p>
        </p:txBody>
      </p:sp>
      <p:sp>
        <p:nvSpPr>
          <p:cNvPr id="2066" name="Text Box 10"/>
          <p:cNvSpPr txBox="1">
            <a:spLocks noChangeArrowheads="1"/>
          </p:cNvSpPr>
          <p:nvPr/>
        </p:nvSpPr>
        <p:spPr bwMode="auto">
          <a:xfrm>
            <a:off x="0" y="6156325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</a:rPr>
              <a:t>For  fire,   for  fire,  for  fire</a:t>
            </a: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2619375" y="141605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C2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4038600" y="14478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C/A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4876800" y="1447800"/>
            <a:ext cx="762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3886200" y="22860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5791200" y="2286000"/>
            <a:ext cx="381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6553200" y="22860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A7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2895600" y="3200400"/>
            <a:ext cx="914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Bb/G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4495800" y="32766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C/G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2971800" y="41910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114800" y="4267200"/>
            <a:ext cx="914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C/Bb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2514600" y="5105400"/>
            <a:ext cx="838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Gmin7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3352800" y="5105400"/>
            <a:ext cx="914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Gmin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/F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4191000" y="5105400"/>
            <a:ext cx="1981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/A     Asus    A7     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7391400" y="50292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533400" y="59436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" name="Text Box 30"/>
          <p:cNvSpPr txBox="1">
            <a:spLocks noChangeArrowheads="1"/>
          </p:cNvSpPr>
          <p:nvPr/>
        </p:nvSpPr>
        <p:spPr bwMode="auto">
          <a:xfrm>
            <a:off x="2743200" y="58674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4724400" y="58674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Text Box 32"/>
          <p:cNvSpPr txBox="1">
            <a:spLocks noChangeArrowheads="1"/>
          </p:cNvSpPr>
          <p:nvPr/>
        </p:nvSpPr>
        <p:spPr bwMode="auto">
          <a:xfrm>
            <a:off x="6705600" y="58674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" name="Text Box 33"/>
          <p:cNvSpPr txBox="1">
            <a:spLocks noChangeArrowheads="1"/>
          </p:cNvSpPr>
          <p:nvPr/>
        </p:nvSpPr>
        <p:spPr bwMode="auto">
          <a:xfrm>
            <a:off x="3657600" y="58674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" name="Text Box 34"/>
          <p:cNvSpPr txBox="1">
            <a:spLocks noChangeArrowheads="1"/>
          </p:cNvSpPr>
          <p:nvPr/>
        </p:nvSpPr>
        <p:spPr bwMode="auto">
          <a:xfrm>
            <a:off x="5638800" y="58674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13044</TotalTime>
  <Words>84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441</cp:revision>
  <dcterms:created xsi:type="dcterms:W3CDTF">2000-04-06T22:37:36Z</dcterms:created>
  <dcterms:modified xsi:type="dcterms:W3CDTF">2011-09-30T23:30:57Z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