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230" r:id="rId2"/>
    <p:sldId id="1221" r:id="rId3"/>
    <p:sldId id="1222" r:id="rId4"/>
    <p:sldId id="1223" r:id="rId5"/>
    <p:sldId id="1224" r:id="rId6"/>
    <p:sldId id="1226" r:id="rId7"/>
    <p:sldId id="1225" r:id="rId8"/>
    <p:sldId id="1227" r:id="rId9"/>
    <p:sldId id="1228" r:id="rId10"/>
    <p:sldId id="1229" r:id="rId1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13" autoAdjust="0"/>
    <p:restoredTop sz="94550" autoAdjust="0"/>
  </p:normalViewPr>
  <p:slideViewPr>
    <p:cSldViewPr>
      <p:cViewPr>
        <p:scale>
          <a:sx n="70" d="100"/>
          <a:sy n="70" d="100"/>
        </p:scale>
        <p:origin x="-354" y="-10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035567D4-FB91-49C9-BFBE-0BE8BEB3B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86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D816F-B22E-450C-B980-E5DF6E957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99CD4-5A70-475D-B59B-4A7CD172D5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47DF3-3833-4DA9-8990-F27C3F735F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6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BDB9A-8F63-47AF-8476-92BF44AED3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ABE9-C8A2-4201-8B69-0F464F8BE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7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0720C-F2B5-4856-802D-14EB311B1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6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E8A15-9A9B-4875-A442-A50F1DF6D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7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23780-4C84-4EAA-B30E-084F274E0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9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FC606-F37D-44E8-A326-A2EFDEB8E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1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5EF48-0E63-4AC3-AC86-0D0595604F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CAC0-5928-44D6-8742-2FAB9148CD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6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A571D536-DB97-4943-8F6D-71EBA2A85F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0444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70" y="1651966"/>
            <a:ext cx="914854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latin typeface="Times New Roman" pitchFamily="18" charset="0"/>
              </a:rPr>
              <a:t>In This Land!</a:t>
            </a:r>
            <a:endParaRPr lang="en-US" sz="9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74588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You are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exalted Lord, 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7767" y="220980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above </a:t>
            </a: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all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else.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961" y="762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We place you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" y="2570202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above </a:t>
            </a: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all 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else.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412" y="167640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In the highest place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1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374588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Right now were we stand 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7767" y="220980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And everywhere we go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84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7961" y="76200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We place You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550" y="2588273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so the world will know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4549" y="1676400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in the highest place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6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816754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You are a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70" y="1651966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Mighty Warrior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197" y="252179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dressed in armor of light!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84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816754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Crushing the deeds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70" y="1651966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f darkness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197" y="252179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Lead </a:t>
            </a:r>
            <a:r>
              <a:rPr lang="en-US" sz="6400" b="1" dirty="0">
                <a:solidFill>
                  <a:schemeClr val="bg1"/>
                </a:solidFill>
                <a:latin typeface="Times New Roman" pitchFamily="18" charset="0"/>
              </a:rPr>
              <a:t>us on </a:t>
            </a: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in </a:t>
            </a:r>
            <a:r>
              <a:rPr lang="en-US" sz="6400" b="1" dirty="0">
                <a:solidFill>
                  <a:schemeClr val="bg1"/>
                </a:solidFill>
                <a:latin typeface="Times New Roman" pitchFamily="18" charset="0"/>
              </a:rPr>
              <a:t>the fight!</a:t>
            </a:r>
          </a:p>
        </p:txBody>
      </p:sp>
    </p:spTree>
    <p:extLst>
      <p:ext uri="{BB962C8B-B14F-4D97-AF65-F5344CB8AC3E}">
        <p14:creationId xmlns:p14="http://schemas.microsoft.com/office/powerpoint/2010/main" val="10282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816754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Through the 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70" y="1651966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Blood of Jesus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197" y="252179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victorious we stand…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7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8197" y="816754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We place you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9570" y="1651966"/>
            <a:ext cx="914854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</a:rPr>
              <a:t>In the highest place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8197" y="2521792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400" b="1" dirty="0" smtClean="0">
                <a:solidFill>
                  <a:schemeClr val="bg1"/>
                </a:solidFill>
                <a:latin typeface="Times New Roman" pitchFamily="18" charset="0"/>
              </a:rPr>
              <a:t>Above all in this land!</a:t>
            </a:r>
            <a:endParaRPr lang="en-US" sz="64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3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87253</TotalTime>
  <Words>90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533</cp:revision>
  <dcterms:created xsi:type="dcterms:W3CDTF">2000-04-04T23:34:29Z</dcterms:created>
  <dcterms:modified xsi:type="dcterms:W3CDTF">2011-10-03T15:02:42Z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