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4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F21A-FD9D-46D2-B941-7E72A1C8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E0EA-ABF2-4D72-88E8-24151F2C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2DE9-F442-4DAD-BF36-F7550718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5302-3991-4292-A9DA-BB9AE9B08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1CB6-5774-4E83-AA0F-A431105E3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4C5D-252B-4109-8BDA-4DF28C339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1FEF-38CA-4E40-827F-11321AFB4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7DEA-D2D2-4F2D-BE1B-FD3E8B329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1687-E195-4580-8B59-62CE84E7D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5C9C-11EC-496A-AEAD-3B6E9A06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9742-BD61-4ACB-BAB2-E81E3C43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B267F9-55B2-45B3-B72B-0C63015D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-18444" y="0"/>
            <a:ext cx="9134475" cy="2908734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17972" y="44486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exalted,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Lord   above   all   else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35268" y="1121342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above   all   else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21848" y="1835963"/>
            <a:ext cx="9153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Right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where we stand and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every - where    we   go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72" y="2539402"/>
            <a:ext cx="9153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you in the highest place  so the world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9493" y="98290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02012" y="91641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45290" y="10734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60462" y="2180687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080740" y="2180687"/>
            <a:ext cx="7715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027290" y="2215612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160781" y="2215552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Csus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135462" y="2215612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408652" y="105509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300047" y="99482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28289" y="752912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051186" y="756131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728072" y="78579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364290" y="79432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4231932" y="780718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75927" y="1481936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073522" y="1527894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299489" y="151129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943715" y="1527894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867896" y="1527894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-5852" y="2920148"/>
            <a:ext cx="9148762" cy="3354409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672" y="32549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Mighty Warrior          dressed in armor of light!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-5852" y="395914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Crushing the deeds of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     lead    us on in the fight 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3672" y="4628634"/>
            <a:ext cx="9115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blood of Jesus 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victorious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0" y="5905225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else in this land 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98922" y="2950138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1999450" y="2949628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3314707" y="2950198"/>
            <a:ext cx="5334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437768" y="2949167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5312615" y="2949628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1988668" y="5637586"/>
            <a:ext cx="84015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Csus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2626" y="4328574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2186331" y="4328473"/>
            <a:ext cx="762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824462" y="4328473"/>
            <a:ext cx="73342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5255831" y="4328473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98922" y="4974192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999450" y="4997966"/>
            <a:ext cx="771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119062" y="5601029"/>
            <a:ext cx="7429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-1090" y="5268254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place you in the highest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98922" y="3624270"/>
            <a:ext cx="34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2228049" y="3589809"/>
            <a:ext cx="6704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3393204" y="3577115"/>
            <a:ext cx="4976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4791315" y="3589809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5356416" y="3577115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0" y="6278792"/>
            <a:ext cx="9144000" cy="57920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solidFill>
                <a:srgbClr val="000000"/>
              </a:solidFill>
            </a:endParaRP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4993410" y="6477650"/>
            <a:ext cx="3814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  in </a:t>
            </a:r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this   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</a:t>
            </a: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8287159" y="6188046"/>
            <a:ext cx="381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03040" y="6372712"/>
            <a:ext cx="3429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Ending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7182051" y="618804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7696200" y="6188046"/>
            <a:ext cx="304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1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13159</TotalTime>
  <Words>134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450</cp:revision>
  <dcterms:created xsi:type="dcterms:W3CDTF">2000-04-06T22:37:36Z</dcterms:created>
  <dcterms:modified xsi:type="dcterms:W3CDTF">2011-10-03T15:50:17Z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