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04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6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FEA7B20-E5F5-4C59-8080-2E6CF57BD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22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1F21A-FD9D-46D2-B941-7E72A1C8D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7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BE0EA-ABF2-4D72-88E8-24151F2C4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89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B2DE9-F442-4DAD-BF36-F75507188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45302-3991-4292-A9DA-BB9AE9B08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54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21CB6-5774-4E83-AA0F-A431105E3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7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C4C5D-252B-4109-8BDA-4DF28C339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8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B1FEF-38CA-4E40-827F-11321AFB4B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96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D7DEA-D2D2-4F2D-BE1B-FD3E8B329F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6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21687-E195-4580-8B59-62CE84E7DA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15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D5C9C-11EC-496A-AEAD-3B6E9A06E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8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59742-BD61-4ACB-BAB2-E81E3C43B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4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6B267F9-55B2-45B3-B72B-0C63015DC5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-18444" y="0"/>
            <a:ext cx="9134475" cy="2908734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8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-17972" y="444868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</a:t>
            </a: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exalted, </a:t>
            </a:r>
            <a:r>
              <a:rPr lang="en-US" sz="1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Lord   above   all   else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-35268" y="1121342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</a:t>
            </a: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 you in the highest place </a:t>
            </a:r>
            <a:r>
              <a:rPr lang="en-US" sz="1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above   all   else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-21848" y="1835963"/>
            <a:ext cx="91535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Right </a:t>
            </a: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where we stand and </a:t>
            </a:r>
            <a:r>
              <a:rPr lang="en-US" sz="1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every - where    we   go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672" y="2539402"/>
            <a:ext cx="91535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</a:t>
            </a: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 you in the highest place  so the world </a:t>
            </a:r>
            <a:r>
              <a:rPr lang="en-US" sz="1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 </a:t>
            </a: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 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19493" y="98290"/>
            <a:ext cx="29527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902012" y="91641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745290" y="107343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160462" y="2180687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080740" y="2180687"/>
            <a:ext cx="77152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027290" y="2215612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5160781" y="2215552"/>
            <a:ext cx="7429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Csus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135462" y="2215612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2408652" y="105509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Bb/F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3300047" y="99482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128289" y="752912"/>
            <a:ext cx="29527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2051186" y="756131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4728072" y="785795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3364290" y="794323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Bb/F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4231932" y="780718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275927" y="1481936"/>
            <a:ext cx="29527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2073522" y="1527894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5299489" y="1511296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3943715" y="1527894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 Box 23"/>
          <p:cNvSpPr txBox="1">
            <a:spLocks noChangeArrowheads="1"/>
          </p:cNvSpPr>
          <p:nvPr/>
        </p:nvSpPr>
        <p:spPr bwMode="auto">
          <a:xfrm>
            <a:off x="4867896" y="1527894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-5852" y="2920148"/>
            <a:ext cx="9148762" cy="3354409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3672" y="3254938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sz="1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</a:t>
            </a: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1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Mighty Warrior          dressed in armor of light!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-5852" y="3959141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Crushing the deeds of </a:t>
            </a:r>
            <a:r>
              <a:rPr lang="en-US" sz="1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darkness      lead    us on in the fight 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3672" y="4628634"/>
            <a:ext cx="91154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the blood of Jesus  </a:t>
            </a:r>
            <a:r>
              <a:rPr lang="en-US" sz="1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victorious </a:t>
            </a: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stand</a:t>
            </a: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0" y="5905225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above </a:t>
            </a: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else in this land </a:t>
            </a:r>
          </a:p>
        </p:txBody>
      </p: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98922" y="2950138"/>
            <a:ext cx="34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" name="Text Box 10"/>
          <p:cNvSpPr txBox="1">
            <a:spLocks noChangeArrowheads="1"/>
          </p:cNvSpPr>
          <p:nvPr/>
        </p:nvSpPr>
        <p:spPr bwMode="auto">
          <a:xfrm>
            <a:off x="1999450" y="2949628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" name="Text Box 11"/>
          <p:cNvSpPr txBox="1">
            <a:spLocks noChangeArrowheads="1"/>
          </p:cNvSpPr>
          <p:nvPr/>
        </p:nvSpPr>
        <p:spPr bwMode="auto">
          <a:xfrm>
            <a:off x="3314707" y="2950198"/>
            <a:ext cx="5334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4437768" y="2949167"/>
            <a:ext cx="381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13"/>
          <p:cNvSpPr txBox="1">
            <a:spLocks noChangeArrowheads="1"/>
          </p:cNvSpPr>
          <p:nvPr/>
        </p:nvSpPr>
        <p:spPr bwMode="auto">
          <a:xfrm>
            <a:off x="5312615" y="2949628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Text Box 26"/>
          <p:cNvSpPr txBox="1">
            <a:spLocks noChangeArrowheads="1"/>
          </p:cNvSpPr>
          <p:nvPr/>
        </p:nvSpPr>
        <p:spPr bwMode="auto">
          <a:xfrm>
            <a:off x="1988668" y="5637586"/>
            <a:ext cx="840157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Csus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" name="Text Box 9"/>
          <p:cNvSpPr txBox="1">
            <a:spLocks noChangeArrowheads="1"/>
          </p:cNvSpPr>
          <p:nvPr/>
        </p:nvSpPr>
        <p:spPr bwMode="auto">
          <a:xfrm>
            <a:off x="42626" y="4328574"/>
            <a:ext cx="34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2186331" y="4328473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" name="Text Box 11"/>
          <p:cNvSpPr txBox="1">
            <a:spLocks noChangeArrowheads="1"/>
          </p:cNvSpPr>
          <p:nvPr/>
        </p:nvSpPr>
        <p:spPr bwMode="auto">
          <a:xfrm>
            <a:off x="3824462" y="4328473"/>
            <a:ext cx="73342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" name="Text Box 13"/>
          <p:cNvSpPr txBox="1">
            <a:spLocks noChangeArrowheads="1"/>
          </p:cNvSpPr>
          <p:nvPr/>
        </p:nvSpPr>
        <p:spPr bwMode="auto">
          <a:xfrm>
            <a:off x="5255831" y="4328473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" name="Text Box 9"/>
          <p:cNvSpPr txBox="1">
            <a:spLocks noChangeArrowheads="1"/>
          </p:cNvSpPr>
          <p:nvPr/>
        </p:nvSpPr>
        <p:spPr bwMode="auto">
          <a:xfrm>
            <a:off x="98922" y="4974192"/>
            <a:ext cx="34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1999450" y="4997966"/>
            <a:ext cx="771524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" name="Text Box 11"/>
          <p:cNvSpPr txBox="1">
            <a:spLocks noChangeArrowheads="1"/>
          </p:cNvSpPr>
          <p:nvPr/>
        </p:nvSpPr>
        <p:spPr bwMode="auto">
          <a:xfrm>
            <a:off x="119062" y="5601029"/>
            <a:ext cx="7429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-1090" y="5268254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place you in the highest </a:t>
            </a:r>
            <a:r>
              <a:rPr lang="en-US" sz="1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98922" y="3624270"/>
            <a:ext cx="34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9" name="Text Box 10"/>
          <p:cNvSpPr txBox="1">
            <a:spLocks noChangeArrowheads="1"/>
          </p:cNvSpPr>
          <p:nvPr/>
        </p:nvSpPr>
        <p:spPr bwMode="auto">
          <a:xfrm>
            <a:off x="2228049" y="3589809"/>
            <a:ext cx="67045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" name="Text Box 11"/>
          <p:cNvSpPr txBox="1">
            <a:spLocks noChangeArrowheads="1"/>
          </p:cNvSpPr>
          <p:nvPr/>
        </p:nvSpPr>
        <p:spPr bwMode="auto">
          <a:xfrm>
            <a:off x="3393204" y="3577115"/>
            <a:ext cx="497636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" name="Text Box 12"/>
          <p:cNvSpPr txBox="1">
            <a:spLocks noChangeArrowheads="1"/>
          </p:cNvSpPr>
          <p:nvPr/>
        </p:nvSpPr>
        <p:spPr bwMode="auto">
          <a:xfrm>
            <a:off x="4791315" y="3589809"/>
            <a:ext cx="381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" name="Text Box 13"/>
          <p:cNvSpPr txBox="1">
            <a:spLocks noChangeArrowheads="1"/>
          </p:cNvSpPr>
          <p:nvPr/>
        </p:nvSpPr>
        <p:spPr bwMode="auto">
          <a:xfrm>
            <a:off x="5356416" y="3577115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Rectangle 39"/>
          <p:cNvSpPr>
            <a:spLocks noChangeArrowheads="1"/>
          </p:cNvSpPr>
          <p:nvPr/>
        </p:nvSpPr>
        <p:spPr bwMode="auto">
          <a:xfrm>
            <a:off x="0" y="6278792"/>
            <a:ext cx="9144000" cy="57920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b="1">
              <a:solidFill>
                <a:srgbClr val="000000"/>
              </a:solidFill>
            </a:endParaRPr>
          </a:p>
        </p:txBody>
      </p:sp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4993410" y="6477650"/>
            <a:ext cx="38147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  in </a:t>
            </a:r>
            <a:r>
              <a:rPr lang="en-US" sz="1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this    </a:t>
            </a: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land</a:t>
            </a:r>
          </a:p>
        </p:txBody>
      </p:sp>
      <p:sp>
        <p:nvSpPr>
          <p:cNvPr id="65" name="Text Box 23"/>
          <p:cNvSpPr txBox="1">
            <a:spLocks noChangeArrowheads="1"/>
          </p:cNvSpPr>
          <p:nvPr/>
        </p:nvSpPr>
        <p:spPr bwMode="auto">
          <a:xfrm>
            <a:off x="8287159" y="6188046"/>
            <a:ext cx="381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Text Box 24"/>
          <p:cNvSpPr txBox="1">
            <a:spLocks noChangeArrowheads="1"/>
          </p:cNvSpPr>
          <p:nvPr/>
        </p:nvSpPr>
        <p:spPr bwMode="auto">
          <a:xfrm>
            <a:off x="103040" y="6372712"/>
            <a:ext cx="3429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Ending</a:t>
            </a:r>
          </a:p>
        </p:txBody>
      </p:sp>
      <p:sp>
        <p:nvSpPr>
          <p:cNvPr id="66" name="Text Box 23"/>
          <p:cNvSpPr txBox="1">
            <a:spLocks noChangeArrowheads="1"/>
          </p:cNvSpPr>
          <p:nvPr/>
        </p:nvSpPr>
        <p:spPr bwMode="auto">
          <a:xfrm>
            <a:off x="7182051" y="6188046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" name="Text Box 23"/>
          <p:cNvSpPr txBox="1">
            <a:spLocks noChangeArrowheads="1"/>
          </p:cNvSpPr>
          <p:nvPr/>
        </p:nvSpPr>
        <p:spPr bwMode="auto">
          <a:xfrm>
            <a:off x="7696200" y="6188046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810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13159</TotalTime>
  <Words>134</Words>
  <Application>Microsoft Office PowerPoint</Application>
  <PresentationFormat>On-screen Show (4:3)</PresentationFormat>
  <Paragraphs>52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Jesse</cp:lastModifiedBy>
  <cp:revision>450</cp:revision>
  <dcterms:created xsi:type="dcterms:W3CDTF">2000-04-06T22:37:36Z</dcterms:created>
  <dcterms:modified xsi:type="dcterms:W3CDTF">2011-10-03T15:50:17Z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