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02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60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5E1898F-DEA7-4F7E-A2D9-65A0C99566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346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1BE4E-370C-4CC1-A7A9-28B10C87AC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813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9AED3-091A-46F2-8B64-F34482DFCE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367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E1005-69DF-4459-9DED-950CC40544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751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AAFB4-D61C-4D76-A7AD-DD21073552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4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3CFA5-31A0-403B-BB7B-83C732AF6B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04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A7EF42-1252-4EA3-AAE2-297432A796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3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D04E7A-D067-43E9-82BA-AB92DA974A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767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84B4BB-37D6-4FB2-AD23-ADF7CA1EEF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254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AFABA-F40A-4A81-B4F6-B09D8E2AD0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80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23908-8252-449D-9AA9-10AF74B1D6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56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F7719-92EC-4D43-988C-E554C47D8B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348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66CC">
                <a:gamma/>
                <a:shade val="6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C0036DA-1D53-4A72-A4AC-141805A8DBC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4242" name="Rectangle 2"/>
          <p:cNvSpPr>
            <a:spLocks noChangeArrowheads="1"/>
          </p:cNvSpPr>
          <p:nvPr/>
        </p:nvSpPr>
        <p:spPr bwMode="auto">
          <a:xfrm>
            <a:off x="0" y="0"/>
            <a:ext cx="9144000" cy="2209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4243" name="Text Box 3"/>
          <p:cNvSpPr txBox="1">
            <a:spLocks noChangeArrowheads="1"/>
          </p:cNvSpPr>
          <p:nvPr/>
        </p:nvSpPr>
        <p:spPr bwMode="auto">
          <a:xfrm>
            <a:off x="0" y="7620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river will   flow,           A river will   flow             through our hearts from God’s throne</a:t>
            </a:r>
            <a:endParaRPr lang="en-US" sz="1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4244" name="Text Box 4"/>
          <p:cNvSpPr txBox="1">
            <a:spLocks noChangeArrowheads="1"/>
          </p:cNvSpPr>
          <p:nvPr/>
        </p:nvSpPr>
        <p:spPr bwMode="auto">
          <a:xfrm>
            <a:off x="0" y="16764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It’s a river of Peace,          It’s a river of love            A river  of  healing   from   above</a:t>
            </a:r>
          </a:p>
        </p:txBody>
      </p:sp>
      <p:sp>
        <p:nvSpPr>
          <p:cNvPr id="1674245" name="Rectangle 5"/>
          <p:cNvSpPr>
            <a:spLocks noChangeArrowheads="1"/>
          </p:cNvSpPr>
          <p:nvPr/>
        </p:nvSpPr>
        <p:spPr bwMode="auto">
          <a:xfrm>
            <a:off x="0" y="2209800"/>
            <a:ext cx="9144000" cy="4648200"/>
          </a:xfrm>
          <a:prstGeom prst="rect">
            <a:avLst/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4246" name="Text Box 6"/>
          <p:cNvSpPr txBox="1">
            <a:spLocks noChangeArrowheads="1"/>
          </p:cNvSpPr>
          <p:nvPr/>
        </p:nvSpPr>
        <p:spPr bwMode="auto">
          <a:xfrm>
            <a:off x="0" y="2819400"/>
            <a:ext cx="891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Come   and   drink   this   living   wa-----ter</a:t>
            </a:r>
            <a:endParaRPr lang="en-US" sz="1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4247" name="Text Box 7"/>
          <p:cNvSpPr txBox="1">
            <a:spLocks noChangeArrowheads="1"/>
          </p:cNvSpPr>
          <p:nvPr/>
        </p:nvSpPr>
        <p:spPr bwMode="auto">
          <a:xfrm>
            <a:off x="0" y="24384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4248" name="Text Box 8"/>
          <p:cNvSpPr txBox="1">
            <a:spLocks noChangeArrowheads="1"/>
          </p:cNvSpPr>
          <p:nvPr/>
        </p:nvSpPr>
        <p:spPr bwMode="auto">
          <a:xfrm>
            <a:off x="0" y="3810000"/>
            <a:ext cx="685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Giving      life through Jesus Christ   </a:t>
            </a:r>
          </a:p>
        </p:txBody>
      </p:sp>
      <p:sp>
        <p:nvSpPr>
          <p:cNvPr id="1674249" name="Text Box 9"/>
          <p:cNvSpPr txBox="1">
            <a:spLocks noChangeArrowheads="1"/>
          </p:cNvSpPr>
          <p:nvPr/>
        </p:nvSpPr>
        <p:spPr bwMode="auto">
          <a:xfrm>
            <a:off x="0" y="45720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From   a    heart   filled  by   His  Spi----rit  </a:t>
            </a:r>
          </a:p>
        </p:txBody>
      </p:sp>
      <p:sp>
        <p:nvSpPr>
          <p:cNvPr id="1674250" name="Text Box 10"/>
          <p:cNvSpPr txBox="1">
            <a:spLocks noChangeArrowheads="1"/>
          </p:cNvSpPr>
          <p:nvPr/>
        </p:nvSpPr>
        <p:spPr bwMode="auto">
          <a:xfrm>
            <a:off x="0" y="5410200"/>
            <a:ext cx="502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Will     Flow the power of G---------od</a:t>
            </a:r>
          </a:p>
        </p:txBody>
      </p:sp>
      <p:sp>
        <p:nvSpPr>
          <p:cNvPr id="1674251" name="Text Box 11"/>
          <p:cNvSpPr txBox="1">
            <a:spLocks noChangeArrowheads="1"/>
          </p:cNvSpPr>
          <p:nvPr/>
        </p:nvSpPr>
        <p:spPr bwMode="auto">
          <a:xfrm>
            <a:off x="0" y="381000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4252" name="Text Box 12"/>
          <p:cNvSpPr txBox="1">
            <a:spLocks noChangeArrowheads="1"/>
          </p:cNvSpPr>
          <p:nvPr/>
        </p:nvSpPr>
        <p:spPr bwMode="auto">
          <a:xfrm>
            <a:off x="762000" y="381000"/>
            <a:ext cx="381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674253" name="Text Box 13"/>
          <p:cNvSpPr txBox="1">
            <a:spLocks noChangeArrowheads="1"/>
          </p:cNvSpPr>
          <p:nvPr/>
        </p:nvSpPr>
        <p:spPr bwMode="auto">
          <a:xfrm>
            <a:off x="1371600" y="381000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A7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4254" name="Text Box 14"/>
          <p:cNvSpPr txBox="1">
            <a:spLocks noChangeArrowheads="1"/>
          </p:cNvSpPr>
          <p:nvPr/>
        </p:nvSpPr>
        <p:spPr bwMode="auto">
          <a:xfrm>
            <a:off x="762000" y="5029200"/>
            <a:ext cx="6858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C#m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4255" name="Text Box 15"/>
          <p:cNvSpPr txBox="1">
            <a:spLocks noChangeArrowheads="1"/>
          </p:cNvSpPr>
          <p:nvPr/>
        </p:nvSpPr>
        <p:spPr bwMode="auto">
          <a:xfrm>
            <a:off x="0" y="50292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4256" name="Text Box 16"/>
          <p:cNvSpPr txBox="1">
            <a:spLocks noChangeArrowheads="1"/>
          </p:cNvSpPr>
          <p:nvPr/>
        </p:nvSpPr>
        <p:spPr bwMode="auto">
          <a:xfrm>
            <a:off x="3886200" y="2438400"/>
            <a:ext cx="4445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4257" name="Text Box 17"/>
          <p:cNvSpPr txBox="1">
            <a:spLocks noChangeArrowheads="1"/>
          </p:cNvSpPr>
          <p:nvPr/>
        </p:nvSpPr>
        <p:spPr bwMode="auto">
          <a:xfrm>
            <a:off x="2438400" y="381000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4258" name="Text Box 18"/>
          <p:cNvSpPr txBox="1">
            <a:spLocks noChangeArrowheads="1"/>
          </p:cNvSpPr>
          <p:nvPr/>
        </p:nvSpPr>
        <p:spPr bwMode="auto">
          <a:xfrm>
            <a:off x="3200400" y="381000"/>
            <a:ext cx="381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674259" name="Text Box 19"/>
          <p:cNvSpPr txBox="1">
            <a:spLocks noChangeArrowheads="1"/>
          </p:cNvSpPr>
          <p:nvPr/>
        </p:nvSpPr>
        <p:spPr bwMode="auto">
          <a:xfrm>
            <a:off x="3810000" y="381000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A7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4260" name="Text Box 20"/>
          <p:cNvSpPr txBox="1">
            <a:spLocks noChangeArrowheads="1"/>
          </p:cNvSpPr>
          <p:nvPr/>
        </p:nvSpPr>
        <p:spPr bwMode="auto">
          <a:xfrm>
            <a:off x="4876800" y="381000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4261" name="Text Box 21"/>
          <p:cNvSpPr txBox="1">
            <a:spLocks noChangeArrowheads="1"/>
          </p:cNvSpPr>
          <p:nvPr/>
        </p:nvSpPr>
        <p:spPr bwMode="auto">
          <a:xfrm>
            <a:off x="6096000" y="381000"/>
            <a:ext cx="6858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674262" name="Text Box 22"/>
          <p:cNvSpPr txBox="1">
            <a:spLocks noChangeArrowheads="1"/>
          </p:cNvSpPr>
          <p:nvPr/>
        </p:nvSpPr>
        <p:spPr bwMode="auto">
          <a:xfrm>
            <a:off x="8077200" y="381000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A7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grpSp>
        <p:nvGrpSpPr>
          <p:cNvPr id="1674263" name="Group 23"/>
          <p:cNvGrpSpPr>
            <a:grpSpLocks/>
          </p:cNvGrpSpPr>
          <p:nvPr/>
        </p:nvGrpSpPr>
        <p:grpSpPr bwMode="auto">
          <a:xfrm>
            <a:off x="0" y="1295400"/>
            <a:ext cx="8229600" cy="396875"/>
            <a:chOff x="0" y="912"/>
            <a:chExt cx="5184" cy="250"/>
          </a:xfrm>
        </p:grpSpPr>
        <p:sp>
          <p:nvSpPr>
            <p:cNvPr id="1674264" name="Text Box 24"/>
            <p:cNvSpPr txBox="1">
              <a:spLocks noChangeArrowheads="1"/>
            </p:cNvSpPr>
            <p:nvPr/>
          </p:nvSpPr>
          <p:spPr bwMode="auto">
            <a:xfrm>
              <a:off x="0" y="912"/>
              <a:ext cx="288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</a:t>
              </a:r>
              <a:r>
                <a:rPr lang="en-US" sz="2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</a:t>
              </a:r>
            </a:p>
          </p:txBody>
        </p:sp>
        <p:sp>
          <p:nvSpPr>
            <p:cNvPr id="1674265" name="Text Box 25"/>
            <p:cNvSpPr txBox="1">
              <a:spLocks noChangeArrowheads="1"/>
            </p:cNvSpPr>
            <p:nvPr/>
          </p:nvSpPr>
          <p:spPr bwMode="auto">
            <a:xfrm>
              <a:off x="480" y="912"/>
              <a:ext cx="240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</a:t>
              </a:r>
              <a:r>
                <a:rPr lang="en-US" sz="2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</a:p>
          </p:txBody>
        </p:sp>
        <p:sp>
          <p:nvSpPr>
            <p:cNvPr id="1674266" name="Text Box 26"/>
            <p:cNvSpPr txBox="1">
              <a:spLocks noChangeArrowheads="1"/>
            </p:cNvSpPr>
            <p:nvPr/>
          </p:nvSpPr>
          <p:spPr bwMode="auto">
            <a:xfrm>
              <a:off x="864" y="912"/>
              <a:ext cx="288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A7</a:t>
              </a:r>
              <a:r>
                <a:rPr lang="en-US" sz="2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</a:t>
              </a:r>
            </a:p>
          </p:txBody>
        </p:sp>
        <p:sp>
          <p:nvSpPr>
            <p:cNvPr id="1674267" name="Text Box 27"/>
            <p:cNvSpPr txBox="1">
              <a:spLocks noChangeArrowheads="1"/>
            </p:cNvSpPr>
            <p:nvPr/>
          </p:nvSpPr>
          <p:spPr bwMode="auto">
            <a:xfrm>
              <a:off x="1584" y="912"/>
              <a:ext cx="288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</a:t>
              </a:r>
              <a:r>
                <a:rPr lang="en-US" sz="2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</a:t>
              </a:r>
            </a:p>
          </p:txBody>
        </p:sp>
        <p:sp>
          <p:nvSpPr>
            <p:cNvPr id="1674268" name="Text Box 28"/>
            <p:cNvSpPr txBox="1">
              <a:spLocks noChangeArrowheads="1"/>
            </p:cNvSpPr>
            <p:nvPr/>
          </p:nvSpPr>
          <p:spPr bwMode="auto">
            <a:xfrm>
              <a:off x="2064" y="912"/>
              <a:ext cx="240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</a:t>
              </a:r>
              <a:r>
                <a:rPr lang="en-US" sz="2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</a:p>
          </p:txBody>
        </p:sp>
        <p:sp>
          <p:nvSpPr>
            <p:cNvPr id="1674269" name="Text Box 29"/>
            <p:cNvSpPr txBox="1">
              <a:spLocks noChangeArrowheads="1"/>
            </p:cNvSpPr>
            <p:nvPr/>
          </p:nvSpPr>
          <p:spPr bwMode="auto">
            <a:xfrm>
              <a:off x="2448" y="912"/>
              <a:ext cx="288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A7</a:t>
              </a:r>
              <a:r>
                <a:rPr lang="en-US" sz="2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</a:t>
              </a:r>
            </a:p>
          </p:txBody>
        </p:sp>
        <p:sp>
          <p:nvSpPr>
            <p:cNvPr id="1674270" name="Text Box 30"/>
            <p:cNvSpPr txBox="1">
              <a:spLocks noChangeArrowheads="1"/>
            </p:cNvSpPr>
            <p:nvPr/>
          </p:nvSpPr>
          <p:spPr bwMode="auto">
            <a:xfrm>
              <a:off x="3072" y="912"/>
              <a:ext cx="288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G</a:t>
              </a:r>
              <a:r>
                <a:rPr lang="en-US" sz="2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</a:t>
              </a:r>
            </a:p>
          </p:txBody>
        </p:sp>
        <p:sp>
          <p:nvSpPr>
            <p:cNvPr id="1674271" name="Text Box 31"/>
            <p:cNvSpPr txBox="1">
              <a:spLocks noChangeArrowheads="1"/>
            </p:cNvSpPr>
            <p:nvPr/>
          </p:nvSpPr>
          <p:spPr bwMode="auto">
            <a:xfrm>
              <a:off x="3840" y="912"/>
              <a:ext cx="432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D/F#</a:t>
              </a:r>
              <a:r>
                <a:rPr lang="en-US" sz="2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</a:p>
          </p:txBody>
        </p:sp>
        <p:sp>
          <p:nvSpPr>
            <p:cNvPr id="1674272" name="Text Box 32"/>
            <p:cNvSpPr txBox="1">
              <a:spLocks noChangeArrowheads="1"/>
            </p:cNvSpPr>
            <p:nvPr/>
          </p:nvSpPr>
          <p:spPr bwMode="auto">
            <a:xfrm>
              <a:off x="4896" y="912"/>
              <a:ext cx="288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A7</a:t>
              </a:r>
              <a:r>
                <a:rPr lang="en-US" sz="2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</a:t>
              </a:r>
            </a:p>
          </p:txBody>
        </p:sp>
      </p:grpSp>
      <p:sp>
        <p:nvSpPr>
          <p:cNvPr id="1674273" name="Text Box 33"/>
          <p:cNvSpPr txBox="1">
            <a:spLocks noChangeArrowheads="1"/>
          </p:cNvSpPr>
          <p:nvPr/>
        </p:nvSpPr>
        <p:spPr bwMode="auto">
          <a:xfrm>
            <a:off x="1219200" y="2438400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4274" name="Text Box 34"/>
          <p:cNvSpPr txBox="1">
            <a:spLocks noChangeArrowheads="1"/>
          </p:cNvSpPr>
          <p:nvPr/>
        </p:nvSpPr>
        <p:spPr bwMode="auto">
          <a:xfrm>
            <a:off x="3200400" y="24384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D/A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674275" name="Text Box 35"/>
          <p:cNvSpPr txBox="1">
            <a:spLocks noChangeArrowheads="1"/>
          </p:cNvSpPr>
          <p:nvPr/>
        </p:nvSpPr>
        <p:spPr bwMode="auto">
          <a:xfrm>
            <a:off x="0" y="32766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4276" name="Text Box 36"/>
          <p:cNvSpPr txBox="1">
            <a:spLocks noChangeArrowheads="1"/>
          </p:cNvSpPr>
          <p:nvPr/>
        </p:nvSpPr>
        <p:spPr bwMode="auto">
          <a:xfrm>
            <a:off x="990600" y="3276600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4277" name="Text Box 37"/>
          <p:cNvSpPr txBox="1">
            <a:spLocks noChangeArrowheads="1"/>
          </p:cNvSpPr>
          <p:nvPr/>
        </p:nvSpPr>
        <p:spPr bwMode="auto">
          <a:xfrm>
            <a:off x="2895600" y="3505200"/>
            <a:ext cx="2286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    A   G#M   F#m   E</a:t>
            </a:r>
            <a:endParaRPr lang="en-US" sz="20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4278" name="Text Box 38"/>
          <p:cNvSpPr txBox="1">
            <a:spLocks noChangeArrowheads="1"/>
          </p:cNvSpPr>
          <p:nvPr/>
        </p:nvSpPr>
        <p:spPr bwMode="auto">
          <a:xfrm>
            <a:off x="0" y="41910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4279" name="Text Box 39"/>
          <p:cNvSpPr txBox="1">
            <a:spLocks noChangeArrowheads="1"/>
          </p:cNvSpPr>
          <p:nvPr/>
        </p:nvSpPr>
        <p:spPr bwMode="auto">
          <a:xfrm>
            <a:off x="3886200" y="4191000"/>
            <a:ext cx="4445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4280" name="Text Box 40"/>
          <p:cNvSpPr txBox="1">
            <a:spLocks noChangeArrowheads="1"/>
          </p:cNvSpPr>
          <p:nvPr/>
        </p:nvSpPr>
        <p:spPr bwMode="auto">
          <a:xfrm>
            <a:off x="1219200" y="4191000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4281" name="Text Box 41"/>
          <p:cNvSpPr txBox="1">
            <a:spLocks noChangeArrowheads="1"/>
          </p:cNvSpPr>
          <p:nvPr/>
        </p:nvSpPr>
        <p:spPr bwMode="auto">
          <a:xfrm>
            <a:off x="3200400" y="41910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D/A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674282" name="Text Box 42"/>
          <p:cNvSpPr txBox="1">
            <a:spLocks noChangeArrowheads="1"/>
          </p:cNvSpPr>
          <p:nvPr/>
        </p:nvSpPr>
        <p:spPr bwMode="auto">
          <a:xfrm>
            <a:off x="3276600" y="50292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4283" name="Text Box 43"/>
          <p:cNvSpPr txBox="1">
            <a:spLocks noChangeArrowheads="1"/>
          </p:cNvSpPr>
          <p:nvPr/>
        </p:nvSpPr>
        <p:spPr bwMode="auto">
          <a:xfrm>
            <a:off x="2514600" y="5029200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13065</TotalTime>
  <Words>101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439</cp:revision>
  <dcterms:created xsi:type="dcterms:W3CDTF">2000-04-06T22:37:36Z</dcterms:created>
  <dcterms:modified xsi:type="dcterms:W3CDTF">2011-03-12T20:03:05Z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