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9" r:id="rId4"/>
    <p:sldId id="267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6" r:id="rId13"/>
    <p:sldId id="263" r:id="rId14"/>
    <p:sldId id="265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8" autoAdjust="0"/>
    <p:restoredTop sz="94660"/>
  </p:normalViewPr>
  <p:slideViewPr>
    <p:cSldViewPr>
      <p:cViewPr varScale="1">
        <p:scale>
          <a:sx n="99" d="100"/>
          <a:sy n="99" d="100"/>
        </p:scale>
        <p:origin x="-37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7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2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7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33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06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2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4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0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1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6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5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66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%2523/68/" TargetMode="External"/><Relationship Id="rId18" Type="http://schemas.openxmlformats.org/officeDocument/2006/relationships/hyperlink" Target="http://dev.agodsendtech.com/mu_chords/quickimages/0/B%2523/9/" TargetMode="External"/><Relationship Id="rId26" Type="http://schemas.openxmlformats.org/officeDocument/2006/relationships/hyperlink" Target="http://dev.agodsendtech.com/mu_chords/quickimages/0/B%2523/68/" TargetMode="External"/><Relationship Id="rId39" Type="http://schemas.openxmlformats.org/officeDocument/2006/relationships/hyperlink" Target="http://dev.agodsendtech.com/mu_chords/quickimages/0/C%2523/68/" TargetMode="External"/><Relationship Id="rId21" Type="http://schemas.openxmlformats.org/officeDocument/2006/relationships/hyperlink" Target="http://dev.agodsendtech.com/mu_chords/quickimages/0/B%2523/3/" TargetMode="External"/><Relationship Id="rId34" Type="http://schemas.openxmlformats.org/officeDocument/2006/relationships/hyperlink" Target="http://dev.agodsendtech.com/mu_chords/quickimages/0/C%2523/3/" TargetMode="External"/><Relationship Id="rId42" Type="http://schemas.openxmlformats.org/officeDocument/2006/relationships/hyperlink" Target="http://dev.agodsendtech.com/mu_chords/quickimages/0/D%2523/1/" TargetMode="External"/><Relationship Id="rId47" Type="http://schemas.openxmlformats.org/officeDocument/2006/relationships/hyperlink" Target="http://dev.agodsendtech.com/mu_chords/quickimages/0/D%2523/3/" TargetMode="External"/><Relationship Id="rId50" Type="http://schemas.openxmlformats.org/officeDocument/2006/relationships/hyperlink" Target="http://dev.agodsendtech.com/mu_chords/quickimages/0/D%2523/7/" TargetMode="External"/><Relationship Id="rId55" Type="http://schemas.openxmlformats.org/officeDocument/2006/relationships/hyperlink" Target="http://dev.agodsendtech.com/mu_chords/quickimages/0/E%2523/1/" TargetMode="External"/><Relationship Id="rId63" Type="http://schemas.openxmlformats.org/officeDocument/2006/relationships/hyperlink" Target="http://dev.agodsendtech.com/mu_chords/quickimages/0/E%2523/7/" TargetMode="External"/><Relationship Id="rId68" Type="http://schemas.openxmlformats.org/officeDocument/2006/relationships/hyperlink" Target="http://dev.agodsendtech.com/mu_chords/quickimages/0/F%2523/1/" TargetMode="External"/><Relationship Id="rId76" Type="http://schemas.openxmlformats.org/officeDocument/2006/relationships/hyperlink" Target="http://dev.agodsendtech.com/mu_chords/quickimages/0/F%2523/7/" TargetMode="External"/><Relationship Id="rId84" Type="http://schemas.openxmlformats.org/officeDocument/2006/relationships/hyperlink" Target="http://dev.agodsendtech.com/mu_chords/quickimages/0/G%2523/4/" TargetMode="External"/><Relationship Id="rId89" Type="http://schemas.openxmlformats.org/officeDocument/2006/relationships/hyperlink" Target="http://dev.agodsendtech.com/mu_chords/quickimages/0/G%2523/7/" TargetMode="External"/><Relationship Id="rId7" Type="http://schemas.openxmlformats.org/officeDocument/2006/relationships/hyperlink" Target="http://dev.agodsendtech.com/mu_chords/quickimages/0/A%2523/10/" TargetMode="External"/><Relationship Id="rId71" Type="http://schemas.openxmlformats.org/officeDocument/2006/relationships/hyperlink" Target="http://dev.agodsendtech.com/mu_chords/quickimages/0/F%2523/4/" TargetMode="External"/><Relationship Id="rId92" Type="http://schemas.openxmlformats.org/officeDocument/2006/relationships/hyperlink" Target="http://dev.agodsendtech.com/mu_chords/quickimages/0/G%2523/28/" TargetMode="External"/><Relationship Id="rId2" Type="http://schemas.openxmlformats.org/officeDocument/2006/relationships/hyperlink" Target="http://dev.agodsendtech.com/mu_chords/quickimages/0/A%2523/5/" TargetMode="External"/><Relationship Id="rId16" Type="http://schemas.openxmlformats.org/officeDocument/2006/relationships/hyperlink" Target="http://dev.agodsendtech.com/mu_chords/quickimages/0/B%2523/1/" TargetMode="External"/><Relationship Id="rId29" Type="http://schemas.openxmlformats.org/officeDocument/2006/relationships/hyperlink" Target="http://dev.agodsendtech.com/mu_chords/quickimages/0/C%2523/1/" TargetMode="External"/><Relationship Id="rId11" Type="http://schemas.openxmlformats.org/officeDocument/2006/relationships/hyperlink" Target="http://dev.agodsendtech.com/mu_chords/quickimages/0/A%2523/7/" TargetMode="External"/><Relationship Id="rId24" Type="http://schemas.openxmlformats.org/officeDocument/2006/relationships/hyperlink" Target="http://dev.agodsendtech.com/mu_chords/quickimages/0/B%2523/7/" TargetMode="External"/><Relationship Id="rId32" Type="http://schemas.openxmlformats.org/officeDocument/2006/relationships/hyperlink" Target="http://dev.agodsendtech.com/mu_chords/quickimages/0/C%2523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%2523/28/" TargetMode="External"/><Relationship Id="rId45" Type="http://schemas.openxmlformats.org/officeDocument/2006/relationships/hyperlink" Target="http://dev.agodsendtech.com/mu_chords/quickimages/0/D%2523/4/" TargetMode="External"/><Relationship Id="rId53" Type="http://schemas.openxmlformats.org/officeDocument/2006/relationships/hyperlink" Target="http://dev.agodsendtech.com/mu_chords/quickimages/0/D%2523/28/" TargetMode="External"/><Relationship Id="rId58" Type="http://schemas.openxmlformats.org/officeDocument/2006/relationships/hyperlink" Target="http://dev.agodsendtech.com/mu_chords/quickimages/0/E%2523/4/" TargetMode="External"/><Relationship Id="rId66" Type="http://schemas.openxmlformats.org/officeDocument/2006/relationships/hyperlink" Target="http://dev.agodsendtech.com/mu_chords/quickimages/0/E%2523/28/" TargetMode="External"/><Relationship Id="rId74" Type="http://schemas.openxmlformats.org/officeDocument/2006/relationships/hyperlink" Target="http://dev.agodsendtech.com/mu_chords/quickimages/0/F%2523/2/" TargetMode="External"/><Relationship Id="rId79" Type="http://schemas.openxmlformats.org/officeDocument/2006/relationships/hyperlink" Target="http://dev.agodsendtech.com/mu_chords/quickimages/0/F%2523/28/" TargetMode="External"/><Relationship Id="rId87" Type="http://schemas.openxmlformats.org/officeDocument/2006/relationships/hyperlink" Target="http://dev.agodsendtech.com/mu_chords/quickimages/0/G%2523/2/" TargetMode="External"/><Relationship Id="rId5" Type="http://schemas.openxmlformats.org/officeDocument/2006/relationships/hyperlink" Target="http://dev.agodsendtech.com/mu_chords/quickimages/0/A%2523/9/" TargetMode="External"/><Relationship Id="rId61" Type="http://schemas.openxmlformats.org/officeDocument/2006/relationships/hyperlink" Target="http://dev.agodsendtech.com/mu_chords/quickimages/0/E%2523/2/" TargetMode="External"/><Relationship Id="rId82" Type="http://schemas.openxmlformats.org/officeDocument/2006/relationships/hyperlink" Target="http://dev.agodsendtech.com/mu_chords/quickimages/0/G%2523/19/" TargetMode="External"/><Relationship Id="rId90" Type="http://schemas.openxmlformats.org/officeDocument/2006/relationships/hyperlink" Target="http://dev.agodsendtech.com/mu_chords/quickimages/0/G%2523/51/" TargetMode="External"/><Relationship Id="rId19" Type="http://schemas.openxmlformats.org/officeDocument/2006/relationships/hyperlink" Target="http://dev.agodsendtech.com/mu_chords/quickimages/0/B%2523/4/" TargetMode="External"/><Relationship Id="rId14" Type="http://schemas.openxmlformats.org/officeDocument/2006/relationships/hyperlink" Target="http://dev.agodsendtech.com/mu_chords/quickimages/0/A%2523/28/" TargetMode="External"/><Relationship Id="rId22" Type="http://schemas.openxmlformats.org/officeDocument/2006/relationships/hyperlink" Target="http://dev.agodsendtech.com/mu_chords/quickimages/0/B%2523/2/" TargetMode="External"/><Relationship Id="rId27" Type="http://schemas.openxmlformats.org/officeDocument/2006/relationships/hyperlink" Target="http://dev.agodsendtech.com/mu_chords/quickimages/0/B%2523/28/" TargetMode="External"/><Relationship Id="rId30" Type="http://schemas.openxmlformats.org/officeDocument/2006/relationships/hyperlink" Target="http://dev.agodsendtech.com/mu_chords/quickimages/0/C%2523/19/" TargetMode="External"/><Relationship Id="rId35" Type="http://schemas.openxmlformats.org/officeDocument/2006/relationships/hyperlink" Target="http://dev.agodsendtech.com/mu_chords/quickimages/0/C%2523/2/" TargetMode="External"/><Relationship Id="rId43" Type="http://schemas.openxmlformats.org/officeDocument/2006/relationships/hyperlink" Target="http://dev.agodsendtech.com/mu_chords/quickimages/0/D%2523/19/" TargetMode="External"/><Relationship Id="rId48" Type="http://schemas.openxmlformats.org/officeDocument/2006/relationships/hyperlink" Target="http://dev.agodsendtech.com/mu_chords/quickimages/0/D%2523/2/" TargetMode="External"/><Relationship Id="rId56" Type="http://schemas.openxmlformats.org/officeDocument/2006/relationships/hyperlink" Target="http://dev.agodsendtech.com/mu_chords/quickimages/0/E%2523/19/" TargetMode="External"/><Relationship Id="rId64" Type="http://schemas.openxmlformats.org/officeDocument/2006/relationships/hyperlink" Target="http://dev.agodsendtech.com/mu_chords/quickimages/0/E%2523/51/" TargetMode="External"/><Relationship Id="rId69" Type="http://schemas.openxmlformats.org/officeDocument/2006/relationships/hyperlink" Target="http://dev.agodsendtech.com/mu_chords/quickimages/0F%2523/19/" TargetMode="External"/><Relationship Id="rId77" Type="http://schemas.openxmlformats.org/officeDocument/2006/relationships/hyperlink" Target="http://dev.agodsendtech.com/mu_chords/quickimages/0/F%2523/51/" TargetMode="External"/><Relationship Id="rId8" Type="http://schemas.openxmlformats.org/officeDocument/2006/relationships/hyperlink" Target="http://dev.agodsendtech.com/mu_chords/quickimages/0/A%2523/3/" TargetMode="External"/><Relationship Id="rId51" Type="http://schemas.openxmlformats.org/officeDocument/2006/relationships/hyperlink" Target="http://dev.agodsendtech.com/mu_chords/quickimages/0/D%2523/51/" TargetMode="External"/><Relationship Id="rId72" Type="http://schemas.openxmlformats.org/officeDocument/2006/relationships/hyperlink" Target="http://dev.agodsendtech.com/mu_chords/quickimages/0/F%2523/10/" TargetMode="External"/><Relationship Id="rId80" Type="http://schemas.openxmlformats.org/officeDocument/2006/relationships/hyperlink" Target="http://dev.agodsendtech.com/mu_chords/quickimages/0/G%2523/5/" TargetMode="External"/><Relationship Id="rId85" Type="http://schemas.openxmlformats.org/officeDocument/2006/relationships/hyperlink" Target="http://dev.agodsendtech.com/mu_chords/quickimages/0/G%2523/10/" TargetMode="External"/><Relationship Id="rId3" Type="http://schemas.openxmlformats.org/officeDocument/2006/relationships/hyperlink" Target="http://dev.agodsendtech.com/mu_chords/quickimages/0/A%2523/1/" TargetMode="External"/><Relationship Id="rId12" Type="http://schemas.openxmlformats.org/officeDocument/2006/relationships/hyperlink" Target="http://dev.agodsendtech.com/mu_chords/quickimages/0/A%2523/51/" TargetMode="External"/><Relationship Id="rId17" Type="http://schemas.openxmlformats.org/officeDocument/2006/relationships/hyperlink" Target="http://dev.agodsendtech.com/mu_chords/quickimages/0/B%2523/19/" TargetMode="External"/><Relationship Id="rId25" Type="http://schemas.openxmlformats.org/officeDocument/2006/relationships/hyperlink" Target="http://dev.agodsendtech.com/mu_chords/quickimages/0/B%2523/51/" TargetMode="External"/><Relationship Id="rId33" Type="http://schemas.openxmlformats.org/officeDocument/2006/relationships/hyperlink" Target="http://dev.agodsendtech.com/mu_chords/quickimages/0/C%2523/10/" TargetMode="External"/><Relationship Id="rId38" Type="http://schemas.openxmlformats.org/officeDocument/2006/relationships/hyperlink" Target="http://dev.agodsendtech.com/mu_chords/quickimages/0/C%2523/51/" TargetMode="External"/><Relationship Id="rId46" Type="http://schemas.openxmlformats.org/officeDocument/2006/relationships/hyperlink" Target="http://dev.agodsendtech.com/mu_chords/quickimages/0/D%2523/10/" TargetMode="External"/><Relationship Id="rId59" Type="http://schemas.openxmlformats.org/officeDocument/2006/relationships/hyperlink" Target="http://dev.agodsendtech.com/mu_chords/quickimages/0/E%2523/10/" TargetMode="External"/><Relationship Id="rId67" Type="http://schemas.openxmlformats.org/officeDocument/2006/relationships/hyperlink" Target="http://dev.agodsendtech.com/mu_chords/quickimages/0/F%2523/5/" TargetMode="External"/><Relationship Id="rId20" Type="http://schemas.openxmlformats.org/officeDocument/2006/relationships/hyperlink" Target="http://dev.agodsendtech.com/mu_chords/quickimages/0/B%2523/10/" TargetMode="External"/><Relationship Id="rId41" Type="http://schemas.openxmlformats.org/officeDocument/2006/relationships/hyperlink" Target="http://dev.agodsendtech.com/mu_chords/quickimages/0/D%2523/5/" TargetMode="External"/><Relationship Id="rId54" Type="http://schemas.openxmlformats.org/officeDocument/2006/relationships/hyperlink" Target="http://dev.agodsendtech.com/mu_chords/quickimages/0/E%2523/5/" TargetMode="External"/><Relationship Id="rId62" Type="http://schemas.openxmlformats.org/officeDocument/2006/relationships/hyperlink" Target="http://dev.agodsendtech.com/mu_chords/quickimages/0/E%2523/22/" TargetMode="External"/><Relationship Id="rId70" Type="http://schemas.openxmlformats.org/officeDocument/2006/relationships/hyperlink" Target="http://dev.agodsendtech.com/mu_chords/quickimages/0/F%2523/9/" TargetMode="External"/><Relationship Id="rId75" Type="http://schemas.openxmlformats.org/officeDocument/2006/relationships/hyperlink" Target="http://dev.agodsendtech.com/mu_chords/quickimages/0/F%2523/22/" TargetMode="External"/><Relationship Id="rId83" Type="http://schemas.openxmlformats.org/officeDocument/2006/relationships/hyperlink" Target="http://dev.agodsendtech.com/mu_chords/quickimages/0/G%2523/9/" TargetMode="External"/><Relationship Id="rId88" Type="http://schemas.openxmlformats.org/officeDocument/2006/relationships/hyperlink" Target="http://dev.agodsendtech.com/mu_chords/quickimages/0/G%2523/22/" TargetMode="External"/><Relationship Id="rId91" Type="http://schemas.openxmlformats.org/officeDocument/2006/relationships/hyperlink" Target="http://dev.agodsendtech.com/mu_chords/quickimages/0/G%2523/68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A%2523/4/" TargetMode="External"/><Relationship Id="rId15" Type="http://schemas.openxmlformats.org/officeDocument/2006/relationships/hyperlink" Target="http://dev.agodsendtech.com/mu_chords/quickimages/0/B%2523/5/" TargetMode="External"/><Relationship Id="rId23" Type="http://schemas.openxmlformats.org/officeDocument/2006/relationships/hyperlink" Target="http://dev.agodsendtech.com/mu_chords/quickimages/0/B%2523/22/" TargetMode="External"/><Relationship Id="rId28" Type="http://schemas.openxmlformats.org/officeDocument/2006/relationships/hyperlink" Target="http://dev.agodsendtech.com/mu_chords/quickimages/0/C%2523/5/" TargetMode="External"/><Relationship Id="rId36" Type="http://schemas.openxmlformats.org/officeDocument/2006/relationships/hyperlink" Target="http://dev.agodsendtech.com/mu_chords/quickimages/0/C%2523/22/" TargetMode="External"/><Relationship Id="rId49" Type="http://schemas.openxmlformats.org/officeDocument/2006/relationships/hyperlink" Target="http://dev.agodsendtech.com/mu_chords/quickimages/0/D%2523/22/" TargetMode="External"/><Relationship Id="rId57" Type="http://schemas.openxmlformats.org/officeDocument/2006/relationships/hyperlink" Target="http://dev.agodsendtech.com/mu_chords/quickimages/0/E%2523/9/" TargetMode="External"/><Relationship Id="rId10" Type="http://schemas.openxmlformats.org/officeDocument/2006/relationships/hyperlink" Target="http://dev.agodsendtech.com/mu_chords/quickimages/0/A%2523/22/" TargetMode="External"/><Relationship Id="rId31" Type="http://schemas.openxmlformats.org/officeDocument/2006/relationships/hyperlink" Target="http://dev.agodsendtech.com/mu_chords/quickimages/0/C%2523/9/" TargetMode="External"/><Relationship Id="rId44" Type="http://schemas.openxmlformats.org/officeDocument/2006/relationships/hyperlink" Target="http://dev.agodsendtech.com/mu_chords/quickimages/0/D%2523/9/" TargetMode="External"/><Relationship Id="rId52" Type="http://schemas.openxmlformats.org/officeDocument/2006/relationships/hyperlink" Target="http://dev.agodsendtech.com/mu_chords/quickimages/0/D%2523/68/" TargetMode="External"/><Relationship Id="rId60" Type="http://schemas.openxmlformats.org/officeDocument/2006/relationships/hyperlink" Target="http://dev.agodsendtech.com/mu_chords/quickimages/0/E%2523/3/" TargetMode="External"/><Relationship Id="rId65" Type="http://schemas.openxmlformats.org/officeDocument/2006/relationships/hyperlink" Target="http://dev.agodsendtech.com/mu_chords/quickimages/0/E%2523/68/" TargetMode="External"/><Relationship Id="rId73" Type="http://schemas.openxmlformats.org/officeDocument/2006/relationships/hyperlink" Target="http://dev.agodsendtech.com/mu_chords/quickimages/0/F%2523/3/" TargetMode="External"/><Relationship Id="rId78" Type="http://schemas.openxmlformats.org/officeDocument/2006/relationships/hyperlink" Target="http://dev.agodsendtech.com/mu_chords/quickimages/0/F%2523/68/" TargetMode="External"/><Relationship Id="rId81" Type="http://schemas.openxmlformats.org/officeDocument/2006/relationships/hyperlink" Target="http://dev.agodsendtech.com/mu_chords/quickimages/0/G%2523/1/" TargetMode="External"/><Relationship Id="rId86" Type="http://schemas.openxmlformats.org/officeDocument/2006/relationships/hyperlink" Target="http://dev.agodsendtech.com/mu_chords/quickimages/0/G%2523/3/" TargetMode="External"/><Relationship Id="rId4" Type="http://schemas.openxmlformats.org/officeDocument/2006/relationships/hyperlink" Target="http://dev.agodsendtech.com/mu_chords/quickimages/0/A%2523/19/" TargetMode="External"/><Relationship Id="rId9" Type="http://schemas.openxmlformats.org/officeDocument/2006/relationships/hyperlink" Target="http://dev.agodsendtech.com/mu_chords/quickimages/0/A%2523/2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/68/" TargetMode="External"/><Relationship Id="rId18" Type="http://schemas.openxmlformats.org/officeDocument/2006/relationships/hyperlink" Target="http://dev.agodsendtech.com/mu_chords/quickimages/0/B/9/" TargetMode="External"/><Relationship Id="rId26" Type="http://schemas.openxmlformats.org/officeDocument/2006/relationships/hyperlink" Target="http://dev.agodsendtech.com/mu_chords/quickimages/0/B/68/" TargetMode="External"/><Relationship Id="rId39" Type="http://schemas.openxmlformats.org/officeDocument/2006/relationships/hyperlink" Target="http://dev.agodsendtech.com/mu_chords/quickimages/0/C/68/" TargetMode="External"/><Relationship Id="rId21" Type="http://schemas.openxmlformats.org/officeDocument/2006/relationships/hyperlink" Target="http://dev.agodsendtech.com/mu_chords/quickimages/0/B/3/" TargetMode="External"/><Relationship Id="rId34" Type="http://schemas.openxmlformats.org/officeDocument/2006/relationships/hyperlink" Target="http://dev.agodsendtech.com/mu_chords/quickimages/0/C/3/" TargetMode="External"/><Relationship Id="rId42" Type="http://schemas.openxmlformats.org/officeDocument/2006/relationships/hyperlink" Target="http://dev.agodsendtech.com/mu_chords/quickimages/0/D/1/" TargetMode="External"/><Relationship Id="rId47" Type="http://schemas.openxmlformats.org/officeDocument/2006/relationships/hyperlink" Target="http://dev.agodsendtech.com/mu_chords/quickimages/0/D/3/" TargetMode="External"/><Relationship Id="rId50" Type="http://schemas.openxmlformats.org/officeDocument/2006/relationships/hyperlink" Target="http://dev.agodsendtech.com/mu_chords/quickimages/0/D/7/" TargetMode="External"/><Relationship Id="rId55" Type="http://schemas.openxmlformats.org/officeDocument/2006/relationships/hyperlink" Target="http://dev.agodsendtech.com/mu_chords/quickimages/0/E/1/" TargetMode="External"/><Relationship Id="rId63" Type="http://schemas.openxmlformats.org/officeDocument/2006/relationships/hyperlink" Target="http://dev.agodsendtech.com/mu_chords/quickimages/0/E/7/" TargetMode="External"/><Relationship Id="rId68" Type="http://schemas.openxmlformats.org/officeDocument/2006/relationships/hyperlink" Target="http://dev.agodsendtech.com/mu_chords/quickimages/0/F/1/" TargetMode="External"/><Relationship Id="rId76" Type="http://schemas.openxmlformats.org/officeDocument/2006/relationships/hyperlink" Target="http://dev.agodsendtech.com/mu_chords/quickimages/0/F/7/" TargetMode="External"/><Relationship Id="rId84" Type="http://schemas.openxmlformats.org/officeDocument/2006/relationships/hyperlink" Target="http://dev.agodsendtech.com/mu_chords/quickimages/0/G/4/" TargetMode="External"/><Relationship Id="rId89" Type="http://schemas.openxmlformats.org/officeDocument/2006/relationships/hyperlink" Target="http://dev.agodsendtech.com/mu_chords/quickimages/0/G/7/" TargetMode="External"/><Relationship Id="rId7" Type="http://schemas.openxmlformats.org/officeDocument/2006/relationships/hyperlink" Target="http://dev.agodsendtech.com/mu_chords/quickimages/0/A/10/" TargetMode="External"/><Relationship Id="rId71" Type="http://schemas.openxmlformats.org/officeDocument/2006/relationships/hyperlink" Target="http://dev.agodsendtech.com/mu_chords/quickimages/0/F/4/" TargetMode="External"/><Relationship Id="rId92" Type="http://schemas.openxmlformats.org/officeDocument/2006/relationships/hyperlink" Target="http://dev.agodsendtech.com/mu_chords/quickimages/0/G/28/" TargetMode="External"/><Relationship Id="rId2" Type="http://schemas.openxmlformats.org/officeDocument/2006/relationships/hyperlink" Target="http://dev.agodsendtech.com/mu_chords/quickimages/0/A/5/" TargetMode="External"/><Relationship Id="rId16" Type="http://schemas.openxmlformats.org/officeDocument/2006/relationships/hyperlink" Target="http://dev.agodsendtech.com/mu_chords/quickimages/0/B/1/" TargetMode="External"/><Relationship Id="rId29" Type="http://schemas.openxmlformats.org/officeDocument/2006/relationships/hyperlink" Target="http://dev.agodsendtech.com/mu_chords/quickimages/0/C1/" TargetMode="External"/><Relationship Id="rId11" Type="http://schemas.openxmlformats.org/officeDocument/2006/relationships/hyperlink" Target="http://dev.agodsendtech.com/mu_chords/quickimages/0/A/7/" TargetMode="External"/><Relationship Id="rId24" Type="http://schemas.openxmlformats.org/officeDocument/2006/relationships/hyperlink" Target="http://dev.agodsendtech.com/mu_chords/quickimages/0/B/7/" TargetMode="External"/><Relationship Id="rId32" Type="http://schemas.openxmlformats.org/officeDocument/2006/relationships/hyperlink" Target="http://dev.agodsendtech.com/mu_chords/quickimages/0/C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/28/" TargetMode="External"/><Relationship Id="rId45" Type="http://schemas.openxmlformats.org/officeDocument/2006/relationships/hyperlink" Target="http://dev.agodsendtech.com/mu_chords/quickimages/0/D/4/" TargetMode="External"/><Relationship Id="rId53" Type="http://schemas.openxmlformats.org/officeDocument/2006/relationships/hyperlink" Target="http://dev.agodsendtech.com/mu_chords/quickimages/0/D/28/" TargetMode="External"/><Relationship Id="rId58" Type="http://schemas.openxmlformats.org/officeDocument/2006/relationships/hyperlink" Target="http://dev.agodsendtech.com/mu_chords/quickimages/0/E/4/" TargetMode="External"/><Relationship Id="rId66" Type="http://schemas.openxmlformats.org/officeDocument/2006/relationships/hyperlink" Target="http://dev.agodsendtech.com/mu_chords/quickimages/0/E/28/" TargetMode="External"/><Relationship Id="rId74" Type="http://schemas.openxmlformats.org/officeDocument/2006/relationships/hyperlink" Target="http://dev.agodsendtech.com/mu_chords/quickimages/0/F/2/" TargetMode="External"/><Relationship Id="rId79" Type="http://schemas.openxmlformats.org/officeDocument/2006/relationships/hyperlink" Target="http://dev.agodsendtech.com/mu_chords/quickimages/0/F/28/" TargetMode="External"/><Relationship Id="rId87" Type="http://schemas.openxmlformats.org/officeDocument/2006/relationships/hyperlink" Target="http://dev.agodsendtech.com/mu_chords/quickimages/0/G/2/" TargetMode="External"/><Relationship Id="rId5" Type="http://schemas.openxmlformats.org/officeDocument/2006/relationships/hyperlink" Target="http://dev.agodsendtech.com/mu_chords/quickimages/0/A/9/" TargetMode="External"/><Relationship Id="rId61" Type="http://schemas.openxmlformats.org/officeDocument/2006/relationships/hyperlink" Target="http://dev.agodsendtech.com/mu_chords/quickimages/0/E/2/" TargetMode="External"/><Relationship Id="rId82" Type="http://schemas.openxmlformats.org/officeDocument/2006/relationships/hyperlink" Target="http://dev.agodsendtech.com/mu_chords/quickimages/0/G/19/" TargetMode="External"/><Relationship Id="rId90" Type="http://schemas.openxmlformats.org/officeDocument/2006/relationships/hyperlink" Target="http://dev.agodsendtech.com/mu_chords/quickimages/0/G/51/" TargetMode="External"/><Relationship Id="rId19" Type="http://schemas.openxmlformats.org/officeDocument/2006/relationships/hyperlink" Target="http://dev.agodsendtech.com/mu_chords/quickimages/0/B/4/" TargetMode="External"/><Relationship Id="rId14" Type="http://schemas.openxmlformats.org/officeDocument/2006/relationships/hyperlink" Target="http://dev.agodsendtech.com/mu_chords/quickimages/0/A/28/" TargetMode="External"/><Relationship Id="rId22" Type="http://schemas.openxmlformats.org/officeDocument/2006/relationships/hyperlink" Target="http://dev.agodsendtech.com/mu_chords/quickimages/0/B/2/" TargetMode="External"/><Relationship Id="rId27" Type="http://schemas.openxmlformats.org/officeDocument/2006/relationships/hyperlink" Target="http://dev.agodsendtech.com/mu_chords/quickimages/0/B/28/" TargetMode="External"/><Relationship Id="rId30" Type="http://schemas.openxmlformats.org/officeDocument/2006/relationships/hyperlink" Target="http://dev.agodsendtech.com/mu_chords/quickimages/0/C/19/" TargetMode="External"/><Relationship Id="rId35" Type="http://schemas.openxmlformats.org/officeDocument/2006/relationships/hyperlink" Target="http://dev.agodsendtech.com/mu_chords/quickimages/0/C/2/" TargetMode="External"/><Relationship Id="rId43" Type="http://schemas.openxmlformats.org/officeDocument/2006/relationships/hyperlink" Target="http://dev.agodsendtech.com/mu_chords/quickimages/0/D/19/" TargetMode="External"/><Relationship Id="rId48" Type="http://schemas.openxmlformats.org/officeDocument/2006/relationships/hyperlink" Target="http://dev.agodsendtech.com/mu_chords/quickimages/0/D/2/" TargetMode="External"/><Relationship Id="rId56" Type="http://schemas.openxmlformats.org/officeDocument/2006/relationships/hyperlink" Target="http://dev.agodsendtech.com/mu_chords/quickimages/0/E/19/" TargetMode="External"/><Relationship Id="rId64" Type="http://schemas.openxmlformats.org/officeDocument/2006/relationships/hyperlink" Target="http://dev.agodsendtech.com/mu_chords/quickimages/0/E/51/" TargetMode="External"/><Relationship Id="rId69" Type="http://schemas.openxmlformats.org/officeDocument/2006/relationships/hyperlink" Target="http://dev.agodsendtech.com/mu_chords/quickimages/0F/19/" TargetMode="External"/><Relationship Id="rId77" Type="http://schemas.openxmlformats.org/officeDocument/2006/relationships/hyperlink" Target="http://dev.agodsendtech.com/mu_chords/quickimages/0/F/51/" TargetMode="External"/><Relationship Id="rId8" Type="http://schemas.openxmlformats.org/officeDocument/2006/relationships/hyperlink" Target="http://dev.agodsendtech.com/mu_chords/quickimages/0/A/3/" TargetMode="External"/><Relationship Id="rId51" Type="http://schemas.openxmlformats.org/officeDocument/2006/relationships/hyperlink" Target="http://dev.agodsendtech.com/mu_chords/quickimages/0/D/51/" TargetMode="External"/><Relationship Id="rId72" Type="http://schemas.openxmlformats.org/officeDocument/2006/relationships/hyperlink" Target="http://dev.agodsendtech.com/mu_chords/quickimages/0/F/10/" TargetMode="External"/><Relationship Id="rId80" Type="http://schemas.openxmlformats.org/officeDocument/2006/relationships/hyperlink" Target="http://dev.agodsendtech.com/mu_chords/quickimages/0/G/5/" TargetMode="External"/><Relationship Id="rId85" Type="http://schemas.openxmlformats.org/officeDocument/2006/relationships/hyperlink" Target="http://dev.agodsendtech.com/mu_chords/quickimages/0/G/10/" TargetMode="External"/><Relationship Id="rId3" Type="http://schemas.openxmlformats.org/officeDocument/2006/relationships/hyperlink" Target="http://dev.agodsendtech.com/mu_chords/quickimages/0/A/1/" TargetMode="External"/><Relationship Id="rId12" Type="http://schemas.openxmlformats.org/officeDocument/2006/relationships/hyperlink" Target="http://dev.agodsendtech.com/mu_chords/quickimages/0/A/51/" TargetMode="External"/><Relationship Id="rId17" Type="http://schemas.openxmlformats.org/officeDocument/2006/relationships/hyperlink" Target="http://dev.agodsendtech.com/mu_chords/quickimages/0/B/19/" TargetMode="External"/><Relationship Id="rId25" Type="http://schemas.openxmlformats.org/officeDocument/2006/relationships/hyperlink" Target="http://dev.agodsendtech.com/mu_chords/quickimages/0/B/51/" TargetMode="External"/><Relationship Id="rId33" Type="http://schemas.openxmlformats.org/officeDocument/2006/relationships/hyperlink" Target="http://dev.agodsendtech.com/mu_chords/quickimages/0/C/10/" TargetMode="External"/><Relationship Id="rId38" Type="http://schemas.openxmlformats.org/officeDocument/2006/relationships/hyperlink" Target="http://dev.agodsendtech.com/mu_chords/quickimages/0/C/51/" TargetMode="External"/><Relationship Id="rId46" Type="http://schemas.openxmlformats.org/officeDocument/2006/relationships/hyperlink" Target="http://dev.agodsendtech.com/mu_chords/quickimages/0/D/10/" TargetMode="External"/><Relationship Id="rId59" Type="http://schemas.openxmlformats.org/officeDocument/2006/relationships/hyperlink" Target="http://dev.agodsendtech.com/mu_chords/quickimages/0/E/10/" TargetMode="External"/><Relationship Id="rId67" Type="http://schemas.openxmlformats.org/officeDocument/2006/relationships/hyperlink" Target="http://dev.agodsendtech.com/mu_chords/quickimages/0/F/5/" TargetMode="External"/><Relationship Id="rId20" Type="http://schemas.openxmlformats.org/officeDocument/2006/relationships/hyperlink" Target="http://dev.agodsendtech.com/mu_chords/quickimages/0/B/10/" TargetMode="External"/><Relationship Id="rId41" Type="http://schemas.openxmlformats.org/officeDocument/2006/relationships/hyperlink" Target="http://dev.agodsendtech.com/mu_chords/quickimages/0/D/5/" TargetMode="External"/><Relationship Id="rId54" Type="http://schemas.openxmlformats.org/officeDocument/2006/relationships/hyperlink" Target="http://dev.agodsendtech.com/mu_chords/quickimages/0/E/5/" TargetMode="External"/><Relationship Id="rId62" Type="http://schemas.openxmlformats.org/officeDocument/2006/relationships/hyperlink" Target="http://dev.agodsendtech.com/mu_chords/quickimages/0/E/22/" TargetMode="External"/><Relationship Id="rId70" Type="http://schemas.openxmlformats.org/officeDocument/2006/relationships/hyperlink" Target="http://dev.agodsendtech.com/mu_chords/quickimages/0/F/9/" TargetMode="External"/><Relationship Id="rId75" Type="http://schemas.openxmlformats.org/officeDocument/2006/relationships/hyperlink" Target="http://dev.agodsendtech.com/mu_chords/quickimages/0/F/22/" TargetMode="External"/><Relationship Id="rId83" Type="http://schemas.openxmlformats.org/officeDocument/2006/relationships/hyperlink" Target="http://dev.agodsendtech.com/mu_chords/quickimages/0/G/9/" TargetMode="External"/><Relationship Id="rId88" Type="http://schemas.openxmlformats.org/officeDocument/2006/relationships/hyperlink" Target="http://dev.agodsendtech.com/mu_chords/quickimages/0/G/22/" TargetMode="External"/><Relationship Id="rId91" Type="http://schemas.openxmlformats.org/officeDocument/2006/relationships/hyperlink" Target="http://dev.agodsendtech.com/mu_chords/quickimages/0/G/68/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dev.agodsendtech.com/mu_chords/quickimages/0/A/4/" TargetMode="External"/><Relationship Id="rId15" Type="http://schemas.openxmlformats.org/officeDocument/2006/relationships/hyperlink" Target="http://dev.agodsendtech.com/mu_chords/quickimages/0/B/5/" TargetMode="External"/><Relationship Id="rId23" Type="http://schemas.openxmlformats.org/officeDocument/2006/relationships/hyperlink" Target="http://dev.agodsendtech.com/mu_chords/quickimages/0/B/22/" TargetMode="External"/><Relationship Id="rId28" Type="http://schemas.openxmlformats.org/officeDocument/2006/relationships/hyperlink" Target="http://dev.agodsendtech.com/mu_chords/quickimages/0/C/5/" TargetMode="External"/><Relationship Id="rId36" Type="http://schemas.openxmlformats.org/officeDocument/2006/relationships/hyperlink" Target="http://dev.agodsendtech.com/mu_chords/quickimages/0/C/22/" TargetMode="External"/><Relationship Id="rId49" Type="http://schemas.openxmlformats.org/officeDocument/2006/relationships/hyperlink" Target="http://dev.agodsendtech.com/mu_chords/quickimages/0/D/22/" TargetMode="External"/><Relationship Id="rId57" Type="http://schemas.openxmlformats.org/officeDocument/2006/relationships/hyperlink" Target="http://dev.agodsendtech.com/mu_chords/quickimages/0/E/9/" TargetMode="External"/><Relationship Id="rId10" Type="http://schemas.openxmlformats.org/officeDocument/2006/relationships/hyperlink" Target="http://dev.agodsendtech.com/mu_chords/quickimages/0/A/22/" TargetMode="External"/><Relationship Id="rId31" Type="http://schemas.openxmlformats.org/officeDocument/2006/relationships/hyperlink" Target="http://dev.agodsendtech.com/mu_chords/quickimages/0/C/9/" TargetMode="External"/><Relationship Id="rId44" Type="http://schemas.openxmlformats.org/officeDocument/2006/relationships/hyperlink" Target="http://dev.agodsendtech.com/mu_chords/quickimages/0/D/9/" TargetMode="External"/><Relationship Id="rId52" Type="http://schemas.openxmlformats.org/officeDocument/2006/relationships/hyperlink" Target="http://dev.agodsendtech.com/mu_chords/quickimages/0/D/68/" TargetMode="External"/><Relationship Id="rId60" Type="http://schemas.openxmlformats.org/officeDocument/2006/relationships/hyperlink" Target="http://dev.agodsendtech.com/mu_chords/quickimages/0/E/3/" TargetMode="External"/><Relationship Id="rId65" Type="http://schemas.openxmlformats.org/officeDocument/2006/relationships/hyperlink" Target="http://dev.agodsendtech.com/mu_chords/quickimages/0/E/68/" TargetMode="External"/><Relationship Id="rId73" Type="http://schemas.openxmlformats.org/officeDocument/2006/relationships/hyperlink" Target="http://dev.agodsendtech.com/mu_chords/quickimages/0/F/3/" TargetMode="External"/><Relationship Id="rId78" Type="http://schemas.openxmlformats.org/officeDocument/2006/relationships/hyperlink" Target="http://dev.agodsendtech.com/mu_chords/quickimages/0/F/68/" TargetMode="External"/><Relationship Id="rId81" Type="http://schemas.openxmlformats.org/officeDocument/2006/relationships/hyperlink" Target="http://dev.agodsendtech.com/mu_chords/quickimages/0/G/1/" TargetMode="External"/><Relationship Id="rId86" Type="http://schemas.openxmlformats.org/officeDocument/2006/relationships/hyperlink" Target="http://dev.agodsendtech.com/mu_chords/quickimages/0/G/3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b/51/" TargetMode="External"/><Relationship Id="rId18" Type="http://schemas.openxmlformats.org/officeDocument/2006/relationships/hyperlink" Target="http://dev.agodsendtech.com/mu_chords/quickimages/0/Bb/19/" TargetMode="External"/><Relationship Id="rId26" Type="http://schemas.openxmlformats.org/officeDocument/2006/relationships/hyperlink" Target="http://dev.agodsendtech.com/mu_chords/quickimages/0/Bb/51/" TargetMode="External"/><Relationship Id="rId39" Type="http://schemas.openxmlformats.org/officeDocument/2006/relationships/hyperlink" Target="http://dev.agodsendtech.com/mu_chords/quickimages/0/Cb/51/" TargetMode="External"/><Relationship Id="rId21" Type="http://schemas.openxmlformats.org/officeDocument/2006/relationships/hyperlink" Target="http://dev.agodsendtech.com/mu_chords/quickimages/0/Bb/10/" TargetMode="External"/><Relationship Id="rId34" Type="http://schemas.openxmlformats.org/officeDocument/2006/relationships/hyperlink" Target="http://dev.agodsendtech.com/mu_chords/quickimages/0/Cb/10/" TargetMode="External"/><Relationship Id="rId42" Type="http://schemas.openxmlformats.org/officeDocument/2006/relationships/hyperlink" Target="http://dev.agodsendtech.com/mu_chords/quickimages/0/Db/5/" TargetMode="External"/><Relationship Id="rId47" Type="http://schemas.openxmlformats.org/officeDocument/2006/relationships/hyperlink" Target="http://dev.agodsendtech.com/mu_chords/quickimages/0/Db/10/" TargetMode="External"/><Relationship Id="rId50" Type="http://schemas.openxmlformats.org/officeDocument/2006/relationships/hyperlink" Target="http://dev.agodsendtech.com/mu_chords/quickimages/0/Db/22/" TargetMode="External"/><Relationship Id="rId55" Type="http://schemas.openxmlformats.org/officeDocument/2006/relationships/hyperlink" Target="http://dev.agodsendtech.com/mu_chords/quickimages/0/Eb/5/" TargetMode="External"/><Relationship Id="rId63" Type="http://schemas.openxmlformats.org/officeDocument/2006/relationships/hyperlink" Target="http://dev.agodsendtech.com/mu_chords/quickimages/0/Eb/22/" TargetMode="External"/><Relationship Id="rId68" Type="http://schemas.openxmlformats.org/officeDocument/2006/relationships/hyperlink" Target="http://dev.agodsendtech.com/mu_chords/quickimages/0/Fb/5/" TargetMode="External"/><Relationship Id="rId76" Type="http://schemas.openxmlformats.org/officeDocument/2006/relationships/hyperlink" Target="http://dev.agodsendtech.com/mu_chords/quickimages/0/Fb/22/" TargetMode="External"/><Relationship Id="rId84" Type="http://schemas.openxmlformats.org/officeDocument/2006/relationships/hyperlink" Target="http://dev.agodsendtech.com/mu_chords/quickimages/0/Gb/9/" TargetMode="External"/><Relationship Id="rId89" Type="http://schemas.openxmlformats.org/officeDocument/2006/relationships/hyperlink" Target="http://dev.agodsendtech.com/mu_chords/quickimages/0/Gb/22/" TargetMode="External"/><Relationship Id="rId7" Type="http://schemas.openxmlformats.org/officeDocument/2006/relationships/hyperlink" Target="http://dev.agodsendtech.com/mu_chords/quickimages/0/Ab/10/" TargetMode="External"/><Relationship Id="rId71" Type="http://schemas.openxmlformats.org/officeDocument/2006/relationships/hyperlink" Target="http://dev.agodsendtech.com/mu_chords/quickimages/0/Fb/9/" TargetMode="External"/><Relationship Id="rId92" Type="http://schemas.openxmlformats.org/officeDocument/2006/relationships/hyperlink" Target="http://dev.agodsendtech.com/mu_chords/quickimages/0/Gb/68/" TargetMode="External"/><Relationship Id="rId2" Type="http://schemas.openxmlformats.org/officeDocument/2006/relationships/hyperlink" Target="http://dev.agodsendtech.com/mu_chords/quickimages/0/Ab/5/" TargetMode="External"/><Relationship Id="rId16" Type="http://schemas.openxmlformats.org/officeDocument/2006/relationships/hyperlink" Target="http://dev.agodsendtech.com/mu_chords/quickimages/0/Bb/5/" TargetMode="External"/><Relationship Id="rId29" Type="http://schemas.openxmlformats.org/officeDocument/2006/relationships/hyperlink" Target="http://dev.agodsendtech.com/mu_chords/quickimages/0/Cb/5/" TargetMode="External"/><Relationship Id="rId11" Type="http://schemas.openxmlformats.org/officeDocument/2006/relationships/hyperlink" Target="http://dev.agodsendtech.com/mu_chords/quickimages/0/Ab/7/" TargetMode="External"/><Relationship Id="rId24" Type="http://schemas.openxmlformats.org/officeDocument/2006/relationships/hyperlink" Target="http://dev.agodsendtech.com/mu_chords/quickimages/0/Bb/22/" TargetMode="External"/><Relationship Id="rId32" Type="http://schemas.openxmlformats.org/officeDocument/2006/relationships/hyperlink" Target="http://dev.agodsendtech.com/mu_chords/quickimages/0/Cb/9/" TargetMode="External"/><Relationship Id="rId37" Type="http://schemas.openxmlformats.org/officeDocument/2006/relationships/hyperlink" Target="http://dev.agodsendtech.com/mu_chords/quickimages/0/Cb/22/" TargetMode="External"/><Relationship Id="rId40" Type="http://schemas.openxmlformats.org/officeDocument/2006/relationships/hyperlink" Target="http://dev.agodsendtech.com/mu_chords/quickimages/0/Cb/68/" TargetMode="External"/><Relationship Id="rId45" Type="http://schemas.openxmlformats.org/officeDocument/2006/relationships/hyperlink" Target="http://dev.agodsendtech.com/mu_chords/quickimages/0/Db/9/" TargetMode="External"/><Relationship Id="rId53" Type="http://schemas.openxmlformats.org/officeDocument/2006/relationships/hyperlink" Target="http://dev.agodsendtech.com/mu_chords/quickimages/0/Db/68/" TargetMode="External"/><Relationship Id="rId58" Type="http://schemas.openxmlformats.org/officeDocument/2006/relationships/hyperlink" Target="http://dev.agodsendtech.com/mu_chords/quickimages/0/Eb/9/" TargetMode="External"/><Relationship Id="rId66" Type="http://schemas.openxmlformats.org/officeDocument/2006/relationships/hyperlink" Target="http://dev.agodsendtech.com/mu_chords/quickimages/0/Eb/68/" TargetMode="External"/><Relationship Id="rId74" Type="http://schemas.openxmlformats.org/officeDocument/2006/relationships/hyperlink" Target="http://dev.agodsendtech.com/mu_chords/quickimages/0/Fb/3/" TargetMode="External"/><Relationship Id="rId79" Type="http://schemas.openxmlformats.org/officeDocument/2006/relationships/hyperlink" Target="http://dev.agodsendtech.com/mu_chords/quickimages/0/Fb/68/" TargetMode="External"/><Relationship Id="rId87" Type="http://schemas.openxmlformats.org/officeDocument/2006/relationships/hyperlink" Target="http://dev.agodsendtech.com/mu_chords/quickimages/0/Gb/3/" TargetMode="External"/><Relationship Id="rId5" Type="http://schemas.openxmlformats.org/officeDocument/2006/relationships/hyperlink" Target="http://dev.agodsendtech.com/mu_chords/quickimages/0/Ab/9/" TargetMode="External"/><Relationship Id="rId61" Type="http://schemas.openxmlformats.org/officeDocument/2006/relationships/hyperlink" Target="http://dev.agodsendtech.com/mu_chords/quickimages/0/Eb/3/" TargetMode="External"/><Relationship Id="rId82" Type="http://schemas.openxmlformats.org/officeDocument/2006/relationships/hyperlink" Target="http://dev.agodsendtech.com/mu_chords/quickimages/0/Gb/1/" TargetMode="External"/><Relationship Id="rId90" Type="http://schemas.openxmlformats.org/officeDocument/2006/relationships/hyperlink" Target="http://dev.agodsendtech.com/mu_chords/quickimages/0/Gb/7/" TargetMode="External"/><Relationship Id="rId19" Type="http://schemas.openxmlformats.org/officeDocument/2006/relationships/hyperlink" Target="http://dev.agodsendtech.com/mu_chords/quickimages/0/Bb/9/" TargetMode="External"/><Relationship Id="rId14" Type="http://schemas.openxmlformats.org/officeDocument/2006/relationships/hyperlink" Target="http://dev.agodsendtech.com/mu_chords/quickimages/0/Ab/68/" TargetMode="External"/><Relationship Id="rId22" Type="http://schemas.openxmlformats.org/officeDocument/2006/relationships/hyperlink" Target="http://dev.agodsendtech.com/mu_chords/quickimages/0/Bb/3/" TargetMode="External"/><Relationship Id="rId27" Type="http://schemas.openxmlformats.org/officeDocument/2006/relationships/hyperlink" Target="http://dev.agodsendtech.com/mu_chords/quickimages/0/Bb/68/" TargetMode="External"/><Relationship Id="rId30" Type="http://schemas.openxmlformats.org/officeDocument/2006/relationships/hyperlink" Target="http://dev.agodsendtech.com/mu_chords/quickimages/0/Cb/1/" TargetMode="External"/><Relationship Id="rId35" Type="http://schemas.openxmlformats.org/officeDocument/2006/relationships/hyperlink" Target="http://dev.agodsendtech.com/mu_chords/quickimages/0/Cb/3/" TargetMode="External"/><Relationship Id="rId43" Type="http://schemas.openxmlformats.org/officeDocument/2006/relationships/hyperlink" Target="http://dev.agodsendtech.com/mu_chords/quickimages/0/Db/1/" TargetMode="External"/><Relationship Id="rId48" Type="http://schemas.openxmlformats.org/officeDocument/2006/relationships/hyperlink" Target="http://dev.agodsendtech.com/mu_chords/quickimages/0/Db/3/" TargetMode="External"/><Relationship Id="rId56" Type="http://schemas.openxmlformats.org/officeDocument/2006/relationships/hyperlink" Target="http://dev.agodsendtech.com/mu_chords/quickimages/0/Eb/1/" TargetMode="External"/><Relationship Id="rId64" Type="http://schemas.openxmlformats.org/officeDocument/2006/relationships/hyperlink" Target="http://dev.agodsendtech.com/mu_chords/quickimages/0/Eb/7/" TargetMode="External"/><Relationship Id="rId69" Type="http://schemas.openxmlformats.org/officeDocument/2006/relationships/hyperlink" Target="http://dev.agodsendtech.com/mu_chords/quickimages/0/Fb/1/" TargetMode="External"/><Relationship Id="rId77" Type="http://schemas.openxmlformats.org/officeDocument/2006/relationships/hyperlink" Target="http://dev.agodsendtech.com/mu_chords/quickimages/0/Fb/7/" TargetMode="External"/><Relationship Id="rId8" Type="http://schemas.openxmlformats.org/officeDocument/2006/relationships/hyperlink" Target="http://dev.agodsendtech.com/mu_chords/quickimages/0/Ab/3/" TargetMode="External"/><Relationship Id="rId51" Type="http://schemas.openxmlformats.org/officeDocument/2006/relationships/hyperlink" Target="http://dev.agodsendtech.com/mu_chords/quickimages/0/Db/7/" TargetMode="External"/><Relationship Id="rId72" Type="http://schemas.openxmlformats.org/officeDocument/2006/relationships/hyperlink" Target="http://dev.agodsendtech.com/mu_chords/quickimages/0/Fb/4/" TargetMode="External"/><Relationship Id="rId80" Type="http://schemas.openxmlformats.org/officeDocument/2006/relationships/hyperlink" Target="http://dev.agodsendtech.com/mu_chords/quickimages/0/Fb/28/" TargetMode="External"/><Relationship Id="rId85" Type="http://schemas.openxmlformats.org/officeDocument/2006/relationships/hyperlink" Target="http://dev.agodsendtech.com/mu_chords/quickimages/0/Gb/4/" TargetMode="External"/><Relationship Id="rId93" Type="http://schemas.openxmlformats.org/officeDocument/2006/relationships/hyperlink" Target="http://dev.agodsendtech.com/mu_chords/quickimages/0/Gb/28/" TargetMode="External"/><Relationship Id="rId3" Type="http://schemas.openxmlformats.org/officeDocument/2006/relationships/hyperlink" Target="http://dev.agodsendtech.com/mu_chords/quickimages/0/Ab/1/" TargetMode="External"/><Relationship Id="rId12" Type="http://schemas.openxmlformats.org/officeDocument/2006/relationships/hyperlink" Target="http://dev.agodsendtech.com/mu_chords/quickimages/0/A/9b/" TargetMode="External"/><Relationship Id="rId17" Type="http://schemas.openxmlformats.org/officeDocument/2006/relationships/hyperlink" Target="http://dev.agodsendtech.com/mu_chords/quickimages/0/Bb/1/" TargetMode="External"/><Relationship Id="rId25" Type="http://schemas.openxmlformats.org/officeDocument/2006/relationships/hyperlink" Target="http://dev.agodsendtech.com/mu_chords/quickimages/0/Bb/7/" TargetMode="External"/><Relationship Id="rId33" Type="http://schemas.openxmlformats.org/officeDocument/2006/relationships/hyperlink" Target="http://dev.agodsendtech.com/mu_chords/quickimages/0/Cb/4/" TargetMode="External"/><Relationship Id="rId38" Type="http://schemas.openxmlformats.org/officeDocument/2006/relationships/hyperlink" Target="http://dev.agodsendtech.com/mu_chords/quickimages/0/Cb/7/" TargetMode="External"/><Relationship Id="rId46" Type="http://schemas.openxmlformats.org/officeDocument/2006/relationships/hyperlink" Target="http://dev.agodsendtech.com/mu_chords/quickimages/0/Db/4/" TargetMode="External"/><Relationship Id="rId59" Type="http://schemas.openxmlformats.org/officeDocument/2006/relationships/hyperlink" Target="http://dev.agodsendtech.com/mu_chords/quickimages/0/Eb/4/" TargetMode="External"/><Relationship Id="rId67" Type="http://schemas.openxmlformats.org/officeDocument/2006/relationships/hyperlink" Target="http://dev.agodsendtech.com/mu_chords/quickimages/0/Eb/28/" TargetMode="External"/><Relationship Id="rId20" Type="http://schemas.openxmlformats.org/officeDocument/2006/relationships/hyperlink" Target="http://dev.agodsendtech.com/mu_chords/quickimages/0/Bb/4/" TargetMode="External"/><Relationship Id="rId41" Type="http://schemas.openxmlformats.org/officeDocument/2006/relationships/hyperlink" Target="http://dev.agodsendtech.com/mu_chords/quickimages/0/Cb/28/" TargetMode="External"/><Relationship Id="rId54" Type="http://schemas.openxmlformats.org/officeDocument/2006/relationships/hyperlink" Target="http://dev.agodsendtech.com/mu_chords/quickimages/0/Db/28/" TargetMode="External"/><Relationship Id="rId62" Type="http://schemas.openxmlformats.org/officeDocument/2006/relationships/hyperlink" Target="http://dev.agodsendtech.com/mu_chords/quickimages/0/Eb/2/" TargetMode="External"/><Relationship Id="rId70" Type="http://schemas.openxmlformats.org/officeDocument/2006/relationships/hyperlink" Target="http://dev.agodsendtech.com/mu_chords/quickimages/0/Fb/19/" TargetMode="External"/><Relationship Id="rId75" Type="http://schemas.openxmlformats.org/officeDocument/2006/relationships/hyperlink" Target="http://dev.agodsendtech.com/mu_chords/quickimages/0/Fb/2/" TargetMode="External"/><Relationship Id="rId83" Type="http://schemas.openxmlformats.org/officeDocument/2006/relationships/hyperlink" Target="http://dev.agodsendtech.com/mu_chords/quickimages/0/Gb/19/" TargetMode="External"/><Relationship Id="rId88" Type="http://schemas.openxmlformats.org/officeDocument/2006/relationships/hyperlink" Target="http://dev.agodsendtech.com/mu_chords/quickimages/0/Gb/2/" TargetMode="External"/><Relationship Id="rId91" Type="http://schemas.openxmlformats.org/officeDocument/2006/relationships/hyperlink" Target="http://dev.agodsendtech.com/mu_chords/quickimages/0/Gb/51/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dev.agodsendtech.com/mu_chords/quickimages/0/Ab/4/" TargetMode="External"/><Relationship Id="rId15" Type="http://schemas.openxmlformats.org/officeDocument/2006/relationships/hyperlink" Target="http://dev.agodsendtech.com/mu_chords/quickimages/0/Ab/28/" TargetMode="External"/><Relationship Id="rId23" Type="http://schemas.openxmlformats.org/officeDocument/2006/relationships/hyperlink" Target="http://dev.agodsendtech.com/mu_chords/quickimages/0/Bb/2/" TargetMode="External"/><Relationship Id="rId28" Type="http://schemas.openxmlformats.org/officeDocument/2006/relationships/hyperlink" Target="http://dev.agodsendtech.com/mu_chords/quickimages/0/Bb/28/" TargetMode="External"/><Relationship Id="rId36" Type="http://schemas.openxmlformats.org/officeDocument/2006/relationships/hyperlink" Target="http://dev.agodsendtech.com/mu_chords/quickimages/0/Cb/2/" TargetMode="External"/><Relationship Id="rId49" Type="http://schemas.openxmlformats.org/officeDocument/2006/relationships/hyperlink" Target="http://dev.agodsendtech.com/mu_chords/quickimages/0/Db/2/" TargetMode="External"/><Relationship Id="rId57" Type="http://schemas.openxmlformats.org/officeDocument/2006/relationships/hyperlink" Target="http://dev.agodsendtech.com/mu_chords/quickimages/0/Eb/19/" TargetMode="External"/><Relationship Id="rId10" Type="http://schemas.openxmlformats.org/officeDocument/2006/relationships/hyperlink" Target="http://dev.agodsendtech.com/mu_chords/quickimages/0/Ab/22/" TargetMode="External"/><Relationship Id="rId31" Type="http://schemas.openxmlformats.org/officeDocument/2006/relationships/hyperlink" Target="http://dev.agodsendtech.com/mu_chords/quickimages/0/Cb/19/" TargetMode="External"/><Relationship Id="rId44" Type="http://schemas.openxmlformats.org/officeDocument/2006/relationships/hyperlink" Target="http://dev.agodsendtech.com/mu_chords/quickimages/0/Db/19/" TargetMode="External"/><Relationship Id="rId52" Type="http://schemas.openxmlformats.org/officeDocument/2006/relationships/hyperlink" Target="http://dev.agodsendtech.com/mu_chords/quickimages/0/Db/51/" TargetMode="External"/><Relationship Id="rId60" Type="http://schemas.openxmlformats.org/officeDocument/2006/relationships/hyperlink" Target="http://dev.agodsendtech.com/mu_chords/quickimages/0/Eb/10/" TargetMode="External"/><Relationship Id="rId65" Type="http://schemas.openxmlformats.org/officeDocument/2006/relationships/hyperlink" Target="http://dev.agodsendtech.com/mu_chords/quickimages/0/Eb/51/" TargetMode="External"/><Relationship Id="rId73" Type="http://schemas.openxmlformats.org/officeDocument/2006/relationships/hyperlink" Target="http://dev.agodsendtech.com/mu_chords/quickimages/0/Fb/10/" TargetMode="External"/><Relationship Id="rId78" Type="http://schemas.openxmlformats.org/officeDocument/2006/relationships/hyperlink" Target="http://dev.agodsendtech.com/mu_chords/quickimages/0/Fb/51/" TargetMode="External"/><Relationship Id="rId81" Type="http://schemas.openxmlformats.org/officeDocument/2006/relationships/hyperlink" Target="http://dev.agodsendtech.com/mu_chords/quickimages/0/Gb/5/" TargetMode="External"/><Relationship Id="rId86" Type="http://schemas.openxmlformats.org/officeDocument/2006/relationships/hyperlink" Target="http://dev.agodsendtech.com/mu_chords/quickimages/0/Gb/10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b/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9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5226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1" y="565245"/>
            <a:ext cx="970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56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376" y="414972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m9</a:t>
            </a:r>
            <a:endParaRPr lang="en-US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1" y="54439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6709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95824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3" y="4131354"/>
            <a:ext cx="9656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79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69" y="56524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70" y="4152209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67747" y="190027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1" y="544390"/>
            <a:ext cx="9783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670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84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6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326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38225" y="1907859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8578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69" y="54011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52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9031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70" y="412707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1" y="51925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9428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3" y="4106219"/>
            <a:ext cx="9732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69" y="366604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68895" y="189599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39" y="54011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97462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5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79617" y="4118063"/>
            <a:ext cx="9971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87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 </a:t>
            </a: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10301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629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 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25876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4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80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84679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80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8578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706405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7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5" y="4131354"/>
            <a:ext cx="865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7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626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3" y="452897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6" y="187513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70" y="591508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2" y="4106219"/>
            <a:ext cx="8376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70" y="366604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693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4" y="1466838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2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2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67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7587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31460" y="5473287"/>
            <a:ext cx="87924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5665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4780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20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319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18008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4320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3434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20654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578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62130" y="547328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20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8732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901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7847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7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779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626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32608" y="546900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48947" y="593593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20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57800" y="500701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4894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20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21148" y="1189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319794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76730" y="544815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20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701922" y="498615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94491" y="4106219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93070" y="365281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20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846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693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63278" y="5469007"/>
            <a:ext cx="9495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299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79617" y="5935935"/>
            <a:ext cx="97874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0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98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7961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3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2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Title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7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5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03344" y="7040562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7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84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6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548</Words>
  <Application>Microsoft Office PowerPoint</Application>
  <PresentationFormat>On-screen Show (4:3)</PresentationFormat>
  <Paragraphs>386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Blank Presentation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28</cp:revision>
  <dcterms:created xsi:type="dcterms:W3CDTF">2011-03-14T11:27:39Z</dcterms:created>
  <dcterms:modified xsi:type="dcterms:W3CDTF">2011-03-16T18:31:26Z</dcterms:modified>
</cp:coreProperties>
</file>