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820.xml" ContentType="application/vnd.openxmlformats-officedocument.presentationml.slide+xml"/>
  <Override PartName="/ppt/slides/slide218.xml" ContentType="application/vnd.openxmlformats-officedocument.presentationml.slide+xml"/>
  <Override PartName="/ppt/slides/slide549.xml" ContentType="application/vnd.openxmlformats-officedocument.presentationml.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735.xml" ContentType="application/vnd.openxmlformats-officedocument.presentationml.slide+xml"/>
  <Override PartName="/ppt/slides/slide92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574.xml" ContentType="application/vnd.openxmlformats-officedocument.presentationml.slide+xml"/>
  <Override PartName="/ppt/slides/slide760.xml" ContentType="application/vnd.openxmlformats-officedocument.presentationml.slide+xml"/>
  <Override PartName="/ppt/slides/slide319.xml" ContentType="application/vnd.openxmlformats-officedocument.presentationml.slide+xml"/>
  <Override PartName="/ppt/slides/slide505.xml" ContentType="application/vnd.openxmlformats-officedocument.presentationml.slide+xml"/>
  <Override PartName="/ppt/slides/slide83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489.xml" ContentType="application/vnd.openxmlformats-officedocument.presentationml.slide+xml"/>
  <Override PartName="/ppt/slides/slide675.xml" ContentType="application/vnd.openxmlformats-officedocument.presentationml.slide+xml"/>
  <Override PartName="/ppt/slides/slide183.xml" ContentType="application/vnd.openxmlformats-officedocument.presentationml.slide+xml"/>
  <Override PartName="/ppt/slides/slide530.xml" ContentType="application/vnd.openxmlformats-officedocument.presentationml.slide+xml"/>
  <Override PartName="/ppt/slides/slide861.xml" ContentType="application/vnd.openxmlformats-officedocument.presentationml.slide+xml"/>
  <Override PartName="/ppt/slides/slide259.xml" ContentType="application/vnd.openxmlformats-officedocument.presentationml.slide+xml"/>
  <Override PartName="/ppt/slides/slide606.xml" ContentType="application/vnd.openxmlformats-officedocument.presentationml.slide+xml"/>
  <Override PartName="/ppt/slides/slide937.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Override PartName="/ppt/slides/slide776.xml" ContentType="application/vnd.openxmlformats-officedocument.presentationml.slide+xml"/>
  <Default Extension="png" ContentType="image/png"/>
  <Override PartName="/ppt/slides/slide284.xml" ContentType="application/vnd.openxmlformats-officedocument.presentationml.slide+xml"/>
  <Override PartName="/ppt/slides/slide47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732.xml" ContentType="application/vnd.openxmlformats-officedocument.presentationml.slide+xml"/>
  <Override PartName="/ppt/slides/slide877.xml" ContentType="application/vnd.openxmlformats-officedocument.presentationml.slide+xml"/>
  <Override PartName="/ppt/slides/slide240.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slides/slide808.xml" ContentType="application/vnd.openxmlformats-officedocument.presentationml.slide+xml"/>
  <Override PartName="/ppt/slides/slide316.xml" ContentType="application/vnd.openxmlformats-officedocument.presentationml.slide+xml"/>
  <Override PartName="/ppt/slides/slide647.xml" ContentType="application/vnd.openxmlformats-officedocument.presentationml.slide+xml"/>
  <Override PartName="/ppt/slides/slide155.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833.xml" ContentType="application/vnd.openxmlformats-officedocument.presentationml.slide+xml"/>
  <Override PartName="/ppt/slides/slide341.xml" ContentType="application/vnd.openxmlformats-officedocument.presentationml.slide+xml"/>
  <Override PartName="/ppt/slides/slide672.xml" ContentType="application/vnd.openxmlformats-officedocument.presentationml.slide+xml"/>
  <Override PartName="/ppt/slides/slide90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603.xml" ContentType="application/vnd.openxmlformats-officedocument.presentationml.slide+xml"/>
  <Override PartName="/ppt/slides/slide748.xml" ContentType="application/vnd.openxmlformats-officedocument.presentationml.slide+xml"/>
  <Override PartName="/ppt/slides/slide111.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slides/slide934.xml" ContentType="application/vnd.openxmlformats-officedocument.presentationml.slide+xml"/>
  <Override PartName="/ppt/slides/slide63.xml" ContentType="application/vnd.openxmlformats-officedocument.presentationml.slide+xml"/>
  <Override PartName="/ppt/slides/slide281.xml" ContentType="application/vnd.openxmlformats-officedocument.presentationml.slide+xml"/>
  <Override PartName="/ppt/slides/slide773.xml" ContentType="application/vnd.openxmlformats-officedocument.presentationml.slide+xml"/>
  <Override PartName="/ppt/slides/slide357.xml" ContentType="application/vnd.openxmlformats-officedocument.presentationml.slide+xml"/>
  <Override PartName="/ppt/slides/slide518.xml" ContentType="application/vnd.openxmlformats-officedocument.presentationml.slide+xml"/>
  <Override PartName="/ppt/slides/slide704.xml" ContentType="application/vnd.openxmlformats-officedocument.presentationml.slide+xml"/>
  <Override PartName="/ppt/slides/slide8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688.xml" ContentType="application/vnd.openxmlformats-officedocument.presentationml.slide+xml"/>
  <Override PartName="/ppt/slides/slide874.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458.xml" ContentType="application/vnd.openxmlformats-officedocument.presentationml.slide+xml"/>
  <Override PartName="/ppt/slides/slide789.xml" ContentType="application/vnd.openxmlformats-officedocument.presentationml.slide+xml"/>
  <Override PartName="/ppt/slides/slide805.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644.xml" ContentType="application/vnd.openxmlformats-officedocument.presentationml.slide+xml"/>
  <Override PartName="/ppt/slides/slide830.xml" ContentType="application/vnd.openxmlformats-officedocument.presentationml.slide+xml"/>
  <Override PartName="/ppt/slides/slide152.xml" ContentType="application/vnd.openxmlformats-officedocument.presentationml.slide+xml"/>
  <Override PartName="/ppt/slides/slide483.xml" ContentType="application/vnd.openxmlformats-officedocument.presentationml.slide+xml"/>
  <Override PartName="/ppt/slides/slide906.xml" ContentType="application/vnd.openxmlformats-officedocument.presentationml.slide+xml"/>
  <Override PartName="/ppt/notesSlides/notesSlide1.xml" ContentType="application/vnd.openxmlformats-officedocument.presentationml.notesSlide+xml"/>
  <Override PartName="/ppt/slides/slide228.xml" ContentType="application/vnd.openxmlformats-officedocument.presentationml.slide+xml"/>
  <Override PartName="/ppt/slides/slide414.xml" ContentType="application/vnd.openxmlformats-officedocument.presentationml.slide+xml"/>
  <Override PartName="/ppt/slides/slide559.xml" ContentType="application/vnd.openxmlformats-officedocument.presentationml.slide+xml"/>
  <Override PartName="/ppt/slides/slide745.xml" ContentType="application/vnd.openxmlformats-officedocument.presentationml.slide+xml"/>
  <Override PartName="/ppt/slides/slide35.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931.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770.xml" ContentType="application/vnd.openxmlformats-officedocument.presentationml.slide+xml"/>
  <Override PartName="/ppt/slides/slide168.xml" ContentType="application/vnd.openxmlformats-officedocument.presentationml.slide+xml"/>
  <Override PartName="/ppt/slides/slide515.xml" ContentType="application/vnd.openxmlformats-officedocument.presentationml.slide+xml"/>
  <Override PartName="/ppt/slides/slide701.xml" ContentType="application/vnd.openxmlformats-officedocument.presentationml.slide+xml"/>
  <Override PartName="/ppt/slides/slide846.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685.xml" ContentType="application/vnd.openxmlformats-officedocument.presentationml.slide+xml"/>
  <Override PartName="/ppt/slides/slide193.xml" ContentType="application/vnd.openxmlformats-officedocument.presentationml.slide+xml"/>
  <Override PartName="/ppt/slides/slide871.xml" ContentType="application/vnd.openxmlformats-officedocument.presentationml.slide+xml"/>
  <Override PartName="/ppt/slides/slide124.xml" ContentType="application/vnd.openxmlformats-officedocument.presentationml.slide+xml"/>
  <Override PartName="/ppt/slides/slide269.xml" ContentType="application/vnd.openxmlformats-officedocument.presentationml.slide+xml"/>
  <Override PartName="/ppt/slides/slide616.xml" ContentType="application/vnd.openxmlformats-officedocument.presentationml.slide+xml"/>
  <Override PartName="/ppt/slides/slide802.xml" ContentType="application/vnd.openxmlformats-officedocument.presentationml.slide+xml"/>
  <Override PartName="/ppt/slides/slide947.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slides/slide786.xml" ContentType="application/vnd.openxmlformats-officedocument.presentationml.slide+xml"/>
  <Override PartName="/ppt/slides/slide294.xml" ContentType="application/vnd.openxmlformats-officedocument.presentationml.slide+xml"/>
  <Override PartName="/ppt/slides/slide480.xml" ContentType="application/vnd.openxmlformats-officedocument.presentationml.slide+xml"/>
  <Override PartName="/ppt/slides/slide717.xml" ContentType="application/vnd.openxmlformats-officedocument.presentationml.slide+xml"/>
  <Override PartName="/ppt/slides/slide225.xml" ContentType="application/vnd.openxmlformats-officedocument.presentationml.slide+xml"/>
  <Override PartName="/ppt/slides/slide556.xml" ContentType="application/vnd.openxmlformats-officedocument.presentationml.slide+xml"/>
  <Override PartName="/ppt/slides/slide903.xml" ContentType="application/vnd.openxmlformats-officedocument.presentationml.slide+xml"/>
  <Override PartName="/ppt/slides/slide32.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742.xml" ContentType="application/vnd.openxmlformats-officedocument.presentationml.slide+xml"/>
  <Override PartName="/ppt/slides/slide887.xml" ContentType="application/vnd.openxmlformats-officedocument.presentationml.slide+xml"/>
  <Override PartName="/ppt/slides/slide250.xml" ContentType="application/vnd.openxmlformats-officedocument.presentationml.slide+xml"/>
  <Override PartName="/ppt/slides/slide581.xml" ContentType="application/vnd.openxmlformats-officedocument.presentationml.slide+xml"/>
  <Override PartName="/ppt/slides/slide818.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657.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843.xml" ContentType="application/vnd.openxmlformats-officedocument.presentationml.slide+xml"/>
  <Override PartName="/ppt/slides/slide890.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slides/slide682.xml" ContentType="application/vnd.openxmlformats-officedocument.presentationml.slide+xml"/>
  <Override PartName="/ppt/slides/slide821.xml" ContentType="application/vnd.openxmlformats-officedocument.presentationml.slide+xml"/>
  <Override PartName="/ppt/slides/slide919.xml" ContentType="application/vnd.openxmlformats-officedocument.presentationml.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s/slide613.xml" ContentType="application/vnd.openxmlformats-officedocument.presentationml.slide+xml"/>
  <Override PartName="/ppt/slides/slide660.xml" ContentType="application/vnd.openxmlformats-officedocument.presentationml.slide+xml"/>
  <Override PartName="/ppt/slides/slide758.xml" ContentType="application/vnd.openxmlformats-officedocument.presentationml.slide+xml"/>
  <Override PartName="/ppt/slides/slide944.xml" ContentType="application/vnd.openxmlformats-officedocument.presentationml.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97.xml" ContentType="application/vnd.openxmlformats-officedocument.presentationml.slide+xml"/>
  <Override PartName="/ppt/slides/slide736.xml" ContentType="application/vnd.openxmlformats-officedocument.presentationml.slide+xml"/>
  <Override PartName="/ppt/slides/slide783.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s/slide575.xml" ContentType="application/vnd.openxmlformats-officedocument.presentationml.slide+xml"/>
  <Override PartName="/ppt/slides/slide859.xml" ContentType="application/vnd.openxmlformats-officedocument.presentationml.slide+xml"/>
  <Override PartName="/ppt/slides/slide922.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s/slide761.xml" ContentType="application/vnd.openxmlformats-officedocument.presentationml.slide+xml"/>
  <Override PartName="/ppt/slides/slide900.xml" ContentType="application/vnd.openxmlformats-officedocument.presentationml.slide+xml"/>
  <Override PartName="/ppt/slides/slide159.xml" ContentType="application/vnd.openxmlformats-officedocument.presentationml.slide+xml"/>
  <Override PartName="/ppt/slides/slide222.xml" ContentType="application/vnd.openxmlformats-officedocument.presentationml.slide+xml"/>
  <Override PartName="/ppt/slides/slide506.xml" ContentType="application/vnd.openxmlformats-officedocument.presentationml.slide+xml"/>
  <Override PartName="/ppt/slides/slide553.xml" ContentType="application/vnd.openxmlformats-officedocument.presentationml.slide+xml"/>
  <Override PartName="/ppt/slides/slide837.xml" ContentType="application/vnd.openxmlformats-officedocument.presentationml.slide+xml"/>
  <Override PartName="/ppt/slides/slide884.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531.xml" ContentType="application/vnd.openxmlformats-officedocument.presentationml.slide+xml"/>
  <Override PartName="/ppt/slides/slide629.xml" ContentType="application/vnd.openxmlformats-officedocument.presentationml.slide+xml"/>
  <Override PartName="/ppt/slides/slide676.xml" ContentType="application/vnd.openxmlformats-officedocument.presentationml.slide+xml"/>
  <Override PartName="/ppt/slides/slide815.xml" ContentType="application/vnd.openxmlformats-officedocument.presentationml.slide+xml"/>
  <Override PartName="/ppt/slides/slide862.xml" ContentType="application/vnd.openxmlformats-officedocument.presentationml.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slides/slide607.xml" ContentType="application/vnd.openxmlformats-officedocument.presentationml.slide+xml"/>
  <Override PartName="/ppt/slides/slide654.xml" ContentType="application/vnd.openxmlformats-officedocument.presentationml.slide+xml"/>
  <Override PartName="/ppt/slides/slide799.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slides/slide840.xml" ContentType="application/vnd.openxmlformats-officedocument.presentationml.slide+xml"/>
  <Override PartName="/ppt/slides/slide938.xml" ContentType="application/vnd.openxmlformats-officedocument.presentationml.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slides/slide777.xml" ContentType="application/vnd.openxmlformats-officedocument.presentationml.slide+xml"/>
  <Override PartName="/ppt/slides/slide916.xml" ContentType="application/vnd.openxmlformats-officedocument.presentationml.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69.xml" ContentType="application/vnd.openxmlformats-officedocument.presentationml.slide+xml"/>
  <Override PartName="/ppt/slides/slide708.xml" ContentType="application/vnd.openxmlformats-officedocument.presentationml.slide+xml"/>
  <Override PartName="/ppt/slides/slide755.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s/slide878.xml" ContentType="application/vnd.openxmlformats-officedocument.presentationml.slide+xml"/>
  <Override PartName="/ppt/slides/slide941.xml" ContentType="application/vnd.openxmlformats-officedocument.presentationml.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733.xml" ContentType="application/vnd.openxmlformats-officedocument.presentationml.slide+xml"/>
  <Override PartName="/ppt/slides/slide780.xml" ContentType="application/vnd.openxmlformats-officedocument.presentationml.slide+xml"/>
  <Override PartName="/ppt/slides/slide178.xml" ContentType="application/vnd.openxmlformats-officedocument.presentationml.slide+xml"/>
  <Override PartName="/ppt/slides/slide525.xml" ContentType="application/vnd.openxmlformats-officedocument.presentationml.slide+xml"/>
  <Override PartName="/ppt/slides/slide572.xml" ContentType="application/vnd.openxmlformats-officedocument.presentationml.slide+xml"/>
  <Override PartName="/ppt/slides/slide711.xml" ContentType="application/vnd.openxmlformats-officedocument.presentationml.slide+xml"/>
  <Override PartName="/ppt/slides/slide809.xml" ContentType="application/vnd.openxmlformats-officedocument.presentationml.slide+xml"/>
  <Override PartName="/ppt/slides/slide856.xml" ContentType="application/vnd.openxmlformats-officedocument.presentationml.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648.xml" ContentType="application/vnd.openxmlformats-officedocument.presentationml.slide+xml"/>
  <Override PartName="/ppt/slides/slide695.xml" ContentType="application/vnd.openxmlformats-officedocument.presentationml.slide+xml"/>
  <Override PartName="/ppt/slides/slide834.xml" ContentType="application/vnd.openxmlformats-officedocument.presentationml.slide+xml"/>
  <Override PartName="/ppt/slides/slide881.xml" ContentType="application/vnd.openxmlformats-officedocument.presentationml.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26.xml" ContentType="application/vnd.openxmlformats-officedocument.presentationml.slide+xml"/>
  <Override PartName="/ppt/slides/slide673.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slides/slide812.xml" ContentType="application/vnd.openxmlformats-officedocument.presentationml.slide+xml"/>
  <Override PartName="/ppt/slides/slide957.xml" ContentType="application/vnd.openxmlformats-officedocument.presentationml.slide+xml"/>
  <Override PartName="/ppt/notesSlides/notesSlide5.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slides/slide604.xml" ContentType="application/vnd.openxmlformats-officedocument.presentationml.slide+xml"/>
  <Override PartName="/ppt/slides/slide651.xml" ContentType="application/vnd.openxmlformats-officedocument.presentationml.slide+xml"/>
  <Override PartName="/ppt/slides/slide749.xml" ContentType="application/vnd.openxmlformats-officedocument.presentationml.slide+xml"/>
  <Override PartName="/ppt/slides/slide796.xml" ContentType="application/vnd.openxmlformats-officedocument.presentationml.slide+xml"/>
  <Override PartName="/ppt/slides/slide935.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88.xml" ContentType="application/vnd.openxmlformats-officedocument.presentationml.slide+xml"/>
  <Override PartName="/ppt/slides/slide727.xml" ContentType="application/vnd.openxmlformats-officedocument.presentationml.slide+xml"/>
  <Override PartName="/ppt/slides/slide774.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Override PartName="/ppt/slides/slide897.xml" ContentType="application/vnd.openxmlformats-officedocument.presentationml.slide+xml"/>
  <Override PartName="/ppt/slides/slide913.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752.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591.xml" ContentType="application/vnd.openxmlformats-officedocument.presentationml.slide+xml"/>
  <Override PartName="/ppt/slides/slide730.xml" ContentType="application/vnd.openxmlformats-officedocument.presentationml.slide+xml"/>
  <Override PartName="/ppt/slides/slide828.xml" ContentType="application/vnd.openxmlformats-officedocument.presentationml.slide+xml"/>
  <Override PartName="/ppt/slides/slide875.xml" ContentType="application/vnd.openxmlformats-officedocument.presentationml.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667.xml" ContentType="application/vnd.openxmlformats-officedocument.presentationml.slide+xml"/>
  <Override PartName="/ppt/slides/slide806.xml" ContentType="application/vnd.openxmlformats-officedocument.presentationml.slide+xml"/>
  <Override PartName="/ppt/slides/slide853.xml" ContentType="application/vnd.openxmlformats-officedocument.presentationml.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slides/slide692.xml" ContentType="application/vnd.openxmlformats-officedocument.presentationml.slide+xml"/>
  <Override PartName="/ppt/slides/slide929.xml" ContentType="application/vnd.openxmlformats-officedocument.presentationml.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768.xml" ContentType="application/vnd.openxmlformats-officedocument.presentationml.slide+xml"/>
  <Override PartName="/ppt/slides/slide831.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623.xml" ContentType="application/vnd.openxmlformats-officedocument.presentationml.slide+xml"/>
  <Override PartName="/ppt/slides/slide670.xml" ContentType="application/vnd.openxmlformats-officedocument.presentationml.slide+xml"/>
  <Override PartName="/ppt/slides/slide907.xml" ContentType="application/vnd.openxmlformats-officedocument.presentationml.slide+xml"/>
  <Override PartName="/ppt/slides/slide95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601.xml" ContentType="application/vnd.openxmlformats-officedocument.presentationml.slide+xml"/>
  <Override PartName="/ppt/slides/slide746.xml" ContentType="application/vnd.openxmlformats-officedocument.presentationml.slide+xml"/>
  <Override PartName="/ppt/slides/slide793.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slides/slide724.xml" ContentType="application/vnd.openxmlformats-officedocument.presentationml.slide+xml"/>
  <Override PartName="/ppt/slides/slide771.xml" ContentType="application/vnd.openxmlformats-officedocument.presentationml.slide+xml"/>
  <Override PartName="/ppt/slides/slide869.xml" ContentType="application/vnd.openxmlformats-officedocument.presentationml.slide+xml"/>
  <Override PartName="/ppt/slides/slide932.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slides/slide91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slides/slide702.xml" ContentType="application/vnd.openxmlformats-officedocument.presentationml.slide+xml"/>
  <Override PartName="/ppt/slides/slide847.xml" ContentType="application/vnd.openxmlformats-officedocument.presentationml.slide+xml"/>
  <Override PartName="/ppt/slides/slide894.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39.xml" ContentType="application/vnd.openxmlformats-officedocument.presentationml.slide+xml"/>
  <Override PartName="/ppt/slides/slide686.xml" ContentType="application/vnd.openxmlformats-officedocument.presentationml.slide+xml"/>
  <Override PartName="/ppt/slides/slide825.xml" ContentType="application/vnd.openxmlformats-officedocument.presentationml.slide+xml"/>
  <Override PartName="/ppt/slides/slide872.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617.xml" ContentType="application/vnd.openxmlformats-officedocument.presentationml.slide+xml"/>
  <Override PartName="/ppt/slides/slide664.xml" ContentType="application/vnd.openxmlformats-officedocument.presentationml.slide+xml"/>
  <Override PartName="/ppt/slides/slide948.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787.xml" ContentType="application/vnd.openxmlformats-officedocument.presentationml.slide+xml"/>
  <Override PartName="/ppt/slides/slide803.xml" ContentType="application/vnd.openxmlformats-officedocument.presentationml.slide+xml"/>
  <Override PartName="/ppt/slides/slide850.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s/slide642.xml" ContentType="application/vnd.openxmlformats-officedocument.presentationml.slide+xml"/>
  <Override PartName="/ppt/slides/slide926.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620.xml" ContentType="application/vnd.openxmlformats-officedocument.presentationml.slide+xml"/>
  <Override PartName="/ppt/slides/slide718.xml" ContentType="application/vnd.openxmlformats-officedocument.presentationml.slide+xml"/>
  <Override PartName="/ppt/slides/slide765.xml" ContentType="application/vnd.openxmlformats-officedocument.presentationml.slide+xml"/>
  <Override PartName="/ppt/slides/slide904.xml" ContentType="application/vnd.openxmlformats-officedocument.presentationml.slide+xml"/>
  <Override PartName="/ppt/slides/slide95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slides/slide743.xml" ContentType="application/vnd.openxmlformats-officedocument.presentationml.slide+xml"/>
  <Override PartName="/ppt/slides/slide790.xml" ContentType="application/vnd.openxmlformats-officedocument.presentationml.slide+xml"/>
  <Override PartName="/ppt/slides/slide888.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721.xml" ContentType="application/vnd.openxmlformats-officedocument.presentationml.slide+xml"/>
  <Override PartName="/ppt/slides/slide819.xml" ContentType="application/vnd.openxmlformats-officedocument.presentationml.slide+xml"/>
  <Override PartName="/ppt/slides/slide866.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s/slide658.xml" ContentType="application/vnd.openxmlformats-officedocument.presentationml.slide+xml"/>
  <Override PartName="/ppt/slides/slide844.xml" ContentType="application/vnd.openxmlformats-officedocument.presentationml.slide+xml"/>
  <Override PartName="/ppt/slides/slide891.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36.xml" ContentType="application/vnd.openxmlformats-officedocument.presentationml.slide+xml"/>
  <Override PartName="/ppt/slides/slide683.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759.xml" ContentType="application/vnd.openxmlformats-officedocument.presentationml.slide+xml"/>
  <Override PartName="/ppt/slides/slide822.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661.xml" ContentType="application/vnd.openxmlformats-officedocument.presentationml.slide+xml"/>
  <Override PartName="/ppt/slides/slide800.xml" ContentType="application/vnd.openxmlformats-officedocument.presentationml.slide+xml"/>
  <Override PartName="/ppt/slides/slide945.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s/slide737.xml" ContentType="application/vnd.openxmlformats-officedocument.presentationml.slide+xml"/>
  <Override PartName="/ppt/slides/slide784.xml" ContentType="application/vnd.openxmlformats-officedocument.presentationml.slide+xml"/>
  <Override PartName="/ppt/slides/slide92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Override PartName="/ppt/slides/slide715.xml" ContentType="application/vnd.openxmlformats-officedocument.presentationml.slide+xml"/>
  <Override PartName="/ppt/slides/slide762.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slides/slide699.xml" ContentType="application/vnd.openxmlformats-officedocument.presentationml.slide+xml"/>
  <Override PartName="/ppt/slides/slide838.xml" ContentType="application/vnd.openxmlformats-officedocument.presentationml.slide+xml"/>
  <Override PartName="/ppt/slides/slide885.xml" ContentType="application/vnd.openxmlformats-officedocument.presentationml.slide+xml"/>
  <Override PartName="/ppt/slides/slide901.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677.xml" ContentType="application/vnd.openxmlformats-officedocument.presentationml.slide+xml"/>
  <Override PartName="/ppt/slides/slide740.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slides/slide816.xml" ContentType="application/vnd.openxmlformats-officedocument.presentationml.slide+xml"/>
  <Override PartName="/ppt/slides/slide863.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08.xml" ContentType="application/vnd.openxmlformats-officedocument.presentationml.slide+xml"/>
  <Override PartName="/ppt/slides/slide655.xml" ContentType="application/vnd.openxmlformats-officedocument.presentationml.slide+xml"/>
  <Override PartName="/ppt/slides/slide939.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778.xml" ContentType="application/vnd.openxmlformats-officedocument.presentationml.slide+xml"/>
  <Override PartName="/ppt/slides/slide841.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633.xml" ContentType="application/vnd.openxmlformats-officedocument.presentationml.slide+xml"/>
  <Override PartName="/ppt/slides/slide680.xml" ContentType="application/vnd.openxmlformats-officedocument.presentationml.slide+xml"/>
  <Override PartName="/ppt/slides/slide917.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slides/slide709.xml" ContentType="application/vnd.openxmlformats-officedocument.presentationml.slide+xml"/>
  <Override PartName="/ppt/slides/slide756.xml" ContentType="application/vnd.openxmlformats-officedocument.presentationml.slide+xml"/>
  <Override PartName="/ppt/slides/slide942.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595.xml" ContentType="application/vnd.openxmlformats-officedocument.presentationml.slide+xml"/>
  <Override PartName="/ppt/slides/slide734.xml" ContentType="application/vnd.openxmlformats-officedocument.presentationml.slide+xml"/>
  <Override PartName="/ppt/slides/slide781.xml" ContentType="application/vnd.openxmlformats-officedocument.presentationml.slide+xml"/>
  <Override PartName="/ppt/slides/slide879.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s/slide857.xml" ContentType="application/vnd.openxmlformats-officedocument.presentationml.slide+xml"/>
  <Override PartName="/ppt/slides/slide920.xml" ContentType="application/vnd.openxmlformats-officedocument.presentationml.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649.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slides/slide835.xml" ContentType="application/vnd.openxmlformats-officedocument.presentationml.slide+xml"/>
  <Override PartName="/ppt/slides/slide88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674.xml" ContentType="application/vnd.openxmlformats-officedocument.presentationml.slide+xml"/>
  <Override PartName="/ppt/slides/slide813.xml" ContentType="application/vnd.openxmlformats-officedocument.presentationml.slide+xml"/>
  <Override PartName="/ppt/slides/slide860.xml" ContentType="application/vnd.openxmlformats-officedocument.presentationml.slide+xml"/>
  <Override PartName="/ppt/slides/slide958.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605.xml" ContentType="application/vnd.openxmlformats-officedocument.presentationml.slide+xml"/>
  <Override PartName="/ppt/slides/slide652.xml" ContentType="application/vnd.openxmlformats-officedocument.presentationml.slide+xml"/>
  <Override PartName="/ppt/slides/slide797.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slides/slide936.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630.xml" ContentType="application/vnd.openxmlformats-officedocument.presentationml.slide+xml"/>
  <Override PartName="/ppt/slides/slide728.xml" ContentType="application/vnd.openxmlformats-officedocument.presentationml.slide+xml"/>
  <Override PartName="/ppt/slides/slide775.xml" ContentType="application/vnd.openxmlformats-officedocument.presentationml.slide+xml"/>
  <Override PartName="/ppt/slides/slide914.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slides/slide706.xml" ContentType="application/vnd.openxmlformats-officedocument.presentationml.slide+xml"/>
  <Override PartName="/ppt/slides/slide753.xml" ContentType="application/vnd.openxmlformats-officedocument.presentationml.slide+xml"/>
  <Override PartName="/ppt/slides/slide898.xml" ContentType="application/vnd.openxmlformats-officedocument.presentationml.slide+xml"/>
  <Override PartName="/ppt/theme/theme1.xml" ContentType="application/vnd.openxmlformats-officedocument.them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592.xml" ContentType="application/vnd.openxmlformats-officedocument.presentationml.slide+xml"/>
  <Override PartName="/ppt/slides/slide829.xml" ContentType="application/vnd.openxmlformats-officedocument.presentationml.slide+xml"/>
  <Override PartName="/ppt/slides/slide876.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668.xml" ContentType="application/vnd.openxmlformats-officedocument.presentationml.slide+xml"/>
  <Override PartName="/ppt/slides/slide731.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slides/slide807.xml" ContentType="application/vnd.openxmlformats-officedocument.presentationml.slide+xml"/>
  <Override PartName="/ppt/slides/slide854.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slides/slide693.xml" ContentType="application/vnd.openxmlformats-officedocument.presentationml.slide+xml"/>
  <Override PartName="/ppt/slides/slide83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slides/slide624.xml" ContentType="application/vnd.openxmlformats-officedocument.presentationml.slide+xml"/>
  <Override PartName="/ppt/slides/slide671.xml" ContentType="application/vnd.openxmlformats-officedocument.presentationml.slide+xml"/>
  <Override PartName="/ppt/slides/slide769.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slides/slide747.xml" ContentType="application/vnd.openxmlformats-officedocument.presentationml.slide+xml"/>
  <Override PartName="/ppt/slides/slide794.xml" ContentType="application/vnd.openxmlformats-officedocument.presentationml.slide+xml"/>
  <Override PartName="/ppt/slides/slide810.xml" ContentType="application/vnd.openxmlformats-officedocument.presentationml.slide+xml"/>
  <Override PartName="/ppt/slides/slide908.xml" ContentType="application/vnd.openxmlformats-officedocument.presentationml.slide+xml"/>
  <Override PartName="/ppt/slides/slide955.xml" ContentType="application/vnd.openxmlformats-officedocument.presentationml.slide+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slides/slide933.xml" ContentType="application/vnd.openxmlformats-officedocument.presentationml.slide+xml"/>
  <Override PartName="/ppt/presProps.xml" ContentType="application/vnd.openxmlformats-officedocument.presentationml.presProp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slides/slide725.xml" ContentType="application/vnd.openxmlformats-officedocument.presentationml.slide+xml"/>
  <Override PartName="/ppt/slides/slide772.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slides/slide848.xml" ContentType="application/vnd.openxmlformats-officedocument.presentationml.slide+xml"/>
  <Override PartName="/ppt/slides/slide895.xml" ContentType="application/vnd.openxmlformats-officedocument.presentationml.slide+xml"/>
  <Override PartName="/ppt/slides/slide911.xml" ContentType="application/vnd.openxmlformats-officedocument.presentationml.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750.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Override PartName="/ppt/slides/slide542.xml" ContentType="application/vnd.openxmlformats-officedocument.presentationml.slide+xml"/>
  <Override PartName="/ppt/slides/slide826.xml" ContentType="application/vnd.openxmlformats-officedocument.presentationml.slide+xml"/>
  <Override PartName="/ppt/slides/slide873.xml" ContentType="application/vnd.openxmlformats-officedocument.presentationml.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slides/slide618.xml" ContentType="application/vnd.openxmlformats-officedocument.presentationml.slide+xml"/>
  <Override PartName="/ppt/slides/slide665.xml" ContentType="application/vnd.openxmlformats-officedocument.presentationml.slide+xml"/>
  <Override PartName="/ppt/slides/slide804.xml" ContentType="application/vnd.openxmlformats-officedocument.presentationml.slide+xml"/>
  <Override PartName="/ppt/slides/slide851.xml" ContentType="application/vnd.openxmlformats-officedocument.presentationml.slide+xml"/>
  <Override PartName="/ppt/slides/slide949.xml" ContentType="application/vnd.openxmlformats-officedocument.presentationml.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slides/slide690.xml" ContentType="application/vnd.openxmlformats-officedocument.presentationml.slide+xml"/>
  <Override PartName="/ppt/slides/slide788.xml" ContentType="application/vnd.openxmlformats-officedocument.presentationml.slide+xml"/>
  <Override PartName="/ppt/slides/slide92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s/slide76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slides/slide558.xml" ContentType="application/vnd.openxmlformats-officedocument.presentationml.slide+xml"/>
  <Override PartName="/ppt/slides/slide621.xml" ContentType="application/vnd.openxmlformats-officedocument.presentationml.slide+xml"/>
  <Override PartName="/ppt/slides/slide905.xml" ContentType="application/vnd.openxmlformats-officedocument.presentationml.slide+xml"/>
  <Override PartName="/ppt/slides/slide952.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744.xml" ContentType="application/vnd.openxmlformats-officedocument.presentationml.slide+xml"/>
  <Override PartName="/ppt/slides/slide791.xml" ContentType="application/vnd.openxmlformats-officedocument.presentationml.slide+xml"/>
  <Override PartName="/ppt/slides/slide889.xml" ContentType="application/vnd.openxmlformats-officedocument.presentationml.slide+xml"/>
  <Override PartName="/ppt/slides/slide930.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slides/slide722.xml" ContentType="application/vnd.openxmlformats-officedocument.presentationml.slide+xml"/>
  <Override PartName="/ppt/slides/slide867.xml" ContentType="application/vnd.openxmlformats-officedocument.presentationml.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61.xml" ContentType="application/vnd.openxmlformats-officedocument.presentationml.slide+xml"/>
  <Override PartName="/ppt/slides/slide659.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slides/slide700.xml" ContentType="application/vnd.openxmlformats-officedocument.presentationml.slide+xml"/>
  <Override PartName="/ppt/slides/slide845.xml" ContentType="application/vnd.openxmlformats-officedocument.presentationml.slide+xml"/>
  <Override PartName="/ppt/slides/slide892.xml" ContentType="application/vnd.openxmlformats-officedocument.presentationml.slide+xml"/>
  <Override PartName="/ppt/slides/slide145.xml" ContentType="application/vnd.openxmlformats-officedocument.presentationml.slide+xml"/>
  <Override PartName="/ppt/slides/slide192.xml" ContentType="application/vnd.openxmlformats-officedocument.presentationml.slide+xml"/>
  <Override PartName="/ppt/slides/slide637.xml" ContentType="application/vnd.openxmlformats-officedocument.presentationml.slide+xml"/>
  <Override PartName="/ppt/slides/slide684.xml" ContentType="application/vnd.openxmlformats-officedocument.presentationml.slide+xml"/>
  <Override PartName="/ppt/slides/slide823.xml" ContentType="application/vnd.openxmlformats-officedocument.presentationml.slide+xml"/>
  <Override PartName="/ppt/slides/slide870.xml" ContentType="application/vnd.openxmlformats-officedocument.presentationml.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slides/slide615.xml" ContentType="application/vnd.openxmlformats-officedocument.presentationml.slide+xml"/>
  <Override PartName="/ppt/slides/slide662.xml" ContentType="application/vnd.openxmlformats-officedocument.presentationml.slide+xml"/>
  <Override PartName="/ppt/slides/slide946.xml" ContentType="application/vnd.openxmlformats-officedocument.presentationml.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738.xml" ContentType="application/vnd.openxmlformats-officedocument.presentationml.slide+xml"/>
  <Override PartName="/ppt/slides/slide785.xml" ContentType="application/vnd.openxmlformats-officedocument.presentationml.slide+xml"/>
  <Override PartName="/ppt/slides/slide801.xml" ContentType="application/vnd.openxmlformats-officedocument.presentationml.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577.xml" ContentType="application/vnd.openxmlformats-officedocument.presentationml.slide+xml"/>
  <Override PartName="/ppt/slides/slide640.xml" ContentType="application/vnd.openxmlformats-officedocument.presentationml.slide+xml"/>
  <Override PartName="/ppt/slides/slide924.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slides/slide716.xml" ContentType="application/vnd.openxmlformats-officedocument.presentationml.slide+xml"/>
  <Override PartName="/ppt/slides/slide763.xml" ContentType="application/vnd.openxmlformats-officedocument.presentationml.slide+xml"/>
  <Override PartName="/ppt/slides/slide902.xml" ContentType="application/vnd.openxmlformats-officedocument.presentationml.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slides/slide741.xml" ContentType="application/vnd.openxmlformats-officedocument.presentationml.slide+xml"/>
  <Override PartName="/ppt/slides/slide839.xml" ContentType="application/vnd.openxmlformats-officedocument.presentationml.slide+xml"/>
  <Override PartName="/ppt/slides/slide886.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80.xml" ContentType="application/vnd.openxmlformats-officedocument.presentationml.slide+xml"/>
  <Override PartName="/ppt/slides/slide678.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817.xml" ContentType="application/vnd.openxmlformats-officedocument.presentationml.slide+xml"/>
  <Override PartName="/ppt/slides/slide864.xml" ContentType="application/vnd.openxmlformats-officedocument.presentationml.slide+xml"/>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slides/slide842.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634.xml" ContentType="application/vnd.openxmlformats-officedocument.presentationml.slide+xml"/>
  <Override PartName="/ppt/slides/slide681.xml" ContentType="application/vnd.openxmlformats-officedocument.presentationml.slide+xml"/>
  <Override PartName="/ppt/slides/slide779.xml" ContentType="application/vnd.openxmlformats-officedocument.presentationml.slide+xml"/>
  <Override PartName="/ppt/slides/slide918.xml" ContentType="application/vnd.openxmlformats-officedocument.presentationml.slide+xml"/>
  <Override PartName="/ppt/slides/slide47.xml" ContentType="application/vnd.openxmlformats-officedocument.presentationml.slide+xml"/>
  <Override PartName="/ppt/slides/slide426.xml" ContentType="application/vnd.openxmlformats-officedocument.presentationml.slide+xml"/>
  <Override PartName="/ppt/slides/slide757.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s/slide943.xml" ContentType="application/vnd.openxmlformats-officedocument.presentationml.slide+xml"/>
  <Override PartName="/ppt/slides/slide72.xml" ContentType="application/vnd.openxmlformats-officedocument.presentationml.slide+xml"/>
  <Override PartName="/ppt/slides/slide451.xml" ContentType="application/vnd.openxmlformats-officedocument.presentationml.slide+xml"/>
  <Override PartName="/ppt/slides/slide782.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713.xml" ContentType="application/vnd.openxmlformats-officedocument.presentationml.slide+xml"/>
  <Override PartName="/ppt/slides/slide858.xml" ContentType="application/vnd.openxmlformats-officedocument.presentationml.slide+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697.xml" ContentType="application/vnd.openxmlformats-officedocument.presentationml.slide+xml"/>
  <Override PartName="/ppt/slides/slide883.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slides/slide814.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slides/slide798.xml" ContentType="application/vnd.openxmlformats-officedocument.presentationml.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slides/slide899.xml" ContentType="application/vnd.openxmlformats-officedocument.presentationml.slide+xml"/>
  <Override PartName="/ppt/slides/slide915.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Override PartName="/ppt/slides/slide940.xml" ContentType="application/vnd.openxmlformats-officedocument.presentationml.slide+xml"/>
  <Override PartName="/ppt/slides/slide593.xml" ContentType="application/vnd.openxmlformats-officedocument.presentationml.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slides/slide855.xml" ContentType="application/vnd.openxmlformats-officedocument.presentationml.slide+xml"/>
  <Override PartName="/ppt/slides/slide177.xml" ContentType="application/vnd.openxmlformats-officedocument.presentationml.slide+xml"/>
  <Override PartName="/ppt/slides/slide363.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8.xml" ContentType="application/vnd.openxmlformats-officedocument.presentationml.slide+xml"/>
  <Override PartName="/ppt/slides/slide439.xml" ContentType="application/vnd.openxmlformats-officedocument.presentationml.slide+xml"/>
  <Override PartName="/ppt/slides/slide880.xml" ContentType="application/vnd.openxmlformats-officedocument.presentationml.slide+xml"/>
  <Override PartName="/ppt/slides/slide278.xml" ContentType="application/vnd.openxmlformats-officedocument.presentationml.slide+xml"/>
  <Override PartName="/ppt/slides/slide625.xml" ContentType="application/vnd.openxmlformats-officedocument.presentationml.slide+xml"/>
  <Override PartName="/ppt/slides/slide811.xml" ContentType="application/vnd.openxmlformats-officedocument.presentationml.slide+xml"/>
  <Override PartName="/ppt/slides/slide956.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s/slide795.xml" ContentType="application/vnd.openxmlformats-officedocument.presentationml.slide+xml"/>
  <Override PartName="/ppt/slides/slide209.xml" ContentType="application/vnd.openxmlformats-officedocument.presentationml.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slides/slide726.xml" ContentType="application/vnd.openxmlformats-officedocument.presentationml.slide+xml"/>
  <Override PartName="/ppt/slides/slide912.xml" ContentType="application/vnd.openxmlformats-officedocument.presentationml.slide+xml"/>
  <Override PartName="/ppt/slides/slide41.xml" ContentType="application/vnd.openxmlformats-officedocument.presentationml.slide+xml"/>
  <Override PartName="/ppt/slides/slide420.xml" ContentType="application/vnd.openxmlformats-officedocument.presentationml.slide+xml"/>
  <Override PartName="/ppt/slides/slide565.xml" ContentType="application/vnd.openxmlformats-officedocument.presentationml.slide+xml"/>
  <Override PartName="/ppt/slides/slide751.xml" ContentType="application/vnd.openxmlformats-officedocument.presentationml.slide+xml"/>
  <Override PartName="/ppt/slides/slide896.xml" ContentType="application/vnd.openxmlformats-officedocument.presentationml.slide+xml"/>
  <Override PartName="/ppt/slides/slide149.xml" ContentType="application/vnd.openxmlformats-officedocument.presentationml.slide+xml"/>
  <Override PartName="/ppt/slides/slide590.xml" ContentType="application/vnd.openxmlformats-officedocument.presentationml.slide+xml"/>
  <Override PartName="/ppt/slides/slide827.xml" ContentType="application/vnd.openxmlformats-officedocument.presentationml.slide+xml"/>
  <Override PartName="/ppt/slides/slide335.xml" ContentType="application/vnd.openxmlformats-officedocument.presentationml.slide+xml"/>
  <Override PartName="/ppt/slides/slide666.xml" ContentType="application/vnd.openxmlformats-officedocument.presentationml.slide+xml"/>
  <Override PartName="/ppt/slides/slide174.xml" ContentType="application/vnd.openxmlformats-officedocument.presentationml.slide+xml"/>
  <Override PartName="/ppt/slides/slide521.xml" ContentType="application/vnd.openxmlformats-officedocument.presentationml.slide+xml"/>
  <Override PartName="/ppt/slides/slide852.xml" ContentType="application/vnd.openxmlformats-officedocument.presentationml.slide+xml"/>
  <Override PartName="/ppt/slides/slide7.xml" ContentType="application/vnd.openxmlformats-officedocument.presentationml.slide+xml"/>
  <Override PartName="/ppt/slides/slide360.xml" ContentType="application/vnd.openxmlformats-officedocument.presentationml.slide+xml"/>
  <Override PartName="/ppt/slides/slide691.xml" ContentType="application/vnd.openxmlformats-officedocument.presentationml.slide+xml"/>
  <Override PartName="/ppt/slides/slide928.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436.xml" ContentType="application/vnd.openxmlformats-officedocument.presentationml.slide+xml"/>
  <Override PartName="/ppt/slides/slide622.xml" ContentType="application/vnd.openxmlformats-officedocument.presentationml.slide+xml"/>
  <Override PartName="/ppt/slides/slide767.xml" ContentType="application/vnd.openxmlformats-officedocument.presentationml.slide+xml"/>
  <Override PartName="/ppt/slides/slide953.xml" ContentType="application/vnd.openxmlformats-officedocument.presentationml.slide+xml"/>
  <Override PartName="/ppt/slides/slide130.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slides/slide792.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537.xml" ContentType="application/vnd.openxmlformats-officedocument.presentationml.slide+xml"/>
  <Override PartName="/ppt/slides/slide13.xml" ContentType="application/vnd.openxmlformats-officedocument.presentationml.slide+xml"/>
  <Override PartName="/ppt/slides/slide376.xml" ContentType="application/vnd.openxmlformats-officedocument.presentationml.slide+xml"/>
  <Override PartName="/ppt/slides/slide723.xml" ContentType="application/vnd.openxmlformats-officedocument.presentationml.slide+xml"/>
  <Override PartName="/ppt/slides/slide868.xml" ContentType="application/vnd.openxmlformats-officedocument.presentationml.slide+xml"/>
  <Override PartName="/ppt/slides/slide231.xml" ContentType="application/vnd.openxmlformats-officedocument.presentationml.slide+xml"/>
  <Override PartName="/ppt/slides/slide562.xml" ContentType="application/vnd.openxmlformats-officedocument.presentationml.slide+xml"/>
  <Override PartName="/ppt/slides/slide893.xml" ContentType="application/vnd.openxmlformats-officedocument.presentationml.slide+xml"/>
  <Override PartName="/ppt/slideLayouts/slideLayout12.xml" ContentType="application/vnd.openxmlformats-officedocument.presentationml.slideLayout+xml"/>
  <Override PartName="/ppt/slides/slide307.xml" ContentType="application/vnd.openxmlformats-officedocument.presentationml.slide+xml"/>
  <Override PartName="/ppt/slides/slide638.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824.xml" ContentType="application/vnd.openxmlformats-officedocument.presentationml.slide+xml"/>
  <Override PartName="/ppt/slides/slide171.xml" ContentType="application/vnd.openxmlformats-officedocument.presentationml.slide+xml"/>
  <Override PartName="/ppt/slides/slide663.xml" ContentType="application/vnd.openxmlformats-officedocument.presentationml.slide+xml"/>
  <Override PartName="/ppt/slides/slide29.xml" ContentType="application/vnd.openxmlformats-officedocument.presentationml.slide+xml"/>
  <Override PartName="/ppt/slides/slide408.xml" ContentType="application/vnd.openxmlformats-officedocument.presentationml.slide+xml"/>
  <Override PartName="/ppt/slides/slide739.xml" ContentType="application/vnd.openxmlformats-officedocument.presentationml.slide+xml"/>
  <Override PartName="/ppt/slides/slide92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433.xml" ContentType="application/vnd.openxmlformats-officedocument.presentationml.slide+xml"/>
  <Override PartName="/ppt/slides/slide578.xml" ContentType="application/vnd.openxmlformats-officedocument.presentationml.slide+xml"/>
  <Override PartName="/ppt/slides/slide764.xml" ContentType="application/vnd.openxmlformats-officedocument.presentationml.slide+xml"/>
  <Override PartName="/ppt/slideLayouts/slideLayout6.xml" ContentType="application/vnd.openxmlformats-officedocument.presentationml.slideLayout+xml"/>
  <Override PartName="/ppt/slides/slide272.xml" ContentType="application/vnd.openxmlformats-officedocument.presentationml.slide+xml"/>
  <Override PartName="/ppt/slides/slide509.xml" ContentType="application/vnd.openxmlformats-officedocument.presentationml.slide+xml"/>
  <Override PartName="/ppt/slides/slide950.xml" ContentType="application/vnd.openxmlformats-officedocument.presentationml.slide+xml"/>
  <Override PartName="/ppt/slides/slide348.xml" ContentType="application/vnd.openxmlformats-officedocument.presentationml.slide+xml"/>
  <Override PartName="/ppt/slides/slide679.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534.xml" ContentType="application/vnd.openxmlformats-officedocument.presentationml.slide+xml"/>
  <Override PartName="/ppt/slides/slide720.xml" ContentType="application/vnd.openxmlformats-officedocument.presentationml.slide+xml"/>
  <Override PartName="/ppt/slides/slide8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0"/>
  </p:notesMasterIdLst>
  <p:sldIdLst>
    <p:sldId id="399" r:id="rId2"/>
    <p:sldId id="96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60" r:id="rId203"/>
    <p:sldId id="459"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5" r:id="rId238"/>
    <p:sldId id="494" r:id="rId239"/>
    <p:sldId id="496" r:id="rId240"/>
    <p:sldId id="497" r:id="rId241"/>
    <p:sldId id="498" r:id="rId242"/>
    <p:sldId id="499" r:id="rId243"/>
    <p:sldId id="500" r:id="rId244"/>
    <p:sldId id="501" r:id="rId245"/>
    <p:sldId id="502" r:id="rId246"/>
    <p:sldId id="503" r:id="rId247"/>
    <p:sldId id="504" r:id="rId248"/>
    <p:sldId id="507" r:id="rId249"/>
    <p:sldId id="510" r:id="rId250"/>
    <p:sldId id="509" r:id="rId251"/>
    <p:sldId id="508" r:id="rId252"/>
    <p:sldId id="976" r:id="rId253"/>
    <p:sldId id="975"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5" r:id="rId269"/>
    <p:sldId id="526" r:id="rId270"/>
    <p:sldId id="527" r:id="rId271"/>
    <p:sldId id="528" r:id="rId272"/>
    <p:sldId id="529" r:id="rId273"/>
    <p:sldId id="530" r:id="rId274"/>
    <p:sldId id="531" r:id="rId275"/>
    <p:sldId id="532" r:id="rId276"/>
    <p:sldId id="533" r:id="rId277"/>
    <p:sldId id="534" r:id="rId278"/>
    <p:sldId id="539" r:id="rId279"/>
    <p:sldId id="542" r:id="rId280"/>
    <p:sldId id="543" r:id="rId281"/>
    <p:sldId id="540" r:id="rId282"/>
    <p:sldId id="535" r:id="rId283"/>
    <p:sldId id="536" r:id="rId284"/>
    <p:sldId id="537" r:id="rId285"/>
    <p:sldId id="538" r:id="rId286"/>
    <p:sldId id="541" r:id="rId287"/>
    <p:sldId id="544" r:id="rId288"/>
    <p:sldId id="545" r:id="rId289"/>
    <p:sldId id="546" r:id="rId290"/>
    <p:sldId id="547" r:id="rId291"/>
    <p:sldId id="548" r:id="rId292"/>
    <p:sldId id="549" r:id="rId293"/>
    <p:sldId id="550" r:id="rId294"/>
    <p:sldId id="1606" r:id="rId295"/>
    <p:sldId id="551" r:id="rId296"/>
    <p:sldId id="552" r:id="rId297"/>
    <p:sldId id="553" r:id="rId298"/>
    <p:sldId id="554" r:id="rId299"/>
    <p:sldId id="555" r:id="rId300"/>
    <p:sldId id="556" r:id="rId301"/>
    <p:sldId id="557" r:id="rId302"/>
    <p:sldId id="558" r:id="rId303"/>
    <p:sldId id="559" r:id="rId304"/>
    <p:sldId id="560" r:id="rId305"/>
    <p:sldId id="561" r:id="rId306"/>
    <p:sldId id="562" r:id="rId307"/>
    <p:sldId id="563" r:id="rId308"/>
    <p:sldId id="564" r:id="rId309"/>
    <p:sldId id="565" r:id="rId310"/>
    <p:sldId id="577" r:id="rId311"/>
    <p:sldId id="578" r:id="rId312"/>
    <p:sldId id="579" r:id="rId313"/>
    <p:sldId id="566" r:id="rId314"/>
    <p:sldId id="567" r:id="rId315"/>
    <p:sldId id="568" r:id="rId316"/>
    <p:sldId id="569" r:id="rId317"/>
    <p:sldId id="570" r:id="rId318"/>
    <p:sldId id="571" r:id="rId319"/>
    <p:sldId id="572" r:id="rId320"/>
    <p:sldId id="573" r:id="rId321"/>
    <p:sldId id="574" r:id="rId322"/>
    <p:sldId id="575" r:id="rId323"/>
    <p:sldId id="580" r:id="rId324"/>
    <p:sldId id="581" r:id="rId325"/>
    <p:sldId id="582" r:id="rId326"/>
    <p:sldId id="583" r:id="rId327"/>
    <p:sldId id="584" r:id="rId328"/>
    <p:sldId id="585" r:id="rId329"/>
    <p:sldId id="586" r:id="rId330"/>
    <p:sldId id="587" r:id="rId331"/>
    <p:sldId id="588" r:id="rId332"/>
    <p:sldId id="589" r:id="rId333"/>
    <p:sldId id="590" r:id="rId334"/>
    <p:sldId id="591" r:id="rId335"/>
    <p:sldId id="593" r:id="rId336"/>
    <p:sldId id="592" r:id="rId337"/>
    <p:sldId id="594" r:id="rId338"/>
    <p:sldId id="595" r:id="rId339"/>
    <p:sldId id="596" r:id="rId340"/>
    <p:sldId id="597" r:id="rId341"/>
    <p:sldId id="598" r:id="rId342"/>
    <p:sldId id="599" r:id="rId343"/>
    <p:sldId id="600" r:id="rId344"/>
    <p:sldId id="601" r:id="rId345"/>
    <p:sldId id="602" r:id="rId346"/>
    <p:sldId id="603" r:id="rId347"/>
    <p:sldId id="604" r:id="rId348"/>
    <p:sldId id="605" r:id="rId349"/>
    <p:sldId id="606" r:id="rId350"/>
    <p:sldId id="607" r:id="rId351"/>
    <p:sldId id="608" r:id="rId352"/>
    <p:sldId id="609" r:id="rId353"/>
    <p:sldId id="610" r:id="rId354"/>
    <p:sldId id="611" r:id="rId355"/>
    <p:sldId id="612" r:id="rId356"/>
    <p:sldId id="613" r:id="rId357"/>
    <p:sldId id="614" r:id="rId358"/>
    <p:sldId id="615" r:id="rId359"/>
    <p:sldId id="616" r:id="rId360"/>
    <p:sldId id="617" r:id="rId361"/>
    <p:sldId id="618" r:id="rId362"/>
    <p:sldId id="619" r:id="rId363"/>
    <p:sldId id="620" r:id="rId364"/>
    <p:sldId id="621" r:id="rId365"/>
    <p:sldId id="622" r:id="rId366"/>
    <p:sldId id="623" r:id="rId367"/>
    <p:sldId id="624" r:id="rId368"/>
    <p:sldId id="625" r:id="rId369"/>
    <p:sldId id="626" r:id="rId370"/>
    <p:sldId id="627" r:id="rId371"/>
    <p:sldId id="628" r:id="rId372"/>
    <p:sldId id="629" r:id="rId373"/>
    <p:sldId id="630" r:id="rId374"/>
    <p:sldId id="631" r:id="rId375"/>
    <p:sldId id="632" r:id="rId376"/>
    <p:sldId id="633" r:id="rId377"/>
    <p:sldId id="634" r:id="rId378"/>
    <p:sldId id="635" r:id="rId379"/>
    <p:sldId id="636" r:id="rId380"/>
    <p:sldId id="637" r:id="rId381"/>
    <p:sldId id="638" r:id="rId382"/>
    <p:sldId id="639" r:id="rId383"/>
    <p:sldId id="640" r:id="rId384"/>
    <p:sldId id="641" r:id="rId385"/>
    <p:sldId id="642" r:id="rId386"/>
    <p:sldId id="643" r:id="rId387"/>
    <p:sldId id="644" r:id="rId388"/>
    <p:sldId id="645" r:id="rId389"/>
    <p:sldId id="646" r:id="rId390"/>
    <p:sldId id="647" r:id="rId391"/>
    <p:sldId id="648" r:id="rId392"/>
    <p:sldId id="649" r:id="rId393"/>
    <p:sldId id="650" r:id="rId394"/>
    <p:sldId id="651" r:id="rId395"/>
    <p:sldId id="652" r:id="rId396"/>
    <p:sldId id="653" r:id="rId397"/>
    <p:sldId id="654" r:id="rId398"/>
    <p:sldId id="655" r:id="rId399"/>
    <p:sldId id="656" r:id="rId400"/>
    <p:sldId id="657" r:id="rId401"/>
    <p:sldId id="658" r:id="rId402"/>
    <p:sldId id="659" r:id="rId403"/>
    <p:sldId id="660" r:id="rId404"/>
    <p:sldId id="661" r:id="rId405"/>
    <p:sldId id="662" r:id="rId406"/>
    <p:sldId id="663" r:id="rId407"/>
    <p:sldId id="664" r:id="rId408"/>
    <p:sldId id="665" r:id="rId409"/>
    <p:sldId id="666" r:id="rId410"/>
    <p:sldId id="667" r:id="rId411"/>
    <p:sldId id="668" r:id="rId412"/>
    <p:sldId id="669" r:id="rId413"/>
    <p:sldId id="670" r:id="rId414"/>
    <p:sldId id="671" r:id="rId415"/>
    <p:sldId id="672" r:id="rId416"/>
    <p:sldId id="673" r:id="rId417"/>
    <p:sldId id="674" r:id="rId418"/>
    <p:sldId id="675" r:id="rId419"/>
    <p:sldId id="676" r:id="rId420"/>
    <p:sldId id="677" r:id="rId421"/>
    <p:sldId id="678" r:id="rId422"/>
    <p:sldId id="679" r:id="rId423"/>
    <p:sldId id="680" r:id="rId424"/>
    <p:sldId id="681" r:id="rId425"/>
    <p:sldId id="682" r:id="rId426"/>
    <p:sldId id="683" r:id="rId427"/>
    <p:sldId id="684" r:id="rId428"/>
    <p:sldId id="685" r:id="rId429"/>
    <p:sldId id="686" r:id="rId430"/>
    <p:sldId id="687" r:id="rId431"/>
    <p:sldId id="688" r:id="rId432"/>
    <p:sldId id="689" r:id="rId433"/>
    <p:sldId id="690" r:id="rId434"/>
    <p:sldId id="691" r:id="rId435"/>
    <p:sldId id="693" r:id="rId436"/>
    <p:sldId id="692" r:id="rId437"/>
    <p:sldId id="695" r:id="rId438"/>
    <p:sldId id="694" r:id="rId439"/>
    <p:sldId id="696" r:id="rId440"/>
    <p:sldId id="697" r:id="rId441"/>
    <p:sldId id="698" r:id="rId442"/>
    <p:sldId id="699" r:id="rId443"/>
    <p:sldId id="700" r:id="rId444"/>
    <p:sldId id="701" r:id="rId445"/>
    <p:sldId id="702" r:id="rId446"/>
    <p:sldId id="703" r:id="rId447"/>
    <p:sldId id="704" r:id="rId448"/>
    <p:sldId id="705" r:id="rId449"/>
    <p:sldId id="706" r:id="rId450"/>
    <p:sldId id="707" r:id="rId451"/>
    <p:sldId id="708" r:id="rId452"/>
    <p:sldId id="709" r:id="rId453"/>
    <p:sldId id="710" r:id="rId454"/>
    <p:sldId id="711" r:id="rId455"/>
    <p:sldId id="712" r:id="rId456"/>
    <p:sldId id="713" r:id="rId457"/>
    <p:sldId id="714" r:id="rId458"/>
    <p:sldId id="715" r:id="rId459"/>
    <p:sldId id="716" r:id="rId460"/>
    <p:sldId id="717" r:id="rId461"/>
    <p:sldId id="718" r:id="rId462"/>
    <p:sldId id="719" r:id="rId463"/>
    <p:sldId id="720" r:id="rId464"/>
    <p:sldId id="721" r:id="rId465"/>
    <p:sldId id="722" r:id="rId466"/>
    <p:sldId id="723" r:id="rId467"/>
    <p:sldId id="724" r:id="rId468"/>
    <p:sldId id="725" r:id="rId469"/>
    <p:sldId id="726" r:id="rId470"/>
    <p:sldId id="727" r:id="rId471"/>
    <p:sldId id="728" r:id="rId472"/>
    <p:sldId id="729" r:id="rId473"/>
    <p:sldId id="730" r:id="rId474"/>
    <p:sldId id="731" r:id="rId475"/>
    <p:sldId id="732" r:id="rId476"/>
    <p:sldId id="733" r:id="rId477"/>
    <p:sldId id="734" r:id="rId478"/>
    <p:sldId id="735" r:id="rId479"/>
    <p:sldId id="736" r:id="rId480"/>
    <p:sldId id="737" r:id="rId481"/>
    <p:sldId id="738" r:id="rId482"/>
    <p:sldId id="739" r:id="rId483"/>
    <p:sldId id="740" r:id="rId484"/>
    <p:sldId id="741" r:id="rId485"/>
    <p:sldId id="742" r:id="rId486"/>
    <p:sldId id="743" r:id="rId487"/>
    <p:sldId id="744" r:id="rId488"/>
    <p:sldId id="745" r:id="rId489"/>
    <p:sldId id="746" r:id="rId490"/>
    <p:sldId id="747" r:id="rId491"/>
    <p:sldId id="748" r:id="rId492"/>
    <p:sldId id="749" r:id="rId493"/>
    <p:sldId id="750" r:id="rId494"/>
    <p:sldId id="751" r:id="rId495"/>
    <p:sldId id="752" r:id="rId496"/>
    <p:sldId id="753" r:id="rId497"/>
    <p:sldId id="754" r:id="rId498"/>
    <p:sldId id="755" r:id="rId499"/>
    <p:sldId id="756" r:id="rId500"/>
    <p:sldId id="757" r:id="rId501"/>
    <p:sldId id="758" r:id="rId502"/>
    <p:sldId id="759" r:id="rId503"/>
    <p:sldId id="760" r:id="rId504"/>
    <p:sldId id="897" r:id="rId505"/>
    <p:sldId id="898" r:id="rId506"/>
    <p:sldId id="765" r:id="rId507"/>
    <p:sldId id="766" r:id="rId508"/>
    <p:sldId id="767" r:id="rId509"/>
    <p:sldId id="763" r:id="rId510"/>
    <p:sldId id="764" r:id="rId511"/>
    <p:sldId id="768" r:id="rId512"/>
    <p:sldId id="769" r:id="rId513"/>
    <p:sldId id="770" r:id="rId514"/>
    <p:sldId id="771" r:id="rId515"/>
    <p:sldId id="772" r:id="rId516"/>
    <p:sldId id="773" r:id="rId517"/>
    <p:sldId id="774" r:id="rId518"/>
    <p:sldId id="775" r:id="rId519"/>
    <p:sldId id="776" r:id="rId520"/>
    <p:sldId id="777" r:id="rId521"/>
    <p:sldId id="778" r:id="rId522"/>
    <p:sldId id="779" r:id="rId523"/>
    <p:sldId id="780" r:id="rId524"/>
    <p:sldId id="781" r:id="rId525"/>
    <p:sldId id="782" r:id="rId526"/>
    <p:sldId id="783" r:id="rId527"/>
    <p:sldId id="784" r:id="rId528"/>
    <p:sldId id="785" r:id="rId529"/>
    <p:sldId id="786" r:id="rId530"/>
    <p:sldId id="787" r:id="rId531"/>
    <p:sldId id="788" r:id="rId532"/>
    <p:sldId id="789" r:id="rId533"/>
    <p:sldId id="790" r:id="rId534"/>
    <p:sldId id="791" r:id="rId535"/>
    <p:sldId id="792" r:id="rId536"/>
    <p:sldId id="793" r:id="rId537"/>
    <p:sldId id="794" r:id="rId538"/>
    <p:sldId id="795" r:id="rId539"/>
    <p:sldId id="796" r:id="rId540"/>
    <p:sldId id="797" r:id="rId541"/>
    <p:sldId id="798" r:id="rId542"/>
    <p:sldId id="799" r:id="rId543"/>
    <p:sldId id="800" r:id="rId544"/>
    <p:sldId id="801" r:id="rId545"/>
    <p:sldId id="802" r:id="rId546"/>
    <p:sldId id="803" r:id="rId547"/>
    <p:sldId id="804" r:id="rId548"/>
    <p:sldId id="805" r:id="rId549"/>
    <p:sldId id="806" r:id="rId550"/>
    <p:sldId id="807" r:id="rId551"/>
    <p:sldId id="808" r:id="rId552"/>
    <p:sldId id="809" r:id="rId553"/>
    <p:sldId id="810" r:id="rId554"/>
    <p:sldId id="811" r:id="rId555"/>
    <p:sldId id="812" r:id="rId556"/>
    <p:sldId id="813" r:id="rId557"/>
    <p:sldId id="814" r:id="rId558"/>
    <p:sldId id="1259" r:id="rId559"/>
    <p:sldId id="1260" r:id="rId560"/>
    <p:sldId id="1261" r:id="rId561"/>
    <p:sldId id="1262" r:id="rId562"/>
    <p:sldId id="1263" r:id="rId563"/>
    <p:sldId id="1264" r:id="rId564"/>
    <p:sldId id="821" r:id="rId565"/>
    <p:sldId id="822" r:id="rId566"/>
    <p:sldId id="823" r:id="rId567"/>
    <p:sldId id="824" r:id="rId568"/>
    <p:sldId id="825" r:id="rId569"/>
    <p:sldId id="826" r:id="rId570"/>
    <p:sldId id="827" r:id="rId571"/>
    <p:sldId id="828" r:id="rId572"/>
    <p:sldId id="829" r:id="rId573"/>
    <p:sldId id="830" r:id="rId574"/>
    <p:sldId id="831" r:id="rId575"/>
    <p:sldId id="832" r:id="rId576"/>
    <p:sldId id="833" r:id="rId577"/>
    <p:sldId id="834" r:id="rId578"/>
    <p:sldId id="835" r:id="rId579"/>
    <p:sldId id="836" r:id="rId580"/>
    <p:sldId id="837" r:id="rId581"/>
    <p:sldId id="838" r:id="rId582"/>
    <p:sldId id="839" r:id="rId583"/>
    <p:sldId id="840" r:id="rId584"/>
    <p:sldId id="841" r:id="rId585"/>
    <p:sldId id="842" r:id="rId586"/>
    <p:sldId id="843" r:id="rId587"/>
    <p:sldId id="844" r:id="rId588"/>
    <p:sldId id="845" r:id="rId589"/>
    <p:sldId id="846" r:id="rId590"/>
    <p:sldId id="847" r:id="rId591"/>
    <p:sldId id="848" r:id="rId592"/>
    <p:sldId id="849" r:id="rId593"/>
    <p:sldId id="850" r:id="rId594"/>
    <p:sldId id="851" r:id="rId595"/>
    <p:sldId id="852" r:id="rId596"/>
    <p:sldId id="853" r:id="rId597"/>
    <p:sldId id="854" r:id="rId598"/>
    <p:sldId id="855" r:id="rId599"/>
    <p:sldId id="856" r:id="rId600"/>
    <p:sldId id="857" r:id="rId601"/>
    <p:sldId id="858" r:id="rId602"/>
    <p:sldId id="859" r:id="rId603"/>
    <p:sldId id="860" r:id="rId604"/>
    <p:sldId id="861" r:id="rId605"/>
    <p:sldId id="862" r:id="rId606"/>
    <p:sldId id="863" r:id="rId607"/>
    <p:sldId id="864" r:id="rId608"/>
    <p:sldId id="865" r:id="rId609"/>
    <p:sldId id="866" r:id="rId610"/>
    <p:sldId id="867" r:id="rId611"/>
    <p:sldId id="868" r:id="rId612"/>
    <p:sldId id="869" r:id="rId613"/>
    <p:sldId id="870" r:id="rId614"/>
    <p:sldId id="871" r:id="rId615"/>
    <p:sldId id="872" r:id="rId616"/>
    <p:sldId id="873" r:id="rId617"/>
    <p:sldId id="874" r:id="rId618"/>
    <p:sldId id="875" r:id="rId619"/>
    <p:sldId id="876" r:id="rId620"/>
    <p:sldId id="877" r:id="rId621"/>
    <p:sldId id="878" r:id="rId622"/>
    <p:sldId id="879" r:id="rId623"/>
    <p:sldId id="880" r:id="rId624"/>
    <p:sldId id="881" r:id="rId625"/>
    <p:sldId id="882" r:id="rId626"/>
    <p:sldId id="883" r:id="rId627"/>
    <p:sldId id="884" r:id="rId628"/>
    <p:sldId id="885" r:id="rId629"/>
    <p:sldId id="886" r:id="rId630"/>
    <p:sldId id="887" r:id="rId631"/>
    <p:sldId id="888" r:id="rId632"/>
    <p:sldId id="889" r:id="rId633"/>
    <p:sldId id="890" r:id="rId634"/>
    <p:sldId id="891" r:id="rId635"/>
    <p:sldId id="892" r:id="rId636"/>
    <p:sldId id="893" r:id="rId637"/>
    <p:sldId id="894" r:id="rId638"/>
    <p:sldId id="895" r:id="rId639"/>
    <p:sldId id="896" r:id="rId640"/>
    <p:sldId id="899" r:id="rId641"/>
    <p:sldId id="900" r:id="rId642"/>
    <p:sldId id="901" r:id="rId643"/>
    <p:sldId id="902" r:id="rId644"/>
    <p:sldId id="903" r:id="rId645"/>
    <p:sldId id="904" r:id="rId646"/>
    <p:sldId id="905" r:id="rId647"/>
    <p:sldId id="906" r:id="rId648"/>
    <p:sldId id="907" r:id="rId649"/>
    <p:sldId id="908" r:id="rId650"/>
    <p:sldId id="909" r:id="rId651"/>
    <p:sldId id="910" r:id="rId652"/>
    <p:sldId id="911" r:id="rId653"/>
    <p:sldId id="912" r:id="rId654"/>
    <p:sldId id="913" r:id="rId655"/>
    <p:sldId id="914" r:id="rId656"/>
    <p:sldId id="915" r:id="rId657"/>
    <p:sldId id="916" r:id="rId658"/>
    <p:sldId id="917" r:id="rId659"/>
    <p:sldId id="918" r:id="rId660"/>
    <p:sldId id="919" r:id="rId661"/>
    <p:sldId id="920" r:id="rId662"/>
    <p:sldId id="921" r:id="rId663"/>
    <p:sldId id="922" r:id="rId664"/>
    <p:sldId id="923" r:id="rId665"/>
    <p:sldId id="924" r:id="rId666"/>
    <p:sldId id="925" r:id="rId667"/>
    <p:sldId id="926" r:id="rId668"/>
    <p:sldId id="927" r:id="rId669"/>
    <p:sldId id="928" r:id="rId670"/>
    <p:sldId id="929" r:id="rId671"/>
    <p:sldId id="930" r:id="rId672"/>
    <p:sldId id="931" r:id="rId673"/>
    <p:sldId id="932" r:id="rId674"/>
    <p:sldId id="933" r:id="rId675"/>
    <p:sldId id="934" r:id="rId676"/>
    <p:sldId id="935" r:id="rId677"/>
    <p:sldId id="936" r:id="rId678"/>
    <p:sldId id="937" r:id="rId679"/>
    <p:sldId id="938" r:id="rId680"/>
    <p:sldId id="939" r:id="rId681"/>
    <p:sldId id="940" r:id="rId682"/>
    <p:sldId id="941" r:id="rId683"/>
    <p:sldId id="942" r:id="rId684"/>
    <p:sldId id="943" r:id="rId685"/>
    <p:sldId id="944" r:id="rId686"/>
    <p:sldId id="945" r:id="rId687"/>
    <p:sldId id="946" r:id="rId688"/>
    <p:sldId id="947" r:id="rId689"/>
    <p:sldId id="948" r:id="rId690"/>
    <p:sldId id="949" r:id="rId691"/>
    <p:sldId id="950" r:id="rId692"/>
    <p:sldId id="951" r:id="rId693"/>
    <p:sldId id="952" r:id="rId694"/>
    <p:sldId id="953" r:id="rId695"/>
    <p:sldId id="954" r:id="rId696"/>
    <p:sldId id="955" r:id="rId697"/>
    <p:sldId id="956" r:id="rId698"/>
    <p:sldId id="957" r:id="rId699"/>
    <p:sldId id="958" r:id="rId700"/>
    <p:sldId id="959" r:id="rId701"/>
    <p:sldId id="960" r:id="rId702"/>
    <p:sldId id="961" r:id="rId703"/>
    <p:sldId id="962" r:id="rId704"/>
    <p:sldId id="969" r:id="rId705"/>
    <p:sldId id="970" r:id="rId706"/>
    <p:sldId id="971" r:id="rId707"/>
    <p:sldId id="967" r:id="rId708"/>
    <p:sldId id="968" r:id="rId709"/>
    <p:sldId id="972" r:id="rId710"/>
    <p:sldId id="973" r:id="rId711"/>
    <p:sldId id="974" r:id="rId712"/>
    <p:sldId id="977" r:id="rId713"/>
    <p:sldId id="978" r:id="rId714"/>
    <p:sldId id="979" r:id="rId715"/>
    <p:sldId id="980" r:id="rId716"/>
    <p:sldId id="982" r:id="rId717"/>
    <p:sldId id="981" r:id="rId718"/>
    <p:sldId id="983" r:id="rId719"/>
    <p:sldId id="984" r:id="rId720"/>
    <p:sldId id="1004" r:id="rId721"/>
    <p:sldId id="1005" r:id="rId722"/>
    <p:sldId id="1006" r:id="rId723"/>
    <p:sldId id="1007" r:id="rId724"/>
    <p:sldId id="1008" r:id="rId725"/>
    <p:sldId id="1002" r:id="rId726"/>
    <p:sldId id="985" r:id="rId727"/>
    <p:sldId id="986" r:id="rId728"/>
    <p:sldId id="987" r:id="rId729"/>
    <p:sldId id="988" r:id="rId730"/>
    <p:sldId id="989" r:id="rId731"/>
    <p:sldId id="990" r:id="rId732"/>
    <p:sldId id="991" r:id="rId733"/>
    <p:sldId id="992" r:id="rId734"/>
    <p:sldId id="993" r:id="rId735"/>
    <p:sldId id="994" r:id="rId736"/>
    <p:sldId id="995" r:id="rId737"/>
    <p:sldId id="996" r:id="rId738"/>
    <p:sldId id="997" r:id="rId739"/>
    <p:sldId id="998" r:id="rId740"/>
    <p:sldId id="1639" r:id="rId741"/>
    <p:sldId id="1640" r:id="rId742"/>
    <p:sldId id="1641" r:id="rId743"/>
    <p:sldId id="999" r:id="rId744"/>
    <p:sldId id="1000" r:id="rId745"/>
    <p:sldId id="1001" r:id="rId746"/>
    <p:sldId id="1633" r:id="rId747"/>
    <p:sldId id="1634" r:id="rId748"/>
    <p:sldId id="1635" r:id="rId749"/>
    <p:sldId id="1636" r:id="rId750"/>
    <p:sldId id="1637" r:id="rId751"/>
    <p:sldId id="1638" r:id="rId752"/>
    <p:sldId id="1017" r:id="rId753"/>
    <p:sldId id="1018" r:id="rId754"/>
    <p:sldId id="1019" r:id="rId755"/>
    <p:sldId id="1026" r:id="rId756"/>
    <p:sldId id="1027" r:id="rId757"/>
    <p:sldId id="1021" r:id="rId758"/>
    <p:sldId id="1020" r:id="rId759"/>
    <p:sldId id="1022" r:id="rId760"/>
    <p:sldId id="1023" r:id="rId761"/>
    <p:sldId id="1024" r:id="rId762"/>
    <p:sldId id="1025" r:id="rId763"/>
    <p:sldId id="1028" r:id="rId764"/>
    <p:sldId id="1029" r:id="rId765"/>
    <p:sldId id="1030" r:id="rId766"/>
    <p:sldId id="1031" r:id="rId767"/>
    <p:sldId id="1032" r:id="rId768"/>
    <p:sldId id="1033" r:id="rId769"/>
    <p:sldId id="1034" r:id="rId770"/>
    <p:sldId id="1035" r:id="rId771"/>
    <p:sldId id="1036" r:id="rId772"/>
    <p:sldId id="1037" r:id="rId773"/>
    <p:sldId id="1038" r:id="rId774"/>
    <p:sldId id="1039" r:id="rId775"/>
    <p:sldId id="1040" r:id="rId776"/>
    <p:sldId id="1041" r:id="rId777"/>
    <p:sldId id="1128" r:id="rId778"/>
    <p:sldId id="1129" r:id="rId779"/>
    <p:sldId id="1130" r:id="rId780"/>
    <p:sldId id="1066" r:id="rId781"/>
    <p:sldId id="1067" r:id="rId782"/>
    <p:sldId id="1093" r:id="rId783"/>
    <p:sldId id="1094" r:id="rId784"/>
    <p:sldId id="1095" r:id="rId785"/>
    <p:sldId id="1096" r:id="rId786"/>
    <p:sldId id="1097" r:id="rId787"/>
    <p:sldId id="1098" r:id="rId788"/>
    <p:sldId id="1099" r:id="rId789"/>
    <p:sldId id="1100" r:id="rId790"/>
    <p:sldId id="1101" r:id="rId791"/>
    <p:sldId id="1125" r:id="rId792"/>
    <p:sldId id="1126" r:id="rId793"/>
    <p:sldId id="1127" r:id="rId794"/>
    <p:sldId id="1131" r:id="rId795"/>
    <p:sldId id="1132" r:id="rId796"/>
    <p:sldId id="1133" r:id="rId797"/>
    <p:sldId id="1134" r:id="rId798"/>
    <p:sldId id="1135" r:id="rId799"/>
    <p:sldId id="1136" r:id="rId800"/>
    <p:sldId id="1516" r:id="rId801"/>
    <p:sldId id="1517" r:id="rId802"/>
    <p:sldId id="1518" r:id="rId803"/>
    <p:sldId id="1519" r:id="rId804"/>
    <p:sldId id="1642" r:id="rId805"/>
    <p:sldId id="1643" r:id="rId806"/>
    <p:sldId id="1644" r:id="rId807"/>
    <p:sldId id="1645" r:id="rId808"/>
    <p:sldId id="1646" r:id="rId809"/>
    <p:sldId id="1647" r:id="rId810"/>
    <p:sldId id="1520" r:id="rId811"/>
    <p:sldId id="1521" r:id="rId812"/>
    <p:sldId id="1522" r:id="rId813"/>
    <p:sldId id="1523" r:id="rId814"/>
    <p:sldId id="1524" r:id="rId815"/>
    <p:sldId id="1525" r:id="rId816"/>
    <p:sldId id="1526" r:id="rId817"/>
    <p:sldId id="1527" r:id="rId818"/>
    <p:sldId id="1528" r:id="rId819"/>
    <p:sldId id="1529" r:id="rId820"/>
    <p:sldId id="1530" r:id="rId821"/>
    <p:sldId id="1531" r:id="rId822"/>
    <p:sldId id="1532" r:id="rId823"/>
    <p:sldId id="1533" r:id="rId824"/>
    <p:sldId id="1534" r:id="rId825"/>
    <p:sldId id="1535" r:id="rId826"/>
    <p:sldId id="1536" r:id="rId827"/>
    <p:sldId id="1537" r:id="rId828"/>
    <p:sldId id="1538" r:id="rId829"/>
    <p:sldId id="1539" r:id="rId830"/>
    <p:sldId id="1540" r:id="rId831"/>
    <p:sldId id="1541" r:id="rId832"/>
    <p:sldId id="1542" r:id="rId833"/>
    <p:sldId id="1543" r:id="rId834"/>
    <p:sldId id="1435" r:id="rId835"/>
    <p:sldId id="1436" r:id="rId836"/>
    <p:sldId id="1159" r:id="rId837"/>
    <p:sldId id="1160" r:id="rId838"/>
    <p:sldId id="1164" r:id="rId839"/>
    <p:sldId id="1165" r:id="rId840"/>
    <p:sldId id="1166" r:id="rId841"/>
    <p:sldId id="1167" r:id="rId842"/>
    <p:sldId id="1168" r:id="rId843"/>
    <p:sldId id="1169" r:id="rId844"/>
    <p:sldId id="1170" r:id="rId845"/>
    <p:sldId id="1171" r:id="rId846"/>
    <p:sldId id="1172" r:id="rId847"/>
    <p:sldId id="1173" r:id="rId848"/>
    <p:sldId id="1174" r:id="rId849"/>
    <p:sldId id="1175" r:id="rId850"/>
    <p:sldId id="1176" r:id="rId851"/>
    <p:sldId id="1177" r:id="rId852"/>
    <p:sldId id="1178" r:id="rId853"/>
    <p:sldId id="1179" r:id="rId854"/>
    <p:sldId id="1180" r:id="rId855"/>
    <p:sldId id="1181" r:id="rId856"/>
    <p:sldId id="1182" r:id="rId857"/>
    <p:sldId id="1183" r:id="rId858"/>
    <p:sldId id="1184" r:id="rId859"/>
    <p:sldId id="1185" r:id="rId860"/>
    <p:sldId id="1186" r:id="rId861"/>
    <p:sldId id="1187" r:id="rId862"/>
    <p:sldId id="1188" r:id="rId863"/>
    <p:sldId id="1189" r:id="rId864"/>
    <p:sldId id="1190" r:id="rId865"/>
    <p:sldId id="1191" r:id="rId866"/>
    <p:sldId id="1192" r:id="rId867"/>
    <p:sldId id="1194" r:id="rId868"/>
    <p:sldId id="1195" r:id="rId869"/>
    <p:sldId id="1196" r:id="rId870"/>
    <p:sldId id="1197" r:id="rId871"/>
    <p:sldId id="1198" r:id="rId872"/>
    <p:sldId id="1199" r:id="rId873"/>
    <p:sldId id="1200" r:id="rId874"/>
    <p:sldId id="1201" r:id="rId875"/>
    <p:sldId id="1202" r:id="rId876"/>
    <p:sldId id="1203" r:id="rId877"/>
    <p:sldId id="1204" r:id="rId878"/>
    <p:sldId id="1205" r:id="rId879"/>
    <p:sldId id="1206" r:id="rId880"/>
    <p:sldId id="1207" r:id="rId881"/>
    <p:sldId id="1208" r:id="rId882"/>
    <p:sldId id="1209" r:id="rId883"/>
    <p:sldId id="1210" r:id="rId884"/>
    <p:sldId id="1211" r:id="rId885"/>
    <p:sldId id="1212" r:id="rId886"/>
    <p:sldId id="1213" r:id="rId887"/>
    <p:sldId id="1214" r:id="rId888"/>
    <p:sldId id="1215" r:id="rId889"/>
    <p:sldId id="1216" r:id="rId890"/>
    <p:sldId id="1217" r:id="rId891"/>
    <p:sldId id="1218" r:id="rId892"/>
    <p:sldId id="1219" r:id="rId893"/>
    <p:sldId id="1654" r:id="rId894"/>
    <p:sldId id="1220" r:id="rId895"/>
    <p:sldId id="1655" r:id="rId896"/>
    <p:sldId id="1656" r:id="rId897"/>
    <p:sldId id="1657" r:id="rId898"/>
    <p:sldId id="1658" r:id="rId899"/>
    <p:sldId id="1221" r:id="rId900"/>
    <p:sldId id="1659" r:id="rId901"/>
    <p:sldId id="1660" r:id="rId902"/>
    <p:sldId id="1661" r:id="rId903"/>
    <p:sldId id="1662" r:id="rId904"/>
    <p:sldId id="1663" r:id="rId905"/>
    <p:sldId id="1664" r:id="rId906"/>
    <p:sldId id="1222" r:id="rId907"/>
    <p:sldId id="1223" r:id="rId908"/>
    <p:sldId id="1224" r:id="rId909"/>
    <p:sldId id="1225" r:id="rId910"/>
    <p:sldId id="1226" r:id="rId911"/>
    <p:sldId id="1607" r:id="rId912"/>
    <p:sldId id="1608" r:id="rId913"/>
    <p:sldId id="1609" r:id="rId914"/>
    <p:sldId id="1610" r:id="rId915"/>
    <p:sldId id="1611" r:id="rId916"/>
    <p:sldId id="1612" r:id="rId917"/>
    <p:sldId id="1613" r:id="rId918"/>
    <p:sldId id="1614" r:id="rId919"/>
    <p:sldId id="1615" r:id="rId920"/>
    <p:sldId id="1617" r:id="rId921"/>
    <p:sldId id="1618" r:id="rId922"/>
    <p:sldId id="1619" r:id="rId923"/>
    <p:sldId id="1616" r:id="rId924"/>
    <p:sldId id="1620" r:id="rId925"/>
    <p:sldId id="1621" r:id="rId926"/>
    <p:sldId id="1622" r:id="rId927"/>
    <p:sldId id="1623" r:id="rId928"/>
    <p:sldId id="1624" r:id="rId929"/>
    <p:sldId id="1625" r:id="rId930"/>
    <p:sldId id="1626" r:id="rId931"/>
    <p:sldId id="1627" r:id="rId932"/>
    <p:sldId id="1628" r:id="rId933"/>
    <p:sldId id="1629" r:id="rId934"/>
    <p:sldId id="1630" r:id="rId935"/>
    <p:sldId id="1631" r:id="rId936"/>
    <p:sldId id="1632" r:id="rId937"/>
    <p:sldId id="1648" r:id="rId938"/>
    <p:sldId id="1649" r:id="rId939"/>
    <p:sldId id="1650" r:id="rId940"/>
    <p:sldId id="1651" r:id="rId941"/>
    <p:sldId id="1652" r:id="rId942"/>
    <p:sldId id="1653" r:id="rId943"/>
    <p:sldId id="1666" r:id="rId944"/>
    <p:sldId id="1667" r:id="rId945"/>
    <p:sldId id="1668" r:id="rId946"/>
    <p:sldId id="1669" r:id="rId947"/>
    <p:sldId id="1670" r:id="rId948"/>
    <p:sldId id="1673" r:id="rId949"/>
    <p:sldId id="1674" r:id="rId950"/>
    <p:sldId id="1675" r:id="rId951"/>
    <p:sldId id="1676" r:id="rId952"/>
    <p:sldId id="1677" r:id="rId953"/>
    <p:sldId id="1678" r:id="rId954"/>
    <p:sldId id="1665" r:id="rId955"/>
    <p:sldId id="1680" r:id="rId956"/>
    <p:sldId id="1679" r:id="rId957"/>
    <p:sldId id="1672" r:id="rId958"/>
    <p:sldId id="1671" r:id="rId9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CCFF"/>
    <a:srgbClr val="008000"/>
    <a:srgbClr val="FF0000"/>
    <a:srgbClr val="FFFF00"/>
    <a:srgbClr val="FF505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p:cViewPr>
        <p:scale>
          <a:sx n="50" d="100"/>
          <a:sy n="50" d="100"/>
        </p:scale>
        <p:origin x="-888" y="-54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18786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936" Type="http://schemas.openxmlformats.org/officeDocument/2006/relationships/slide" Target="slides/slide93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947" Type="http://schemas.openxmlformats.org/officeDocument/2006/relationships/slide" Target="slides/slide946.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871" Type="http://schemas.openxmlformats.org/officeDocument/2006/relationships/slide" Target="slides/slide870.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960" Type="http://schemas.openxmlformats.org/officeDocument/2006/relationships/notesMaster" Target="notesMasters/notesMaster1.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918" Type="http://schemas.openxmlformats.org/officeDocument/2006/relationships/slide" Target="slides/slide917.xml"/><Relationship Id="rId252" Type="http://schemas.openxmlformats.org/officeDocument/2006/relationships/slide" Target="slides/slide25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831" Type="http://schemas.openxmlformats.org/officeDocument/2006/relationships/slide" Target="slides/slide830.xml"/><Relationship Id="rId873" Type="http://schemas.openxmlformats.org/officeDocument/2006/relationships/slide" Target="slides/slide872.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929" Type="http://schemas.openxmlformats.org/officeDocument/2006/relationships/slide" Target="slides/slide92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940" Type="http://schemas.openxmlformats.org/officeDocument/2006/relationships/slide" Target="slides/slide93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842" Type="http://schemas.openxmlformats.org/officeDocument/2006/relationships/slide" Target="slides/slide84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884" Type="http://schemas.openxmlformats.org/officeDocument/2006/relationships/slide" Target="slides/slide88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951" Type="http://schemas.openxmlformats.org/officeDocument/2006/relationships/slide" Target="slides/slide950.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853" Type="http://schemas.openxmlformats.org/officeDocument/2006/relationships/slide" Target="slides/slide852.xml"/><Relationship Id="rId895" Type="http://schemas.openxmlformats.org/officeDocument/2006/relationships/slide" Target="slides/slide894.xml"/><Relationship Id="rId909" Type="http://schemas.openxmlformats.org/officeDocument/2006/relationships/slide" Target="slides/slide908.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20" Type="http://schemas.openxmlformats.org/officeDocument/2006/relationships/slide" Target="slides/slide919.xml"/><Relationship Id="rId962" Type="http://schemas.openxmlformats.org/officeDocument/2006/relationships/viewProps" Target="viewProps.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864" Type="http://schemas.openxmlformats.org/officeDocument/2006/relationships/slide" Target="slides/slide86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931" Type="http://schemas.openxmlformats.org/officeDocument/2006/relationships/slide" Target="slides/slide93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33" Type="http://schemas.openxmlformats.org/officeDocument/2006/relationships/slide" Target="slides/slide832.xml"/><Relationship Id="rId875" Type="http://schemas.openxmlformats.org/officeDocument/2006/relationships/slide" Target="slides/slide874.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900" Type="http://schemas.openxmlformats.org/officeDocument/2006/relationships/slide" Target="slides/slide899.xml"/><Relationship Id="rId942" Type="http://schemas.openxmlformats.org/officeDocument/2006/relationships/slide" Target="slides/slide94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844" Type="http://schemas.openxmlformats.org/officeDocument/2006/relationships/slide" Target="slides/slide843.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911" Type="http://schemas.openxmlformats.org/officeDocument/2006/relationships/slide" Target="slides/slide91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53" Type="http://schemas.openxmlformats.org/officeDocument/2006/relationships/slide" Target="slides/slide95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slide" Target="slides/slide812.xml"/><Relationship Id="rId855" Type="http://schemas.openxmlformats.org/officeDocument/2006/relationships/slide" Target="slides/slide85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897" Type="http://schemas.openxmlformats.org/officeDocument/2006/relationships/slide" Target="slides/slide896.xml"/><Relationship Id="rId922" Type="http://schemas.openxmlformats.org/officeDocument/2006/relationships/slide" Target="slides/slide92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964" Type="http://schemas.openxmlformats.org/officeDocument/2006/relationships/tableStyles" Target="tableStyles.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866" Type="http://schemas.openxmlformats.org/officeDocument/2006/relationships/slide" Target="slides/slide86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933" Type="http://schemas.openxmlformats.org/officeDocument/2006/relationships/slide" Target="slides/slide932.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slide" Target="slides/slide83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877" Type="http://schemas.openxmlformats.org/officeDocument/2006/relationships/slide" Target="slides/slide876.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902" Type="http://schemas.openxmlformats.org/officeDocument/2006/relationships/slide" Target="slides/slide901.xml"/><Relationship Id="rId944" Type="http://schemas.openxmlformats.org/officeDocument/2006/relationships/slide" Target="slides/slide943.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846" Type="http://schemas.openxmlformats.org/officeDocument/2006/relationships/slide" Target="slides/slide845.xml"/><Relationship Id="rId888" Type="http://schemas.openxmlformats.org/officeDocument/2006/relationships/slide" Target="slides/slide887.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913" Type="http://schemas.openxmlformats.org/officeDocument/2006/relationships/slide" Target="slides/slide912.xml"/><Relationship Id="rId955" Type="http://schemas.openxmlformats.org/officeDocument/2006/relationships/slide" Target="slides/slide95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857" Type="http://schemas.openxmlformats.org/officeDocument/2006/relationships/slide" Target="slides/slide856.xml"/><Relationship Id="rId899" Type="http://schemas.openxmlformats.org/officeDocument/2006/relationships/slide" Target="slides/slide898.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924" Type="http://schemas.openxmlformats.org/officeDocument/2006/relationships/slide" Target="slides/slide92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868" Type="http://schemas.openxmlformats.org/officeDocument/2006/relationships/slide" Target="slides/slide867.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935" Type="http://schemas.openxmlformats.org/officeDocument/2006/relationships/slide" Target="slides/slide93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879" Type="http://schemas.openxmlformats.org/officeDocument/2006/relationships/slide" Target="slides/slide878.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946" Type="http://schemas.openxmlformats.org/officeDocument/2006/relationships/slide" Target="slides/slide94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957" Type="http://schemas.openxmlformats.org/officeDocument/2006/relationships/slide" Target="slides/slide95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926" Type="http://schemas.openxmlformats.org/officeDocument/2006/relationships/slide" Target="slides/slide92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881" Type="http://schemas.openxmlformats.org/officeDocument/2006/relationships/slide" Target="slides/slide880.xml"/><Relationship Id="rId937" Type="http://schemas.openxmlformats.org/officeDocument/2006/relationships/slide" Target="slides/slide936.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892" Type="http://schemas.openxmlformats.org/officeDocument/2006/relationships/slide" Target="slides/slide891.xml"/><Relationship Id="rId906" Type="http://schemas.openxmlformats.org/officeDocument/2006/relationships/slide" Target="slides/slide905.xml"/><Relationship Id="rId948" Type="http://schemas.openxmlformats.org/officeDocument/2006/relationships/slide" Target="slides/slide94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917" Type="http://schemas.openxmlformats.org/officeDocument/2006/relationships/slide" Target="slides/slide916.xml"/><Relationship Id="rId959" Type="http://schemas.openxmlformats.org/officeDocument/2006/relationships/slide" Target="slides/slide95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928" Type="http://schemas.openxmlformats.org/officeDocument/2006/relationships/slide" Target="slides/slide92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883" Type="http://schemas.openxmlformats.org/officeDocument/2006/relationships/slide" Target="slides/slide882.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939" Type="http://schemas.openxmlformats.org/officeDocument/2006/relationships/slide" Target="slides/slide93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950" Type="http://schemas.openxmlformats.org/officeDocument/2006/relationships/slide" Target="slides/slide94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908" Type="http://schemas.openxmlformats.org/officeDocument/2006/relationships/slide" Target="slides/slide90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894" Type="http://schemas.openxmlformats.org/officeDocument/2006/relationships/slide" Target="slides/slide89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61" Type="http://schemas.openxmlformats.org/officeDocument/2006/relationships/presProps" Target="presProps.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919" Type="http://schemas.openxmlformats.org/officeDocument/2006/relationships/slide" Target="slides/slide91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930" Type="http://schemas.openxmlformats.org/officeDocument/2006/relationships/slide" Target="slides/slide92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941" Type="http://schemas.openxmlformats.org/officeDocument/2006/relationships/slide" Target="slides/slide940.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slide" Target="slides/slide909.xml"/><Relationship Id="rId952" Type="http://schemas.openxmlformats.org/officeDocument/2006/relationships/slide" Target="slides/slide95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921" Type="http://schemas.openxmlformats.org/officeDocument/2006/relationships/slide" Target="slides/slide92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63" Type="http://schemas.openxmlformats.org/officeDocument/2006/relationships/theme" Target="theme/theme1.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43" Type="http://schemas.openxmlformats.org/officeDocument/2006/relationships/slide" Target="slides/slide942.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912" Type="http://schemas.openxmlformats.org/officeDocument/2006/relationships/slide" Target="slides/slide911.xml"/><Relationship Id="rId954" Type="http://schemas.openxmlformats.org/officeDocument/2006/relationships/slide" Target="slides/slide95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923" Type="http://schemas.openxmlformats.org/officeDocument/2006/relationships/slide" Target="slides/slide922.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840" Type="http://schemas.openxmlformats.org/officeDocument/2006/relationships/slide" Target="slides/slide839.xml"/><Relationship Id="rId938" Type="http://schemas.openxmlformats.org/officeDocument/2006/relationships/slide" Target="slides/slide937.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s>
</file>

<file path=ppt/_rels/viewProps.xml.rels><?xml version="1.0" encoding="UTF-8" standalone="yes"?>
<Relationships xmlns="http://schemas.openxmlformats.org/package/2006/relationships"><Relationship Id="rId3" Type="http://schemas.openxmlformats.org/officeDocument/2006/relationships/slide" Target="slides/slide560.xml"/><Relationship Id="rId2" Type="http://schemas.openxmlformats.org/officeDocument/2006/relationships/slide" Target="slides/slide559.xml"/><Relationship Id="rId1" Type="http://schemas.openxmlformats.org/officeDocument/2006/relationships/slide" Target="slides/slide2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91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7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91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91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91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A32413-7760-422E-814F-DBC640BA0D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7"/>
          <p:cNvSpPr>
            <a:spLocks noGrp="1" noChangeArrowheads="1"/>
          </p:cNvSpPr>
          <p:nvPr>
            <p:ph type="sldNum" sz="quarter" idx="5"/>
          </p:nvPr>
        </p:nvSpPr>
        <p:spPr>
          <a:noFill/>
        </p:spPr>
        <p:txBody>
          <a:bodyPr/>
          <a:lstStyle/>
          <a:p>
            <a:fld id="{3E793721-2291-42BB-96EF-F8676BBA0E86}" type="slidenum">
              <a:rPr lang="en-US" smtClean="0"/>
              <a:pPr/>
              <a:t>113</a:t>
            </a:fld>
            <a:endParaRPr lang="en-US" smtClean="0"/>
          </a:p>
        </p:txBody>
      </p:sp>
      <p:sp>
        <p:nvSpPr>
          <p:cNvPr id="838659" name="Rectangle 2"/>
          <p:cNvSpPr>
            <a:spLocks noGrp="1" noRot="1" noChangeAspect="1" noChangeArrowheads="1" noTextEdit="1"/>
          </p:cNvSpPr>
          <p:nvPr>
            <p:ph type="sldImg"/>
          </p:nvPr>
        </p:nvSpPr>
        <p:spPr>
          <a:solidFill>
            <a:srgbClr val="FFFFFF"/>
          </a:solidFill>
          <a:ln/>
        </p:spPr>
      </p:sp>
      <p:sp>
        <p:nvSpPr>
          <p:cNvPr id="83866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p:cNvSpPr>
            <a:spLocks noGrp="1" noChangeArrowheads="1"/>
          </p:cNvSpPr>
          <p:nvPr>
            <p:ph type="sldNum" sz="quarter" idx="5"/>
          </p:nvPr>
        </p:nvSpPr>
        <p:spPr>
          <a:noFill/>
        </p:spPr>
        <p:txBody>
          <a:bodyPr/>
          <a:lstStyle/>
          <a:p>
            <a:fld id="{2F4698DA-3DE6-43C7-81BC-5A0B3AD0BC92}" type="slidenum">
              <a:rPr lang="en-US" smtClean="0"/>
              <a:pPr/>
              <a:t>366</a:t>
            </a:fld>
            <a:endParaRPr lang="en-US" smtClean="0"/>
          </a:p>
        </p:txBody>
      </p:sp>
      <p:sp>
        <p:nvSpPr>
          <p:cNvPr id="839683" name="Rectangle 2"/>
          <p:cNvSpPr>
            <a:spLocks noGrp="1" noRot="1" noChangeAspect="1" noChangeArrowheads="1" noTextEdit="1"/>
          </p:cNvSpPr>
          <p:nvPr>
            <p:ph type="sldImg"/>
          </p:nvPr>
        </p:nvSpPr>
        <p:spPr>
          <a:solidFill>
            <a:srgbClr val="FFFFFF"/>
          </a:solidFill>
          <a:ln/>
        </p:spPr>
      </p:sp>
      <p:sp>
        <p:nvSpPr>
          <p:cNvPr id="839684" name="Rectangle 3"/>
          <p:cNvSpPr>
            <a:spLocks noGrp="1" noChangeArrowheads="1"/>
          </p:cNvSpPr>
          <p:nvPr>
            <p:ph type="body" idx="1"/>
          </p:nvPr>
        </p:nvSpPr>
        <p:spPr>
          <a:solidFill>
            <a:srgbClr val="FFFFFF"/>
          </a:solidFill>
          <a:ln>
            <a:solidFill>
              <a:srgbClr val="000000"/>
            </a:solidFill>
          </a:ln>
        </p:spPr>
        <p:txBody>
          <a:bodyPr/>
          <a:lstStyle/>
          <a:p>
            <a:r>
              <a:rPr lang="en-US" smtClean="0"/>
              <a:t>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7"/>
          <p:cNvSpPr>
            <a:spLocks noGrp="1" noChangeArrowheads="1"/>
          </p:cNvSpPr>
          <p:nvPr>
            <p:ph type="sldNum" sz="quarter" idx="5"/>
          </p:nvPr>
        </p:nvSpPr>
        <p:spPr>
          <a:noFill/>
        </p:spPr>
        <p:txBody>
          <a:bodyPr/>
          <a:lstStyle/>
          <a:p>
            <a:fld id="{F93678DB-C81E-481F-A1FA-9E19917EB070}" type="slidenum">
              <a:rPr lang="en-US" smtClean="0"/>
              <a:pPr/>
              <a:t>810</a:t>
            </a:fld>
            <a:endParaRPr lang="en-US" smtClean="0"/>
          </a:p>
        </p:txBody>
      </p:sp>
      <p:sp>
        <p:nvSpPr>
          <p:cNvPr id="840707" name="Rectangle 2"/>
          <p:cNvSpPr>
            <a:spLocks noGrp="1" noRot="1" noChangeAspect="1" noChangeArrowheads="1" noTextEdit="1"/>
          </p:cNvSpPr>
          <p:nvPr>
            <p:ph type="sldImg"/>
          </p:nvPr>
        </p:nvSpPr>
        <p:spPr>
          <a:solidFill>
            <a:srgbClr val="FFFFFF"/>
          </a:solidFill>
          <a:ln/>
        </p:spPr>
      </p:sp>
      <p:sp>
        <p:nvSpPr>
          <p:cNvPr id="84070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7"/>
          <p:cNvSpPr>
            <a:spLocks noGrp="1" noChangeArrowheads="1"/>
          </p:cNvSpPr>
          <p:nvPr>
            <p:ph type="sldNum" sz="quarter" idx="5"/>
          </p:nvPr>
        </p:nvSpPr>
        <p:spPr>
          <a:noFill/>
        </p:spPr>
        <p:txBody>
          <a:bodyPr/>
          <a:lstStyle/>
          <a:p>
            <a:fld id="{BAA7DA84-7BF6-4E7F-A7AF-140B67B43D51}" type="slidenum">
              <a:rPr lang="en-US" smtClean="0"/>
              <a:pPr/>
              <a:t>820</a:t>
            </a:fld>
            <a:endParaRPr lang="en-US" smtClean="0"/>
          </a:p>
        </p:txBody>
      </p:sp>
      <p:sp>
        <p:nvSpPr>
          <p:cNvPr id="841731" name="Rectangle 2"/>
          <p:cNvSpPr>
            <a:spLocks noGrp="1" noRot="1" noChangeAspect="1" noChangeArrowheads="1" noTextEdit="1"/>
          </p:cNvSpPr>
          <p:nvPr>
            <p:ph type="sldImg"/>
          </p:nvPr>
        </p:nvSpPr>
        <p:spPr>
          <a:solidFill>
            <a:srgbClr val="FFFFFF"/>
          </a:solidFill>
          <a:ln/>
        </p:spPr>
      </p:sp>
      <p:sp>
        <p:nvSpPr>
          <p:cNvPr id="84173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7"/>
          <p:cNvSpPr>
            <a:spLocks noGrp="1" noChangeArrowheads="1"/>
          </p:cNvSpPr>
          <p:nvPr>
            <p:ph type="sldNum" sz="quarter" idx="5"/>
          </p:nvPr>
        </p:nvSpPr>
        <p:spPr>
          <a:noFill/>
        </p:spPr>
        <p:txBody>
          <a:bodyPr/>
          <a:lstStyle/>
          <a:p>
            <a:fld id="{561B2B43-5363-4F29-BAE8-1D9BA0FFF09F}" type="slidenum">
              <a:rPr lang="en-US" smtClean="0"/>
              <a:pPr/>
              <a:t>828</a:t>
            </a:fld>
            <a:endParaRPr lang="en-US" smtClean="0"/>
          </a:p>
        </p:txBody>
      </p:sp>
      <p:sp>
        <p:nvSpPr>
          <p:cNvPr id="842755" name="Rectangle 2"/>
          <p:cNvSpPr>
            <a:spLocks noGrp="1" noRot="1" noChangeAspect="1" noChangeArrowheads="1" noTextEdit="1"/>
          </p:cNvSpPr>
          <p:nvPr>
            <p:ph type="sldImg"/>
          </p:nvPr>
        </p:nvSpPr>
        <p:spPr>
          <a:solidFill>
            <a:srgbClr val="FFFFFF"/>
          </a:solidFill>
          <a:ln/>
        </p:spPr>
      </p:sp>
      <p:sp>
        <p:nvSpPr>
          <p:cNvPr id="84275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BA85B-B259-4C69-825E-C6E62B93D9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501BA-64D7-4E4F-8ED8-7DE41F0F67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978135-371D-44EF-A005-A92F5558D6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61D97-040E-4B95-A8F1-23EF2FC7A5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55CB4B-56D3-4964-94D1-98385176A0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DE9C6-6069-4600-9AEC-CB776F29E2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981661-E07A-45B0-A7FD-D302204E66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A31CD5-096C-4B8C-ACB3-66F0CA3189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ADC5B4-0B58-4111-BDDF-4CFC9849D2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D30A20-1318-48A1-8277-8ACC0991D5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728BE-52F5-4178-BDA5-D4F89CBB9B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6789C-50D6-4B51-A124-25EDC0811A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95E4EE-C800-4D35-A3CA-7477E7D5B8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3.xml.rels><?xml version="1.0" encoding="UTF-8" standalone="yes"?>
<Relationships xmlns="http://schemas.openxmlformats.org/package/2006/relationships"><Relationship Id="rId3" Type="http://schemas.openxmlformats.org/officeDocument/2006/relationships/hyperlink" Target="http://www.thechurch.us/mu_chords/quickimages/Am7" TargetMode="External"/><Relationship Id="rId7" Type="http://schemas.openxmlformats.org/officeDocument/2006/relationships/hyperlink" Target="http://www.thechurch.us/mu_chords/quickimages/D7" TargetMode="External"/><Relationship Id="rId2" Type="http://schemas.openxmlformats.org/officeDocument/2006/relationships/hyperlink" Target="http://www.thechurch.us/mu_chords/quickimages/G" TargetMode="External"/><Relationship Id="rId1" Type="http://schemas.openxmlformats.org/officeDocument/2006/relationships/slideLayout" Target="../slideLayouts/slideLayout7.xml"/><Relationship Id="rId6" Type="http://schemas.openxmlformats.org/officeDocument/2006/relationships/hyperlink" Target="http://www.thechurch.us/mu_chords/quickimages/D" TargetMode="External"/><Relationship Id="rId5" Type="http://schemas.openxmlformats.org/officeDocument/2006/relationships/hyperlink" Target="http://www.thechurch.us/mu_chords/quickimages/Em" TargetMode="External"/><Relationship Id="rId4" Type="http://schemas.openxmlformats.org/officeDocument/2006/relationships/hyperlink" Target="http://www.thechurch.us/mu_chords/quickimages/C" TargetMode="Externa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0.xml.rels><?xml version="1.0" encoding="UTF-8" standalone="yes"?>
<Relationships xmlns="http://schemas.openxmlformats.org/package/2006/relationships"><Relationship Id="rId2" Type="http://schemas.openxmlformats.org/officeDocument/2006/relationships/hyperlink" Target="http://www.thechurch.us/mu_chords/quickimages/Am7b5" TargetMode="External"/><Relationship Id="rId1" Type="http://schemas.openxmlformats.org/officeDocument/2006/relationships/slideLayout" Target="../slideLayouts/slideLayout7.xml"/></Relationships>
</file>

<file path=ppt/slides/_rels/slide901.xml.rels><?xml version="1.0" encoding="UTF-8" standalone="yes"?>
<Relationships xmlns="http://schemas.openxmlformats.org/package/2006/relationships"><Relationship Id="rId8" Type="http://schemas.openxmlformats.org/officeDocument/2006/relationships/hyperlink" Target="http://www.thechurch.us/mu_chords/quickimages/Gm" TargetMode="External"/><Relationship Id="rId3" Type="http://schemas.openxmlformats.org/officeDocument/2006/relationships/hyperlink" Target="http://www.thechurch.us/mu_chords/quickimages/Bdim7" TargetMode="External"/><Relationship Id="rId7" Type="http://schemas.openxmlformats.org/officeDocument/2006/relationships/hyperlink" Target="http://www.thechurch.us/mu_chords/quickimages/D7" TargetMode="External"/><Relationship Id="rId2" Type="http://schemas.openxmlformats.org/officeDocument/2006/relationships/hyperlink" Target="http://www.thechurch.us/mu_chords/quickimages/Dm7b9" TargetMode="External"/><Relationship Id="rId1" Type="http://schemas.openxmlformats.org/officeDocument/2006/relationships/slideLayout" Target="../slideLayouts/slideLayout7.xml"/><Relationship Id="rId6" Type="http://schemas.openxmlformats.org/officeDocument/2006/relationships/hyperlink" Target="http://www.thechurch.us/mu_chords/quickimages/Gm7" TargetMode="External"/><Relationship Id="rId11" Type="http://schemas.openxmlformats.org/officeDocument/2006/relationships/hyperlink" Target="http://www.thechurch.us/mu_chords/quickimages/Am7b5" TargetMode="External"/><Relationship Id="rId5" Type="http://schemas.openxmlformats.org/officeDocument/2006/relationships/hyperlink" Target="http://www.thechurch.us/mu_chords/quickimages/F" TargetMode="External"/><Relationship Id="rId10" Type="http://schemas.openxmlformats.org/officeDocument/2006/relationships/hyperlink" Target="http://www.thechurch.us/mu_chords/quickimages/Cm" TargetMode="External"/><Relationship Id="rId4" Type="http://schemas.openxmlformats.org/officeDocument/2006/relationships/hyperlink" Target="http://www.thechurch.us/mu_chords/quickimages/Cm7" TargetMode="External"/><Relationship Id="rId9" Type="http://schemas.openxmlformats.org/officeDocument/2006/relationships/hyperlink" Target="http://www.thechurch.us/mu_chords/quickimages/Gm9" TargetMode="External"/></Relationships>
</file>

<file path=ppt/slides/_rels/slide902.xml.rels><?xml version="1.0" encoding="UTF-8" standalone="yes"?>
<Relationships xmlns="http://schemas.openxmlformats.org/package/2006/relationships"><Relationship Id="rId8" Type="http://schemas.openxmlformats.org/officeDocument/2006/relationships/hyperlink" Target="http://www.thechurch.us/mu_chords/quickimages/C" TargetMode="External"/><Relationship Id="rId3" Type="http://schemas.openxmlformats.org/officeDocument/2006/relationships/hyperlink" Target="http://www.thechurch.us/mu_chords/quickimages/Cm7" TargetMode="External"/><Relationship Id="rId7" Type="http://schemas.openxmlformats.org/officeDocument/2006/relationships/hyperlink" Target="http://www.thechurch.us/mu_chords/quickimages/G" TargetMode="External"/><Relationship Id="rId2" Type="http://schemas.openxmlformats.org/officeDocument/2006/relationships/hyperlink" Target="http://www.thechurch.us/mu_chords/quickimages/Gm9" TargetMode="External"/><Relationship Id="rId1" Type="http://schemas.openxmlformats.org/officeDocument/2006/relationships/slideLayout" Target="../slideLayouts/slideLayout7.xml"/><Relationship Id="rId6" Type="http://schemas.openxmlformats.org/officeDocument/2006/relationships/hyperlink" Target="http://www.thechurch.us/mu_chords/quickimages/Gm7" TargetMode="External"/><Relationship Id="rId5" Type="http://schemas.openxmlformats.org/officeDocument/2006/relationships/hyperlink" Target="http://www.thechurch.us/mu_chords/quickimages/D7" TargetMode="External"/><Relationship Id="rId10" Type="http://schemas.openxmlformats.org/officeDocument/2006/relationships/hyperlink" Target="http://www.thechurch.us/mu_chords/quickimages/D" TargetMode="External"/><Relationship Id="rId4" Type="http://schemas.openxmlformats.org/officeDocument/2006/relationships/hyperlink" Target="http://www.thechurch.us/mu_chords/quickimages/Am7b5" TargetMode="External"/><Relationship Id="rId9" Type="http://schemas.openxmlformats.org/officeDocument/2006/relationships/hyperlink" Target="http://www.thechurch.us/mu_chords/quickimages/A" TargetMode="External"/></Relationships>
</file>

<file path=ppt/slides/_rels/slide903.xml.rels><?xml version="1.0" encoding="UTF-8" standalone="yes"?>
<Relationships xmlns="http://schemas.openxmlformats.org/package/2006/relationships"><Relationship Id="rId2" Type="http://schemas.openxmlformats.org/officeDocument/2006/relationships/hyperlink" Target="http://www.thechurch.us/mu_chords/quickimages/Am7b5" TargetMode="External"/><Relationship Id="rId1" Type="http://schemas.openxmlformats.org/officeDocument/2006/relationships/slideLayout" Target="../slideLayouts/slideLayout7.xml"/></Relationships>
</file>

<file path=ppt/slides/_rels/slide904.xml.rels><?xml version="1.0" encoding="UTF-8" standalone="yes"?>
<Relationships xmlns="http://schemas.openxmlformats.org/package/2006/relationships"><Relationship Id="rId8" Type="http://schemas.openxmlformats.org/officeDocument/2006/relationships/hyperlink" Target="http://www.thechurch.us/mu_chords/quickimages/D7" TargetMode="External"/><Relationship Id="rId3" Type="http://schemas.openxmlformats.org/officeDocument/2006/relationships/hyperlink" Target="http://www.thechurch.us/mu_chords/quickimages/Dm7b9" TargetMode="External"/><Relationship Id="rId7" Type="http://schemas.openxmlformats.org/officeDocument/2006/relationships/hyperlink" Target="http://www.thechurch.us/mu_chords/quickimages/Cm9" TargetMode="External"/><Relationship Id="rId2" Type="http://schemas.openxmlformats.org/officeDocument/2006/relationships/hyperlink" Target="http://www.thechurch.us/mu_chords/quickimages/Gm7" TargetMode="External"/><Relationship Id="rId1" Type="http://schemas.openxmlformats.org/officeDocument/2006/relationships/slideLayout" Target="../slideLayouts/slideLayout7.xml"/><Relationship Id="rId6" Type="http://schemas.openxmlformats.org/officeDocument/2006/relationships/hyperlink" Target="http://www.thechurch.us/mu_chords/quickimages/Gm9" TargetMode="External"/><Relationship Id="rId5" Type="http://schemas.openxmlformats.org/officeDocument/2006/relationships/hyperlink" Target="http://www.thechurch.us/mu_chords/quickimages/Cm7" TargetMode="External"/><Relationship Id="rId4" Type="http://schemas.openxmlformats.org/officeDocument/2006/relationships/hyperlink" Target="http://www.thechurch.us/mu_chords/quickimages/G2" TargetMode="External"/><Relationship Id="rId9" Type="http://schemas.openxmlformats.org/officeDocument/2006/relationships/hyperlink" Target="http://www.thechurch.us/mu_chords/quickimages/Am7b5" TargetMode="External"/></Relationships>
</file>

<file path=ppt/slides/_rels/slide905.xml.rels><?xml version="1.0" encoding="UTF-8" standalone="yes"?>
<Relationships xmlns="http://schemas.openxmlformats.org/package/2006/relationships"><Relationship Id="rId3" Type="http://schemas.openxmlformats.org/officeDocument/2006/relationships/hyperlink" Target="http://www.thechurch.us/mu_chords/quickimages/Cm7" TargetMode="External"/><Relationship Id="rId2" Type="http://schemas.openxmlformats.org/officeDocument/2006/relationships/hyperlink" Target="http://www.thechurch.us/mu_chords/quickimages/Gm9" TargetMode="External"/><Relationship Id="rId1" Type="http://schemas.openxmlformats.org/officeDocument/2006/relationships/slideLayout" Target="../slideLayouts/slideLayout7.xml"/><Relationship Id="rId6" Type="http://schemas.openxmlformats.org/officeDocument/2006/relationships/hyperlink" Target="http://www.thechurch.us/mu_chords/quickimages/Gm7" TargetMode="External"/><Relationship Id="rId5" Type="http://schemas.openxmlformats.org/officeDocument/2006/relationships/hyperlink" Target="http://www.thechurch.us/mu_chords/quickimages/D7" TargetMode="External"/><Relationship Id="rId4" Type="http://schemas.openxmlformats.org/officeDocument/2006/relationships/hyperlink" Target="http://www.thechurch.us/mu_chords/quickimages/Am7b5" TargetMode="Externa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filesweb.nationschurch.org/media/masteralbumartist/artists/DesperationBand/FromTheRooftops2006/Treasure_DesparationBand.mp3"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304800"/>
            <a:ext cx="9144000" cy="5700713"/>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Make a joyful noise                      Unto the Lord!</a:t>
            </a:r>
            <a:r>
              <a:rPr lang="en-US" sz="5400">
                <a:solidFill>
                  <a:schemeClr val="bg1"/>
                </a:solidFill>
                <a:effectLst>
                  <a:outerShdw blurRad="38100" dist="38100" dir="2700000" algn="tl">
                    <a:srgbClr val="000000"/>
                  </a:outerShdw>
                </a:effectLst>
              </a:rPr>
              <a:t>                          </a:t>
            </a:r>
            <a:r>
              <a:rPr lang="en-US" sz="3200">
                <a:solidFill>
                  <a:schemeClr val="bg1"/>
                </a:solidFill>
                <a:effectLst>
                  <a:outerShdw blurRad="38100" dist="38100" dir="2700000" algn="tl">
                    <a:srgbClr val="000000"/>
                  </a:outerShdw>
                </a:effectLst>
              </a:rPr>
              <a:t>(Repeat)          </a:t>
            </a:r>
            <a:r>
              <a:rPr lang="en-US" sz="6600">
                <a:solidFill>
                  <a:schemeClr val="bg1"/>
                </a:solidFill>
                <a:effectLst>
                  <a:outerShdw blurRad="38100" dist="38100" dir="2700000" algn="tl">
                    <a:srgbClr val="000000"/>
                  </a:outerShdw>
                </a:effectLst>
              </a:rPr>
              <a:t>                            </a:t>
            </a:r>
            <a:r>
              <a:rPr lang="en-US" sz="6000">
                <a:solidFill>
                  <a:schemeClr val="bg1"/>
                </a:solidFill>
                <a:effectLst>
                  <a:outerShdw blurRad="38100" dist="38100" dir="2700000" algn="tl">
                    <a:srgbClr val="000000"/>
                  </a:outerShdw>
                </a:effectLst>
              </a:rPr>
              <a:t>You out to praise the Lord! </a:t>
            </a:r>
            <a:r>
              <a:rPr lang="en-US" sz="7200">
                <a:solidFill>
                  <a:schemeClr val="bg1"/>
                </a:solidFill>
                <a:effectLst>
                  <a:outerShdw blurRad="38100" dist="38100" dir="2700000" algn="tl">
                    <a:srgbClr val="000000"/>
                  </a:outerShdw>
                </a:effectLst>
              </a:rPr>
              <a:t>While you have a chance!</a:t>
            </a:r>
            <a:endParaRPr lang="en-US" sz="5400">
              <a:solidFill>
                <a:schemeClr val="bg1"/>
              </a:solidFill>
              <a:effectLst>
                <a:outerShdw blurRad="38100" dist="38100" dir="2700000" algn="tl">
                  <a:srgbClr val="000000"/>
                </a:outerShdw>
              </a:effectLst>
            </a:endParaRPr>
          </a:p>
        </p:txBody>
      </p:sp>
      <p:sp>
        <p:nvSpPr>
          <p:cNvPr id="110595" name="Text Box 3"/>
          <p:cNvSpPr txBox="1">
            <a:spLocks noChangeArrowheads="1"/>
          </p:cNvSpPr>
          <p:nvPr/>
        </p:nvSpPr>
        <p:spPr bwMode="auto">
          <a:xfrm>
            <a:off x="4495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Db9</a:t>
            </a:r>
            <a:endParaRPr lang="en-US" sz="5400">
              <a:solidFill>
                <a:schemeClr val="bg1"/>
              </a:solidFill>
              <a:effectLst>
                <a:outerShdw blurRad="38100" dist="38100" dir="2700000" algn="tl">
                  <a:srgbClr val="C0C0C0"/>
                </a:outerShdw>
              </a:effectLst>
            </a:endParaRPr>
          </a:p>
        </p:txBody>
      </p:sp>
      <p:sp>
        <p:nvSpPr>
          <p:cNvPr id="110596" name="Text Box 4"/>
          <p:cNvSpPr txBox="1">
            <a:spLocks noChangeArrowheads="1"/>
          </p:cNvSpPr>
          <p:nvPr/>
        </p:nvSpPr>
        <p:spPr bwMode="auto">
          <a:xfrm>
            <a:off x="8382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10597" name="Text Box 5"/>
          <p:cNvSpPr txBox="1">
            <a:spLocks noChangeArrowheads="1"/>
          </p:cNvSpPr>
          <p:nvPr/>
        </p:nvSpPr>
        <p:spPr bwMode="auto">
          <a:xfrm>
            <a:off x="3276600" y="2667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5400">
              <a:solidFill>
                <a:schemeClr val="bg1"/>
              </a:solidFill>
              <a:effectLst>
                <a:outerShdw blurRad="38100" dist="38100" dir="2700000" algn="tl">
                  <a:srgbClr val="C0C0C0"/>
                </a:outerShdw>
              </a:effectLst>
            </a:endParaRPr>
          </a:p>
        </p:txBody>
      </p:sp>
      <p:sp>
        <p:nvSpPr>
          <p:cNvPr id="110598" name="Text Box 6"/>
          <p:cNvSpPr txBox="1">
            <a:spLocks noChangeArrowheads="1"/>
          </p:cNvSpPr>
          <p:nvPr/>
        </p:nvSpPr>
        <p:spPr bwMode="auto">
          <a:xfrm>
            <a:off x="6477000" y="2590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Dbo</a:t>
            </a:r>
            <a:endParaRPr lang="en-US" sz="5400">
              <a:solidFill>
                <a:schemeClr val="bg1"/>
              </a:solidFill>
              <a:effectLst>
                <a:outerShdw blurRad="38100" dist="38100" dir="2700000" algn="tl">
                  <a:srgbClr val="C0C0C0"/>
                </a:outerShdw>
              </a:effectLst>
            </a:endParaRPr>
          </a:p>
        </p:txBody>
      </p:sp>
      <p:sp>
        <p:nvSpPr>
          <p:cNvPr id="110599" name="Text Box 7"/>
          <p:cNvSpPr txBox="1">
            <a:spLocks noChangeArrowheads="1"/>
          </p:cNvSpPr>
          <p:nvPr/>
        </p:nvSpPr>
        <p:spPr bwMode="auto">
          <a:xfrm>
            <a:off x="7772400" y="2514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10600" name="Text Box 8"/>
          <p:cNvSpPr txBox="1">
            <a:spLocks noChangeArrowheads="1"/>
          </p:cNvSpPr>
          <p:nvPr/>
        </p:nvSpPr>
        <p:spPr bwMode="auto">
          <a:xfrm>
            <a:off x="2667000" y="3581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Let Your rain fall down</a:t>
            </a:r>
          </a:p>
        </p:txBody>
      </p:sp>
      <p:sp>
        <p:nvSpPr>
          <p:cNvPr id="204803"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51 </a:t>
            </a:r>
            <a:r>
              <a:rPr lang="en-US" b="1">
                <a:solidFill>
                  <a:srgbClr val="FF0000"/>
                </a:solidFill>
                <a:effectLst>
                  <a:outerShdw blurRad="38100" dist="38100" dir="2700000" algn="tl">
                    <a:srgbClr val="C0C0C0"/>
                  </a:outerShdw>
                </a:effectLst>
              </a:rPr>
              <a:t>      </a:t>
            </a:r>
          </a:p>
        </p:txBody>
      </p:sp>
      <p:sp>
        <p:nvSpPr>
          <p:cNvPr id="204804" name="Text Box 4"/>
          <p:cNvSpPr txBox="1">
            <a:spLocks noChangeArrowheads="1"/>
          </p:cNvSpPr>
          <p:nvPr/>
        </p:nvSpPr>
        <p:spPr bwMode="auto">
          <a:xfrm>
            <a:off x="0" y="1295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Like You did in the upper room</a:t>
            </a:r>
          </a:p>
        </p:txBody>
      </p:sp>
      <p:sp>
        <p:nvSpPr>
          <p:cNvPr id="204805" name="Text Box 5"/>
          <p:cNvSpPr txBox="1">
            <a:spLocks noChangeArrowheads="1"/>
          </p:cNvSpPr>
          <p:nvPr/>
        </p:nvSpPr>
        <p:spPr bwMode="auto">
          <a:xfrm>
            <a:off x="0" y="2362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Holy Spirit come rest on me </a:t>
            </a:r>
          </a:p>
        </p:txBody>
      </p:sp>
      <p:sp>
        <p:nvSpPr>
          <p:cNvPr id="204806" name="Text Box 6"/>
          <p:cNvSpPr txBox="1">
            <a:spLocks noChangeArrowheads="1"/>
          </p:cNvSpPr>
          <p:nvPr/>
        </p:nvSpPr>
        <p:spPr bwMode="auto">
          <a:xfrm>
            <a:off x="0" y="3429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Like You said You would</a:t>
            </a:r>
          </a:p>
        </p:txBody>
      </p:sp>
      <p:sp>
        <p:nvSpPr>
          <p:cNvPr id="204807" name="Text Box 7"/>
          <p:cNvSpPr txBox="1">
            <a:spLocks noChangeArrowheads="1"/>
          </p:cNvSpPr>
          <p:nvPr/>
        </p:nvSpPr>
        <p:spPr bwMode="auto">
          <a:xfrm>
            <a:off x="0" y="4419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I’ll do the things I should</a:t>
            </a:r>
          </a:p>
        </p:txBody>
      </p:sp>
      <p:sp>
        <p:nvSpPr>
          <p:cNvPr id="204808" name="Text Box 8"/>
          <p:cNvSpPr txBox="1">
            <a:spLocks noChangeArrowheads="1"/>
          </p:cNvSpPr>
          <p:nvPr/>
        </p:nvSpPr>
        <p:spPr bwMode="auto">
          <a:xfrm>
            <a:off x="0" y="5334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Shine Your light on me</a:t>
            </a:r>
          </a:p>
        </p:txBody>
      </p:sp>
      <p:sp>
        <p:nvSpPr>
          <p:cNvPr id="204809" name="Rectangle 9"/>
          <p:cNvSpPr>
            <a:spLocks noChangeArrowheads="1"/>
          </p:cNvSpPr>
          <p:nvPr/>
        </p:nvSpPr>
        <p:spPr bwMode="auto">
          <a:xfrm>
            <a:off x="4038600" y="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04810" name="Rectangle 10"/>
          <p:cNvSpPr>
            <a:spLocks noChangeArrowheads="1"/>
          </p:cNvSpPr>
          <p:nvPr/>
        </p:nvSpPr>
        <p:spPr bwMode="auto">
          <a:xfrm>
            <a:off x="5181600" y="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204811" name="Rectangle 11"/>
          <p:cNvSpPr>
            <a:spLocks noChangeArrowheads="1"/>
          </p:cNvSpPr>
          <p:nvPr/>
        </p:nvSpPr>
        <p:spPr bwMode="auto">
          <a:xfrm>
            <a:off x="6400800" y="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Am</a:t>
            </a:r>
            <a:endParaRPr lang="en-US">
              <a:solidFill>
                <a:schemeClr val="bg1"/>
              </a:solidFill>
              <a:effectLst>
                <a:outerShdw blurRad="38100" dist="38100" dir="2700000" algn="tl">
                  <a:srgbClr val="C0C0C0"/>
                </a:outerShdw>
              </a:effectLst>
            </a:endParaRPr>
          </a:p>
        </p:txBody>
      </p:sp>
      <p:sp>
        <p:nvSpPr>
          <p:cNvPr id="204812" name="Rectangle 12"/>
          <p:cNvSpPr>
            <a:spLocks noChangeArrowheads="1"/>
          </p:cNvSpPr>
          <p:nvPr/>
        </p:nvSpPr>
        <p:spPr bwMode="auto">
          <a:xfrm>
            <a:off x="2971800" y="9906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204813" name="Rectangle 13"/>
          <p:cNvSpPr>
            <a:spLocks noChangeArrowheads="1"/>
          </p:cNvSpPr>
          <p:nvPr/>
        </p:nvSpPr>
        <p:spPr bwMode="auto">
          <a:xfrm>
            <a:off x="7162800" y="1066800"/>
            <a:ext cx="1447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C/F</a:t>
            </a:r>
            <a:endParaRPr lang="en-US">
              <a:solidFill>
                <a:schemeClr val="bg1"/>
              </a:solidFill>
              <a:effectLst>
                <a:outerShdw blurRad="38100" dist="38100" dir="2700000" algn="tl">
                  <a:srgbClr val="C0C0C0"/>
                </a:outerShdw>
              </a:effectLst>
            </a:endParaRPr>
          </a:p>
        </p:txBody>
      </p:sp>
      <p:sp>
        <p:nvSpPr>
          <p:cNvPr id="204814" name="Rectangle 14"/>
          <p:cNvSpPr>
            <a:spLocks noChangeArrowheads="1"/>
          </p:cNvSpPr>
          <p:nvPr/>
        </p:nvSpPr>
        <p:spPr bwMode="auto">
          <a:xfrm>
            <a:off x="2743200" y="20574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04815" name="Rectangle 15"/>
          <p:cNvSpPr>
            <a:spLocks noChangeArrowheads="1"/>
          </p:cNvSpPr>
          <p:nvPr/>
        </p:nvSpPr>
        <p:spPr bwMode="auto">
          <a:xfrm>
            <a:off x="3505200" y="20574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204816" name="Rectangle 16"/>
          <p:cNvSpPr>
            <a:spLocks noChangeArrowheads="1"/>
          </p:cNvSpPr>
          <p:nvPr/>
        </p:nvSpPr>
        <p:spPr bwMode="auto">
          <a:xfrm>
            <a:off x="4343400" y="20574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Am</a:t>
            </a:r>
            <a:endParaRPr lang="en-US">
              <a:solidFill>
                <a:schemeClr val="bg1"/>
              </a:solidFill>
              <a:effectLst>
                <a:outerShdw blurRad="38100" dist="38100" dir="2700000" algn="tl">
                  <a:srgbClr val="C0C0C0"/>
                </a:outerShdw>
              </a:effectLst>
            </a:endParaRPr>
          </a:p>
        </p:txBody>
      </p:sp>
      <p:sp>
        <p:nvSpPr>
          <p:cNvPr id="204817" name="Rectangle 17"/>
          <p:cNvSpPr>
            <a:spLocks noChangeArrowheads="1"/>
          </p:cNvSpPr>
          <p:nvPr/>
        </p:nvSpPr>
        <p:spPr bwMode="auto">
          <a:xfrm>
            <a:off x="7010400" y="22098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204818" name="Rectangle 18"/>
          <p:cNvSpPr>
            <a:spLocks noChangeArrowheads="1"/>
          </p:cNvSpPr>
          <p:nvPr/>
        </p:nvSpPr>
        <p:spPr bwMode="auto">
          <a:xfrm>
            <a:off x="4191000" y="3048000"/>
            <a:ext cx="1447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C/F</a:t>
            </a:r>
            <a:endParaRPr lang="en-US">
              <a:solidFill>
                <a:schemeClr val="bg1"/>
              </a:solidFill>
              <a:effectLst>
                <a:outerShdw blurRad="38100" dist="38100" dir="2700000" algn="tl">
                  <a:srgbClr val="C0C0C0"/>
                </a:outerShdw>
              </a:effectLst>
            </a:endParaRPr>
          </a:p>
        </p:txBody>
      </p:sp>
      <p:sp>
        <p:nvSpPr>
          <p:cNvPr id="204819" name="Rectangle 19"/>
          <p:cNvSpPr>
            <a:spLocks noChangeArrowheads="1"/>
          </p:cNvSpPr>
          <p:nvPr/>
        </p:nvSpPr>
        <p:spPr bwMode="auto">
          <a:xfrm>
            <a:off x="4267200" y="41910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G2</a:t>
            </a:r>
            <a:endParaRPr lang="en-US">
              <a:solidFill>
                <a:schemeClr val="bg1"/>
              </a:solidFill>
              <a:effectLst>
                <a:outerShdw blurRad="38100" dist="38100" dir="2700000" algn="tl">
                  <a:srgbClr val="C0C0C0"/>
                </a:outerShdw>
              </a:effectLst>
            </a:endParaRPr>
          </a:p>
        </p:txBody>
      </p:sp>
      <p:sp>
        <p:nvSpPr>
          <p:cNvPr id="204820" name="Rectangle 20"/>
          <p:cNvSpPr>
            <a:spLocks noChangeArrowheads="1"/>
          </p:cNvSpPr>
          <p:nvPr/>
        </p:nvSpPr>
        <p:spPr bwMode="auto">
          <a:xfrm>
            <a:off x="6553200" y="51054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457200" y="533400"/>
            <a:ext cx="8153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Fill Me!</a:t>
            </a:r>
          </a:p>
        </p:txBody>
      </p:sp>
      <p:sp>
        <p:nvSpPr>
          <p:cNvPr id="205827" name="Text Box 3"/>
          <p:cNvSpPr txBox="1">
            <a:spLocks noChangeArrowheads="1"/>
          </p:cNvSpPr>
          <p:nvPr/>
        </p:nvSpPr>
        <p:spPr bwMode="auto">
          <a:xfrm>
            <a:off x="838200" y="1371600"/>
            <a:ext cx="75438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Just Fill Me</a:t>
            </a:r>
          </a:p>
        </p:txBody>
      </p:sp>
      <p:sp>
        <p:nvSpPr>
          <p:cNvPr id="205828" name="Text Box 4"/>
          <p:cNvSpPr txBox="1">
            <a:spLocks noChangeArrowheads="1"/>
          </p:cNvSpPr>
          <p:nvPr/>
        </p:nvSpPr>
        <p:spPr bwMode="auto">
          <a:xfrm>
            <a:off x="533400" y="2438400"/>
            <a:ext cx="8382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want more - I need more!</a:t>
            </a:r>
          </a:p>
        </p:txBody>
      </p:sp>
      <p:sp>
        <p:nvSpPr>
          <p:cNvPr id="205829" name="Text Box 5"/>
          <p:cNvSpPr txBox="1">
            <a:spLocks noChangeArrowheads="1"/>
          </p:cNvSpPr>
          <p:nvPr/>
        </p:nvSpPr>
        <p:spPr bwMode="auto">
          <a:xfrm>
            <a:off x="1600200" y="3657600"/>
            <a:ext cx="59436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Fill Me!</a:t>
            </a:r>
          </a:p>
        </p:txBody>
      </p:sp>
      <p:sp>
        <p:nvSpPr>
          <p:cNvPr id="205830" name="Text Box 6"/>
          <p:cNvSpPr txBox="1">
            <a:spLocks noChangeArrowheads="1"/>
          </p:cNvSpPr>
          <p:nvPr/>
        </p:nvSpPr>
        <p:spPr bwMode="auto">
          <a:xfrm>
            <a:off x="1143000" y="4343400"/>
            <a:ext cx="6553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Just Fill Me</a:t>
            </a:r>
          </a:p>
        </p:txBody>
      </p:sp>
      <p:sp>
        <p:nvSpPr>
          <p:cNvPr id="205831" name="Text Box 7"/>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52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the joy,joy,joy,joy</a:t>
            </a:r>
          </a:p>
        </p:txBody>
      </p:sp>
      <p:sp>
        <p:nvSpPr>
          <p:cNvPr id="206851"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59 </a:t>
            </a:r>
            <a:r>
              <a:rPr lang="en-US" b="1">
                <a:solidFill>
                  <a:srgbClr val="FF0000"/>
                </a:solidFill>
                <a:effectLst>
                  <a:outerShdw blurRad="38100" dist="38100" dir="2700000" algn="tl">
                    <a:srgbClr val="C0C0C0"/>
                  </a:outerShdw>
                </a:effectLst>
              </a:rPr>
              <a:t>      </a:t>
            </a:r>
          </a:p>
        </p:txBody>
      </p:sp>
      <p:sp>
        <p:nvSpPr>
          <p:cNvPr id="206852" name="Text Box 4"/>
          <p:cNvSpPr txBox="1">
            <a:spLocks noChangeArrowheads="1"/>
          </p:cNvSpPr>
          <p:nvPr/>
        </p:nvSpPr>
        <p:spPr bwMode="auto">
          <a:xfrm>
            <a:off x="2057400" y="0"/>
            <a:ext cx="472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 Ab Eb/G Ab Eb/G C</a:t>
            </a:r>
            <a:endParaRPr lang="en-US" b="1">
              <a:solidFill>
                <a:srgbClr val="FF0000"/>
              </a:solidFill>
              <a:effectLst>
                <a:outerShdw blurRad="38100" dist="38100" dir="2700000" algn="tl">
                  <a:srgbClr val="C0C0C0"/>
                </a:outerShdw>
              </a:effectLst>
            </a:endParaRPr>
          </a:p>
        </p:txBody>
      </p:sp>
      <p:sp>
        <p:nvSpPr>
          <p:cNvPr id="206853" name="Text Box 5"/>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Down in my heart, down in my heart</a:t>
            </a:r>
          </a:p>
        </p:txBody>
      </p:sp>
      <p:sp>
        <p:nvSpPr>
          <p:cNvPr id="206854" name="Text Box 6"/>
          <p:cNvSpPr txBox="1">
            <a:spLocks noChangeArrowheads="1"/>
          </p:cNvSpPr>
          <p:nvPr/>
        </p:nvSpPr>
        <p:spPr bwMode="auto">
          <a:xfrm>
            <a:off x="0" y="2819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Down in my heart</a:t>
            </a:r>
          </a:p>
        </p:txBody>
      </p:sp>
      <p:sp>
        <p:nvSpPr>
          <p:cNvPr id="206855" name="Text Box 7"/>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the joy,joy,joy,joy</a:t>
            </a:r>
          </a:p>
        </p:txBody>
      </p:sp>
      <p:sp>
        <p:nvSpPr>
          <p:cNvPr id="206856" name="Text Box 8"/>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Down in my heart</a:t>
            </a:r>
          </a:p>
        </p:txBody>
      </p:sp>
      <p:sp>
        <p:nvSpPr>
          <p:cNvPr id="206857" name="Text Box 9"/>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Down in my heart to stay</a:t>
            </a:r>
          </a:p>
        </p:txBody>
      </p:sp>
      <p:sp>
        <p:nvSpPr>
          <p:cNvPr id="206858" name="Text Box 10"/>
          <p:cNvSpPr txBox="1">
            <a:spLocks noChangeArrowheads="1"/>
          </p:cNvSpPr>
          <p:nvPr/>
        </p:nvSpPr>
        <p:spPr bwMode="auto">
          <a:xfrm>
            <a:off x="0" y="0"/>
            <a:ext cx="1905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Intro:</a:t>
            </a:r>
          </a:p>
        </p:txBody>
      </p:sp>
      <p:sp>
        <p:nvSpPr>
          <p:cNvPr id="206859" name="Text Box 11"/>
          <p:cNvSpPr txBox="1">
            <a:spLocks noChangeArrowheads="1"/>
          </p:cNvSpPr>
          <p:nvPr/>
        </p:nvSpPr>
        <p:spPr bwMode="auto">
          <a:xfrm>
            <a:off x="4038600" y="609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6860" name="Text Box 12"/>
          <p:cNvSpPr txBox="1">
            <a:spLocks noChangeArrowheads="1"/>
          </p:cNvSpPr>
          <p:nvPr/>
        </p:nvSpPr>
        <p:spPr bwMode="auto">
          <a:xfrm>
            <a:off x="5486400" y="609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6861" name="Text Box 13"/>
          <p:cNvSpPr txBox="1">
            <a:spLocks noChangeArrowheads="1"/>
          </p:cNvSpPr>
          <p:nvPr/>
        </p:nvSpPr>
        <p:spPr bwMode="auto">
          <a:xfrm>
            <a:off x="12954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6862" name="Text Box 14"/>
          <p:cNvSpPr txBox="1">
            <a:spLocks noChangeArrowheads="1"/>
          </p:cNvSpPr>
          <p:nvPr/>
        </p:nvSpPr>
        <p:spPr bwMode="auto">
          <a:xfrm>
            <a:off x="25908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6863" name="Text Box 15"/>
          <p:cNvSpPr txBox="1">
            <a:spLocks noChangeArrowheads="1"/>
          </p:cNvSpPr>
          <p:nvPr/>
        </p:nvSpPr>
        <p:spPr bwMode="auto">
          <a:xfrm>
            <a:off x="35814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6864" name="Text Box 16"/>
          <p:cNvSpPr txBox="1">
            <a:spLocks noChangeArrowheads="1"/>
          </p:cNvSpPr>
          <p:nvPr/>
        </p:nvSpPr>
        <p:spPr bwMode="auto">
          <a:xfrm>
            <a:off x="4114800" y="3429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6865" name="Text Box 17"/>
          <p:cNvSpPr txBox="1">
            <a:spLocks noChangeArrowheads="1"/>
          </p:cNvSpPr>
          <p:nvPr/>
        </p:nvSpPr>
        <p:spPr bwMode="auto">
          <a:xfrm>
            <a:off x="5638800" y="3429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6866" name="Text Box 18"/>
          <p:cNvSpPr txBox="1">
            <a:spLocks noChangeArrowheads="1"/>
          </p:cNvSpPr>
          <p:nvPr/>
        </p:nvSpPr>
        <p:spPr bwMode="auto">
          <a:xfrm>
            <a:off x="2971800" y="4419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6867" name="Text Box 19"/>
          <p:cNvSpPr txBox="1">
            <a:spLocks noChangeArrowheads="1"/>
          </p:cNvSpPr>
          <p:nvPr/>
        </p:nvSpPr>
        <p:spPr bwMode="auto">
          <a:xfrm>
            <a:off x="2286000" y="5334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206868" name="Text Box 20"/>
          <p:cNvSpPr txBox="1">
            <a:spLocks noChangeArrowheads="1"/>
          </p:cNvSpPr>
          <p:nvPr/>
        </p:nvSpPr>
        <p:spPr bwMode="auto">
          <a:xfrm>
            <a:off x="3429000" y="5410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endParaRPr lang="en-US" b="1">
              <a:solidFill>
                <a:srgbClr val="FF0000"/>
              </a:solidFill>
              <a:effectLst>
                <a:outerShdw blurRad="38100" dist="38100" dir="2700000" algn="tl">
                  <a:srgbClr val="C0C0C0"/>
                </a:outerShdw>
              </a:effectLst>
            </a:endParaRPr>
          </a:p>
        </p:txBody>
      </p:sp>
      <p:sp>
        <p:nvSpPr>
          <p:cNvPr id="206869" name="Text Box 21"/>
          <p:cNvSpPr txBox="1">
            <a:spLocks noChangeArrowheads="1"/>
          </p:cNvSpPr>
          <p:nvPr/>
        </p:nvSpPr>
        <p:spPr bwMode="auto">
          <a:xfrm>
            <a:off x="4724400" y="5410200"/>
            <a:ext cx="2209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   Eb/G  C</a:t>
            </a:r>
            <a:endParaRPr lang="en-US" b="1">
              <a:solidFill>
                <a:srgbClr val="FF0000"/>
              </a:solidFill>
              <a:effectLst>
                <a:outerShdw blurRad="38100" dist="38100" dir="2700000" algn="tl">
                  <a:srgbClr val="C0C0C0"/>
                </a:outerShdw>
              </a:effectLst>
            </a:endParaRPr>
          </a:p>
        </p:txBody>
      </p:sp>
      <p:sp>
        <p:nvSpPr>
          <p:cNvPr id="206870" name="Text Box 22"/>
          <p:cNvSpPr txBox="1">
            <a:spLocks noChangeArrowheads="1"/>
          </p:cNvSpPr>
          <p:nvPr/>
        </p:nvSpPr>
        <p:spPr bwMode="auto">
          <a:xfrm>
            <a:off x="5257800" y="4419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6871" name="Text Box 23"/>
          <p:cNvSpPr txBox="1">
            <a:spLocks noChangeArrowheads="1"/>
          </p:cNvSpPr>
          <p:nvPr/>
        </p:nvSpPr>
        <p:spPr bwMode="auto">
          <a:xfrm>
            <a:off x="4343400" y="4419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6872" name="Text Box 24"/>
          <p:cNvSpPr txBox="1">
            <a:spLocks noChangeArrowheads="1"/>
          </p:cNvSpPr>
          <p:nvPr/>
        </p:nvSpPr>
        <p:spPr bwMode="auto">
          <a:xfrm>
            <a:off x="2895600" y="2438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06873" name="Text Box 25"/>
          <p:cNvSpPr txBox="1">
            <a:spLocks noChangeArrowheads="1"/>
          </p:cNvSpPr>
          <p:nvPr/>
        </p:nvSpPr>
        <p:spPr bwMode="auto">
          <a:xfrm>
            <a:off x="49530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0" y="669925"/>
            <a:ext cx="9144000" cy="61880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I’ve got the peace that passes understanding</a:t>
            </a:r>
          </a:p>
          <a:p>
            <a:pPr algn="ctr">
              <a:spcBef>
                <a:spcPct val="50000"/>
              </a:spcBef>
              <a:defRPr/>
            </a:pPr>
            <a:r>
              <a:rPr lang="en-US" sz="4000">
                <a:solidFill>
                  <a:schemeClr val="bg1"/>
                </a:solidFill>
                <a:effectLst>
                  <a:outerShdw blurRad="38100" dist="38100" dir="2700000" algn="tl">
                    <a:srgbClr val="000000"/>
                  </a:outerShdw>
                </a:effectLst>
              </a:rPr>
              <a:t>Down in my heart</a:t>
            </a:r>
          </a:p>
          <a:p>
            <a:pPr algn="ctr">
              <a:spcBef>
                <a:spcPct val="50000"/>
              </a:spcBef>
              <a:defRPr/>
            </a:pPr>
            <a:r>
              <a:rPr lang="en-US" sz="4000">
                <a:solidFill>
                  <a:schemeClr val="bg1"/>
                </a:solidFill>
                <a:effectLst>
                  <a:outerShdw blurRad="38100" dist="38100" dir="2700000" algn="tl">
                    <a:srgbClr val="000000"/>
                  </a:outerShdw>
                </a:effectLst>
              </a:rPr>
              <a:t>Down in my heart</a:t>
            </a:r>
          </a:p>
          <a:p>
            <a:pPr algn="ctr">
              <a:spcBef>
                <a:spcPct val="50000"/>
              </a:spcBef>
              <a:defRPr/>
            </a:pPr>
            <a:r>
              <a:rPr lang="en-US" sz="4000">
                <a:solidFill>
                  <a:schemeClr val="bg1"/>
                </a:solidFill>
                <a:effectLst>
                  <a:outerShdw blurRad="38100" dist="38100" dir="2700000" algn="tl">
                    <a:srgbClr val="000000"/>
                  </a:outerShdw>
                </a:effectLst>
              </a:rPr>
              <a:t>Down in my heart</a:t>
            </a:r>
          </a:p>
          <a:p>
            <a:pPr algn="ctr">
              <a:spcBef>
                <a:spcPct val="50000"/>
              </a:spcBef>
              <a:defRPr/>
            </a:pPr>
            <a:r>
              <a:rPr lang="en-US" sz="4000">
                <a:solidFill>
                  <a:schemeClr val="bg1"/>
                </a:solidFill>
                <a:effectLst>
                  <a:outerShdw blurRad="38100" dist="38100" dir="2700000" algn="tl">
                    <a:srgbClr val="000000"/>
                  </a:outerShdw>
                </a:effectLst>
              </a:rPr>
              <a:t>I’ve got the peace that passes understanding</a:t>
            </a:r>
          </a:p>
          <a:p>
            <a:pPr algn="ctr">
              <a:spcBef>
                <a:spcPct val="50000"/>
              </a:spcBef>
              <a:defRPr/>
            </a:pPr>
            <a:r>
              <a:rPr lang="en-US" sz="4000">
                <a:solidFill>
                  <a:schemeClr val="bg1"/>
                </a:solidFill>
                <a:effectLst>
                  <a:outerShdw blurRad="38100" dist="38100" dir="2700000" algn="tl">
                    <a:srgbClr val="000000"/>
                  </a:outerShdw>
                </a:effectLst>
              </a:rPr>
              <a:t>Down in my heart</a:t>
            </a:r>
          </a:p>
          <a:p>
            <a:pPr algn="ctr">
              <a:spcBef>
                <a:spcPct val="50000"/>
              </a:spcBef>
              <a:defRPr/>
            </a:pPr>
            <a:r>
              <a:rPr lang="en-US" sz="4000">
                <a:solidFill>
                  <a:schemeClr val="bg1"/>
                </a:solidFill>
                <a:effectLst>
                  <a:outerShdw blurRad="38100" dist="38100" dir="2700000" algn="tl">
                    <a:srgbClr val="000000"/>
                  </a:outerShdw>
                </a:effectLst>
              </a:rPr>
              <a:t>Down in my heart to stay</a:t>
            </a:r>
            <a:endParaRPr lang="en-US" sz="4800">
              <a:solidFill>
                <a:schemeClr val="bg1"/>
              </a:solidFill>
              <a:effectLst>
                <a:outerShdw blurRad="38100" dist="38100" dir="2700000" algn="tl">
                  <a:srgbClr val="000000"/>
                </a:outerShdw>
              </a:effectLst>
            </a:endParaRPr>
          </a:p>
        </p:txBody>
      </p:sp>
      <p:sp>
        <p:nvSpPr>
          <p:cNvPr id="20787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60 </a:t>
            </a:r>
            <a:r>
              <a:rPr lang="en-US" b="1">
                <a:solidFill>
                  <a:srgbClr val="FF0000"/>
                </a:solidFill>
                <a:effectLst>
                  <a:outerShdw blurRad="38100" dist="38100" dir="2700000" algn="tl">
                    <a:srgbClr val="C0C0C0"/>
                  </a:outerShdw>
                </a:effectLst>
              </a:rPr>
              <a:t>      </a:t>
            </a:r>
          </a:p>
        </p:txBody>
      </p:sp>
      <p:sp>
        <p:nvSpPr>
          <p:cNvPr id="207876" name="Text Box 4"/>
          <p:cNvSpPr txBox="1">
            <a:spLocks noChangeArrowheads="1"/>
          </p:cNvSpPr>
          <p:nvPr/>
        </p:nvSpPr>
        <p:spPr bwMode="auto">
          <a:xfrm>
            <a:off x="25908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7877" name="Text Box 5"/>
          <p:cNvSpPr txBox="1">
            <a:spLocks noChangeArrowheads="1"/>
          </p:cNvSpPr>
          <p:nvPr/>
        </p:nvSpPr>
        <p:spPr bwMode="auto">
          <a:xfrm>
            <a:off x="63246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7878" name="Text Box 6"/>
          <p:cNvSpPr txBox="1">
            <a:spLocks noChangeArrowheads="1"/>
          </p:cNvSpPr>
          <p:nvPr/>
        </p:nvSpPr>
        <p:spPr bwMode="auto">
          <a:xfrm>
            <a:off x="2819400" y="1295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7879" name="Text Box 7"/>
          <p:cNvSpPr txBox="1">
            <a:spLocks noChangeArrowheads="1"/>
          </p:cNvSpPr>
          <p:nvPr/>
        </p:nvSpPr>
        <p:spPr bwMode="auto">
          <a:xfrm>
            <a:off x="3733800" y="1295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7880" name="Text Box 8"/>
          <p:cNvSpPr txBox="1">
            <a:spLocks noChangeArrowheads="1"/>
          </p:cNvSpPr>
          <p:nvPr/>
        </p:nvSpPr>
        <p:spPr bwMode="auto">
          <a:xfrm>
            <a:off x="5334000" y="1295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7881" name="Text Box 9"/>
          <p:cNvSpPr txBox="1">
            <a:spLocks noChangeArrowheads="1"/>
          </p:cNvSpPr>
          <p:nvPr/>
        </p:nvSpPr>
        <p:spPr bwMode="auto">
          <a:xfrm>
            <a:off x="3048000" y="2209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207882" name="Text Box 10"/>
          <p:cNvSpPr txBox="1">
            <a:spLocks noChangeArrowheads="1"/>
          </p:cNvSpPr>
          <p:nvPr/>
        </p:nvSpPr>
        <p:spPr bwMode="auto">
          <a:xfrm>
            <a:off x="3276600" y="3124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07883" name="Text Box 11"/>
          <p:cNvSpPr txBox="1">
            <a:spLocks noChangeArrowheads="1"/>
          </p:cNvSpPr>
          <p:nvPr/>
        </p:nvSpPr>
        <p:spPr bwMode="auto">
          <a:xfrm>
            <a:off x="2514600" y="4038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7884" name="Text Box 12"/>
          <p:cNvSpPr txBox="1">
            <a:spLocks noChangeArrowheads="1"/>
          </p:cNvSpPr>
          <p:nvPr/>
        </p:nvSpPr>
        <p:spPr bwMode="auto">
          <a:xfrm>
            <a:off x="67818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7885" name="Text Box 13"/>
          <p:cNvSpPr txBox="1">
            <a:spLocks noChangeArrowheads="1"/>
          </p:cNvSpPr>
          <p:nvPr/>
        </p:nvSpPr>
        <p:spPr bwMode="auto">
          <a:xfrm>
            <a:off x="2971800" y="487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7886" name="Text Box 14"/>
          <p:cNvSpPr txBox="1">
            <a:spLocks noChangeArrowheads="1"/>
          </p:cNvSpPr>
          <p:nvPr/>
        </p:nvSpPr>
        <p:spPr bwMode="auto">
          <a:xfrm>
            <a:off x="4572000" y="487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7887" name="Text Box 15"/>
          <p:cNvSpPr txBox="1">
            <a:spLocks noChangeArrowheads="1"/>
          </p:cNvSpPr>
          <p:nvPr/>
        </p:nvSpPr>
        <p:spPr bwMode="auto">
          <a:xfrm>
            <a:off x="5715000" y="487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7888" name="Text Box 16"/>
          <p:cNvSpPr txBox="1">
            <a:spLocks noChangeArrowheads="1"/>
          </p:cNvSpPr>
          <p:nvPr/>
        </p:nvSpPr>
        <p:spPr bwMode="auto">
          <a:xfrm>
            <a:off x="2133600" y="5867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207889" name="Text Box 17"/>
          <p:cNvSpPr txBox="1">
            <a:spLocks noChangeArrowheads="1"/>
          </p:cNvSpPr>
          <p:nvPr/>
        </p:nvSpPr>
        <p:spPr bwMode="auto">
          <a:xfrm>
            <a:off x="3048000" y="5867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endParaRPr lang="en-US" b="1">
              <a:solidFill>
                <a:srgbClr val="FF0000"/>
              </a:solidFill>
              <a:effectLst>
                <a:outerShdw blurRad="38100" dist="38100" dir="2700000" algn="tl">
                  <a:srgbClr val="C0C0C0"/>
                </a:outerShdw>
              </a:effectLst>
            </a:endParaRPr>
          </a:p>
        </p:txBody>
      </p:sp>
      <p:sp>
        <p:nvSpPr>
          <p:cNvPr id="207890" name="Text Box 18"/>
          <p:cNvSpPr txBox="1">
            <a:spLocks noChangeArrowheads="1"/>
          </p:cNvSpPr>
          <p:nvPr/>
        </p:nvSpPr>
        <p:spPr bwMode="auto">
          <a:xfrm>
            <a:off x="4191000" y="5867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207891" name="Text Box 19"/>
          <p:cNvSpPr txBox="1">
            <a:spLocks noChangeArrowheads="1"/>
          </p:cNvSpPr>
          <p:nvPr/>
        </p:nvSpPr>
        <p:spPr bwMode="auto">
          <a:xfrm>
            <a:off x="5334000" y="5867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endParaRPr lang="en-US" b="1">
              <a:solidFill>
                <a:srgbClr val="FF0000"/>
              </a:solidFill>
              <a:effectLst>
                <a:outerShdw blurRad="38100" dist="38100" dir="2700000" algn="tl">
                  <a:srgbClr val="C0C0C0"/>
                </a:outerShdw>
              </a:effectLst>
            </a:endParaRPr>
          </a:p>
        </p:txBody>
      </p:sp>
      <p:sp>
        <p:nvSpPr>
          <p:cNvPr id="207892" name="Text Box 20"/>
          <p:cNvSpPr txBox="1">
            <a:spLocks noChangeArrowheads="1"/>
          </p:cNvSpPr>
          <p:nvPr/>
        </p:nvSpPr>
        <p:spPr bwMode="auto">
          <a:xfrm>
            <a:off x="6477000" y="579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61 </a:t>
            </a:r>
            <a:r>
              <a:rPr lang="en-US" b="1">
                <a:solidFill>
                  <a:srgbClr val="FF0000"/>
                </a:solidFill>
                <a:effectLst>
                  <a:outerShdw blurRad="38100" dist="38100" dir="2700000" algn="tl">
                    <a:srgbClr val="C0C0C0"/>
                  </a:outerShdw>
                </a:effectLst>
              </a:rPr>
              <a:t>      </a:t>
            </a:r>
          </a:p>
        </p:txBody>
      </p:sp>
      <p:sp>
        <p:nvSpPr>
          <p:cNvPr id="208899" name="Text Box 3"/>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laughing cause I’m happy</a:t>
            </a:r>
          </a:p>
        </p:txBody>
      </p:sp>
      <p:sp>
        <p:nvSpPr>
          <p:cNvPr id="208900" name="Text Box 4"/>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the victory, victory, victory</a:t>
            </a:r>
          </a:p>
        </p:txBody>
      </p:sp>
      <p:sp>
        <p:nvSpPr>
          <p:cNvPr id="208901" name="Text Box 5"/>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laughing cause I’m happy</a:t>
            </a:r>
          </a:p>
        </p:txBody>
      </p:sp>
      <p:sp>
        <p:nvSpPr>
          <p:cNvPr id="208902" name="Text Box 6"/>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the victory</a:t>
            </a:r>
          </a:p>
        </p:txBody>
      </p:sp>
      <p:sp>
        <p:nvSpPr>
          <p:cNvPr id="208903" name="Text Box 7"/>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a victor in Jesus’ name</a:t>
            </a:r>
          </a:p>
        </p:txBody>
      </p:sp>
      <p:sp>
        <p:nvSpPr>
          <p:cNvPr id="208904" name="Text Box 8"/>
          <p:cNvSpPr txBox="1">
            <a:spLocks noChangeArrowheads="1"/>
          </p:cNvSpPr>
          <p:nvPr/>
        </p:nvSpPr>
        <p:spPr bwMode="auto">
          <a:xfrm>
            <a:off x="2667000" y="457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8905" name="Text Box 9"/>
          <p:cNvSpPr txBox="1">
            <a:spLocks noChangeArrowheads="1"/>
          </p:cNvSpPr>
          <p:nvPr/>
        </p:nvSpPr>
        <p:spPr bwMode="auto">
          <a:xfrm>
            <a:off x="6248400" y="457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8906" name="Text Box 10"/>
          <p:cNvSpPr txBox="1">
            <a:spLocks noChangeArrowheads="1"/>
          </p:cNvSpPr>
          <p:nvPr/>
        </p:nvSpPr>
        <p:spPr bwMode="auto">
          <a:xfrm>
            <a:off x="25146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8907" name="Text Box 11"/>
          <p:cNvSpPr txBox="1">
            <a:spLocks noChangeArrowheads="1"/>
          </p:cNvSpPr>
          <p:nvPr/>
        </p:nvSpPr>
        <p:spPr bwMode="auto">
          <a:xfrm>
            <a:off x="35052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C/E</a:t>
            </a:r>
            <a:endParaRPr lang="en-US">
              <a:solidFill>
                <a:srgbClr val="FF0000"/>
              </a:solidFill>
              <a:effectLst>
                <a:outerShdw blurRad="38100" dist="38100" dir="2700000" algn="tl">
                  <a:srgbClr val="C0C0C0"/>
                </a:outerShdw>
              </a:effectLst>
            </a:endParaRPr>
          </a:p>
        </p:txBody>
      </p:sp>
      <p:sp>
        <p:nvSpPr>
          <p:cNvPr id="208908" name="Text Box 12"/>
          <p:cNvSpPr txBox="1">
            <a:spLocks noChangeArrowheads="1"/>
          </p:cNvSpPr>
          <p:nvPr/>
        </p:nvSpPr>
        <p:spPr bwMode="auto">
          <a:xfrm>
            <a:off x="44196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8909" name="Text Box 13"/>
          <p:cNvSpPr txBox="1">
            <a:spLocks noChangeArrowheads="1"/>
          </p:cNvSpPr>
          <p:nvPr/>
        </p:nvSpPr>
        <p:spPr bwMode="auto">
          <a:xfrm>
            <a:off x="5334000" y="1447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208910" name="Text Box 14"/>
          <p:cNvSpPr txBox="1">
            <a:spLocks noChangeArrowheads="1"/>
          </p:cNvSpPr>
          <p:nvPr/>
        </p:nvSpPr>
        <p:spPr bwMode="auto">
          <a:xfrm>
            <a:off x="6705600" y="1524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08911" name="Text Box 15"/>
          <p:cNvSpPr txBox="1">
            <a:spLocks noChangeArrowheads="1"/>
          </p:cNvSpPr>
          <p:nvPr/>
        </p:nvSpPr>
        <p:spPr bwMode="auto">
          <a:xfrm>
            <a:off x="2743200" y="2438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8912" name="Text Box 16"/>
          <p:cNvSpPr txBox="1">
            <a:spLocks noChangeArrowheads="1"/>
          </p:cNvSpPr>
          <p:nvPr/>
        </p:nvSpPr>
        <p:spPr bwMode="auto">
          <a:xfrm>
            <a:off x="6172200" y="2514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8913" name="Text Box 17"/>
          <p:cNvSpPr txBox="1">
            <a:spLocks noChangeArrowheads="1"/>
          </p:cNvSpPr>
          <p:nvPr/>
        </p:nvSpPr>
        <p:spPr bwMode="auto">
          <a:xfrm>
            <a:off x="4419600" y="3429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8914" name="Text Box 18"/>
          <p:cNvSpPr txBox="1">
            <a:spLocks noChangeArrowheads="1"/>
          </p:cNvSpPr>
          <p:nvPr/>
        </p:nvSpPr>
        <p:spPr bwMode="auto">
          <a:xfrm>
            <a:off x="5334000" y="3429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C/E</a:t>
            </a:r>
            <a:endParaRPr lang="en-US">
              <a:solidFill>
                <a:srgbClr val="FF0000"/>
              </a:solidFill>
              <a:effectLst>
                <a:outerShdw blurRad="38100" dist="38100" dir="2700000" algn="tl">
                  <a:srgbClr val="C0C0C0"/>
                </a:outerShdw>
              </a:effectLst>
            </a:endParaRPr>
          </a:p>
        </p:txBody>
      </p:sp>
      <p:sp>
        <p:nvSpPr>
          <p:cNvPr id="208915" name="Text Box 19"/>
          <p:cNvSpPr txBox="1">
            <a:spLocks noChangeArrowheads="1"/>
          </p:cNvSpPr>
          <p:nvPr/>
        </p:nvSpPr>
        <p:spPr bwMode="auto">
          <a:xfrm>
            <a:off x="6248400" y="3429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8916" name="Text Box 20"/>
          <p:cNvSpPr txBox="1">
            <a:spLocks noChangeArrowheads="1"/>
          </p:cNvSpPr>
          <p:nvPr/>
        </p:nvSpPr>
        <p:spPr bwMode="auto">
          <a:xfrm>
            <a:off x="2590800" y="4343400"/>
            <a:ext cx="472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 Ab Eb/G Ab Eb/G 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62 </a:t>
            </a:r>
            <a:r>
              <a:rPr lang="en-US" b="1">
                <a:solidFill>
                  <a:srgbClr val="FF0000"/>
                </a:solidFill>
                <a:effectLst>
                  <a:outerShdw blurRad="38100" dist="38100" dir="2700000" algn="tl">
                    <a:srgbClr val="C0C0C0"/>
                  </a:outerShdw>
                </a:effectLst>
              </a:rPr>
              <a:t>      </a:t>
            </a:r>
          </a:p>
        </p:txBody>
      </p:sp>
      <p:sp>
        <p:nvSpPr>
          <p:cNvPr id="209923" name="Text Box 3"/>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the devil doesn’t like it cause </a:t>
            </a:r>
          </a:p>
        </p:txBody>
      </p:sp>
      <p:sp>
        <p:nvSpPr>
          <p:cNvPr id="209924" name="Text Box 4"/>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under my feet</a:t>
            </a:r>
          </a:p>
        </p:txBody>
      </p:sp>
      <p:sp>
        <p:nvSpPr>
          <p:cNvPr id="209925" name="Text Box 5"/>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Under my feet, under my feet</a:t>
            </a:r>
          </a:p>
        </p:txBody>
      </p:sp>
      <p:sp>
        <p:nvSpPr>
          <p:cNvPr id="209926" name="Text Box 6"/>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the devil doesn’t like it cause</a:t>
            </a:r>
          </a:p>
        </p:txBody>
      </p:sp>
      <p:sp>
        <p:nvSpPr>
          <p:cNvPr id="209927" name="Text Box 7"/>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under my feet</a:t>
            </a:r>
          </a:p>
        </p:txBody>
      </p:sp>
      <p:sp>
        <p:nvSpPr>
          <p:cNvPr id="209928" name="Text Box 8"/>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Under my feet to stay</a:t>
            </a:r>
          </a:p>
        </p:txBody>
      </p:sp>
      <p:sp>
        <p:nvSpPr>
          <p:cNvPr id="209929" name="Text Box 9"/>
          <p:cNvSpPr txBox="1">
            <a:spLocks noChangeArrowheads="1"/>
          </p:cNvSpPr>
          <p:nvPr/>
        </p:nvSpPr>
        <p:spPr bwMode="auto">
          <a:xfrm>
            <a:off x="30480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9930" name="Text Box 10"/>
          <p:cNvSpPr txBox="1">
            <a:spLocks noChangeArrowheads="1"/>
          </p:cNvSpPr>
          <p:nvPr/>
        </p:nvSpPr>
        <p:spPr bwMode="auto">
          <a:xfrm>
            <a:off x="60198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9931" name="Text Box 11"/>
          <p:cNvSpPr txBox="1">
            <a:spLocks noChangeArrowheads="1"/>
          </p:cNvSpPr>
          <p:nvPr/>
        </p:nvSpPr>
        <p:spPr bwMode="auto">
          <a:xfrm>
            <a:off x="36576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9932" name="Text Box 12"/>
          <p:cNvSpPr txBox="1">
            <a:spLocks noChangeArrowheads="1"/>
          </p:cNvSpPr>
          <p:nvPr/>
        </p:nvSpPr>
        <p:spPr bwMode="auto">
          <a:xfrm>
            <a:off x="45720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C/E</a:t>
            </a:r>
            <a:endParaRPr lang="en-US">
              <a:solidFill>
                <a:srgbClr val="FF0000"/>
              </a:solidFill>
              <a:effectLst>
                <a:outerShdw blurRad="38100" dist="38100" dir="2700000" algn="tl">
                  <a:srgbClr val="C0C0C0"/>
                </a:outerShdw>
              </a:effectLst>
            </a:endParaRPr>
          </a:p>
        </p:txBody>
      </p:sp>
      <p:sp>
        <p:nvSpPr>
          <p:cNvPr id="209933" name="Text Box 13"/>
          <p:cNvSpPr txBox="1">
            <a:spLocks noChangeArrowheads="1"/>
          </p:cNvSpPr>
          <p:nvPr/>
        </p:nvSpPr>
        <p:spPr bwMode="auto">
          <a:xfrm>
            <a:off x="54864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9934" name="Text Box 14"/>
          <p:cNvSpPr txBox="1">
            <a:spLocks noChangeArrowheads="1"/>
          </p:cNvSpPr>
          <p:nvPr/>
        </p:nvSpPr>
        <p:spPr bwMode="auto">
          <a:xfrm>
            <a:off x="2133600" y="1905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209935" name="Text Box 15"/>
          <p:cNvSpPr txBox="1">
            <a:spLocks noChangeArrowheads="1"/>
          </p:cNvSpPr>
          <p:nvPr/>
        </p:nvSpPr>
        <p:spPr bwMode="auto">
          <a:xfrm>
            <a:off x="6400800" y="1905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09936" name="Text Box 16"/>
          <p:cNvSpPr txBox="1">
            <a:spLocks noChangeArrowheads="1"/>
          </p:cNvSpPr>
          <p:nvPr/>
        </p:nvSpPr>
        <p:spPr bwMode="auto">
          <a:xfrm>
            <a:off x="32766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09937" name="Text Box 17"/>
          <p:cNvSpPr txBox="1">
            <a:spLocks noChangeArrowheads="1"/>
          </p:cNvSpPr>
          <p:nvPr/>
        </p:nvSpPr>
        <p:spPr bwMode="auto">
          <a:xfrm>
            <a:off x="55626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09938" name="Text Box 18"/>
          <p:cNvSpPr txBox="1">
            <a:spLocks noChangeArrowheads="1"/>
          </p:cNvSpPr>
          <p:nvPr/>
        </p:nvSpPr>
        <p:spPr bwMode="auto">
          <a:xfrm>
            <a:off x="38100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09939" name="Text Box 19"/>
          <p:cNvSpPr txBox="1">
            <a:spLocks noChangeArrowheads="1"/>
          </p:cNvSpPr>
          <p:nvPr/>
        </p:nvSpPr>
        <p:spPr bwMode="auto">
          <a:xfrm>
            <a:off x="46482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C/E</a:t>
            </a:r>
            <a:endParaRPr lang="en-US">
              <a:solidFill>
                <a:srgbClr val="FF0000"/>
              </a:solidFill>
              <a:effectLst>
                <a:outerShdw blurRad="38100" dist="38100" dir="2700000" algn="tl">
                  <a:srgbClr val="C0C0C0"/>
                </a:outerShdw>
              </a:effectLst>
            </a:endParaRPr>
          </a:p>
        </p:txBody>
      </p:sp>
      <p:sp>
        <p:nvSpPr>
          <p:cNvPr id="209940" name="Text Box 20"/>
          <p:cNvSpPr txBox="1">
            <a:spLocks noChangeArrowheads="1"/>
          </p:cNvSpPr>
          <p:nvPr/>
        </p:nvSpPr>
        <p:spPr bwMode="auto">
          <a:xfrm>
            <a:off x="56388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209941" name="Text Box 21"/>
          <p:cNvSpPr txBox="1">
            <a:spLocks noChangeArrowheads="1"/>
          </p:cNvSpPr>
          <p:nvPr/>
        </p:nvSpPr>
        <p:spPr bwMode="auto">
          <a:xfrm>
            <a:off x="2362200" y="5029200"/>
            <a:ext cx="472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 Ab Eb/G Ab Eb/G 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609600" y="4572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God’s got it,               I need it</a:t>
            </a:r>
          </a:p>
        </p:txBody>
      </p:sp>
      <p:sp>
        <p:nvSpPr>
          <p:cNvPr id="108547" name="Text Box 3"/>
          <p:cNvSpPr txBox="1">
            <a:spLocks noChangeArrowheads="1"/>
          </p:cNvSpPr>
          <p:nvPr/>
        </p:nvSpPr>
        <p:spPr bwMode="auto">
          <a:xfrm>
            <a:off x="762000" y="13716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by faith,       I’m gonna get it</a:t>
            </a:r>
          </a:p>
        </p:txBody>
      </p:sp>
      <p:sp>
        <p:nvSpPr>
          <p:cNvPr id="108548" name="Text Box 4"/>
          <p:cNvSpPr txBox="1">
            <a:spLocks noChangeArrowheads="1"/>
          </p:cNvSpPr>
          <p:nvPr/>
        </p:nvSpPr>
        <p:spPr bwMode="auto">
          <a:xfrm>
            <a:off x="685800" y="22860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God’s got it,                  I need it</a:t>
            </a:r>
          </a:p>
        </p:txBody>
      </p:sp>
      <p:sp>
        <p:nvSpPr>
          <p:cNvPr id="108549" name="Text Box 5"/>
          <p:cNvSpPr txBox="1">
            <a:spLocks noChangeArrowheads="1"/>
          </p:cNvSpPr>
          <p:nvPr/>
        </p:nvSpPr>
        <p:spPr bwMode="auto">
          <a:xfrm>
            <a:off x="762000" y="32004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by faith      right now it’s done</a:t>
            </a:r>
          </a:p>
        </p:txBody>
      </p:sp>
      <p:sp>
        <p:nvSpPr>
          <p:cNvPr id="108550" name="Text Box 6"/>
          <p:cNvSpPr txBox="1">
            <a:spLocks noChangeArrowheads="1"/>
          </p:cNvSpPr>
          <p:nvPr/>
        </p:nvSpPr>
        <p:spPr bwMode="auto">
          <a:xfrm>
            <a:off x="-228600" y="4191000"/>
            <a:ext cx="9753600" cy="457200"/>
          </a:xfrm>
          <a:prstGeom prst="rect">
            <a:avLst/>
          </a:prstGeom>
          <a:noFill/>
          <a:ln w="9525">
            <a:noFill/>
            <a:miter lim="800000"/>
            <a:headEnd/>
            <a:tailEnd/>
          </a:ln>
        </p:spPr>
        <p:txBody>
          <a:bodyPr>
            <a:spAutoFit/>
          </a:bodyPr>
          <a:lstStyle/>
          <a:p>
            <a:pPr algn="ctr">
              <a:spcBef>
                <a:spcPct val="50000"/>
              </a:spcBef>
            </a:pPr>
            <a:r>
              <a:rPr lang="en-US" b="1">
                <a:solidFill>
                  <a:srgbClr val="FFFFFF"/>
                </a:solidFill>
              </a:rPr>
              <a:t>By faith,</a:t>
            </a:r>
            <a:r>
              <a:rPr lang="en-US">
                <a:solidFill>
                  <a:srgbClr val="FFFFFF"/>
                </a:solidFill>
              </a:rPr>
              <a:t> (by faith) </a:t>
            </a:r>
            <a:r>
              <a:rPr lang="en-US" b="1">
                <a:solidFill>
                  <a:srgbClr val="FFFFFF"/>
                </a:solidFill>
              </a:rPr>
              <a:t>By faith</a:t>
            </a:r>
            <a:r>
              <a:rPr lang="en-US">
                <a:solidFill>
                  <a:srgbClr val="FFFFFF"/>
                </a:solidFill>
              </a:rPr>
              <a:t> (by faith) </a:t>
            </a:r>
            <a:r>
              <a:rPr lang="en-US" b="1">
                <a:solidFill>
                  <a:srgbClr val="FFFFFF"/>
                </a:solidFill>
              </a:rPr>
              <a:t>By faith</a:t>
            </a:r>
            <a:r>
              <a:rPr lang="en-US">
                <a:solidFill>
                  <a:srgbClr val="FFFFFF"/>
                </a:solidFill>
              </a:rPr>
              <a:t> (by faith) </a:t>
            </a:r>
            <a:r>
              <a:rPr lang="en-US" b="1">
                <a:solidFill>
                  <a:srgbClr val="FFFFFF"/>
                </a:solidFill>
              </a:rPr>
              <a:t>By faith</a:t>
            </a:r>
            <a:r>
              <a:rPr lang="en-US">
                <a:solidFill>
                  <a:srgbClr val="FFFFFF"/>
                </a:solidFill>
              </a:rPr>
              <a:t> (by faith)</a:t>
            </a:r>
          </a:p>
        </p:txBody>
      </p:sp>
      <p:sp>
        <p:nvSpPr>
          <p:cNvPr id="108551" name="Text Box 7"/>
          <p:cNvSpPr txBox="1">
            <a:spLocks noChangeArrowheads="1"/>
          </p:cNvSpPr>
          <p:nvPr/>
        </p:nvSpPr>
        <p:spPr bwMode="auto">
          <a:xfrm>
            <a:off x="-457200" y="5257800"/>
            <a:ext cx="10134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just only speak the word</a:t>
            </a:r>
          </a:p>
        </p:txBody>
      </p:sp>
      <p:sp>
        <p:nvSpPr>
          <p:cNvPr id="108552" name="Text Box 8"/>
          <p:cNvSpPr txBox="1">
            <a:spLocks noChangeArrowheads="1"/>
          </p:cNvSpPr>
          <p:nvPr/>
        </p:nvSpPr>
        <p:spPr bwMode="auto">
          <a:xfrm>
            <a:off x="0" y="6216650"/>
            <a:ext cx="10134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Your petition will be heard</a:t>
            </a:r>
          </a:p>
        </p:txBody>
      </p:sp>
      <p:sp>
        <p:nvSpPr>
          <p:cNvPr id="210953" name="Text Box 9"/>
          <p:cNvSpPr txBox="1">
            <a:spLocks noChangeArrowheads="1"/>
          </p:cNvSpPr>
          <p:nvPr/>
        </p:nvSpPr>
        <p:spPr bwMode="auto">
          <a:xfrm>
            <a:off x="4724400" y="487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C/F</a:t>
            </a:r>
            <a:endParaRPr lang="en-US" b="1">
              <a:solidFill>
                <a:srgbClr val="FF0000"/>
              </a:solidFill>
              <a:effectLst>
                <a:outerShdw blurRad="38100" dist="38100" dir="2700000" algn="tl">
                  <a:srgbClr val="C0C0C0"/>
                </a:outerShdw>
              </a:effectLst>
            </a:endParaRPr>
          </a:p>
        </p:txBody>
      </p:sp>
      <p:sp>
        <p:nvSpPr>
          <p:cNvPr id="210954" name="Text Box 10"/>
          <p:cNvSpPr txBox="1">
            <a:spLocks noChangeArrowheads="1"/>
          </p:cNvSpPr>
          <p:nvPr/>
        </p:nvSpPr>
        <p:spPr bwMode="auto">
          <a:xfrm>
            <a:off x="1524000" y="487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10955" name="Text Box 11"/>
          <p:cNvSpPr txBox="1">
            <a:spLocks noChangeArrowheads="1"/>
          </p:cNvSpPr>
          <p:nvPr/>
        </p:nvSpPr>
        <p:spPr bwMode="auto">
          <a:xfrm>
            <a:off x="6324600" y="487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G/F</a:t>
            </a:r>
            <a:endParaRPr lang="en-US" b="1">
              <a:solidFill>
                <a:srgbClr val="FF0000"/>
              </a:solidFill>
              <a:effectLst>
                <a:outerShdw blurRad="38100" dist="38100" dir="2700000" algn="tl">
                  <a:srgbClr val="C0C0C0"/>
                </a:outerShdw>
              </a:effectLst>
            </a:endParaRPr>
          </a:p>
        </p:txBody>
      </p:sp>
      <p:sp>
        <p:nvSpPr>
          <p:cNvPr id="210956" name="Text Box 12"/>
          <p:cNvSpPr txBox="1">
            <a:spLocks noChangeArrowheads="1"/>
          </p:cNvSpPr>
          <p:nvPr/>
        </p:nvSpPr>
        <p:spPr bwMode="auto">
          <a:xfrm>
            <a:off x="50292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10957" name="Text Box 13"/>
          <p:cNvSpPr txBox="1">
            <a:spLocks noChangeArrowheads="1"/>
          </p:cNvSpPr>
          <p:nvPr/>
        </p:nvSpPr>
        <p:spPr bwMode="auto">
          <a:xfrm>
            <a:off x="25146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210958" name="Text Box 14"/>
          <p:cNvSpPr txBox="1">
            <a:spLocks noChangeArrowheads="1"/>
          </p:cNvSpPr>
          <p:nvPr/>
        </p:nvSpPr>
        <p:spPr bwMode="auto">
          <a:xfrm>
            <a:off x="65532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210959" name="Text Box 15"/>
          <p:cNvSpPr txBox="1">
            <a:spLocks noChangeArrowheads="1"/>
          </p:cNvSpPr>
          <p:nvPr/>
        </p:nvSpPr>
        <p:spPr bwMode="auto">
          <a:xfrm>
            <a:off x="2895600" y="0"/>
            <a:ext cx="2667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 Am Dm F/G</a:t>
            </a:r>
          </a:p>
        </p:txBody>
      </p:sp>
      <p:sp>
        <p:nvSpPr>
          <p:cNvPr id="210961" name="Text Box 17"/>
          <p:cNvSpPr txBox="1">
            <a:spLocks noChangeArrowheads="1"/>
          </p:cNvSpPr>
          <p:nvPr/>
        </p:nvSpPr>
        <p:spPr bwMode="auto">
          <a:xfrm>
            <a:off x="2743200" y="990600"/>
            <a:ext cx="2057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    C/E    F</a:t>
            </a:r>
          </a:p>
        </p:txBody>
      </p:sp>
      <p:sp>
        <p:nvSpPr>
          <p:cNvPr id="210962" name="Text Box 18"/>
          <p:cNvSpPr txBox="1">
            <a:spLocks noChangeArrowheads="1"/>
          </p:cNvSpPr>
          <p:nvPr/>
        </p:nvSpPr>
        <p:spPr bwMode="auto">
          <a:xfrm>
            <a:off x="72390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10965" name="Text Box 21"/>
          <p:cNvSpPr txBox="1">
            <a:spLocks noChangeArrowheads="1"/>
          </p:cNvSpPr>
          <p:nvPr/>
        </p:nvSpPr>
        <p:spPr bwMode="auto">
          <a:xfrm>
            <a:off x="2743200" y="2819400"/>
            <a:ext cx="2057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    C/E    F</a:t>
            </a:r>
          </a:p>
        </p:txBody>
      </p:sp>
      <p:sp>
        <p:nvSpPr>
          <p:cNvPr id="210966" name="Text Box 22"/>
          <p:cNvSpPr txBox="1">
            <a:spLocks noChangeArrowheads="1"/>
          </p:cNvSpPr>
          <p:nvPr/>
        </p:nvSpPr>
        <p:spPr bwMode="auto">
          <a:xfrm>
            <a:off x="54864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210967" name="Text Box 23"/>
          <p:cNvSpPr txBox="1">
            <a:spLocks noChangeArrowheads="1"/>
          </p:cNvSpPr>
          <p:nvPr/>
        </p:nvSpPr>
        <p:spPr bwMode="auto">
          <a:xfrm>
            <a:off x="71628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10968" name="Text Box 24"/>
          <p:cNvSpPr txBox="1">
            <a:spLocks noChangeArrowheads="1"/>
          </p:cNvSpPr>
          <p:nvPr/>
        </p:nvSpPr>
        <p:spPr bwMode="auto">
          <a:xfrm>
            <a:off x="12954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210969" name="Text Box 25"/>
          <p:cNvSpPr txBox="1">
            <a:spLocks noChangeArrowheads="1"/>
          </p:cNvSpPr>
          <p:nvPr/>
        </p:nvSpPr>
        <p:spPr bwMode="auto">
          <a:xfrm>
            <a:off x="3733800" y="3733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210970" name="Text Box 26"/>
          <p:cNvSpPr txBox="1">
            <a:spLocks noChangeArrowheads="1"/>
          </p:cNvSpPr>
          <p:nvPr/>
        </p:nvSpPr>
        <p:spPr bwMode="auto">
          <a:xfrm>
            <a:off x="59436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10971" name="Text Box 27"/>
          <p:cNvSpPr txBox="1">
            <a:spLocks noChangeArrowheads="1"/>
          </p:cNvSpPr>
          <p:nvPr/>
        </p:nvSpPr>
        <p:spPr bwMode="auto">
          <a:xfrm>
            <a:off x="7924800" y="3733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210972" name="Text Box 28"/>
          <p:cNvSpPr txBox="1">
            <a:spLocks noChangeArrowheads="1"/>
          </p:cNvSpPr>
          <p:nvPr/>
        </p:nvSpPr>
        <p:spPr bwMode="auto">
          <a:xfrm>
            <a:off x="6019800" y="0"/>
            <a:ext cx="2667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 Am Dm F/G</a:t>
            </a:r>
          </a:p>
        </p:txBody>
      </p:sp>
      <p:sp>
        <p:nvSpPr>
          <p:cNvPr id="210973" name="Text Box 29"/>
          <p:cNvSpPr txBox="1">
            <a:spLocks noChangeArrowheads="1"/>
          </p:cNvSpPr>
          <p:nvPr/>
        </p:nvSpPr>
        <p:spPr bwMode="auto">
          <a:xfrm>
            <a:off x="2743200" y="1981200"/>
            <a:ext cx="2667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 Am Dm F/G</a:t>
            </a:r>
          </a:p>
        </p:txBody>
      </p:sp>
      <p:sp>
        <p:nvSpPr>
          <p:cNvPr id="210974" name="Text Box 30"/>
          <p:cNvSpPr txBox="1">
            <a:spLocks noChangeArrowheads="1"/>
          </p:cNvSpPr>
          <p:nvPr/>
        </p:nvSpPr>
        <p:spPr bwMode="auto">
          <a:xfrm>
            <a:off x="6248400" y="1981200"/>
            <a:ext cx="2667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 Am Dm F/G</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457200" y="10668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by faith ……</a:t>
            </a:r>
          </a:p>
        </p:txBody>
      </p:sp>
      <p:sp>
        <p:nvSpPr>
          <p:cNvPr id="109571" name="Text Box 3"/>
          <p:cNvSpPr txBox="1">
            <a:spLocks noChangeArrowheads="1"/>
          </p:cNvSpPr>
          <p:nvPr/>
        </p:nvSpPr>
        <p:spPr bwMode="auto">
          <a:xfrm>
            <a:off x="304800" y="3505200"/>
            <a:ext cx="8458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by faith….right now it’s done</a:t>
            </a:r>
          </a:p>
        </p:txBody>
      </p:sp>
      <p:sp>
        <p:nvSpPr>
          <p:cNvPr id="109572" name="Text Box 4"/>
          <p:cNvSpPr txBox="1">
            <a:spLocks noChangeArrowheads="1"/>
          </p:cNvSpPr>
          <p:nvPr/>
        </p:nvSpPr>
        <p:spPr bwMode="auto">
          <a:xfrm>
            <a:off x="457200" y="21336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by faith ……</a:t>
            </a:r>
          </a:p>
        </p:txBody>
      </p:sp>
      <p:sp>
        <p:nvSpPr>
          <p:cNvPr id="211973" name="Text Box 5"/>
          <p:cNvSpPr txBox="1">
            <a:spLocks noChangeArrowheads="1"/>
          </p:cNvSpPr>
          <p:nvPr/>
        </p:nvSpPr>
        <p:spPr bwMode="auto">
          <a:xfrm>
            <a:off x="4114800" y="609600"/>
            <a:ext cx="2667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Dm C/E F</a:t>
            </a:r>
          </a:p>
        </p:txBody>
      </p:sp>
      <p:sp>
        <p:nvSpPr>
          <p:cNvPr id="211974" name="Text Box 6"/>
          <p:cNvSpPr txBox="1">
            <a:spLocks noChangeArrowheads="1"/>
          </p:cNvSpPr>
          <p:nvPr/>
        </p:nvSpPr>
        <p:spPr bwMode="auto">
          <a:xfrm>
            <a:off x="3810000" y="1676400"/>
            <a:ext cx="2667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Dm C/E F</a:t>
            </a:r>
          </a:p>
        </p:txBody>
      </p:sp>
      <p:sp>
        <p:nvSpPr>
          <p:cNvPr id="211975" name="Text Box 7"/>
          <p:cNvSpPr txBox="1">
            <a:spLocks noChangeArrowheads="1"/>
          </p:cNvSpPr>
          <p:nvPr/>
        </p:nvSpPr>
        <p:spPr bwMode="auto">
          <a:xfrm>
            <a:off x="2819400" y="3048000"/>
            <a:ext cx="3200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Dm C/E F         F/G</a:t>
            </a:r>
          </a:p>
        </p:txBody>
      </p:sp>
      <p:sp>
        <p:nvSpPr>
          <p:cNvPr id="211976" name="Text Box 8"/>
          <p:cNvSpPr txBox="1">
            <a:spLocks noChangeArrowheads="1"/>
          </p:cNvSpPr>
          <p:nvPr/>
        </p:nvSpPr>
        <p:spPr bwMode="auto">
          <a:xfrm>
            <a:off x="68580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0" y="609600"/>
            <a:ext cx="9144000" cy="5211763"/>
          </a:xfrm>
          <a:prstGeom prst="rect">
            <a:avLst/>
          </a:prstGeom>
          <a:noFill/>
          <a:ln w="9525">
            <a:noFill/>
            <a:miter lim="800000"/>
            <a:headEnd/>
            <a:tailEnd/>
          </a:ln>
          <a:effectLst/>
        </p:spPr>
        <p:txBody>
          <a:bodyPr>
            <a:spAutoFit/>
          </a:bodyPr>
          <a:lstStyle/>
          <a:p>
            <a:pPr algn="ctr">
              <a:lnSpc>
                <a:spcPct val="140000"/>
              </a:lnSpc>
              <a:spcBef>
                <a:spcPct val="50000"/>
              </a:spcBef>
              <a:defRPr/>
            </a:pPr>
            <a:r>
              <a:rPr lang="en-US" b="1">
                <a:solidFill>
                  <a:srgbClr val="FF0000"/>
                </a:solidFill>
                <a:effectLst>
                  <a:outerShdw blurRad="38100" dist="38100" dir="2700000" algn="tl">
                    <a:srgbClr val="000000"/>
                  </a:outerShdw>
                </a:effectLst>
              </a:rPr>
              <a:t>7</a:t>
            </a:r>
            <a:r>
              <a:rPr lang="en-US" sz="4800">
                <a:solidFill>
                  <a:schemeClr val="bg1"/>
                </a:solidFill>
                <a:effectLst>
                  <a:outerShdw blurRad="38100" dist="38100" dir="2700000" algn="tl">
                    <a:srgbClr val="000000"/>
                  </a:outerShdw>
                </a:effectLst>
              </a:rPr>
              <a:t>Great and Mighty is He                 Great and Mighty is He              Clothed in glory                       Arrayed in splendor                    Great and Mighty is He </a:t>
            </a:r>
          </a:p>
        </p:txBody>
      </p:sp>
      <p:sp>
        <p:nvSpPr>
          <p:cNvPr id="212995" name="Text Box 3"/>
          <p:cNvSpPr txBox="1">
            <a:spLocks noChangeArrowheads="1"/>
          </p:cNvSpPr>
          <p:nvPr/>
        </p:nvSpPr>
        <p:spPr bwMode="auto">
          <a:xfrm>
            <a:off x="6477000" y="30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F/C</a:t>
            </a:r>
            <a:endParaRPr lang="en-US" sz="4000">
              <a:solidFill>
                <a:srgbClr val="FF0000"/>
              </a:solidFill>
              <a:effectLst>
                <a:outerShdw blurRad="38100" dist="38100" dir="2700000" algn="tl">
                  <a:srgbClr val="C0C0C0"/>
                </a:outerShdw>
              </a:effectLst>
            </a:endParaRPr>
          </a:p>
        </p:txBody>
      </p:sp>
      <p:sp>
        <p:nvSpPr>
          <p:cNvPr id="212996" name="Text Box 4"/>
          <p:cNvSpPr txBox="1">
            <a:spLocks noChangeArrowheads="1"/>
          </p:cNvSpPr>
          <p:nvPr/>
        </p:nvSpPr>
        <p:spPr bwMode="auto">
          <a:xfrm>
            <a:off x="6705600" y="1447800"/>
            <a:ext cx="685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FF0000"/>
                </a:solidFill>
                <a:effectLst>
                  <a:outerShdw blurRad="38100" dist="38100" dir="2700000" algn="tl">
                    <a:srgbClr val="C0C0C0"/>
                  </a:outerShdw>
                </a:effectLst>
              </a:rPr>
              <a:t>C</a:t>
            </a:r>
            <a:endParaRPr lang="en-US" sz="1800">
              <a:solidFill>
                <a:schemeClr val="bg1"/>
              </a:solidFill>
              <a:effectLst>
                <a:outerShdw blurRad="38100" dist="38100" dir="2700000" algn="tl">
                  <a:srgbClr val="C0C0C0"/>
                </a:outerShdw>
              </a:effectLst>
            </a:endParaRPr>
          </a:p>
        </p:txBody>
      </p:sp>
      <p:sp>
        <p:nvSpPr>
          <p:cNvPr id="212997" name="Text Box 5"/>
          <p:cNvSpPr txBox="1">
            <a:spLocks noChangeArrowheads="1"/>
          </p:cNvSpPr>
          <p:nvPr/>
        </p:nvSpPr>
        <p:spPr bwMode="auto">
          <a:xfrm>
            <a:off x="6781800" y="4572000"/>
            <a:ext cx="685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FF0000"/>
                </a:solidFill>
                <a:effectLst>
                  <a:outerShdw blurRad="38100" dist="38100" dir="2700000" algn="tl">
                    <a:srgbClr val="C0C0C0"/>
                  </a:outerShdw>
                </a:effectLst>
              </a:rPr>
              <a:t>C</a:t>
            </a:r>
            <a:endParaRPr lang="en-US" sz="1800">
              <a:solidFill>
                <a:schemeClr val="bg1"/>
              </a:solidFill>
              <a:effectLst>
                <a:outerShdw blurRad="38100" dist="38100" dir="2700000" algn="tl">
                  <a:srgbClr val="C0C0C0"/>
                </a:outerShdw>
              </a:effectLst>
            </a:endParaRPr>
          </a:p>
        </p:txBody>
      </p:sp>
      <p:sp>
        <p:nvSpPr>
          <p:cNvPr id="212998" name="Text Box 6"/>
          <p:cNvSpPr txBox="1">
            <a:spLocks noChangeArrowheads="1"/>
          </p:cNvSpPr>
          <p:nvPr/>
        </p:nvSpPr>
        <p:spPr bwMode="auto">
          <a:xfrm>
            <a:off x="2667000" y="3657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endParaRPr lang="en-US" sz="4000">
              <a:solidFill>
                <a:srgbClr val="FF0000"/>
              </a:solidFill>
              <a:effectLst>
                <a:outerShdw blurRad="38100" dist="38100" dir="2700000" algn="tl">
                  <a:srgbClr val="C0C0C0"/>
                </a:outerShdw>
              </a:effectLst>
            </a:endParaRPr>
          </a:p>
        </p:txBody>
      </p:sp>
      <p:sp>
        <p:nvSpPr>
          <p:cNvPr id="212999" name="Text Box 7"/>
          <p:cNvSpPr txBox="1">
            <a:spLocks noChangeArrowheads="1"/>
          </p:cNvSpPr>
          <p:nvPr/>
        </p:nvSpPr>
        <p:spPr bwMode="auto">
          <a:xfrm>
            <a:off x="60960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F/C</a:t>
            </a:r>
            <a:endParaRPr lang="en-US" sz="4000">
              <a:solidFill>
                <a:srgbClr val="FF0000"/>
              </a:solidFill>
              <a:effectLst>
                <a:outerShdw blurRad="38100" dist="38100" dir="2700000" algn="tl">
                  <a:srgbClr val="C0C0C0"/>
                </a:outerShdw>
              </a:effectLst>
            </a:endParaRPr>
          </a:p>
        </p:txBody>
      </p:sp>
      <p:sp>
        <p:nvSpPr>
          <p:cNvPr id="213000" name="Text Box 8"/>
          <p:cNvSpPr txBox="1">
            <a:spLocks noChangeArrowheads="1"/>
          </p:cNvSpPr>
          <p:nvPr/>
        </p:nvSpPr>
        <p:spPr bwMode="auto">
          <a:xfrm>
            <a:off x="1981200" y="4648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Bb/C</a:t>
            </a:r>
            <a:endParaRPr lang="en-US" sz="4000">
              <a:solidFill>
                <a:srgbClr val="FF0000"/>
              </a:solidFill>
              <a:effectLst>
                <a:outerShdw blurRad="38100" dist="38100" dir="2700000" algn="tl">
                  <a:srgbClr val="C0C0C0"/>
                </a:outerShdw>
              </a:effectLst>
            </a:endParaRPr>
          </a:p>
        </p:txBody>
      </p:sp>
      <p:sp>
        <p:nvSpPr>
          <p:cNvPr id="213001" name="Text Box 9"/>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79 </a:t>
            </a:r>
            <a:r>
              <a:rPr lang="en-US" b="1">
                <a:solidFill>
                  <a:srgbClr val="FF0000"/>
                </a:solidFill>
                <a:effectLst>
                  <a:outerShdw blurRad="38100" dist="38100" dir="2700000" algn="tl">
                    <a:srgbClr val="C0C0C0"/>
                  </a:outerShdw>
                </a:effectLst>
              </a:rPr>
              <a:t>      </a:t>
            </a:r>
          </a:p>
        </p:txBody>
      </p:sp>
      <p:sp>
        <p:nvSpPr>
          <p:cNvPr id="213002" name="Text Box 10"/>
          <p:cNvSpPr txBox="1">
            <a:spLocks noChangeArrowheads="1"/>
          </p:cNvSpPr>
          <p:nvPr/>
        </p:nvSpPr>
        <p:spPr bwMode="auto">
          <a:xfrm>
            <a:off x="20574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13003" name="Text Box 11"/>
          <p:cNvSpPr txBox="1">
            <a:spLocks noChangeArrowheads="1"/>
          </p:cNvSpPr>
          <p:nvPr/>
        </p:nvSpPr>
        <p:spPr bwMode="auto">
          <a:xfrm>
            <a:off x="20574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213004" name="Text Box 12"/>
          <p:cNvSpPr txBox="1">
            <a:spLocks noChangeArrowheads="1"/>
          </p:cNvSpPr>
          <p:nvPr/>
        </p:nvSpPr>
        <p:spPr bwMode="auto">
          <a:xfrm>
            <a:off x="56388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13005" name="Text Box 13"/>
          <p:cNvSpPr txBox="1">
            <a:spLocks noChangeArrowheads="1"/>
          </p:cNvSpPr>
          <p:nvPr/>
        </p:nvSpPr>
        <p:spPr bwMode="auto">
          <a:xfrm>
            <a:off x="31242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0" y="685800"/>
            <a:ext cx="9144000" cy="52181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Let us lift His Name on high</a:t>
            </a:r>
          </a:p>
          <a:p>
            <a:pPr algn="ctr">
              <a:spcBef>
                <a:spcPct val="50000"/>
              </a:spcBef>
              <a:defRPr/>
            </a:pPr>
            <a:r>
              <a:rPr lang="en-US" sz="4800">
                <a:solidFill>
                  <a:schemeClr val="bg1"/>
                </a:solidFill>
                <a:effectLst>
                  <a:outerShdw blurRad="38100" dist="38100" dir="2700000" algn="tl">
                    <a:srgbClr val="000000"/>
                  </a:outerShdw>
                </a:effectLst>
              </a:rPr>
              <a:t> Celebrate His grace</a:t>
            </a:r>
          </a:p>
          <a:p>
            <a:pPr algn="ctr">
              <a:spcBef>
                <a:spcPct val="50000"/>
              </a:spcBef>
              <a:defRPr/>
            </a:pPr>
            <a:r>
              <a:rPr lang="en-US" sz="4800">
                <a:solidFill>
                  <a:schemeClr val="bg1"/>
                </a:solidFill>
                <a:effectLst>
                  <a:outerShdw blurRad="38100" dist="38100" dir="2700000" algn="tl">
                    <a:srgbClr val="000000"/>
                  </a:outerShdw>
                </a:effectLst>
              </a:rPr>
              <a:t>For He has redeemed</a:t>
            </a:r>
          </a:p>
          <a:p>
            <a:pPr algn="ctr">
              <a:spcBef>
                <a:spcPct val="50000"/>
              </a:spcBef>
              <a:defRPr/>
            </a:pPr>
            <a:r>
              <a:rPr lang="en-US" sz="4800">
                <a:solidFill>
                  <a:schemeClr val="bg1"/>
                </a:solidFill>
                <a:effectLst>
                  <a:outerShdw blurRad="38100" dist="38100" dir="2700000" algn="tl">
                    <a:srgbClr val="000000"/>
                  </a:outerShdw>
                </a:effectLst>
              </a:rPr>
              <a:t> our lives  </a:t>
            </a:r>
          </a:p>
          <a:p>
            <a:pPr algn="ctr">
              <a:spcBef>
                <a:spcPct val="50000"/>
              </a:spcBef>
              <a:defRPr/>
            </a:pPr>
            <a:r>
              <a:rPr lang="en-US" sz="4800">
                <a:solidFill>
                  <a:schemeClr val="bg1"/>
                </a:solidFill>
                <a:effectLst>
                  <a:outerShdw blurRad="38100" dist="38100" dir="2700000" algn="tl">
                    <a:srgbClr val="000000"/>
                  </a:outerShdw>
                </a:effectLst>
              </a:rPr>
              <a:t>And He reigns on high...</a:t>
            </a:r>
          </a:p>
        </p:txBody>
      </p:sp>
      <p:sp>
        <p:nvSpPr>
          <p:cNvPr id="214019" name="Text Box 3"/>
          <p:cNvSpPr txBox="1">
            <a:spLocks noChangeArrowheads="1"/>
          </p:cNvSpPr>
          <p:nvPr/>
        </p:nvSpPr>
        <p:spPr bwMode="auto">
          <a:xfrm>
            <a:off x="7620000" y="621665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80 </a:t>
            </a:r>
            <a:r>
              <a:rPr lang="en-US" b="1">
                <a:solidFill>
                  <a:srgbClr val="FF0000"/>
                </a:solidFill>
                <a:effectLst>
                  <a:outerShdw blurRad="38100" dist="38100" dir="2700000" algn="tl">
                    <a:srgbClr val="C0C0C0"/>
                  </a:outerShdw>
                </a:effectLst>
              </a:rPr>
              <a:t>      </a:t>
            </a:r>
          </a:p>
        </p:txBody>
      </p:sp>
      <p:sp>
        <p:nvSpPr>
          <p:cNvPr id="214020" name="Text Box 4"/>
          <p:cNvSpPr txBox="1">
            <a:spLocks noChangeArrowheads="1"/>
          </p:cNvSpPr>
          <p:nvPr/>
        </p:nvSpPr>
        <p:spPr bwMode="auto">
          <a:xfrm>
            <a:off x="10668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14021" name="Text Box 5"/>
          <p:cNvSpPr txBox="1">
            <a:spLocks noChangeArrowheads="1"/>
          </p:cNvSpPr>
          <p:nvPr/>
        </p:nvSpPr>
        <p:spPr bwMode="auto">
          <a:xfrm>
            <a:off x="28194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14022" name="Text Box 6"/>
          <p:cNvSpPr txBox="1">
            <a:spLocks noChangeArrowheads="1"/>
          </p:cNvSpPr>
          <p:nvPr/>
        </p:nvSpPr>
        <p:spPr bwMode="auto">
          <a:xfrm>
            <a:off x="71628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14023" name="Text Box 7"/>
          <p:cNvSpPr txBox="1">
            <a:spLocks noChangeArrowheads="1"/>
          </p:cNvSpPr>
          <p:nvPr/>
        </p:nvSpPr>
        <p:spPr bwMode="auto">
          <a:xfrm>
            <a:off x="22098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14024" name="Text Box 8"/>
          <p:cNvSpPr txBox="1">
            <a:spLocks noChangeArrowheads="1"/>
          </p:cNvSpPr>
          <p:nvPr/>
        </p:nvSpPr>
        <p:spPr bwMode="auto">
          <a:xfrm>
            <a:off x="39624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14025" name="Text Box 9"/>
          <p:cNvSpPr txBox="1">
            <a:spLocks noChangeArrowheads="1"/>
          </p:cNvSpPr>
          <p:nvPr/>
        </p:nvSpPr>
        <p:spPr bwMode="auto">
          <a:xfrm>
            <a:off x="58674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14026" name="Text Box 10"/>
          <p:cNvSpPr txBox="1">
            <a:spLocks noChangeArrowheads="1"/>
          </p:cNvSpPr>
          <p:nvPr/>
        </p:nvSpPr>
        <p:spPr bwMode="auto">
          <a:xfrm>
            <a:off x="18288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14027" name="Text Box 11"/>
          <p:cNvSpPr txBox="1">
            <a:spLocks noChangeArrowheads="1"/>
          </p:cNvSpPr>
          <p:nvPr/>
        </p:nvSpPr>
        <p:spPr bwMode="auto">
          <a:xfrm>
            <a:off x="39624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14028" name="Text Box 12"/>
          <p:cNvSpPr txBox="1">
            <a:spLocks noChangeArrowheads="1"/>
          </p:cNvSpPr>
          <p:nvPr/>
        </p:nvSpPr>
        <p:spPr bwMode="auto">
          <a:xfrm>
            <a:off x="61722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14029" name="Text Box 13"/>
          <p:cNvSpPr txBox="1">
            <a:spLocks noChangeArrowheads="1"/>
          </p:cNvSpPr>
          <p:nvPr/>
        </p:nvSpPr>
        <p:spPr bwMode="auto">
          <a:xfrm>
            <a:off x="32004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14030" name="Text Box 14"/>
          <p:cNvSpPr txBox="1">
            <a:spLocks noChangeArrowheads="1"/>
          </p:cNvSpPr>
          <p:nvPr/>
        </p:nvSpPr>
        <p:spPr bwMode="auto">
          <a:xfrm>
            <a:off x="61722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One single drop of rain</a:t>
            </a:r>
          </a:p>
        </p:txBody>
      </p:sp>
      <p:sp>
        <p:nvSpPr>
          <p:cNvPr id="111619"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Your salty tear became blue ocean</a:t>
            </a:r>
          </a:p>
        </p:txBody>
      </p:sp>
      <p:sp>
        <p:nvSpPr>
          <p:cNvPr id="111620" name="Text Box 4"/>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You’re out beyond the furthest morning star,</a:t>
            </a:r>
          </a:p>
        </p:txBody>
      </p:sp>
      <p:sp>
        <p:nvSpPr>
          <p:cNvPr id="111621" name="Text Box 5"/>
          <p:cNvSpPr txBox="1">
            <a:spLocks noChangeArrowheads="1"/>
          </p:cNvSpPr>
          <p:nvPr/>
        </p:nvSpPr>
        <p:spPr bwMode="auto">
          <a:xfrm>
            <a:off x="0" y="457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Close enough to hold me in Your  arm</a:t>
            </a:r>
          </a:p>
        </p:txBody>
      </p:sp>
      <p:sp>
        <p:nvSpPr>
          <p:cNvPr id="111622" name="Text Box 6"/>
          <p:cNvSpPr txBox="1">
            <a:spLocks noChangeArrowheads="1"/>
          </p:cNvSpPr>
          <p:nvPr/>
        </p:nvSpPr>
        <p:spPr bwMode="auto">
          <a:xfrm>
            <a:off x="0" y="2895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Turning in my hand a world in motion</a:t>
            </a:r>
          </a:p>
        </p:txBody>
      </p:sp>
      <p:sp>
        <p:nvSpPr>
          <p:cNvPr id="111623" name="Text Box 7"/>
          <p:cNvSpPr txBox="1">
            <a:spLocks noChangeArrowheads="1"/>
          </p:cNvSpPr>
          <p:nvPr/>
        </p:nvSpPr>
        <p:spPr bwMode="auto">
          <a:xfrm>
            <a:off x="0" y="1981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One tiny grain of sand</a:t>
            </a:r>
          </a:p>
        </p:txBody>
      </p:sp>
      <p:sp>
        <p:nvSpPr>
          <p:cNvPr id="111624" name="Text Box 8"/>
          <p:cNvSpPr txBox="1">
            <a:spLocks noChangeArrowheads="1"/>
          </p:cNvSpPr>
          <p:nvPr/>
        </p:nvSpPr>
        <p:spPr bwMode="auto">
          <a:xfrm>
            <a:off x="30480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Absus(2)</a:t>
            </a:r>
          </a:p>
        </p:txBody>
      </p:sp>
      <p:sp>
        <p:nvSpPr>
          <p:cNvPr id="111625" name="Text Box 9"/>
          <p:cNvSpPr txBox="1">
            <a:spLocks noChangeArrowheads="1"/>
          </p:cNvSpPr>
          <p:nvPr/>
        </p:nvSpPr>
        <p:spPr bwMode="auto">
          <a:xfrm>
            <a:off x="2362200" y="838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11626" name="Text Box 10"/>
          <p:cNvSpPr txBox="1">
            <a:spLocks noChangeArrowheads="1"/>
          </p:cNvSpPr>
          <p:nvPr/>
        </p:nvSpPr>
        <p:spPr bwMode="auto">
          <a:xfrm>
            <a:off x="5943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1627" name="Text Box 11"/>
          <p:cNvSpPr txBox="1">
            <a:spLocks noChangeArrowheads="1"/>
          </p:cNvSpPr>
          <p:nvPr/>
        </p:nvSpPr>
        <p:spPr bwMode="auto">
          <a:xfrm>
            <a:off x="58674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1628" name="Text Box 12"/>
          <p:cNvSpPr txBox="1">
            <a:spLocks noChangeArrowheads="1"/>
          </p:cNvSpPr>
          <p:nvPr/>
        </p:nvSpPr>
        <p:spPr bwMode="auto">
          <a:xfrm>
            <a:off x="19812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11629" name="Text Box 13"/>
          <p:cNvSpPr txBox="1">
            <a:spLocks noChangeArrowheads="1"/>
          </p:cNvSpPr>
          <p:nvPr/>
        </p:nvSpPr>
        <p:spPr bwMode="auto">
          <a:xfrm>
            <a:off x="67818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11630" name="Text Box 14"/>
          <p:cNvSpPr txBox="1">
            <a:spLocks noChangeArrowheads="1"/>
          </p:cNvSpPr>
          <p:nvPr/>
        </p:nvSpPr>
        <p:spPr bwMode="auto">
          <a:xfrm>
            <a:off x="12192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11631" name="Text Box 15"/>
          <p:cNvSpPr txBox="1">
            <a:spLocks noChangeArrowheads="1"/>
          </p:cNvSpPr>
          <p:nvPr/>
        </p:nvSpPr>
        <p:spPr bwMode="auto">
          <a:xfrm>
            <a:off x="67056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11632" name="Text Box 16"/>
          <p:cNvSpPr txBox="1">
            <a:spLocks noChangeArrowheads="1"/>
          </p:cNvSpPr>
          <p:nvPr/>
        </p:nvSpPr>
        <p:spPr bwMode="auto">
          <a:xfrm>
            <a:off x="3276600" y="1676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Absus(2)</a:t>
            </a:r>
          </a:p>
        </p:txBody>
      </p:sp>
      <p:sp>
        <p:nvSpPr>
          <p:cNvPr id="111633" name="Text Box 17"/>
          <p:cNvSpPr txBox="1">
            <a:spLocks noChangeArrowheads="1"/>
          </p:cNvSpPr>
          <p:nvPr/>
        </p:nvSpPr>
        <p:spPr bwMode="auto">
          <a:xfrm>
            <a:off x="6858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111634" name="Text Box 18"/>
          <p:cNvSpPr txBox="1">
            <a:spLocks noChangeArrowheads="1"/>
          </p:cNvSpPr>
          <p:nvPr/>
        </p:nvSpPr>
        <p:spPr bwMode="auto">
          <a:xfrm>
            <a:off x="81534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11635" name="Text Box 19"/>
          <p:cNvSpPr txBox="1">
            <a:spLocks noChangeArrowheads="1"/>
          </p:cNvSpPr>
          <p:nvPr/>
        </p:nvSpPr>
        <p:spPr bwMode="auto">
          <a:xfrm>
            <a:off x="77724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1636" name="Text Box 20"/>
          <p:cNvSpPr txBox="1">
            <a:spLocks noChangeArrowheads="1"/>
          </p:cNvSpPr>
          <p:nvPr/>
        </p:nvSpPr>
        <p:spPr bwMode="auto">
          <a:xfrm>
            <a:off x="70104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a:t>
            </a:r>
          </a:p>
        </p:txBody>
      </p:sp>
      <p:sp>
        <p:nvSpPr>
          <p:cNvPr id="111637" name="Text Box 21"/>
          <p:cNvSpPr txBox="1">
            <a:spLocks noChangeArrowheads="1"/>
          </p:cNvSpPr>
          <p:nvPr/>
        </p:nvSpPr>
        <p:spPr bwMode="auto">
          <a:xfrm>
            <a:off x="63246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0" y="83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Lord open up our eyes and help us realize</a:t>
            </a:r>
          </a:p>
        </p:txBody>
      </p:sp>
      <p:sp>
        <p:nvSpPr>
          <p:cNvPr id="215043" name="Text Box 3"/>
          <p:cNvSpPr txBox="1">
            <a:spLocks noChangeArrowheads="1"/>
          </p:cNvSpPr>
          <p:nvPr/>
        </p:nvSpPr>
        <p:spPr bwMode="auto">
          <a:xfrm>
            <a:off x="0" y="198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That men are in captivity</a:t>
            </a:r>
          </a:p>
        </p:txBody>
      </p:sp>
      <p:sp>
        <p:nvSpPr>
          <p:cNvPr id="215044" name="Text Box 4"/>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For where great sin abounds</a:t>
            </a:r>
          </a:p>
        </p:txBody>
      </p:sp>
      <p:sp>
        <p:nvSpPr>
          <p:cNvPr id="215045" name="Text Box 5"/>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Much greater grace is found</a:t>
            </a:r>
          </a:p>
        </p:txBody>
      </p:sp>
      <p:sp>
        <p:nvSpPr>
          <p:cNvPr id="215046" name="Text Box 6"/>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To help us set the captive free!</a:t>
            </a:r>
          </a:p>
        </p:txBody>
      </p:sp>
      <p:sp>
        <p:nvSpPr>
          <p:cNvPr id="215047" name="Text Box 7"/>
          <p:cNvSpPr txBox="1">
            <a:spLocks noChangeArrowheads="1"/>
          </p:cNvSpPr>
          <p:nvPr/>
        </p:nvSpPr>
        <p:spPr bwMode="auto">
          <a:xfrm>
            <a:off x="533400" y="381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5048" name="Text Box 8"/>
          <p:cNvSpPr txBox="1">
            <a:spLocks noChangeArrowheads="1"/>
          </p:cNvSpPr>
          <p:nvPr/>
        </p:nvSpPr>
        <p:spPr bwMode="auto">
          <a:xfrm>
            <a:off x="4495800" y="3810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Bb/C</a:t>
            </a:r>
          </a:p>
        </p:txBody>
      </p:sp>
      <p:sp>
        <p:nvSpPr>
          <p:cNvPr id="215049" name="Text Box 9"/>
          <p:cNvSpPr txBox="1">
            <a:spLocks noChangeArrowheads="1"/>
          </p:cNvSpPr>
          <p:nvPr/>
        </p:nvSpPr>
        <p:spPr bwMode="auto">
          <a:xfrm>
            <a:off x="8229600" y="381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5050" name="Text Box 10"/>
          <p:cNvSpPr txBox="1">
            <a:spLocks noChangeArrowheads="1"/>
          </p:cNvSpPr>
          <p:nvPr/>
        </p:nvSpPr>
        <p:spPr bwMode="auto">
          <a:xfrm>
            <a:off x="1828800" y="1524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5051" name="Text Box 11"/>
          <p:cNvSpPr txBox="1">
            <a:spLocks noChangeArrowheads="1"/>
          </p:cNvSpPr>
          <p:nvPr/>
        </p:nvSpPr>
        <p:spPr bwMode="auto">
          <a:xfrm>
            <a:off x="6553200" y="1524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5052" name="Text Box 12"/>
          <p:cNvSpPr txBox="1">
            <a:spLocks noChangeArrowheads="1"/>
          </p:cNvSpPr>
          <p:nvPr/>
        </p:nvSpPr>
        <p:spPr bwMode="auto">
          <a:xfrm>
            <a:off x="1524000" y="2667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5053" name="Text Box 13"/>
          <p:cNvSpPr txBox="1">
            <a:spLocks noChangeArrowheads="1"/>
          </p:cNvSpPr>
          <p:nvPr/>
        </p:nvSpPr>
        <p:spPr bwMode="auto">
          <a:xfrm>
            <a:off x="7086600" y="28194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Bb/C</a:t>
            </a:r>
          </a:p>
        </p:txBody>
      </p:sp>
      <p:sp>
        <p:nvSpPr>
          <p:cNvPr id="215054" name="Text Box 14"/>
          <p:cNvSpPr txBox="1">
            <a:spLocks noChangeArrowheads="1"/>
          </p:cNvSpPr>
          <p:nvPr/>
        </p:nvSpPr>
        <p:spPr bwMode="auto">
          <a:xfrm>
            <a:off x="7010400" y="3962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5055" name="Text Box 15"/>
          <p:cNvSpPr txBox="1">
            <a:spLocks noChangeArrowheads="1"/>
          </p:cNvSpPr>
          <p:nvPr/>
        </p:nvSpPr>
        <p:spPr bwMode="auto">
          <a:xfrm>
            <a:off x="1143000" y="38862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Bb/C</a:t>
            </a:r>
          </a:p>
        </p:txBody>
      </p:sp>
      <p:sp>
        <p:nvSpPr>
          <p:cNvPr id="215056" name="Text Box 16"/>
          <p:cNvSpPr txBox="1">
            <a:spLocks noChangeArrowheads="1"/>
          </p:cNvSpPr>
          <p:nvPr/>
        </p:nvSpPr>
        <p:spPr bwMode="auto">
          <a:xfrm>
            <a:off x="1371600" y="5029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5057" name="Text Box 17"/>
          <p:cNvSpPr txBox="1">
            <a:spLocks noChangeArrowheads="1"/>
          </p:cNvSpPr>
          <p:nvPr/>
        </p:nvSpPr>
        <p:spPr bwMode="auto">
          <a:xfrm>
            <a:off x="6629400" y="5029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381000" y="5334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Bind up the enemy, Lord God of victory!</a:t>
            </a:r>
          </a:p>
        </p:txBody>
      </p:sp>
      <p:sp>
        <p:nvSpPr>
          <p:cNvPr id="216067" name="Text Box 3"/>
          <p:cNvSpPr txBox="1">
            <a:spLocks noChangeArrowheads="1"/>
          </p:cNvSpPr>
          <p:nvPr/>
        </p:nvSpPr>
        <p:spPr bwMode="auto">
          <a:xfrm>
            <a:off x="381000" y="14478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will lay down my life singing this battle cry</a:t>
            </a:r>
          </a:p>
        </p:txBody>
      </p:sp>
      <p:sp>
        <p:nvSpPr>
          <p:cNvPr id="216068" name="Text Box 4"/>
          <p:cNvSpPr txBox="1">
            <a:spLocks noChangeArrowheads="1"/>
          </p:cNvSpPr>
          <p:nvPr/>
        </p:nvSpPr>
        <p:spPr bwMode="auto">
          <a:xfrm>
            <a:off x="457200" y="23622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Greater are You who is in me</a:t>
            </a:r>
          </a:p>
        </p:txBody>
      </p:sp>
      <p:sp>
        <p:nvSpPr>
          <p:cNvPr id="216069" name="Text Box 5"/>
          <p:cNvSpPr txBox="1">
            <a:spLocks noChangeArrowheads="1"/>
          </p:cNvSpPr>
          <p:nvPr/>
        </p:nvSpPr>
        <p:spPr bwMode="auto">
          <a:xfrm>
            <a:off x="762000" y="32004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Greater, greater Lord Jesus King of kings</a:t>
            </a:r>
          </a:p>
        </p:txBody>
      </p:sp>
      <p:sp>
        <p:nvSpPr>
          <p:cNvPr id="216070" name="Text Box 6"/>
          <p:cNvSpPr txBox="1">
            <a:spLocks noChangeArrowheads="1"/>
          </p:cNvSpPr>
          <p:nvPr/>
        </p:nvSpPr>
        <p:spPr bwMode="auto">
          <a:xfrm>
            <a:off x="457200" y="41148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Greater,       you set the captive free</a:t>
            </a:r>
          </a:p>
        </p:txBody>
      </p:sp>
      <p:sp>
        <p:nvSpPr>
          <p:cNvPr id="216071" name="Text Box 7"/>
          <p:cNvSpPr txBox="1">
            <a:spLocks noChangeArrowheads="1"/>
          </p:cNvSpPr>
          <p:nvPr/>
        </p:nvSpPr>
        <p:spPr bwMode="auto">
          <a:xfrm>
            <a:off x="381000" y="51054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Proclaiming liberty</a:t>
            </a:r>
          </a:p>
        </p:txBody>
      </p:sp>
      <p:sp>
        <p:nvSpPr>
          <p:cNvPr id="216072" name="Text Box 8"/>
          <p:cNvSpPr txBox="1">
            <a:spLocks noChangeArrowheads="1"/>
          </p:cNvSpPr>
          <p:nvPr/>
        </p:nvSpPr>
        <p:spPr bwMode="auto">
          <a:xfrm>
            <a:off x="381000" y="59436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Greater are you my King!</a:t>
            </a:r>
          </a:p>
        </p:txBody>
      </p:sp>
      <p:sp>
        <p:nvSpPr>
          <p:cNvPr id="216073" name="Text Box 9"/>
          <p:cNvSpPr txBox="1">
            <a:spLocks noChangeArrowheads="1"/>
          </p:cNvSpPr>
          <p:nvPr/>
        </p:nvSpPr>
        <p:spPr bwMode="auto">
          <a:xfrm>
            <a:off x="1066800" y="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216074" name="Text Box 10"/>
          <p:cNvSpPr txBox="1">
            <a:spLocks noChangeArrowheads="1"/>
          </p:cNvSpPr>
          <p:nvPr/>
        </p:nvSpPr>
        <p:spPr bwMode="auto">
          <a:xfrm>
            <a:off x="4038600" y="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Am</a:t>
            </a:r>
          </a:p>
        </p:txBody>
      </p:sp>
      <p:sp>
        <p:nvSpPr>
          <p:cNvPr id="216075" name="Text Box 11"/>
          <p:cNvSpPr txBox="1">
            <a:spLocks noChangeArrowheads="1"/>
          </p:cNvSpPr>
          <p:nvPr/>
        </p:nvSpPr>
        <p:spPr bwMode="auto">
          <a:xfrm>
            <a:off x="381000" y="1066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F/D</a:t>
            </a:r>
          </a:p>
        </p:txBody>
      </p:sp>
      <p:sp>
        <p:nvSpPr>
          <p:cNvPr id="216076" name="Text Box 12"/>
          <p:cNvSpPr txBox="1">
            <a:spLocks noChangeArrowheads="1"/>
          </p:cNvSpPr>
          <p:nvPr/>
        </p:nvSpPr>
        <p:spPr bwMode="auto">
          <a:xfrm>
            <a:off x="2362200" y="1066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C/E</a:t>
            </a:r>
          </a:p>
        </p:txBody>
      </p:sp>
      <p:sp>
        <p:nvSpPr>
          <p:cNvPr id="216077" name="Text Box 13"/>
          <p:cNvSpPr txBox="1">
            <a:spLocks noChangeArrowheads="1"/>
          </p:cNvSpPr>
          <p:nvPr/>
        </p:nvSpPr>
        <p:spPr bwMode="auto">
          <a:xfrm>
            <a:off x="4495800" y="1066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a:t>
            </a:r>
          </a:p>
        </p:txBody>
      </p:sp>
      <p:sp>
        <p:nvSpPr>
          <p:cNvPr id="216078" name="Text Box 14"/>
          <p:cNvSpPr txBox="1">
            <a:spLocks noChangeArrowheads="1"/>
          </p:cNvSpPr>
          <p:nvPr/>
        </p:nvSpPr>
        <p:spPr bwMode="auto">
          <a:xfrm>
            <a:off x="6553200" y="1066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F/G</a:t>
            </a:r>
          </a:p>
        </p:txBody>
      </p:sp>
      <p:sp>
        <p:nvSpPr>
          <p:cNvPr id="216079" name="Text Box 15"/>
          <p:cNvSpPr txBox="1">
            <a:spLocks noChangeArrowheads="1"/>
          </p:cNvSpPr>
          <p:nvPr/>
        </p:nvSpPr>
        <p:spPr bwMode="auto">
          <a:xfrm>
            <a:off x="1981200" y="1981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6080" name="Text Box 16"/>
          <p:cNvSpPr txBox="1">
            <a:spLocks noChangeArrowheads="1"/>
          </p:cNvSpPr>
          <p:nvPr/>
        </p:nvSpPr>
        <p:spPr bwMode="auto">
          <a:xfrm>
            <a:off x="3962400" y="1981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G/E</a:t>
            </a:r>
          </a:p>
        </p:txBody>
      </p:sp>
      <p:sp>
        <p:nvSpPr>
          <p:cNvPr id="216081" name="Text Box 17"/>
          <p:cNvSpPr txBox="1">
            <a:spLocks noChangeArrowheads="1"/>
          </p:cNvSpPr>
          <p:nvPr/>
        </p:nvSpPr>
        <p:spPr bwMode="auto">
          <a:xfrm>
            <a:off x="6248400" y="1981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a:t>
            </a:r>
          </a:p>
        </p:txBody>
      </p:sp>
      <p:sp>
        <p:nvSpPr>
          <p:cNvPr id="216082" name="Text Box 18"/>
          <p:cNvSpPr txBox="1">
            <a:spLocks noChangeArrowheads="1"/>
          </p:cNvSpPr>
          <p:nvPr/>
        </p:nvSpPr>
        <p:spPr bwMode="auto">
          <a:xfrm>
            <a:off x="1219200" y="2819400"/>
            <a:ext cx="14478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C/G  G</a:t>
            </a:r>
          </a:p>
        </p:txBody>
      </p:sp>
      <p:sp>
        <p:nvSpPr>
          <p:cNvPr id="216083" name="Text Box 19"/>
          <p:cNvSpPr txBox="1">
            <a:spLocks noChangeArrowheads="1"/>
          </p:cNvSpPr>
          <p:nvPr/>
        </p:nvSpPr>
        <p:spPr bwMode="auto">
          <a:xfrm>
            <a:off x="3048000" y="2819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6084" name="Text Box 20"/>
          <p:cNvSpPr txBox="1">
            <a:spLocks noChangeArrowheads="1"/>
          </p:cNvSpPr>
          <p:nvPr/>
        </p:nvSpPr>
        <p:spPr bwMode="auto">
          <a:xfrm>
            <a:off x="5257800" y="2819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G/E</a:t>
            </a:r>
          </a:p>
        </p:txBody>
      </p:sp>
      <p:sp>
        <p:nvSpPr>
          <p:cNvPr id="216085" name="Text Box 21"/>
          <p:cNvSpPr txBox="1">
            <a:spLocks noChangeArrowheads="1"/>
          </p:cNvSpPr>
          <p:nvPr/>
        </p:nvSpPr>
        <p:spPr bwMode="auto">
          <a:xfrm>
            <a:off x="7696200" y="2819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 </a:t>
            </a:r>
          </a:p>
        </p:txBody>
      </p:sp>
      <p:sp>
        <p:nvSpPr>
          <p:cNvPr id="216086" name="Text Box 22"/>
          <p:cNvSpPr txBox="1">
            <a:spLocks noChangeArrowheads="1"/>
          </p:cNvSpPr>
          <p:nvPr/>
        </p:nvSpPr>
        <p:spPr bwMode="auto">
          <a:xfrm>
            <a:off x="1676400" y="3733800"/>
            <a:ext cx="14478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C/G  G</a:t>
            </a:r>
          </a:p>
        </p:txBody>
      </p:sp>
      <p:sp>
        <p:nvSpPr>
          <p:cNvPr id="216087" name="Text Box 23"/>
          <p:cNvSpPr txBox="1">
            <a:spLocks noChangeArrowheads="1"/>
          </p:cNvSpPr>
          <p:nvPr/>
        </p:nvSpPr>
        <p:spPr bwMode="auto">
          <a:xfrm>
            <a:off x="3200400" y="3733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 </a:t>
            </a:r>
          </a:p>
        </p:txBody>
      </p:sp>
      <p:sp>
        <p:nvSpPr>
          <p:cNvPr id="216088" name="Text Box 24"/>
          <p:cNvSpPr txBox="1">
            <a:spLocks noChangeArrowheads="1"/>
          </p:cNvSpPr>
          <p:nvPr/>
        </p:nvSpPr>
        <p:spPr bwMode="auto">
          <a:xfrm>
            <a:off x="6019800" y="3733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216089" name="Text Box 25"/>
          <p:cNvSpPr txBox="1">
            <a:spLocks noChangeArrowheads="1"/>
          </p:cNvSpPr>
          <p:nvPr/>
        </p:nvSpPr>
        <p:spPr bwMode="auto">
          <a:xfrm>
            <a:off x="1905000" y="4648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a:t>
            </a:r>
          </a:p>
        </p:txBody>
      </p:sp>
      <p:sp>
        <p:nvSpPr>
          <p:cNvPr id="216090" name="Text Box 26"/>
          <p:cNvSpPr txBox="1">
            <a:spLocks noChangeArrowheads="1"/>
          </p:cNvSpPr>
          <p:nvPr/>
        </p:nvSpPr>
        <p:spPr bwMode="auto">
          <a:xfrm>
            <a:off x="4953000" y="4648200"/>
            <a:ext cx="1981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Am  G  D/F#</a:t>
            </a:r>
          </a:p>
        </p:txBody>
      </p:sp>
      <p:sp>
        <p:nvSpPr>
          <p:cNvPr id="216091" name="Text Box 27"/>
          <p:cNvSpPr txBox="1">
            <a:spLocks noChangeArrowheads="1"/>
          </p:cNvSpPr>
          <p:nvPr/>
        </p:nvSpPr>
        <p:spPr bwMode="auto">
          <a:xfrm>
            <a:off x="1752600" y="55626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F/D</a:t>
            </a:r>
          </a:p>
        </p:txBody>
      </p:sp>
      <p:sp>
        <p:nvSpPr>
          <p:cNvPr id="216092" name="Text Box 28"/>
          <p:cNvSpPr txBox="1">
            <a:spLocks noChangeArrowheads="1"/>
          </p:cNvSpPr>
          <p:nvPr/>
        </p:nvSpPr>
        <p:spPr bwMode="auto">
          <a:xfrm>
            <a:off x="4267200" y="5638800"/>
            <a:ext cx="14478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C/G  G</a:t>
            </a:r>
          </a:p>
        </p:txBody>
      </p:sp>
      <p:sp>
        <p:nvSpPr>
          <p:cNvPr id="216093" name="Text Box 29"/>
          <p:cNvSpPr txBox="1">
            <a:spLocks noChangeArrowheads="1"/>
          </p:cNvSpPr>
          <p:nvPr/>
        </p:nvSpPr>
        <p:spPr bwMode="auto">
          <a:xfrm>
            <a:off x="6019800" y="56388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381000" y="609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We need Your Spirit Lord</a:t>
            </a:r>
          </a:p>
        </p:txBody>
      </p:sp>
      <p:sp>
        <p:nvSpPr>
          <p:cNvPr id="217091"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Fill us to stand before the enemy and</a:t>
            </a:r>
          </a:p>
        </p:txBody>
      </p:sp>
      <p:sp>
        <p:nvSpPr>
          <p:cNvPr id="217092" name="Text Box 4"/>
          <p:cNvSpPr txBox="1">
            <a:spLocks noChangeArrowheads="1"/>
          </p:cNvSpPr>
          <p:nvPr/>
        </p:nvSpPr>
        <p:spPr bwMode="auto">
          <a:xfrm>
            <a:off x="533400" y="3733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lead us forth, O King </a:t>
            </a:r>
          </a:p>
        </p:txBody>
      </p:sp>
      <p:sp>
        <p:nvSpPr>
          <p:cNvPr id="217093" name="Text Box 5"/>
          <p:cNvSpPr txBox="1">
            <a:spLocks noChangeArrowheads="1"/>
          </p:cNvSpPr>
          <p:nvPr/>
        </p:nvSpPr>
        <p:spPr bwMode="auto">
          <a:xfrm>
            <a:off x="457200" y="4800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Lord, God of everything</a:t>
            </a:r>
          </a:p>
        </p:txBody>
      </p:sp>
      <p:sp>
        <p:nvSpPr>
          <p:cNvPr id="217094" name="Text Box 6"/>
          <p:cNvSpPr txBox="1">
            <a:spLocks noChangeArrowheads="1"/>
          </p:cNvSpPr>
          <p:nvPr/>
        </p:nvSpPr>
        <p:spPr bwMode="auto">
          <a:xfrm>
            <a:off x="457200" y="5791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Jesus the Lord of Heaven reign</a:t>
            </a:r>
          </a:p>
        </p:txBody>
      </p:sp>
      <p:sp>
        <p:nvSpPr>
          <p:cNvPr id="217095" name="Text Box 7"/>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Praise Your name </a:t>
            </a:r>
          </a:p>
        </p:txBody>
      </p:sp>
      <p:sp>
        <p:nvSpPr>
          <p:cNvPr id="217096" name="Text Box 8"/>
          <p:cNvSpPr txBox="1">
            <a:spLocks noChangeArrowheads="1"/>
          </p:cNvSpPr>
          <p:nvPr/>
        </p:nvSpPr>
        <p:spPr bwMode="auto">
          <a:xfrm>
            <a:off x="1524000" y="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7097" name="Text Box 9"/>
          <p:cNvSpPr txBox="1">
            <a:spLocks noChangeArrowheads="1"/>
          </p:cNvSpPr>
          <p:nvPr/>
        </p:nvSpPr>
        <p:spPr bwMode="auto">
          <a:xfrm>
            <a:off x="304800" y="12192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Bb/C</a:t>
            </a:r>
          </a:p>
        </p:txBody>
      </p:sp>
      <p:sp>
        <p:nvSpPr>
          <p:cNvPr id="217098" name="Text Box 10"/>
          <p:cNvSpPr txBox="1">
            <a:spLocks noChangeArrowheads="1"/>
          </p:cNvSpPr>
          <p:nvPr/>
        </p:nvSpPr>
        <p:spPr bwMode="auto">
          <a:xfrm>
            <a:off x="4572000" y="1295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7099" name="Text Box 11"/>
          <p:cNvSpPr txBox="1">
            <a:spLocks noChangeArrowheads="1"/>
          </p:cNvSpPr>
          <p:nvPr/>
        </p:nvSpPr>
        <p:spPr bwMode="auto">
          <a:xfrm>
            <a:off x="5257800" y="2286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7100" name="Text Box 12"/>
          <p:cNvSpPr txBox="1">
            <a:spLocks noChangeArrowheads="1"/>
          </p:cNvSpPr>
          <p:nvPr/>
        </p:nvSpPr>
        <p:spPr bwMode="auto">
          <a:xfrm>
            <a:off x="1752600" y="32766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7101" name="Text Box 13"/>
          <p:cNvSpPr txBox="1">
            <a:spLocks noChangeArrowheads="1"/>
          </p:cNvSpPr>
          <p:nvPr/>
        </p:nvSpPr>
        <p:spPr bwMode="auto">
          <a:xfrm>
            <a:off x="7315200" y="33528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Bb/C</a:t>
            </a:r>
          </a:p>
        </p:txBody>
      </p:sp>
      <p:sp>
        <p:nvSpPr>
          <p:cNvPr id="217102" name="Text Box 14"/>
          <p:cNvSpPr txBox="1">
            <a:spLocks noChangeArrowheads="1"/>
          </p:cNvSpPr>
          <p:nvPr/>
        </p:nvSpPr>
        <p:spPr bwMode="auto">
          <a:xfrm>
            <a:off x="6629400" y="44196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7103" name="Text Box 15"/>
          <p:cNvSpPr txBox="1">
            <a:spLocks noChangeArrowheads="1"/>
          </p:cNvSpPr>
          <p:nvPr/>
        </p:nvSpPr>
        <p:spPr bwMode="auto">
          <a:xfrm>
            <a:off x="6705600" y="5410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217104" name="Text Box 16"/>
          <p:cNvSpPr txBox="1">
            <a:spLocks noChangeArrowheads="1"/>
          </p:cNvSpPr>
          <p:nvPr/>
        </p:nvSpPr>
        <p:spPr bwMode="auto">
          <a:xfrm>
            <a:off x="2057400" y="5486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217105" name="Text Box 17"/>
          <p:cNvSpPr txBox="1">
            <a:spLocks noChangeArrowheads="1"/>
          </p:cNvSpPr>
          <p:nvPr/>
        </p:nvSpPr>
        <p:spPr bwMode="auto">
          <a:xfrm>
            <a:off x="1828800" y="43434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Bb/C</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subTitle" idx="1"/>
          </p:nvPr>
        </p:nvSpPr>
        <p:spPr>
          <a:xfrm>
            <a:off x="0" y="533400"/>
            <a:ext cx="9144000" cy="838200"/>
          </a:xfrm>
        </p:spPr>
        <p:txBody>
          <a:bodyPr/>
          <a:lstStyle/>
          <a:p>
            <a:pPr>
              <a:defRPr/>
            </a:pPr>
            <a:r>
              <a:rPr lang="en-US" sz="3600" b="1" smtClean="0">
                <a:solidFill>
                  <a:schemeClr val="bg1"/>
                </a:solidFill>
                <a:effectLst>
                  <a:outerShdw blurRad="38100" dist="38100" dir="2700000" algn="tl">
                    <a:srgbClr val="000000"/>
                  </a:outerShdw>
                </a:effectLst>
              </a:rPr>
              <a:t>Your light broke through my night</a:t>
            </a:r>
          </a:p>
          <a:p>
            <a:pPr>
              <a:defRPr/>
            </a:pPr>
            <a:endParaRPr lang="en-US" sz="3600" smtClean="0">
              <a:solidFill>
                <a:schemeClr val="bg1"/>
              </a:solidFill>
            </a:endParaRPr>
          </a:p>
          <a:p>
            <a:pPr>
              <a:defRPr/>
            </a:pPr>
            <a:endParaRPr lang="en-US" sz="1400" smtClean="0">
              <a:solidFill>
                <a:schemeClr val="bg1"/>
              </a:solidFill>
            </a:endParaRPr>
          </a:p>
          <a:p>
            <a:pPr>
              <a:defRPr/>
            </a:pPr>
            <a:endParaRPr lang="en-US" sz="1400" smtClean="0">
              <a:solidFill>
                <a:schemeClr val="bg1"/>
              </a:solidFill>
            </a:endParaRPr>
          </a:p>
        </p:txBody>
      </p:sp>
      <p:sp>
        <p:nvSpPr>
          <p:cNvPr id="224259" name="Rectangle 3"/>
          <p:cNvSpPr>
            <a:spLocks noChangeArrowheads="1"/>
          </p:cNvSpPr>
          <p:nvPr/>
        </p:nvSpPr>
        <p:spPr bwMode="auto">
          <a:xfrm>
            <a:off x="0" y="14478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Restored exceeding joy</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4260" name="Rectangle 4"/>
          <p:cNvSpPr>
            <a:spLocks noChangeArrowheads="1"/>
          </p:cNvSpPr>
          <p:nvPr/>
        </p:nvSpPr>
        <p:spPr bwMode="auto">
          <a:xfrm>
            <a:off x="0" y="23622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Your grace fell like the rain</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4261" name="Rectangle 5"/>
          <p:cNvSpPr>
            <a:spLocks noChangeArrowheads="1"/>
          </p:cNvSpPr>
          <p:nvPr/>
        </p:nvSpPr>
        <p:spPr bwMode="auto">
          <a:xfrm>
            <a:off x="0" y="33528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And made this desert live</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4262" name="Text Box 6"/>
          <p:cNvSpPr txBox="1">
            <a:spLocks noChangeArrowheads="1"/>
          </p:cNvSpPr>
          <p:nvPr/>
        </p:nvSpPr>
        <p:spPr bwMode="auto">
          <a:xfrm>
            <a:off x="5334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4263" name="Text Box 7"/>
          <p:cNvSpPr txBox="1">
            <a:spLocks noChangeArrowheads="1"/>
          </p:cNvSpPr>
          <p:nvPr/>
        </p:nvSpPr>
        <p:spPr bwMode="auto">
          <a:xfrm>
            <a:off x="3505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4264" name="Text Box 8"/>
          <p:cNvSpPr txBox="1">
            <a:spLocks noChangeArrowheads="1"/>
          </p:cNvSpPr>
          <p:nvPr/>
        </p:nvSpPr>
        <p:spPr bwMode="auto">
          <a:xfrm>
            <a:off x="6934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4265" name="Text Box 9"/>
          <p:cNvSpPr txBox="1">
            <a:spLocks noChangeArrowheads="1"/>
          </p:cNvSpPr>
          <p:nvPr/>
        </p:nvSpPr>
        <p:spPr bwMode="auto">
          <a:xfrm>
            <a:off x="1600200" y="1066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4266" name="Text Box 10"/>
          <p:cNvSpPr txBox="1">
            <a:spLocks noChangeArrowheads="1"/>
          </p:cNvSpPr>
          <p:nvPr/>
        </p:nvSpPr>
        <p:spPr bwMode="auto">
          <a:xfrm>
            <a:off x="64008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4267" name="Text Box 11"/>
          <p:cNvSpPr txBox="1">
            <a:spLocks noChangeArrowheads="1"/>
          </p:cNvSpPr>
          <p:nvPr/>
        </p:nvSpPr>
        <p:spPr bwMode="auto">
          <a:xfrm>
            <a:off x="73152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4268" name="Text Box 12"/>
          <p:cNvSpPr txBox="1">
            <a:spLocks noChangeArrowheads="1"/>
          </p:cNvSpPr>
          <p:nvPr/>
        </p:nvSpPr>
        <p:spPr bwMode="auto">
          <a:xfrm>
            <a:off x="1295400" y="1981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4269" name="Text Box 13"/>
          <p:cNvSpPr txBox="1">
            <a:spLocks noChangeArrowheads="1"/>
          </p:cNvSpPr>
          <p:nvPr/>
        </p:nvSpPr>
        <p:spPr bwMode="auto">
          <a:xfrm>
            <a:off x="41910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4270" name="Text Box 14"/>
          <p:cNvSpPr txBox="1">
            <a:spLocks noChangeArrowheads="1"/>
          </p:cNvSpPr>
          <p:nvPr/>
        </p:nvSpPr>
        <p:spPr bwMode="auto">
          <a:xfrm>
            <a:off x="64770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4271" name="Text Box 15"/>
          <p:cNvSpPr txBox="1">
            <a:spLocks noChangeArrowheads="1"/>
          </p:cNvSpPr>
          <p:nvPr/>
        </p:nvSpPr>
        <p:spPr bwMode="auto">
          <a:xfrm>
            <a:off x="2819400" y="2971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4272" name="Text Box 16"/>
          <p:cNvSpPr txBox="1">
            <a:spLocks noChangeArrowheads="1"/>
          </p:cNvSpPr>
          <p:nvPr/>
        </p:nvSpPr>
        <p:spPr bwMode="auto">
          <a:xfrm>
            <a:off x="6400800" y="3048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  G</a:t>
            </a:r>
          </a:p>
        </p:txBody>
      </p:sp>
    </p:spTree>
  </p:cSld>
  <p:clrMapOvr>
    <a:masterClrMapping/>
  </p:clrMapOvr>
  <p:transition>
    <p:zo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subTitle" idx="1"/>
          </p:nvPr>
        </p:nvSpPr>
        <p:spPr>
          <a:xfrm>
            <a:off x="0" y="609600"/>
            <a:ext cx="9144000" cy="838200"/>
          </a:xfrm>
        </p:spPr>
        <p:txBody>
          <a:bodyPr/>
          <a:lstStyle/>
          <a:p>
            <a:pPr>
              <a:defRPr/>
            </a:pPr>
            <a:r>
              <a:rPr lang="en-US" sz="3600" b="1" smtClean="0">
                <a:solidFill>
                  <a:schemeClr val="bg1"/>
                </a:solidFill>
                <a:effectLst>
                  <a:outerShdw blurRad="38100" dist="38100" dir="2700000" algn="tl">
                    <a:srgbClr val="000000"/>
                  </a:outerShdw>
                </a:effectLst>
              </a:rPr>
              <a:t>You have turned       </a:t>
            </a:r>
          </a:p>
          <a:p>
            <a:pPr>
              <a:defRPr/>
            </a:pPr>
            <a:endParaRPr lang="en-US" sz="3600" smtClean="0">
              <a:solidFill>
                <a:schemeClr val="bg1"/>
              </a:solidFill>
            </a:endParaRPr>
          </a:p>
          <a:p>
            <a:pPr>
              <a:defRPr/>
            </a:pPr>
            <a:endParaRPr lang="en-US" sz="1400" smtClean="0">
              <a:solidFill>
                <a:schemeClr val="bg1"/>
              </a:solidFill>
            </a:endParaRPr>
          </a:p>
          <a:p>
            <a:pPr>
              <a:defRPr/>
            </a:pPr>
            <a:endParaRPr lang="en-US" sz="1400" smtClean="0">
              <a:solidFill>
                <a:schemeClr val="bg1"/>
              </a:solidFill>
            </a:endParaRPr>
          </a:p>
        </p:txBody>
      </p:sp>
      <p:sp>
        <p:nvSpPr>
          <p:cNvPr id="226307" name="Rectangle 3"/>
          <p:cNvSpPr>
            <a:spLocks noChangeArrowheads="1"/>
          </p:cNvSpPr>
          <p:nvPr/>
        </p:nvSpPr>
        <p:spPr bwMode="auto">
          <a:xfrm>
            <a:off x="0" y="15240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My mourning into dancing</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6308" name="Rectangle 4"/>
          <p:cNvSpPr>
            <a:spLocks noChangeArrowheads="1"/>
          </p:cNvSpPr>
          <p:nvPr/>
        </p:nvSpPr>
        <p:spPr bwMode="auto">
          <a:xfrm>
            <a:off x="0" y="24384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You have turned</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6309" name="Rectangle 5"/>
          <p:cNvSpPr>
            <a:spLocks noChangeArrowheads="1"/>
          </p:cNvSpPr>
          <p:nvPr/>
        </p:nvSpPr>
        <p:spPr bwMode="auto">
          <a:xfrm>
            <a:off x="0" y="35052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My sorrow into joy</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6310" name="Text Box 6"/>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6311" name="Text Box 7"/>
          <p:cNvSpPr txBox="1">
            <a:spLocks noChangeArrowheads="1"/>
          </p:cNvSpPr>
          <p:nvPr/>
        </p:nvSpPr>
        <p:spPr bwMode="auto">
          <a:xfrm>
            <a:off x="4953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26312" name="Text Box 8"/>
          <p:cNvSpPr txBox="1">
            <a:spLocks noChangeArrowheads="1"/>
          </p:cNvSpPr>
          <p:nvPr/>
        </p:nvSpPr>
        <p:spPr bwMode="auto">
          <a:xfrm>
            <a:off x="55626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226313" name="Text Box 9"/>
          <p:cNvSpPr txBox="1">
            <a:spLocks noChangeArrowheads="1"/>
          </p:cNvSpPr>
          <p:nvPr/>
        </p:nvSpPr>
        <p:spPr bwMode="auto">
          <a:xfrm>
            <a:off x="67056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
        <p:nvSpPr>
          <p:cNvPr id="226314" name="Text Box 10"/>
          <p:cNvSpPr txBox="1">
            <a:spLocks noChangeArrowheads="1"/>
          </p:cNvSpPr>
          <p:nvPr/>
        </p:nvSpPr>
        <p:spPr bwMode="auto">
          <a:xfrm>
            <a:off x="32766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6315" name="Text Box 11"/>
          <p:cNvSpPr txBox="1">
            <a:spLocks noChangeArrowheads="1"/>
          </p:cNvSpPr>
          <p:nvPr/>
        </p:nvSpPr>
        <p:spPr bwMode="auto">
          <a:xfrm>
            <a:off x="59436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6316" name="Text Box 12"/>
          <p:cNvSpPr txBox="1">
            <a:spLocks noChangeArrowheads="1"/>
          </p:cNvSpPr>
          <p:nvPr/>
        </p:nvSpPr>
        <p:spPr bwMode="auto">
          <a:xfrm>
            <a:off x="67818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226317" name="Text Box 13"/>
          <p:cNvSpPr txBox="1">
            <a:spLocks noChangeArrowheads="1"/>
          </p:cNvSpPr>
          <p:nvPr/>
        </p:nvSpPr>
        <p:spPr bwMode="auto">
          <a:xfrm>
            <a:off x="7848600" y="1143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
        <p:nvSpPr>
          <p:cNvPr id="226318" name="Text Box 14"/>
          <p:cNvSpPr txBox="1">
            <a:spLocks noChangeArrowheads="1"/>
          </p:cNvSpPr>
          <p:nvPr/>
        </p:nvSpPr>
        <p:spPr bwMode="auto">
          <a:xfrm>
            <a:off x="49530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26319" name="Text Box 15"/>
          <p:cNvSpPr txBox="1">
            <a:spLocks noChangeArrowheads="1"/>
          </p:cNvSpPr>
          <p:nvPr/>
        </p:nvSpPr>
        <p:spPr bwMode="auto">
          <a:xfrm>
            <a:off x="55626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6320" name="Text Box 16"/>
          <p:cNvSpPr txBox="1">
            <a:spLocks noChangeArrowheads="1"/>
          </p:cNvSpPr>
          <p:nvPr/>
        </p:nvSpPr>
        <p:spPr bwMode="auto">
          <a:xfrm>
            <a:off x="6477000" y="2057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
        <p:nvSpPr>
          <p:cNvPr id="226321" name="Text Box 17"/>
          <p:cNvSpPr txBox="1">
            <a:spLocks noChangeArrowheads="1"/>
          </p:cNvSpPr>
          <p:nvPr/>
        </p:nvSpPr>
        <p:spPr bwMode="auto">
          <a:xfrm>
            <a:off x="3810000" y="3048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6322" name="Text Box 18"/>
          <p:cNvSpPr txBox="1">
            <a:spLocks noChangeArrowheads="1"/>
          </p:cNvSpPr>
          <p:nvPr/>
        </p:nvSpPr>
        <p:spPr bwMode="auto">
          <a:xfrm>
            <a:off x="5791200" y="3048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26323" name="Text Box 19"/>
          <p:cNvSpPr txBox="1">
            <a:spLocks noChangeArrowheads="1"/>
          </p:cNvSpPr>
          <p:nvPr/>
        </p:nvSpPr>
        <p:spPr bwMode="auto">
          <a:xfrm>
            <a:off x="68580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Tree>
  </p:cSld>
  <p:clrMapOvr>
    <a:masterClrMapping/>
  </p:clrMapOvr>
  <p:transition>
    <p:zo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subTitle" idx="1"/>
          </p:nvPr>
        </p:nvSpPr>
        <p:spPr>
          <a:xfrm>
            <a:off x="0" y="533400"/>
            <a:ext cx="9144000" cy="838200"/>
          </a:xfrm>
        </p:spPr>
        <p:txBody>
          <a:bodyPr/>
          <a:lstStyle/>
          <a:p>
            <a:pPr>
              <a:defRPr/>
            </a:pPr>
            <a:r>
              <a:rPr lang="en-US" sz="3600" b="1" smtClean="0">
                <a:solidFill>
                  <a:schemeClr val="bg1"/>
                </a:solidFill>
                <a:effectLst>
                  <a:outerShdw blurRad="38100" dist="38100" dir="2700000" algn="tl">
                    <a:srgbClr val="000000"/>
                  </a:outerShdw>
                </a:effectLst>
              </a:rPr>
              <a:t>Your light broke through my night</a:t>
            </a:r>
          </a:p>
          <a:p>
            <a:pPr>
              <a:defRPr/>
            </a:pPr>
            <a:endParaRPr lang="en-US" sz="3600" smtClean="0">
              <a:solidFill>
                <a:schemeClr val="bg1"/>
              </a:solidFill>
            </a:endParaRPr>
          </a:p>
          <a:p>
            <a:pPr>
              <a:defRPr/>
            </a:pPr>
            <a:endParaRPr lang="en-US" sz="1400" smtClean="0">
              <a:solidFill>
                <a:schemeClr val="bg1"/>
              </a:solidFill>
            </a:endParaRPr>
          </a:p>
          <a:p>
            <a:pPr>
              <a:defRPr/>
            </a:pPr>
            <a:endParaRPr lang="en-US" sz="1400" smtClean="0">
              <a:solidFill>
                <a:schemeClr val="bg1"/>
              </a:solidFill>
            </a:endParaRPr>
          </a:p>
        </p:txBody>
      </p:sp>
      <p:sp>
        <p:nvSpPr>
          <p:cNvPr id="227331" name="Rectangle 3"/>
          <p:cNvSpPr>
            <a:spLocks noChangeArrowheads="1"/>
          </p:cNvSpPr>
          <p:nvPr/>
        </p:nvSpPr>
        <p:spPr bwMode="auto">
          <a:xfrm>
            <a:off x="0" y="14478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Restored exceeding joy</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7332" name="Rectangle 4"/>
          <p:cNvSpPr>
            <a:spLocks noChangeArrowheads="1"/>
          </p:cNvSpPr>
          <p:nvPr/>
        </p:nvSpPr>
        <p:spPr bwMode="auto">
          <a:xfrm>
            <a:off x="0" y="23622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Your grace fell like the rain</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7333" name="Rectangle 5"/>
          <p:cNvSpPr>
            <a:spLocks noChangeArrowheads="1"/>
          </p:cNvSpPr>
          <p:nvPr/>
        </p:nvSpPr>
        <p:spPr bwMode="auto">
          <a:xfrm>
            <a:off x="0" y="33528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And made this desert live</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7334" name="Text Box 6"/>
          <p:cNvSpPr txBox="1">
            <a:spLocks noChangeArrowheads="1"/>
          </p:cNvSpPr>
          <p:nvPr/>
        </p:nvSpPr>
        <p:spPr bwMode="auto">
          <a:xfrm>
            <a:off x="5334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7335" name="Text Box 7"/>
          <p:cNvSpPr txBox="1">
            <a:spLocks noChangeArrowheads="1"/>
          </p:cNvSpPr>
          <p:nvPr/>
        </p:nvSpPr>
        <p:spPr bwMode="auto">
          <a:xfrm>
            <a:off x="3505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7336" name="Text Box 8"/>
          <p:cNvSpPr txBox="1">
            <a:spLocks noChangeArrowheads="1"/>
          </p:cNvSpPr>
          <p:nvPr/>
        </p:nvSpPr>
        <p:spPr bwMode="auto">
          <a:xfrm>
            <a:off x="6934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7337" name="Text Box 9"/>
          <p:cNvSpPr txBox="1">
            <a:spLocks noChangeArrowheads="1"/>
          </p:cNvSpPr>
          <p:nvPr/>
        </p:nvSpPr>
        <p:spPr bwMode="auto">
          <a:xfrm>
            <a:off x="1600200" y="1066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7338" name="Text Box 10"/>
          <p:cNvSpPr txBox="1">
            <a:spLocks noChangeArrowheads="1"/>
          </p:cNvSpPr>
          <p:nvPr/>
        </p:nvSpPr>
        <p:spPr bwMode="auto">
          <a:xfrm>
            <a:off x="64008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7339" name="Text Box 11"/>
          <p:cNvSpPr txBox="1">
            <a:spLocks noChangeArrowheads="1"/>
          </p:cNvSpPr>
          <p:nvPr/>
        </p:nvSpPr>
        <p:spPr bwMode="auto">
          <a:xfrm>
            <a:off x="73152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7340" name="Text Box 12"/>
          <p:cNvSpPr txBox="1">
            <a:spLocks noChangeArrowheads="1"/>
          </p:cNvSpPr>
          <p:nvPr/>
        </p:nvSpPr>
        <p:spPr bwMode="auto">
          <a:xfrm>
            <a:off x="1295400" y="1981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7341" name="Text Box 13"/>
          <p:cNvSpPr txBox="1">
            <a:spLocks noChangeArrowheads="1"/>
          </p:cNvSpPr>
          <p:nvPr/>
        </p:nvSpPr>
        <p:spPr bwMode="auto">
          <a:xfrm>
            <a:off x="41910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7342" name="Text Box 14"/>
          <p:cNvSpPr txBox="1">
            <a:spLocks noChangeArrowheads="1"/>
          </p:cNvSpPr>
          <p:nvPr/>
        </p:nvSpPr>
        <p:spPr bwMode="auto">
          <a:xfrm>
            <a:off x="64770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7343" name="Text Box 15"/>
          <p:cNvSpPr txBox="1">
            <a:spLocks noChangeArrowheads="1"/>
          </p:cNvSpPr>
          <p:nvPr/>
        </p:nvSpPr>
        <p:spPr bwMode="auto">
          <a:xfrm>
            <a:off x="2819400" y="2971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7344" name="Text Box 16"/>
          <p:cNvSpPr txBox="1">
            <a:spLocks noChangeArrowheads="1"/>
          </p:cNvSpPr>
          <p:nvPr/>
        </p:nvSpPr>
        <p:spPr bwMode="auto">
          <a:xfrm>
            <a:off x="6400800" y="3048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  G</a:t>
            </a:r>
          </a:p>
        </p:txBody>
      </p:sp>
    </p:spTree>
  </p:cSld>
  <p:clrMapOvr>
    <a:masterClrMapping/>
  </p:clrMapOvr>
  <p:transition>
    <p:zo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subTitle" idx="1"/>
          </p:nvPr>
        </p:nvSpPr>
        <p:spPr>
          <a:xfrm>
            <a:off x="0" y="762000"/>
            <a:ext cx="9144000" cy="838200"/>
          </a:xfrm>
        </p:spPr>
        <p:txBody>
          <a:bodyPr/>
          <a:lstStyle/>
          <a:p>
            <a:pPr>
              <a:defRPr/>
            </a:pPr>
            <a:r>
              <a:rPr lang="en-US" sz="3600" b="1" smtClean="0">
                <a:solidFill>
                  <a:schemeClr val="bg1"/>
                </a:solidFill>
                <a:effectLst>
                  <a:outerShdw blurRad="38100" dist="38100" dir="2700000" algn="tl">
                    <a:srgbClr val="000000"/>
                  </a:outerShdw>
                </a:effectLst>
              </a:rPr>
              <a:t>This is how we overcome</a:t>
            </a:r>
          </a:p>
          <a:p>
            <a:pPr>
              <a:defRPr/>
            </a:pPr>
            <a:endParaRPr lang="en-US" sz="3600" smtClean="0">
              <a:solidFill>
                <a:schemeClr val="bg1"/>
              </a:solidFill>
            </a:endParaRPr>
          </a:p>
          <a:p>
            <a:pPr>
              <a:defRPr/>
            </a:pPr>
            <a:endParaRPr lang="en-US" sz="1400" smtClean="0">
              <a:solidFill>
                <a:schemeClr val="bg1"/>
              </a:solidFill>
            </a:endParaRPr>
          </a:p>
          <a:p>
            <a:pPr>
              <a:defRPr/>
            </a:pPr>
            <a:endParaRPr lang="en-US" sz="1400" smtClean="0">
              <a:solidFill>
                <a:schemeClr val="bg1"/>
              </a:solidFill>
            </a:endParaRPr>
          </a:p>
        </p:txBody>
      </p:sp>
      <p:sp>
        <p:nvSpPr>
          <p:cNvPr id="228355" name="Rectangle 3"/>
          <p:cNvSpPr>
            <a:spLocks noChangeArrowheads="1"/>
          </p:cNvSpPr>
          <p:nvPr/>
        </p:nvSpPr>
        <p:spPr bwMode="auto">
          <a:xfrm>
            <a:off x="0" y="20574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This is how we overcome</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8356" name="Rectangle 4"/>
          <p:cNvSpPr>
            <a:spLocks noChangeArrowheads="1"/>
          </p:cNvSpPr>
          <p:nvPr/>
        </p:nvSpPr>
        <p:spPr bwMode="auto">
          <a:xfrm>
            <a:off x="0" y="3733800"/>
            <a:ext cx="9144000" cy="838200"/>
          </a:xfrm>
          <a:prstGeom prst="rect">
            <a:avLst/>
          </a:prstGeom>
          <a:noFill/>
          <a:ln w="9525">
            <a:noFill/>
            <a:miter lim="800000"/>
            <a:headEnd/>
            <a:tailEnd/>
          </a:ln>
          <a:effectLst/>
        </p:spPr>
        <p:txBody>
          <a:bodyPr/>
          <a:lstStyle/>
          <a:p>
            <a:pPr algn="ctr">
              <a:spcBef>
                <a:spcPct val="20000"/>
              </a:spcBef>
              <a:defRPr/>
            </a:pPr>
            <a:r>
              <a:rPr lang="en-US" sz="3600" b="1">
                <a:solidFill>
                  <a:schemeClr val="bg1"/>
                </a:solidFill>
                <a:effectLst>
                  <a:outerShdw blurRad="38100" dist="38100" dir="2700000" algn="tl">
                    <a:srgbClr val="000000"/>
                  </a:outerShdw>
                </a:effectLst>
              </a:rPr>
              <a:t>This is how we overcome….You turned</a:t>
            </a:r>
          </a:p>
          <a:p>
            <a:pPr algn="ctr">
              <a:spcBef>
                <a:spcPct val="20000"/>
              </a:spcBef>
              <a:defRPr/>
            </a:pPr>
            <a:endParaRPr lang="en-US" sz="3600">
              <a:solidFill>
                <a:schemeClr val="bg1"/>
              </a:solidFill>
            </a:endParaRPr>
          </a:p>
          <a:p>
            <a:pPr algn="ctr">
              <a:spcBef>
                <a:spcPct val="20000"/>
              </a:spcBef>
              <a:defRPr/>
            </a:pPr>
            <a:endParaRPr lang="en-US" sz="1400">
              <a:solidFill>
                <a:schemeClr val="bg1"/>
              </a:solidFill>
            </a:endParaRPr>
          </a:p>
          <a:p>
            <a:pPr algn="ctr">
              <a:spcBef>
                <a:spcPct val="20000"/>
              </a:spcBef>
              <a:defRPr/>
            </a:pPr>
            <a:endParaRPr lang="en-US" sz="1400">
              <a:solidFill>
                <a:schemeClr val="bg1"/>
              </a:solidFill>
            </a:endParaRPr>
          </a:p>
        </p:txBody>
      </p:sp>
      <p:sp>
        <p:nvSpPr>
          <p:cNvPr id="228357" name="Text Box 5"/>
          <p:cNvSpPr txBox="1">
            <a:spLocks noChangeArrowheads="1"/>
          </p:cNvSpPr>
          <p:nvPr/>
        </p:nvSpPr>
        <p:spPr bwMode="auto">
          <a:xfrm>
            <a:off x="5029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8358" name="Text Box 6"/>
          <p:cNvSpPr txBox="1">
            <a:spLocks noChangeArrowheads="1"/>
          </p:cNvSpPr>
          <p:nvPr/>
        </p:nvSpPr>
        <p:spPr bwMode="auto">
          <a:xfrm>
            <a:off x="14478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228359" name="Text Box 7"/>
          <p:cNvSpPr txBox="1">
            <a:spLocks noChangeArrowheads="1"/>
          </p:cNvSpPr>
          <p:nvPr/>
        </p:nvSpPr>
        <p:spPr bwMode="auto">
          <a:xfrm>
            <a:off x="6019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8360" name="Text Box 8"/>
          <p:cNvSpPr txBox="1">
            <a:spLocks noChangeArrowheads="1"/>
          </p:cNvSpPr>
          <p:nvPr/>
        </p:nvSpPr>
        <p:spPr bwMode="auto">
          <a:xfrm>
            <a:off x="2057400" y="1524000"/>
            <a:ext cx="3124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F/E    F/D    F/C </a:t>
            </a:r>
          </a:p>
        </p:txBody>
      </p:sp>
      <p:sp>
        <p:nvSpPr>
          <p:cNvPr id="228361" name="Text Box 9"/>
          <p:cNvSpPr txBox="1">
            <a:spLocks noChangeArrowheads="1"/>
          </p:cNvSpPr>
          <p:nvPr/>
        </p:nvSpPr>
        <p:spPr bwMode="auto">
          <a:xfrm>
            <a:off x="53340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28362" name="Text Box 10"/>
          <p:cNvSpPr txBox="1">
            <a:spLocks noChangeArrowheads="1"/>
          </p:cNvSpPr>
          <p:nvPr/>
        </p:nvSpPr>
        <p:spPr bwMode="auto">
          <a:xfrm>
            <a:off x="6248400" y="1524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28363" name="Text Box 11"/>
          <p:cNvSpPr txBox="1">
            <a:spLocks noChangeArrowheads="1"/>
          </p:cNvSpPr>
          <p:nvPr/>
        </p:nvSpPr>
        <p:spPr bwMode="auto">
          <a:xfrm>
            <a:off x="533400" y="3048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28364" name="Text Box 12"/>
          <p:cNvSpPr txBox="1">
            <a:spLocks noChangeArrowheads="1"/>
          </p:cNvSpPr>
          <p:nvPr/>
        </p:nvSpPr>
        <p:spPr bwMode="auto">
          <a:xfrm>
            <a:off x="14478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N.C.</a:t>
            </a:r>
          </a:p>
        </p:txBody>
      </p:sp>
      <p:sp>
        <p:nvSpPr>
          <p:cNvPr id="228365" name="Text Box 13"/>
          <p:cNvSpPr txBox="1">
            <a:spLocks noChangeArrowheads="1"/>
          </p:cNvSpPr>
          <p:nvPr/>
        </p:nvSpPr>
        <p:spPr bwMode="auto">
          <a:xfrm>
            <a:off x="7543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2x’s</a:t>
            </a:r>
          </a:p>
        </p:txBody>
      </p:sp>
      <p:sp>
        <p:nvSpPr>
          <p:cNvPr id="228366" name="Text Box 14"/>
          <p:cNvSpPr txBox="1">
            <a:spLocks noChangeArrowheads="1"/>
          </p:cNvSpPr>
          <p:nvPr/>
        </p:nvSpPr>
        <p:spPr bwMode="auto">
          <a:xfrm>
            <a:off x="7620000" y="1524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3x’s</a:t>
            </a:r>
          </a:p>
        </p:txBody>
      </p:sp>
    </p:spTree>
  </p:cSld>
  <p:clrMapOvr>
    <a:masterClrMapping/>
  </p:clrMapOvr>
  <p:transition>
    <p:zo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685800" y="0"/>
            <a:ext cx="7772400" cy="838200"/>
          </a:xfrm>
        </p:spPr>
        <p:txBody>
          <a:bodyPr/>
          <a:lstStyle/>
          <a:p>
            <a:pPr>
              <a:defRPr/>
            </a:pPr>
            <a:r>
              <a:rPr lang="en-US" sz="6000" b="1" u="sng" smtClean="0">
                <a:solidFill>
                  <a:schemeClr val="bg1"/>
                </a:solidFill>
                <a:effectLst>
                  <a:outerShdw blurRad="38100" dist="38100" dir="2700000" algn="tl">
                    <a:srgbClr val="000000"/>
                  </a:outerShdw>
                </a:effectLst>
              </a:rPr>
              <a:t>Release Me</a:t>
            </a:r>
            <a:endParaRPr lang="en-US" sz="6000" b="1" smtClean="0">
              <a:solidFill>
                <a:schemeClr val="bg1"/>
              </a:solidFill>
              <a:effectLst>
                <a:outerShdw blurRad="38100" dist="38100" dir="2700000" algn="tl">
                  <a:srgbClr val="000000"/>
                </a:outerShdw>
              </a:effectLst>
            </a:endParaRPr>
          </a:p>
        </p:txBody>
      </p:sp>
      <p:sp>
        <p:nvSpPr>
          <p:cNvPr id="119811" name="Rectangle 3"/>
          <p:cNvSpPr>
            <a:spLocks noGrp="1" noChangeArrowheads="1"/>
          </p:cNvSpPr>
          <p:nvPr>
            <p:ph type="subTitle" idx="1"/>
          </p:nvPr>
        </p:nvSpPr>
        <p:spPr>
          <a:xfrm>
            <a:off x="0" y="1676400"/>
            <a:ext cx="9144000" cy="685800"/>
          </a:xfrm>
        </p:spPr>
        <p:txBody>
          <a:bodyPr/>
          <a:lstStyle/>
          <a:p>
            <a:r>
              <a:rPr lang="en-US" sz="4200" b="1" smtClean="0">
                <a:solidFill>
                  <a:schemeClr val="bg1"/>
                </a:solidFill>
              </a:rPr>
              <a:t>Deep inside I’m crying</a:t>
            </a:r>
            <a:r>
              <a:rPr lang="en-US" sz="5000" b="1" smtClean="0">
                <a:solidFill>
                  <a:schemeClr val="bg1"/>
                </a:solidFill>
              </a:rPr>
              <a:t> </a:t>
            </a:r>
          </a:p>
        </p:txBody>
      </p:sp>
      <p:sp>
        <p:nvSpPr>
          <p:cNvPr id="234500" name="Text Box 4"/>
          <p:cNvSpPr txBox="1">
            <a:spLocks noChangeArrowheads="1"/>
          </p:cNvSpPr>
          <p:nvPr/>
        </p:nvSpPr>
        <p:spPr bwMode="auto">
          <a:xfrm>
            <a:off x="2286000" y="1219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19813" name="Text Box 5"/>
          <p:cNvSpPr txBox="1">
            <a:spLocks noChangeArrowheads="1"/>
          </p:cNvSpPr>
          <p:nvPr/>
        </p:nvSpPr>
        <p:spPr bwMode="auto">
          <a:xfrm>
            <a:off x="0" y="2895600"/>
            <a:ext cx="9144000" cy="1371600"/>
          </a:xfrm>
          <a:prstGeom prst="rect">
            <a:avLst/>
          </a:prstGeom>
          <a:noFill/>
          <a:ln w="9525">
            <a:noFill/>
            <a:miter lim="800000"/>
            <a:headEnd/>
            <a:tailEnd/>
          </a:ln>
        </p:spPr>
        <p:txBody>
          <a:bodyPr>
            <a:spAutoFit/>
          </a:bodyPr>
          <a:lstStyle/>
          <a:p>
            <a:pPr algn="ctr"/>
            <a:r>
              <a:rPr lang="en-US" sz="4200" b="1">
                <a:solidFill>
                  <a:schemeClr val="bg1"/>
                </a:solidFill>
              </a:rPr>
              <a:t>Out for more of You</a:t>
            </a:r>
          </a:p>
          <a:p>
            <a:endParaRPr lang="en-US" sz="4200" b="1">
              <a:solidFill>
                <a:schemeClr val="bg1"/>
              </a:solidFill>
            </a:endParaRPr>
          </a:p>
        </p:txBody>
      </p:sp>
      <p:sp>
        <p:nvSpPr>
          <p:cNvPr id="119814" name="Text Box 6"/>
          <p:cNvSpPr txBox="1">
            <a:spLocks noChangeArrowheads="1"/>
          </p:cNvSpPr>
          <p:nvPr/>
        </p:nvSpPr>
        <p:spPr bwMode="auto">
          <a:xfrm>
            <a:off x="0" y="4114800"/>
            <a:ext cx="9144000" cy="1371600"/>
          </a:xfrm>
          <a:prstGeom prst="rect">
            <a:avLst/>
          </a:prstGeom>
          <a:noFill/>
          <a:ln w="9525">
            <a:noFill/>
            <a:miter lim="800000"/>
            <a:headEnd/>
            <a:tailEnd/>
          </a:ln>
        </p:spPr>
        <p:txBody>
          <a:bodyPr>
            <a:spAutoFit/>
          </a:bodyPr>
          <a:lstStyle/>
          <a:p>
            <a:pPr algn="ctr"/>
            <a:r>
              <a:rPr lang="en-US" sz="4200" b="1">
                <a:solidFill>
                  <a:schemeClr val="bg1"/>
                </a:solidFill>
              </a:rPr>
              <a:t>In my life I’m reaching out</a:t>
            </a:r>
          </a:p>
          <a:p>
            <a:endParaRPr lang="en-US" sz="4200" b="1">
              <a:solidFill>
                <a:schemeClr val="bg1"/>
              </a:solidFill>
            </a:endParaRPr>
          </a:p>
        </p:txBody>
      </p:sp>
      <p:sp>
        <p:nvSpPr>
          <p:cNvPr id="119815" name="Text Box 7"/>
          <p:cNvSpPr txBox="1">
            <a:spLocks noChangeArrowheads="1"/>
          </p:cNvSpPr>
          <p:nvPr/>
        </p:nvSpPr>
        <p:spPr bwMode="auto">
          <a:xfrm>
            <a:off x="0" y="5105400"/>
            <a:ext cx="9144000" cy="731838"/>
          </a:xfrm>
          <a:prstGeom prst="rect">
            <a:avLst/>
          </a:prstGeom>
          <a:noFill/>
          <a:ln w="9525">
            <a:noFill/>
            <a:miter lim="800000"/>
            <a:headEnd/>
            <a:tailEnd/>
          </a:ln>
        </p:spPr>
        <p:txBody>
          <a:bodyPr>
            <a:spAutoFit/>
          </a:bodyPr>
          <a:lstStyle/>
          <a:p>
            <a:pPr algn="ctr">
              <a:spcBef>
                <a:spcPct val="50000"/>
              </a:spcBef>
            </a:pPr>
            <a:r>
              <a:rPr lang="en-US" sz="4200" b="1">
                <a:solidFill>
                  <a:schemeClr val="bg1"/>
                </a:solidFill>
              </a:rPr>
              <a:t>For what is true</a:t>
            </a:r>
          </a:p>
        </p:txBody>
      </p:sp>
      <p:sp>
        <p:nvSpPr>
          <p:cNvPr id="234504" name="Text Box 8"/>
          <p:cNvSpPr txBox="1">
            <a:spLocks noChangeArrowheads="1"/>
          </p:cNvSpPr>
          <p:nvPr/>
        </p:nvSpPr>
        <p:spPr bwMode="auto">
          <a:xfrm>
            <a:off x="3124200" y="1219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05" name="Text Box 9"/>
          <p:cNvSpPr txBox="1">
            <a:spLocks noChangeArrowheads="1"/>
          </p:cNvSpPr>
          <p:nvPr/>
        </p:nvSpPr>
        <p:spPr bwMode="auto">
          <a:xfrm>
            <a:off x="3657600" y="1219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06" name="Text Box 10"/>
          <p:cNvSpPr txBox="1">
            <a:spLocks noChangeArrowheads="1"/>
          </p:cNvSpPr>
          <p:nvPr/>
        </p:nvSpPr>
        <p:spPr bwMode="auto">
          <a:xfrm>
            <a:off x="4724400" y="1219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07" name="Text Box 11"/>
          <p:cNvSpPr txBox="1">
            <a:spLocks noChangeArrowheads="1"/>
          </p:cNvSpPr>
          <p:nvPr/>
        </p:nvSpPr>
        <p:spPr bwMode="auto">
          <a:xfrm>
            <a:off x="5791200" y="1219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08" name="Text Box 12"/>
          <p:cNvSpPr txBox="1">
            <a:spLocks noChangeArrowheads="1"/>
          </p:cNvSpPr>
          <p:nvPr/>
        </p:nvSpPr>
        <p:spPr bwMode="auto">
          <a:xfrm>
            <a:off x="2286000" y="2514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09" name="Text Box 13"/>
          <p:cNvSpPr txBox="1">
            <a:spLocks noChangeArrowheads="1"/>
          </p:cNvSpPr>
          <p:nvPr/>
        </p:nvSpPr>
        <p:spPr bwMode="auto">
          <a:xfrm>
            <a:off x="5943600" y="24384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10" name="Text Box 14"/>
          <p:cNvSpPr txBox="1">
            <a:spLocks noChangeArrowheads="1"/>
          </p:cNvSpPr>
          <p:nvPr/>
        </p:nvSpPr>
        <p:spPr bwMode="auto">
          <a:xfrm>
            <a:off x="7010400" y="2438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11" name="Text Box 15"/>
          <p:cNvSpPr txBox="1">
            <a:spLocks noChangeArrowheads="1"/>
          </p:cNvSpPr>
          <p:nvPr/>
        </p:nvSpPr>
        <p:spPr bwMode="auto">
          <a:xfrm>
            <a:off x="1219200" y="3733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12" name="Text Box 16"/>
          <p:cNvSpPr txBox="1">
            <a:spLocks noChangeArrowheads="1"/>
          </p:cNvSpPr>
          <p:nvPr/>
        </p:nvSpPr>
        <p:spPr bwMode="auto">
          <a:xfrm>
            <a:off x="2895600" y="3733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13" name="Text Box 17"/>
          <p:cNvSpPr txBox="1">
            <a:spLocks noChangeArrowheads="1"/>
          </p:cNvSpPr>
          <p:nvPr/>
        </p:nvSpPr>
        <p:spPr bwMode="auto">
          <a:xfrm>
            <a:off x="4800600" y="3810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14" name="Text Box 18"/>
          <p:cNvSpPr txBox="1">
            <a:spLocks noChangeArrowheads="1"/>
          </p:cNvSpPr>
          <p:nvPr/>
        </p:nvSpPr>
        <p:spPr bwMode="auto">
          <a:xfrm>
            <a:off x="5410200" y="4800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15" name="Text Box 19"/>
          <p:cNvSpPr txBox="1">
            <a:spLocks noChangeArrowheads="1"/>
          </p:cNvSpPr>
          <p:nvPr/>
        </p:nvSpPr>
        <p:spPr bwMode="auto">
          <a:xfrm>
            <a:off x="2133600" y="3733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16" name="Text Box 20"/>
          <p:cNvSpPr txBox="1">
            <a:spLocks noChangeArrowheads="1"/>
          </p:cNvSpPr>
          <p:nvPr/>
        </p:nvSpPr>
        <p:spPr bwMode="auto">
          <a:xfrm>
            <a:off x="3886200" y="3733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17" name="Text Box 21"/>
          <p:cNvSpPr txBox="1">
            <a:spLocks noChangeArrowheads="1"/>
          </p:cNvSpPr>
          <p:nvPr/>
        </p:nvSpPr>
        <p:spPr bwMode="auto">
          <a:xfrm>
            <a:off x="6934200" y="3810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18" name="Text Box 22"/>
          <p:cNvSpPr txBox="1">
            <a:spLocks noChangeArrowheads="1"/>
          </p:cNvSpPr>
          <p:nvPr/>
        </p:nvSpPr>
        <p:spPr bwMode="auto">
          <a:xfrm>
            <a:off x="6477000" y="4800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19831" name="Text Box 24"/>
          <p:cNvSpPr txBox="1">
            <a:spLocks noChangeArrowheads="1"/>
          </p:cNvSpPr>
          <p:nvPr/>
        </p:nvSpPr>
        <p:spPr bwMode="auto">
          <a:xfrm>
            <a:off x="0" y="6126163"/>
            <a:ext cx="9144000" cy="731837"/>
          </a:xfrm>
          <a:prstGeom prst="rect">
            <a:avLst/>
          </a:prstGeom>
          <a:noFill/>
          <a:ln w="9525">
            <a:noFill/>
            <a:miter lim="800000"/>
            <a:headEnd/>
            <a:tailEnd/>
          </a:ln>
        </p:spPr>
        <p:txBody>
          <a:bodyPr>
            <a:spAutoFit/>
          </a:bodyPr>
          <a:lstStyle/>
          <a:p>
            <a:pPr algn="ctr">
              <a:spcBef>
                <a:spcPct val="50000"/>
              </a:spcBef>
            </a:pPr>
            <a:r>
              <a:rPr lang="en-US" sz="4200" b="1">
                <a:solidFill>
                  <a:schemeClr val="bg1"/>
                </a:solidFill>
              </a:rPr>
              <a:t>What is true</a:t>
            </a:r>
          </a:p>
        </p:txBody>
      </p:sp>
      <p:sp>
        <p:nvSpPr>
          <p:cNvPr id="234521" name="Text Box 25"/>
          <p:cNvSpPr txBox="1">
            <a:spLocks noChangeArrowheads="1"/>
          </p:cNvSpPr>
          <p:nvPr/>
        </p:nvSpPr>
        <p:spPr bwMode="auto">
          <a:xfrm>
            <a:off x="5105400" y="57912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22" name="Text Box 26"/>
          <p:cNvSpPr txBox="1">
            <a:spLocks noChangeArrowheads="1"/>
          </p:cNvSpPr>
          <p:nvPr/>
        </p:nvSpPr>
        <p:spPr bwMode="auto">
          <a:xfrm>
            <a:off x="5562600" y="57912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23" name="Text Box 27"/>
          <p:cNvSpPr txBox="1">
            <a:spLocks noChangeArrowheads="1"/>
          </p:cNvSpPr>
          <p:nvPr/>
        </p:nvSpPr>
        <p:spPr bwMode="auto">
          <a:xfrm>
            <a:off x="6096000" y="57912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24" name="Text Box 28"/>
          <p:cNvSpPr txBox="1">
            <a:spLocks noChangeArrowheads="1"/>
          </p:cNvSpPr>
          <p:nvPr/>
        </p:nvSpPr>
        <p:spPr bwMode="auto">
          <a:xfrm>
            <a:off x="6477000" y="57912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25" name="Text Box 29"/>
          <p:cNvSpPr txBox="1">
            <a:spLocks noChangeArrowheads="1"/>
          </p:cNvSpPr>
          <p:nvPr/>
        </p:nvSpPr>
        <p:spPr bwMode="auto">
          <a:xfrm>
            <a:off x="7010400" y="57912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26" name="Text Box 30"/>
          <p:cNvSpPr txBox="1">
            <a:spLocks noChangeArrowheads="1"/>
          </p:cNvSpPr>
          <p:nvPr/>
        </p:nvSpPr>
        <p:spPr bwMode="auto">
          <a:xfrm>
            <a:off x="7391400" y="57912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4527" name="Text Box 31"/>
          <p:cNvSpPr txBox="1">
            <a:spLocks noChangeArrowheads="1"/>
          </p:cNvSpPr>
          <p:nvPr/>
        </p:nvSpPr>
        <p:spPr bwMode="auto">
          <a:xfrm>
            <a:off x="7924800" y="57912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4528" name="Text Box 32"/>
          <p:cNvSpPr txBox="1">
            <a:spLocks noChangeArrowheads="1"/>
          </p:cNvSpPr>
          <p:nvPr/>
        </p:nvSpPr>
        <p:spPr bwMode="auto">
          <a:xfrm>
            <a:off x="8305800" y="57912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Tree>
  </p:cSld>
  <p:clrMapOvr>
    <a:masterClrMapping/>
  </p:clrMapOvr>
  <p:transition>
    <p:zo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685800" y="1143000"/>
            <a:ext cx="7772400" cy="914400"/>
          </a:xfrm>
        </p:spPr>
        <p:txBody>
          <a:bodyPr/>
          <a:lstStyle/>
          <a:p>
            <a:pPr algn="ctr">
              <a:buFontTx/>
              <a:buNone/>
            </a:pPr>
            <a:r>
              <a:rPr lang="en-US" sz="5500" b="1" smtClean="0">
                <a:solidFill>
                  <a:schemeClr val="bg1"/>
                </a:solidFill>
              </a:rPr>
              <a:t>There are groanings</a:t>
            </a:r>
          </a:p>
        </p:txBody>
      </p:sp>
      <p:sp>
        <p:nvSpPr>
          <p:cNvPr id="235523" name="Text Box 3"/>
          <p:cNvSpPr txBox="1">
            <a:spLocks noChangeArrowheads="1"/>
          </p:cNvSpPr>
          <p:nvPr/>
        </p:nvSpPr>
        <p:spPr bwMode="auto">
          <a:xfrm>
            <a:off x="51816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20836" name="Text Box 4"/>
          <p:cNvSpPr txBox="1">
            <a:spLocks noChangeArrowheads="1"/>
          </p:cNvSpPr>
          <p:nvPr/>
        </p:nvSpPr>
        <p:spPr bwMode="auto">
          <a:xfrm>
            <a:off x="0" y="2438400"/>
            <a:ext cx="9144000" cy="823913"/>
          </a:xfrm>
          <a:prstGeom prst="rect">
            <a:avLst/>
          </a:prstGeom>
          <a:noFill/>
          <a:ln w="9525">
            <a:noFill/>
            <a:miter lim="800000"/>
            <a:headEnd/>
            <a:tailEnd/>
          </a:ln>
        </p:spPr>
        <p:txBody>
          <a:bodyPr>
            <a:spAutoFit/>
          </a:bodyPr>
          <a:lstStyle/>
          <a:p>
            <a:pPr algn="ctr"/>
            <a:r>
              <a:rPr lang="en-US" sz="4800" b="1">
                <a:solidFill>
                  <a:schemeClr val="bg1"/>
                </a:solidFill>
              </a:rPr>
              <a:t>There are stirrings</a:t>
            </a:r>
            <a:r>
              <a:rPr lang="en-US" sz="4500" b="1">
                <a:solidFill>
                  <a:schemeClr val="bg1"/>
                </a:solidFill>
              </a:rPr>
              <a:t> </a:t>
            </a:r>
          </a:p>
        </p:txBody>
      </p:sp>
      <p:sp>
        <p:nvSpPr>
          <p:cNvPr id="120837" name="Text Box 5"/>
          <p:cNvSpPr txBox="1">
            <a:spLocks noChangeArrowheads="1"/>
          </p:cNvSpPr>
          <p:nvPr/>
        </p:nvSpPr>
        <p:spPr bwMode="auto">
          <a:xfrm>
            <a:off x="-304800" y="4495800"/>
            <a:ext cx="8763000" cy="823913"/>
          </a:xfrm>
          <a:prstGeom prst="rect">
            <a:avLst/>
          </a:prstGeom>
          <a:noFill/>
          <a:ln w="9525">
            <a:noFill/>
            <a:miter lim="800000"/>
            <a:headEnd/>
            <a:tailEnd/>
          </a:ln>
        </p:spPr>
        <p:txBody>
          <a:bodyPr>
            <a:spAutoFit/>
          </a:bodyPr>
          <a:lstStyle/>
          <a:p>
            <a:pPr algn="ctr">
              <a:spcBef>
                <a:spcPct val="50000"/>
              </a:spcBef>
            </a:pPr>
            <a:r>
              <a:rPr lang="en-US" sz="4800" b="1">
                <a:solidFill>
                  <a:schemeClr val="bg1"/>
                </a:solidFill>
              </a:rPr>
              <a:t>I can’t satisfy</a:t>
            </a:r>
            <a:endParaRPr lang="en-US" sz="4500" b="1">
              <a:solidFill>
                <a:schemeClr val="bg1"/>
              </a:solidFill>
            </a:endParaRPr>
          </a:p>
        </p:txBody>
      </p:sp>
      <p:sp>
        <p:nvSpPr>
          <p:cNvPr id="235526" name="Text Box 6"/>
          <p:cNvSpPr txBox="1">
            <a:spLocks noChangeArrowheads="1"/>
          </p:cNvSpPr>
          <p:nvPr/>
        </p:nvSpPr>
        <p:spPr bwMode="auto">
          <a:xfrm>
            <a:off x="1600200" y="685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35527" name="Text Box 7"/>
          <p:cNvSpPr txBox="1">
            <a:spLocks noChangeArrowheads="1"/>
          </p:cNvSpPr>
          <p:nvPr/>
        </p:nvSpPr>
        <p:spPr bwMode="auto">
          <a:xfrm>
            <a:off x="4724400" y="762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235528" name="Text Box 8"/>
          <p:cNvSpPr txBox="1">
            <a:spLocks noChangeArrowheads="1"/>
          </p:cNvSpPr>
          <p:nvPr/>
        </p:nvSpPr>
        <p:spPr bwMode="auto">
          <a:xfrm>
            <a:off x="2057400" y="2057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35529" name="Text Box 9"/>
          <p:cNvSpPr txBox="1">
            <a:spLocks noChangeArrowheads="1"/>
          </p:cNvSpPr>
          <p:nvPr/>
        </p:nvSpPr>
        <p:spPr bwMode="auto">
          <a:xfrm>
            <a:off x="4800600" y="2133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235530" name="Text Box 10"/>
          <p:cNvSpPr txBox="1">
            <a:spLocks noChangeArrowheads="1"/>
          </p:cNvSpPr>
          <p:nvPr/>
        </p:nvSpPr>
        <p:spPr bwMode="auto">
          <a:xfrm>
            <a:off x="55626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5531" name="Text Box 11"/>
          <p:cNvSpPr txBox="1">
            <a:spLocks noChangeArrowheads="1"/>
          </p:cNvSpPr>
          <p:nvPr/>
        </p:nvSpPr>
        <p:spPr bwMode="auto">
          <a:xfrm>
            <a:off x="60960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5532" name="Text Box 12"/>
          <p:cNvSpPr txBox="1">
            <a:spLocks noChangeArrowheads="1"/>
          </p:cNvSpPr>
          <p:nvPr/>
        </p:nvSpPr>
        <p:spPr bwMode="auto">
          <a:xfrm>
            <a:off x="64770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5533" name="Text Box 13"/>
          <p:cNvSpPr txBox="1">
            <a:spLocks noChangeArrowheads="1"/>
          </p:cNvSpPr>
          <p:nvPr/>
        </p:nvSpPr>
        <p:spPr bwMode="auto">
          <a:xfrm>
            <a:off x="70104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5534" name="Text Box 14"/>
          <p:cNvSpPr txBox="1">
            <a:spLocks noChangeArrowheads="1"/>
          </p:cNvSpPr>
          <p:nvPr/>
        </p:nvSpPr>
        <p:spPr bwMode="auto">
          <a:xfrm>
            <a:off x="73914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5535" name="Text Box 15"/>
          <p:cNvSpPr txBox="1">
            <a:spLocks noChangeArrowheads="1"/>
          </p:cNvSpPr>
          <p:nvPr/>
        </p:nvSpPr>
        <p:spPr bwMode="auto">
          <a:xfrm>
            <a:off x="79248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5536" name="Text Box 16"/>
          <p:cNvSpPr txBox="1">
            <a:spLocks noChangeArrowheads="1"/>
          </p:cNvSpPr>
          <p:nvPr/>
        </p:nvSpPr>
        <p:spPr bwMode="auto">
          <a:xfrm>
            <a:off x="8305800" y="4114800"/>
            <a:ext cx="457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Tree>
  </p:cSld>
  <p:clrMapOvr>
    <a:masterClrMapping/>
  </p:clrMapOvr>
  <p:transition>
    <p:zo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0" y="609600"/>
            <a:ext cx="9144000" cy="762000"/>
          </a:xfrm>
        </p:spPr>
        <p:txBody>
          <a:bodyPr/>
          <a:lstStyle/>
          <a:p>
            <a:pPr algn="ctr">
              <a:lnSpc>
                <a:spcPct val="90000"/>
              </a:lnSpc>
              <a:buFontTx/>
              <a:buNone/>
            </a:pPr>
            <a:r>
              <a:rPr lang="en-US" b="1" smtClean="0">
                <a:solidFill>
                  <a:schemeClr val="bg1"/>
                </a:solidFill>
              </a:rPr>
              <a:t>Release me Father</a:t>
            </a:r>
            <a:endParaRPr lang="en-US" sz="4000" b="1" smtClean="0">
              <a:solidFill>
                <a:schemeClr val="bg1"/>
              </a:solidFill>
            </a:endParaRPr>
          </a:p>
        </p:txBody>
      </p:sp>
      <p:sp>
        <p:nvSpPr>
          <p:cNvPr id="121859" name="Text Box 3"/>
          <p:cNvSpPr txBox="1">
            <a:spLocks noChangeArrowheads="1"/>
          </p:cNvSpPr>
          <p:nvPr/>
        </p:nvSpPr>
        <p:spPr bwMode="auto">
          <a:xfrm>
            <a:off x="0" y="1447800"/>
            <a:ext cx="9144000" cy="530225"/>
          </a:xfrm>
          <a:prstGeom prst="rect">
            <a:avLst/>
          </a:prstGeom>
          <a:noFill/>
          <a:ln w="9525">
            <a:noFill/>
            <a:miter lim="800000"/>
            <a:headEnd/>
            <a:tailEnd/>
          </a:ln>
        </p:spPr>
        <p:txBody>
          <a:bodyPr>
            <a:spAutoFit/>
          </a:bodyPr>
          <a:lstStyle/>
          <a:p>
            <a:pPr algn="ctr">
              <a:lnSpc>
                <a:spcPct val="90000"/>
              </a:lnSpc>
            </a:pPr>
            <a:r>
              <a:rPr lang="en-US" sz="3200" b="1">
                <a:solidFill>
                  <a:schemeClr val="bg1"/>
                </a:solidFill>
              </a:rPr>
              <a:t>To dance like a child again</a:t>
            </a:r>
          </a:p>
        </p:txBody>
      </p:sp>
      <p:sp>
        <p:nvSpPr>
          <p:cNvPr id="121860" name="Text Box 5"/>
          <p:cNvSpPr txBox="1">
            <a:spLocks noChangeArrowheads="1"/>
          </p:cNvSpPr>
          <p:nvPr/>
        </p:nvSpPr>
        <p:spPr bwMode="auto">
          <a:xfrm>
            <a:off x="0" y="2362200"/>
            <a:ext cx="9144000" cy="530225"/>
          </a:xfrm>
          <a:prstGeom prst="rect">
            <a:avLst/>
          </a:prstGeom>
          <a:noFill/>
          <a:ln w="9525">
            <a:noFill/>
            <a:miter lim="800000"/>
            <a:headEnd/>
            <a:tailEnd/>
          </a:ln>
        </p:spPr>
        <p:txBody>
          <a:bodyPr>
            <a:spAutoFit/>
          </a:bodyPr>
          <a:lstStyle/>
          <a:p>
            <a:pPr algn="ctr">
              <a:lnSpc>
                <a:spcPct val="90000"/>
              </a:lnSpc>
            </a:pPr>
            <a:r>
              <a:rPr lang="en-US" sz="3200" b="1">
                <a:solidFill>
                  <a:schemeClr val="bg1"/>
                </a:solidFill>
              </a:rPr>
              <a:t>Take me Jesus</a:t>
            </a:r>
          </a:p>
        </p:txBody>
      </p:sp>
      <p:sp>
        <p:nvSpPr>
          <p:cNvPr id="121861" name="Text Box 6"/>
          <p:cNvSpPr txBox="1">
            <a:spLocks noChangeArrowheads="1"/>
          </p:cNvSpPr>
          <p:nvPr/>
        </p:nvSpPr>
        <p:spPr bwMode="auto">
          <a:xfrm>
            <a:off x="0" y="3429000"/>
            <a:ext cx="9144000" cy="530225"/>
          </a:xfrm>
          <a:prstGeom prst="rect">
            <a:avLst/>
          </a:prstGeom>
          <a:noFill/>
          <a:ln w="9525">
            <a:noFill/>
            <a:miter lim="800000"/>
            <a:headEnd/>
            <a:tailEnd/>
          </a:ln>
        </p:spPr>
        <p:txBody>
          <a:bodyPr>
            <a:spAutoFit/>
          </a:bodyPr>
          <a:lstStyle/>
          <a:p>
            <a:pPr algn="ctr">
              <a:lnSpc>
                <a:spcPct val="90000"/>
              </a:lnSpc>
            </a:pPr>
            <a:r>
              <a:rPr lang="en-US" sz="3200" b="1">
                <a:solidFill>
                  <a:schemeClr val="bg1"/>
                </a:solidFill>
              </a:rPr>
              <a:t>To love You with passions flame</a:t>
            </a:r>
          </a:p>
        </p:txBody>
      </p:sp>
      <p:sp>
        <p:nvSpPr>
          <p:cNvPr id="121862" name="Text Box 7"/>
          <p:cNvSpPr txBox="1">
            <a:spLocks noChangeArrowheads="1"/>
          </p:cNvSpPr>
          <p:nvPr/>
        </p:nvSpPr>
        <p:spPr bwMode="auto">
          <a:xfrm>
            <a:off x="0" y="4724400"/>
            <a:ext cx="9144000" cy="530225"/>
          </a:xfrm>
          <a:prstGeom prst="rect">
            <a:avLst/>
          </a:prstGeom>
          <a:noFill/>
          <a:ln w="9525">
            <a:noFill/>
            <a:miter lim="800000"/>
            <a:headEnd/>
            <a:tailEnd/>
          </a:ln>
        </p:spPr>
        <p:txBody>
          <a:bodyPr>
            <a:spAutoFit/>
          </a:bodyPr>
          <a:lstStyle/>
          <a:p>
            <a:pPr algn="ctr">
              <a:lnSpc>
                <a:spcPct val="90000"/>
              </a:lnSpc>
            </a:pPr>
            <a:r>
              <a:rPr lang="en-US" sz="3200" b="1">
                <a:solidFill>
                  <a:schemeClr val="bg1"/>
                </a:solidFill>
              </a:rPr>
              <a:t>Sweet sweet Spirit,   Come and burn me now</a:t>
            </a:r>
          </a:p>
        </p:txBody>
      </p:sp>
      <p:sp>
        <p:nvSpPr>
          <p:cNvPr id="121863" name="Text Box 8"/>
          <p:cNvSpPr txBox="1">
            <a:spLocks noChangeArrowheads="1"/>
          </p:cNvSpPr>
          <p:nvPr/>
        </p:nvSpPr>
        <p:spPr bwMode="auto">
          <a:xfrm>
            <a:off x="0" y="5791200"/>
            <a:ext cx="9144000" cy="530225"/>
          </a:xfrm>
          <a:prstGeom prst="rect">
            <a:avLst/>
          </a:prstGeom>
          <a:noFill/>
          <a:ln w="9525">
            <a:noFill/>
            <a:miter lim="800000"/>
            <a:headEnd/>
            <a:tailEnd/>
          </a:ln>
        </p:spPr>
        <p:txBody>
          <a:bodyPr>
            <a:spAutoFit/>
          </a:bodyPr>
          <a:lstStyle/>
          <a:p>
            <a:pPr algn="ctr">
              <a:lnSpc>
                <a:spcPct val="90000"/>
              </a:lnSpc>
            </a:pPr>
            <a:r>
              <a:rPr lang="en-US" sz="3200" b="1">
                <a:solidFill>
                  <a:schemeClr val="bg1"/>
                </a:solidFill>
              </a:rPr>
              <a:t>So that I can feel You,   Change me in and out</a:t>
            </a:r>
          </a:p>
        </p:txBody>
      </p:sp>
      <p:sp>
        <p:nvSpPr>
          <p:cNvPr id="236553" name="Text Box 9"/>
          <p:cNvSpPr txBox="1">
            <a:spLocks noChangeArrowheads="1"/>
          </p:cNvSpPr>
          <p:nvPr/>
        </p:nvSpPr>
        <p:spPr bwMode="auto">
          <a:xfrm>
            <a:off x="3352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54" name="Text Box 10"/>
          <p:cNvSpPr txBox="1">
            <a:spLocks noChangeArrowheads="1"/>
          </p:cNvSpPr>
          <p:nvPr/>
        </p:nvSpPr>
        <p:spPr bwMode="auto">
          <a:xfrm>
            <a:off x="4191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55" name="Text Box 11"/>
          <p:cNvSpPr txBox="1">
            <a:spLocks noChangeArrowheads="1"/>
          </p:cNvSpPr>
          <p:nvPr/>
        </p:nvSpPr>
        <p:spPr bwMode="auto">
          <a:xfrm>
            <a:off x="495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56" name="Text Box 12"/>
          <p:cNvSpPr txBox="1">
            <a:spLocks noChangeArrowheads="1"/>
          </p:cNvSpPr>
          <p:nvPr/>
        </p:nvSpPr>
        <p:spPr bwMode="auto">
          <a:xfrm>
            <a:off x="5562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57" name="Text Box 13"/>
          <p:cNvSpPr txBox="1">
            <a:spLocks noChangeArrowheads="1"/>
          </p:cNvSpPr>
          <p:nvPr/>
        </p:nvSpPr>
        <p:spPr bwMode="auto">
          <a:xfrm>
            <a:off x="28194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58" name="Text Box 14"/>
          <p:cNvSpPr txBox="1">
            <a:spLocks noChangeArrowheads="1"/>
          </p:cNvSpPr>
          <p:nvPr/>
        </p:nvSpPr>
        <p:spPr bwMode="auto">
          <a:xfrm>
            <a:off x="49530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59" name="Text Box 15"/>
          <p:cNvSpPr txBox="1">
            <a:spLocks noChangeArrowheads="1"/>
          </p:cNvSpPr>
          <p:nvPr/>
        </p:nvSpPr>
        <p:spPr bwMode="auto">
          <a:xfrm>
            <a:off x="58674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60" name="Text Box 16"/>
          <p:cNvSpPr txBox="1">
            <a:spLocks noChangeArrowheads="1"/>
          </p:cNvSpPr>
          <p:nvPr/>
        </p:nvSpPr>
        <p:spPr bwMode="auto">
          <a:xfrm>
            <a:off x="67056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61" name="Text Box 17"/>
          <p:cNvSpPr txBox="1">
            <a:spLocks noChangeArrowheads="1"/>
          </p:cNvSpPr>
          <p:nvPr/>
        </p:nvSpPr>
        <p:spPr bwMode="auto">
          <a:xfrm>
            <a:off x="32766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62" name="Text Box 18"/>
          <p:cNvSpPr txBox="1">
            <a:spLocks noChangeArrowheads="1"/>
          </p:cNvSpPr>
          <p:nvPr/>
        </p:nvSpPr>
        <p:spPr bwMode="auto">
          <a:xfrm>
            <a:off x="41910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63" name="Text Box 19"/>
          <p:cNvSpPr txBox="1">
            <a:spLocks noChangeArrowheads="1"/>
          </p:cNvSpPr>
          <p:nvPr/>
        </p:nvSpPr>
        <p:spPr bwMode="auto">
          <a:xfrm>
            <a:off x="4876800" y="19812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64" name="Text Box 20"/>
          <p:cNvSpPr txBox="1">
            <a:spLocks noChangeArrowheads="1"/>
          </p:cNvSpPr>
          <p:nvPr/>
        </p:nvSpPr>
        <p:spPr bwMode="auto">
          <a:xfrm>
            <a:off x="53340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65" name="Text Box 21"/>
          <p:cNvSpPr txBox="1">
            <a:spLocks noChangeArrowheads="1"/>
          </p:cNvSpPr>
          <p:nvPr/>
        </p:nvSpPr>
        <p:spPr bwMode="auto">
          <a:xfrm>
            <a:off x="2362200" y="2971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66" name="Text Box 22"/>
          <p:cNvSpPr txBox="1">
            <a:spLocks noChangeArrowheads="1"/>
          </p:cNvSpPr>
          <p:nvPr/>
        </p:nvSpPr>
        <p:spPr bwMode="auto">
          <a:xfrm>
            <a:off x="4876800" y="3048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67" name="Text Box 23"/>
          <p:cNvSpPr txBox="1">
            <a:spLocks noChangeArrowheads="1"/>
          </p:cNvSpPr>
          <p:nvPr/>
        </p:nvSpPr>
        <p:spPr bwMode="auto">
          <a:xfrm>
            <a:off x="6400800" y="2971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68" name="Text Box 24"/>
          <p:cNvSpPr txBox="1">
            <a:spLocks noChangeArrowheads="1"/>
          </p:cNvSpPr>
          <p:nvPr/>
        </p:nvSpPr>
        <p:spPr bwMode="auto">
          <a:xfrm>
            <a:off x="7620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36569" name="Text Box 25"/>
          <p:cNvSpPr txBox="1">
            <a:spLocks noChangeArrowheads="1"/>
          </p:cNvSpPr>
          <p:nvPr/>
        </p:nvSpPr>
        <p:spPr bwMode="auto">
          <a:xfrm>
            <a:off x="2819400" y="4267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236570" name="Text Box 26"/>
          <p:cNvSpPr txBox="1">
            <a:spLocks noChangeArrowheads="1"/>
          </p:cNvSpPr>
          <p:nvPr/>
        </p:nvSpPr>
        <p:spPr bwMode="auto">
          <a:xfrm>
            <a:off x="44196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36571" name="Text Box 27"/>
          <p:cNvSpPr txBox="1">
            <a:spLocks noChangeArrowheads="1"/>
          </p:cNvSpPr>
          <p:nvPr/>
        </p:nvSpPr>
        <p:spPr bwMode="auto">
          <a:xfrm>
            <a:off x="6172200" y="4267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236572" name="Text Box 28"/>
          <p:cNvSpPr txBox="1">
            <a:spLocks noChangeArrowheads="1"/>
          </p:cNvSpPr>
          <p:nvPr/>
        </p:nvSpPr>
        <p:spPr bwMode="auto">
          <a:xfrm>
            <a:off x="457200" y="533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36573" name="Text Box 29"/>
          <p:cNvSpPr txBox="1">
            <a:spLocks noChangeArrowheads="1"/>
          </p:cNvSpPr>
          <p:nvPr/>
        </p:nvSpPr>
        <p:spPr bwMode="auto">
          <a:xfrm>
            <a:off x="1752600" y="5334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236574" name="Text Box 30"/>
          <p:cNvSpPr txBox="1">
            <a:spLocks noChangeArrowheads="1"/>
          </p:cNvSpPr>
          <p:nvPr/>
        </p:nvSpPr>
        <p:spPr bwMode="auto">
          <a:xfrm>
            <a:off x="4724400" y="533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236575" name="Text Box 31"/>
          <p:cNvSpPr txBox="1">
            <a:spLocks noChangeArrowheads="1"/>
          </p:cNvSpPr>
          <p:nvPr/>
        </p:nvSpPr>
        <p:spPr bwMode="auto">
          <a:xfrm>
            <a:off x="6477000" y="5334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236576" name="Text Box 32"/>
          <p:cNvSpPr txBox="1">
            <a:spLocks noChangeArrowheads="1"/>
          </p:cNvSpPr>
          <p:nvPr/>
        </p:nvSpPr>
        <p:spPr bwMode="auto">
          <a:xfrm>
            <a:off x="19812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77" name="Text Box 33"/>
          <p:cNvSpPr txBox="1">
            <a:spLocks noChangeArrowheads="1"/>
          </p:cNvSpPr>
          <p:nvPr/>
        </p:nvSpPr>
        <p:spPr bwMode="auto">
          <a:xfrm>
            <a:off x="23622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78" name="Text Box 34"/>
          <p:cNvSpPr txBox="1">
            <a:spLocks noChangeArrowheads="1"/>
          </p:cNvSpPr>
          <p:nvPr/>
        </p:nvSpPr>
        <p:spPr bwMode="auto">
          <a:xfrm>
            <a:off x="28956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79" name="Text Box 35"/>
          <p:cNvSpPr txBox="1">
            <a:spLocks noChangeArrowheads="1"/>
          </p:cNvSpPr>
          <p:nvPr/>
        </p:nvSpPr>
        <p:spPr bwMode="auto">
          <a:xfrm>
            <a:off x="32766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80" name="Text Box 36"/>
          <p:cNvSpPr txBox="1">
            <a:spLocks noChangeArrowheads="1"/>
          </p:cNvSpPr>
          <p:nvPr/>
        </p:nvSpPr>
        <p:spPr bwMode="auto">
          <a:xfrm>
            <a:off x="38100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81" name="Text Box 37"/>
          <p:cNvSpPr txBox="1">
            <a:spLocks noChangeArrowheads="1"/>
          </p:cNvSpPr>
          <p:nvPr/>
        </p:nvSpPr>
        <p:spPr bwMode="auto">
          <a:xfrm>
            <a:off x="41910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36582" name="Text Box 38"/>
          <p:cNvSpPr txBox="1">
            <a:spLocks noChangeArrowheads="1"/>
          </p:cNvSpPr>
          <p:nvPr/>
        </p:nvSpPr>
        <p:spPr bwMode="auto">
          <a:xfrm>
            <a:off x="47244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36583" name="Text Box 39"/>
          <p:cNvSpPr txBox="1">
            <a:spLocks noChangeArrowheads="1"/>
          </p:cNvSpPr>
          <p:nvPr/>
        </p:nvSpPr>
        <p:spPr bwMode="auto">
          <a:xfrm>
            <a:off x="5105400" y="6338888"/>
            <a:ext cx="457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Adonai,</a:t>
            </a:r>
          </a:p>
        </p:txBody>
      </p:sp>
      <p:sp>
        <p:nvSpPr>
          <p:cNvPr id="112643" name="Text Box 3"/>
          <p:cNvSpPr txBox="1">
            <a:spLocks noChangeArrowheads="1"/>
          </p:cNvSpPr>
          <p:nvPr/>
        </p:nvSpPr>
        <p:spPr bwMode="auto">
          <a:xfrm>
            <a:off x="0" y="1752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lift up my heart and I cry</a:t>
            </a:r>
          </a:p>
        </p:txBody>
      </p:sp>
      <p:sp>
        <p:nvSpPr>
          <p:cNvPr id="112644" name="Text Box 4"/>
          <p:cNvSpPr txBox="1">
            <a:spLocks noChangeArrowheads="1"/>
          </p:cNvSpPr>
          <p:nvPr/>
        </p:nvSpPr>
        <p:spPr bwMode="auto">
          <a:xfrm>
            <a:off x="0" y="4419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Father of my hope and freedom.</a:t>
            </a:r>
          </a:p>
        </p:txBody>
      </p:sp>
      <p:sp>
        <p:nvSpPr>
          <p:cNvPr id="112645" name="Text Box 5"/>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Oh, my Adonai.</a:t>
            </a:r>
          </a:p>
        </p:txBody>
      </p:sp>
      <p:sp>
        <p:nvSpPr>
          <p:cNvPr id="112646" name="Text Box 6"/>
          <p:cNvSpPr txBox="1">
            <a:spLocks noChangeArrowheads="1"/>
          </p:cNvSpPr>
          <p:nvPr/>
        </p:nvSpPr>
        <p:spPr bwMode="auto">
          <a:xfrm>
            <a:off x="0" y="3505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are the maker of each moment</a:t>
            </a:r>
          </a:p>
        </p:txBody>
      </p:sp>
      <p:sp>
        <p:nvSpPr>
          <p:cNvPr id="112647" name="Text Box 7"/>
          <p:cNvSpPr txBox="1">
            <a:spLocks noChangeArrowheads="1"/>
          </p:cNvSpPr>
          <p:nvPr/>
        </p:nvSpPr>
        <p:spPr bwMode="auto">
          <a:xfrm>
            <a:off x="0" y="2590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adonai</a:t>
            </a:r>
          </a:p>
        </p:txBody>
      </p:sp>
      <p:sp>
        <p:nvSpPr>
          <p:cNvPr id="112648" name="Text Box 8"/>
          <p:cNvSpPr txBox="1">
            <a:spLocks noChangeArrowheads="1"/>
          </p:cNvSpPr>
          <p:nvPr/>
        </p:nvSpPr>
        <p:spPr bwMode="auto">
          <a:xfrm>
            <a:off x="58674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2649" name="Text Box 9"/>
          <p:cNvSpPr txBox="1">
            <a:spLocks noChangeArrowheads="1"/>
          </p:cNvSpPr>
          <p:nvPr/>
        </p:nvSpPr>
        <p:spPr bwMode="auto">
          <a:xfrm>
            <a:off x="2057400" y="1219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a:t>
            </a:r>
          </a:p>
        </p:txBody>
      </p:sp>
      <p:sp>
        <p:nvSpPr>
          <p:cNvPr id="112650" name="Text Box 10"/>
          <p:cNvSpPr txBox="1">
            <a:spLocks noChangeArrowheads="1"/>
          </p:cNvSpPr>
          <p:nvPr/>
        </p:nvSpPr>
        <p:spPr bwMode="auto">
          <a:xfrm>
            <a:off x="3962400" y="12954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112651" name="Text Box 11"/>
          <p:cNvSpPr txBox="1">
            <a:spLocks noChangeArrowheads="1"/>
          </p:cNvSpPr>
          <p:nvPr/>
        </p:nvSpPr>
        <p:spPr bwMode="auto">
          <a:xfrm>
            <a:off x="36576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112652" name="Text Box 12"/>
          <p:cNvSpPr txBox="1">
            <a:spLocks noChangeArrowheads="1"/>
          </p:cNvSpPr>
          <p:nvPr/>
        </p:nvSpPr>
        <p:spPr bwMode="auto">
          <a:xfrm>
            <a:off x="4876800" y="2286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2653" name="Text Box 13"/>
          <p:cNvSpPr txBox="1">
            <a:spLocks noChangeArrowheads="1"/>
          </p:cNvSpPr>
          <p:nvPr/>
        </p:nvSpPr>
        <p:spPr bwMode="auto">
          <a:xfrm>
            <a:off x="63246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12654" name="Text Box 14"/>
          <p:cNvSpPr txBox="1">
            <a:spLocks noChangeArrowheads="1"/>
          </p:cNvSpPr>
          <p:nvPr/>
        </p:nvSpPr>
        <p:spPr bwMode="auto">
          <a:xfrm>
            <a:off x="3352800" y="2209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a:t>
            </a:r>
          </a:p>
        </p:txBody>
      </p:sp>
      <p:sp>
        <p:nvSpPr>
          <p:cNvPr id="112655" name="Text Box 15"/>
          <p:cNvSpPr txBox="1">
            <a:spLocks noChangeArrowheads="1"/>
          </p:cNvSpPr>
          <p:nvPr/>
        </p:nvSpPr>
        <p:spPr bwMode="auto">
          <a:xfrm>
            <a:off x="64770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112656" name="Text Box 16"/>
          <p:cNvSpPr txBox="1">
            <a:spLocks noChangeArrowheads="1"/>
          </p:cNvSpPr>
          <p:nvPr/>
        </p:nvSpPr>
        <p:spPr bwMode="auto">
          <a:xfrm>
            <a:off x="3352800" y="4572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Db/Ab</a:t>
            </a:r>
          </a:p>
        </p:txBody>
      </p:sp>
      <p:sp>
        <p:nvSpPr>
          <p:cNvPr id="112657" name="Text Box 17"/>
          <p:cNvSpPr txBox="1">
            <a:spLocks noChangeArrowheads="1"/>
          </p:cNvSpPr>
          <p:nvPr/>
        </p:nvSpPr>
        <p:spPr bwMode="auto">
          <a:xfrm>
            <a:off x="2133600" y="403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12658" name="Text Box 18"/>
          <p:cNvSpPr txBox="1">
            <a:spLocks noChangeArrowheads="1"/>
          </p:cNvSpPr>
          <p:nvPr/>
        </p:nvSpPr>
        <p:spPr bwMode="auto">
          <a:xfrm>
            <a:off x="38862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112659" name="Text Box 19"/>
          <p:cNvSpPr txBox="1">
            <a:spLocks noChangeArrowheads="1"/>
          </p:cNvSpPr>
          <p:nvPr/>
        </p:nvSpPr>
        <p:spPr bwMode="auto">
          <a:xfrm>
            <a:off x="5867400" y="4038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 Eb</a:t>
            </a:r>
          </a:p>
        </p:txBody>
      </p:sp>
      <p:sp>
        <p:nvSpPr>
          <p:cNvPr id="112660" name="Text Box 20"/>
          <p:cNvSpPr txBox="1">
            <a:spLocks noChangeArrowheads="1"/>
          </p:cNvSpPr>
          <p:nvPr/>
        </p:nvSpPr>
        <p:spPr bwMode="auto">
          <a:xfrm>
            <a:off x="4648200" y="502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subTitle" idx="1"/>
          </p:nvPr>
        </p:nvSpPr>
        <p:spPr>
          <a:xfrm>
            <a:off x="1066800" y="304800"/>
            <a:ext cx="8077200" cy="685800"/>
          </a:xfrm>
        </p:spPr>
        <p:txBody>
          <a:bodyPr/>
          <a:lstStyle/>
          <a:p>
            <a:r>
              <a:rPr lang="en-US" sz="3600" b="1" smtClean="0">
                <a:solidFill>
                  <a:schemeClr val="bg1"/>
                </a:solidFill>
              </a:rPr>
              <a:t>Mercy is falling, is falling, </a:t>
            </a:r>
          </a:p>
        </p:txBody>
      </p:sp>
      <p:sp>
        <p:nvSpPr>
          <p:cNvPr id="244739" name="Text Box 3"/>
          <p:cNvSpPr txBox="1">
            <a:spLocks noChangeArrowheads="1"/>
          </p:cNvSpPr>
          <p:nvPr/>
        </p:nvSpPr>
        <p:spPr bwMode="auto">
          <a:xfrm>
            <a:off x="7010400" y="76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4740" name="Text Box 4"/>
          <p:cNvSpPr txBox="1">
            <a:spLocks noChangeArrowheads="1"/>
          </p:cNvSpPr>
          <p:nvPr/>
        </p:nvSpPr>
        <p:spPr bwMode="auto">
          <a:xfrm>
            <a:off x="2362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4741" name="Text Box 5"/>
          <p:cNvSpPr txBox="1">
            <a:spLocks noChangeArrowheads="1"/>
          </p:cNvSpPr>
          <p:nvPr/>
        </p:nvSpPr>
        <p:spPr bwMode="auto">
          <a:xfrm>
            <a:off x="4648200" y="76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44742" name="Text Box 6"/>
          <p:cNvSpPr txBox="1">
            <a:spLocks noChangeArrowheads="1"/>
          </p:cNvSpPr>
          <p:nvPr/>
        </p:nvSpPr>
        <p:spPr bwMode="auto">
          <a:xfrm>
            <a:off x="50292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G/C</a:t>
            </a:r>
          </a:p>
        </p:txBody>
      </p:sp>
      <p:sp>
        <p:nvSpPr>
          <p:cNvPr id="244743" name="Text Box 7"/>
          <p:cNvSpPr txBox="1">
            <a:spLocks noChangeArrowheads="1"/>
          </p:cNvSpPr>
          <p:nvPr/>
        </p:nvSpPr>
        <p:spPr bwMode="auto">
          <a:xfrm>
            <a:off x="39624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4744" name="Text Box 8"/>
          <p:cNvSpPr txBox="1">
            <a:spLocks noChangeArrowheads="1"/>
          </p:cNvSpPr>
          <p:nvPr/>
        </p:nvSpPr>
        <p:spPr bwMode="auto">
          <a:xfrm>
            <a:off x="6096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44745" name="Text Box 9"/>
          <p:cNvSpPr txBox="1">
            <a:spLocks noChangeArrowheads="1"/>
          </p:cNvSpPr>
          <p:nvPr/>
        </p:nvSpPr>
        <p:spPr bwMode="auto">
          <a:xfrm>
            <a:off x="39624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244746" name="Text Box 10"/>
          <p:cNvSpPr txBox="1">
            <a:spLocks noChangeArrowheads="1"/>
          </p:cNvSpPr>
          <p:nvPr/>
        </p:nvSpPr>
        <p:spPr bwMode="auto">
          <a:xfrm>
            <a:off x="6629400" y="2743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22891" name="Rectangle 11"/>
          <p:cNvSpPr>
            <a:spLocks noChangeArrowheads="1"/>
          </p:cNvSpPr>
          <p:nvPr/>
        </p:nvSpPr>
        <p:spPr bwMode="auto">
          <a:xfrm>
            <a:off x="1524000" y="1371600"/>
            <a:ext cx="8077200" cy="685800"/>
          </a:xfrm>
          <a:prstGeom prst="rect">
            <a:avLst/>
          </a:prstGeom>
          <a:noFill/>
          <a:ln w="9525">
            <a:noFill/>
            <a:miter lim="800000"/>
            <a:headEnd/>
            <a:tailEnd/>
          </a:ln>
        </p:spPr>
        <p:txBody>
          <a:bodyPr/>
          <a:lstStyle/>
          <a:p>
            <a:pPr algn="ctr">
              <a:spcBef>
                <a:spcPct val="20000"/>
              </a:spcBef>
            </a:pPr>
            <a:r>
              <a:rPr lang="en-US" sz="3600" b="1">
                <a:solidFill>
                  <a:schemeClr val="bg1"/>
                </a:solidFill>
              </a:rPr>
              <a:t>Is falling </a:t>
            </a:r>
          </a:p>
        </p:txBody>
      </p:sp>
      <p:sp>
        <p:nvSpPr>
          <p:cNvPr id="122892" name="Rectangle 12"/>
          <p:cNvSpPr>
            <a:spLocks noChangeArrowheads="1"/>
          </p:cNvSpPr>
          <p:nvPr/>
        </p:nvSpPr>
        <p:spPr bwMode="auto">
          <a:xfrm>
            <a:off x="1066800" y="2209800"/>
            <a:ext cx="8077200" cy="685800"/>
          </a:xfrm>
          <a:prstGeom prst="rect">
            <a:avLst/>
          </a:prstGeom>
          <a:noFill/>
          <a:ln w="9525">
            <a:noFill/>
            <a:miter lim="800000"/>
            <a:headEnd/>
            <a:tailEnd/>
          </a:ln>
        </p:spPr>
        <p:txBody>
          <a:bodyPr/>
          <a:lstStyle/>
          <a:p>
            <a:pPr algn="ctr">
              <a:spcBef>
                <a:spcPct val="20000"/>
              </a:spcBef>
            </a:pPr>
            <a:r>
              <a:rPr lang="en-US" sz="3600" b="1">
                <a:solidFill>
                  <a:schemeClr val="bg1"/>
                </a:solidFill>
              </a:rPr>
              <a:t>Your mercy is falling</a:t>
            </a:r>
          </a:p>
        </p:txBody>
      </p:sp>
      <p:sp>
        <p:nvSpPr>
          <p:cNvPr id="122893" name="Rectangle 13"/>
          <p:cNvSpPr>
            <a:spLocks noChangeArrowheads="1"/>
          </p:cNvSpPr>
          <p:nvPr/>
        </p:nvSpPr>
        <p:spPr bwMode="auto">
          <a:xfrm>
            <a:off x="990600" y="3200400"/>
            <a:ext cx="8077200" cy="685800"/>
          </a:xfrm>
          <a:prstGeom prst="rect">
            <a:avLst/>
          </a:prstGeom>
          <a:noFill/>
          <a:ln w="9525">
            <a:noFill/>
            <a:miter lim="800000"/>
            <a:headEnd/>
            <a:tailEnd/>
          </a:ln>
        </p:spPr>
        <p:txBody>
          <a:bodyPr/>
          <a:lstStyle/>
          <a:p>
            <a:pPr algn="ctr">
              <a:spcBef>
                <a:spcPct val="20000"/>
              </a:spcBef>
            </a:pPr>
            <a:r>
              <a:rPr lang="en-US" sz="3600" b="1">
                <a:solidFill>
                  <a:schemeClr val="bg1"/>
                </a:solidFill>
              </a:rPr>
              <a:t>Like a sweet spring rain</a:t>
            </a:r>
          </a:p>
        </p:txBody>
      </p:sp>
      <p:sp>
        <p:nvSpPr>
          <p:cNvPr id="122894" name="Rectangle 14"/>
          <p:cNvSpPr>
            <a:spLocks noChangeArrowheads="1"/>
          </p:cNvSpPr>
          <p:nvPr/>
        </p:nvSpPr>
        <p:spPr bwMode="auto">
          <a:xfrm>
            <a:off x="1066800" y="4191000"/>
            <a:ext cx="8077200" cy="685800"/>
          </a:xfrm>
          <a:prstGeom prst="rect">
            <a:avLst/>
          </a:prstGeom>
          <a:noFill/>
          <a:ln w="9525">
            <a:noFill/>
            <a:miter lim="800000"/>
            <a:headEnd/>
            <a:tailEnd/>
          </a:ln>
        </p:spPr>
        <p:txBody>
          <a:bodyPr/>
          <a:lstStyle/>
          <a:p>
            <a:pPr algn="ctr">
              <a:spcBef>
                <a:spcPct val="20000"/>
              </a:spcBef>
            </a:pPr>
            <a:r>
              <a:rPr lang="en-US" sz="3600" b="1">
                <a:solidFill>
                  <a:schemeClr val="bg1"/>
                </a:solidFill>
              </a:rPr>
              <a:t>Your mercy is falling, is falling, </a:t>
            </a:r>
          </a:p>
        </p:txBody>
      </p:sp>
      <p:sp>
        <p:nvSpPr>
          <p:cNvPr id="122895" name="Rectangle 15"/>
          <p:cNvSpPr>
            <a:spLocks noChangeArrowheads="1"/>
          </p:cNvSpPr>
          <p:nvPr/>
        </p:nvSpPr>
        <p:spPr bwMode="auto">
          <a:xfrm>
            <a:off x="1066800" y="5334000"/>
            <a:ext cx="8077200" cy="685800"/>
          </a:xfrm>
          <a:prstGeom prst="rect">
            <a:avLst/>
          </a:prstGeom>
          <a:noFill/>
          <a:ln w="9525">
            <a:noFill/>
            <a:miter lim="800000"/>
            <a:headEnd/>
            <a:tailEnd/>
          </a:ln>
        </p:spPr>
        <p:txBody>
          <a:bodyPr/>
          <a:lstStyle/>
          <a:p>
            <a:pPr algn="ctr">
              <a:spcBef>
                <a:spcPct val="20000"/>
              </a:spcBef>
            </a:pPr>
            <a:r>
              <a:rPr lang="en-US" sz="3600" b="1">
                <a:solidFill>
                  <a:schemeClr val="bg1"/>
                </a:solidFill>
              </a:rPr>
              <a:t>all over me</a:t>
            </a:r>
          </a:p>
        </p:txBody>
      </p:sp>
      <p:sp>
        <p:nvSpPr>
          <p:cNvPr id="244752" name="Text Box 16"/>
          <p:cNvSpPr txBox="1">
            <a:spLocks noChangeArrowheads="1"/>
          </p:cNvSpPr>
          <p:nvPr/>
        </p:nvSpPr>
        <p:spPr bwMode="auto">
          <a:xfrm>
            <a:off x="3352800" y="3886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4753" name="Text Box 17"/>
          <p:cNvSpPr txBox="1">
            <a:spLocks noChangeArrowheads="1"/>
          </p:cNvSpPr>
          <p:nvPr/>
        </p:nvSpPr>
        <p:spPr bwMode="auto">
          <a:xfrm>
            <a:off x="5105400" y="3886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44754" name="Text Box 18"/>
          <p:cNvSpPr txBox="1">
            <a:spLocks noChangeArrowheads="1"/>
          </p:cNvSpPr>
          <p:nvPr/>
        </p:nvSpPr>
        <p:spPr bwMode="auto">
          <a:xfrm>
            <a:off x="7086600" y="3886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4755" name="Text Box 19"/>
          <p:cNvSpPr txBox="1">
            <a:spLocks noChangeArrowheads="1"/>
          </p:cNvSpPr>
          <p:nvPr/>
        </p:nvSpPr>
        <p:spPr bwMode="auto">
          <a:xfrm>
            <a:off x="4724400" y="502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44756" name="Text Box 20"/>
          <p:cNvSpPr txBox="1">
            <a:spLocks noChangeArrowheads="1"/>
          </p:cNvSpPr>
          <p:nvPr/>
        </p:nvSpPr>
        <p:spPr bwMode="auto">
          <a:xfrm>
            <a:off x="5562600" y="502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transition>
    <p:zo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subTitle" idx="1"/>
          </p:nvPr>
        </p:nvSpPr>
        <p:spPr>
          <a:xfrm>
            <a:off x="381000" y="0"/>
            <a:ext cx="8382000" cy="6248400"/>
          </a:xfrm>
        </p:spPr>
        <p:txBody>
          <a:bodyPr/>
          <a:lstStyle/>
          <a:p>
            <a:endParaRPr lang="en-US" sz="4400" b="1" smtClean="0">
              <a:solidFill>
                <a:schemeClr val="bg1"/>
              </a:solidFill>
            </a:endParaRPr>
          </a:p>
          <a:p>
            <a:r>
              <a:rPr lang="en-US" sz="5000" b="1" smtClean="0">
                <a:solidFill>
                  <a:schemeClr val="bg1"/>
                </a:solidFill>
              </a:rPr>
              <a:t>Hey-oh, I receive Your mercy</a:t>
            </a:r>
          </a:p>
          <a:p>
            <a:r>
              <a:rPr lang="en-US" sz="5000" b="1" smtClean="0">
                <a:solidFill>
                  <a:schemeClr val="bg1"/>
                </a:solidFill>
              </a:rPr>
              <a:t>Hey-oh, I receive Your grace</a:t>
            </a:r>
          </a:p>
          <a:p>
            <a:r>
              <a:rPr lang="en-US" sz="5000" b="1" smtClean="0">
                <a:solidFill>
                  <a:schemeClr val="bg1"/>
                </a:solidFill>
              </a:rPr>
              <a:t>Hey-oh, I will </a:t>
            </a:r>
          </a:p>
          <a:p>
            <a:r>
              <a:rPr lang="en-US" sz="5000" b="1" smtClean="0">
                <a:solidFill>
                  <a:schemeClr val="bg1"/>
                </a:solidFill>
              </a:rPr>
              <a:t>Dance Forever more</a:t>
            </a:r>
            <a:endParaRPr lang="en-US" sz="5000" smtClean="0">
              <a:solidFill>
                <a:schemeClr val="bg1"/>
              </a:solidFill>
            </a:endParaRPr>
          </a:p>
          <a:p>
            <a:endParaRPr lang="en-US" sz="1800" smtClean="0">
              <a:solidFill>
                <a:schemeClr val="bg1"/>
              </a:solidFill>
            </a:endParaRPr>
          </a:p>
          <a:p>
            <a:endParaRPr lang="en-US" sz="1800" smtClean="0">
              <a:solidFill>
                <a:schemeClr val="bg1"/>
              </a:solidFill>
            </a:endParaRPr>
          </a:p>
          <a:p>
            <a:r>
              <a:rPr lang="en-US" sz="1400" smtClean="0">
                <a:solidFill>
                  <a:schemeClr val="bg1"/>
                </a:solidFill>
              </a:rPr>
              <a:t>©1995 Mercy /Vineyard Publishing</a:t>
            </a:r>
          </a:p>
          <a:p>
            <a:r>
              <a:rPr lang="en-US" sz="1400" smtClean="0">
                <a:solidFill>
                  <a:schemeClr val="bg1"/>
                </a:solidFill>
              </a:rPr>
              <a:t>CCLI# 347690</a:t>
            </a:r>
            <a:endParaRPr lang="en-US" sz="1800" smtClean="0">
              <a:solidFill>
                <a:schemeClr val="bg1"/>
              </a:solidFill>
            </a:endParaRPr>
          </a:p>
        </p:txBody>
      </p:sp>
      <p:sp>
        <p:nvSpPr>
          <p:cNvPr id="245763" name="Text Box 3"/>
          <p:cNvSpPr txBox="1">
            <a:spLocks noChangeArrowheads="1"/>
          </p:cNvSpPr>
          <p:nvPr/>
        </p:nvSpPr>
        <p:spPr bwMode="auto">
          <a:xfrm>
            <a:off x="9144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5764" name="Text Box 4"/>
          <p:cNvSpPr txBox="1">
            <a:spLocks noChangeArrowheads="1"/>
          </p:cNvSpPr>
          <p:nvPr/>
        </p:nvSpPr>
        <p:spPr bwMode="auto">
          <a:xfrm>
            <a:off x="38862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45765" name="Text Box 5"/>
          <p:cNvSpPr txBox="1">
            <a:spLocks noChangeArrowheads="1"/>
          </p:cNvSpPr>
          <p:nvPr/>
        </p:nvSpPr>
        <p:spPr bwMode="auto">
          <a:xfrm>
            <a:off x="73914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45766" name="Text Box 6"/>
          <p:cNvSpPr txBox="1">
            <a:spLocks noChangeArrowheads="1"/>
          </p:cNvSpPr>
          <p:nvPr/>
        </p:nvSpPr>
        <p:spPr bwMode="auto">
          <a:xfrm>
            <a:off x="8382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5767" name="Text Box 7"/>
          <p:cNvSpPr txBox="1">
            <a:spLocks noChangeArrowheads="1"/>
          </p:cNvSpPr>
          <p:nvPr/>
        </p:nvSpPr>
        <p:spPr bwMode="auto">
          <a:xfrm>
            <a:off x="38100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245768" name="Text Box 8"/>
          <p:cNvSpPr txBox="1">
            <a:spLocks noChangeArrowheads="1"/>
          </p:cNvSpPr>
          <p:nvPr/>
        </p:nvSpPr>
        <p:spPr bwMode="auto">
          <a:xfrm>
            <a:off x="73914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45769" name="Text Box 9"/>
          <p:cNvSpPr txBox="1">
            <a:spLocks noChangeArrowheads="1"/>
          </p:cNvSpPr>
          <p:nvPr/>
        </p:nvSpPr>
        <p:spPr bwMode="auto">
          <a:xfrm>
            <a:off x="28956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45770" name="Text Box 10"/>
          <p:cNvSpPr txBox="1">
            <a:spLocks noChangeArrowheads="1"/>
          </p:cNvSpPr>
          <p:nvPr/>
        </p:nvSpPr>
        <p:spPr bwMode="auto">
          <a:xfrm>
            <a:off x="23622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45771" name="Text Box 11"/>
          <p:cNvSpPr txBox="1">
            <a:spLocks noChangeArrowheads="1"/>
          </p:cNvSpPr>
          <p:nvPr/>
        </p:nvSpPr>
        <p:spPr bwMode="auto">
          <a:xfrm>
            <a:off x="43434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45772" name="Text Box 12"/>
          <p:cNvSpPr txBox="1">
            <a:spLocks noChangeArrowheads="1"/>
          </p:cNvSpPr>
          <p:nvPr/>
        </p:nvSpPr>
        <p:spPr bwMode="auto">
          <a:xfrm>
            <a:off x="61722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transition>
    <p:zo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85800" y="0"/>
            <a:ext cx="7772400" cy="1219200"/>
          </a:xfrm>
        </p:spPr>
        <p:txBody>
          <a:bodyPr/>
          <a:lstStyle/>
          <a:p>
            <a:pPr>
              <a:defRPr/>
            </a:pPr>
            <a:r>
              <a:rPr lang="en-US" b="1" smtClean="0">
                <a:solidFill>
                  <a:schemeClr val="bg1"/>
                </a:solidFill>
                <a:effectLst>
                  <a:outerShdw blurRad="38100" dist="38100" dir="2700000" algn="tl">
                    <a:srgbClr val="000000"/>
                  </a:outerShdw>
                </a:effectLst>
              </a:rPr>
              <a:t>Lord of the Dance</a:t>
            </a:r>
            <a:r>
              <a:rPr lang="en-US" b="1" smtClean="0">
                <a:solidFill>
                  <a:schemeClr val="bg1"/>
                </a:solidFill>
              </a:rPr>
              <a:t/>
            </a:r>
            <a:br>
              <a:rPr lang="en-US" b="1" smtClean="0">
                <a:solidFill>
                  <a:schemeClr val="bg1"/>
                </a:solidFill>
              </a:rPr>
            </a:br>
            <a:r>
              <a:rPr lang="en-US" sz="2000" b="1" smtClean="0">
                <a:solidFill>
                  <a:schemeClr val="bg1"/>
                </a:solidFill>
                <a:effectLst>
                  <a:outerShdw blurRad="38100" dist="38100" dir="2700000" algn="tl">
                    <a:srgbClr val="000000"/>
                  </a:outerShdw>
                </a:effectLst>
              </a:rPr>
              <a:t>Kevin Prosch</a:t>
            </a:r>
            <a:endParaRPr lang="en-US" smtClean="0">
              <a:solidFill>
                <a:schemeClr val="bg1"/>
              </a:solidFill>
            </a:endParaRPr>
          </a:p>
        </p:txBody>
      </p:sp>
      <p:sp>
        <p:nvSpPr>
          <p:cNvPr id="124931" name="Rectangle 3"/>
          <p:cNvSpPr>
            <a:spLocks noGrp="1" noChangeArrowheads="1"/>
          </p:cNvSpPr>
          <p:nvPr>
            <p:ph type="subTitle" idx="1"/>
          </p:nvPr>
        </p:nvSpPr>
        <p:spPr>
          <a:xfrm>
            <a:off x="304800" y="990600"/>
            <a:ext cx="8534400" cy="5410200"/>
          </a:xfrm>
        </p:spPr>
        <p:txBody>
          <a:bodyPr/>
          <a:lstStyle/>
          <a:p>
            <a:r>
              <a:rPr lang="en-US" sz="4000" b="1" smtClean="0">
                <a:solidFill>
                  <a:schemeClr val="bg1"/>
                </a:solidFill>
              </a:rPr>
              <a:t>Lord of the dance, You’re the </a:t>
            </a:r>
          </a:p>
          <a:p>
            <a:r>
              <a:rPr lang="en-US" sz="4000" b="1" smtClean="0">
                <a:solidFill>
                  <a:schemeClr val="bg1"/>
                </a:solidFill>
              </a:rPr>
              <a:t>Dancing Lord</a:t>
            </a:r>
          </a:p>
          <a:p>
            <a:r>
              <a:rPr lang="en-US" sz="4000" b="1" i="1" smtClean="0">
                <a:solidFill>
                  <a:schemeClr val="bg1"/>
                </a:solidFill>
              </a:rPr>
              <a:t>(echo)</a:t>
            </a:r>
          </a:p>
          <a:p>
            <a:r>
              <a:rPr lang="en-US" sz="4000" b="1" smtClean="0">
                <a:solidFill>
                  <a:schemeClr val="bg1"/>
                </a:solidFill>
              </a:rPr>
              <a:t>Lord of the dance, You’re the </a:t>
            </a:r>
          </a:p>
          <a:p>
            <a:r>
              <a:rPr lang="en-US" sz="4000" b="1" smtClean="0">
                <a:solidFill>
                  <a:schemeClr val="bg1"/>
                </a:solidFill>
              </a:rPr>
              <a:t>Dancing Lord</a:t>
            </a:r>
          </a:p>
          <a:p>
            <a:r>
              <a:rPr lang="en-US" sz="4000" b="1" i="1" smtClean="0">
                <a:solidFill>
                  <a:schemeClr val="bg1"/>
                </a:solidFill>
              </a:rPr>
              <a:t>(echo)</a:t>
            </a:r>
          </a:p>
          <a:p>
            <a:r>
              <a:rPr lang="en-US" sz="4000" b="1" smtClean="0">
                <a:solidFill>
                  <a:schemeClr val="bg1"/>
                </a:solidFill>
              </a:rPr>
              <a:t>Everybody dance, now!</a:t>
            </a:r>
          </a:p>
          <a:p>
            <a:r>
              <a:rPr lang="en-US" sz="1400" smtClean="0">
                <a:solidFill>
                  <a:schemeClr val="bg1"/>
                </a:solidFill>
              </a:rPr>
              <a:t>© 1997 Kevin Prosch</a:t>
            </a:r>
          </a:p>
          <a:p>
            <a:r>
              <a:rPr lang="en-US" sz="1400" smtClean="0">
                <a:solidFill>
                  <a:schemeClr val="bg1"/>
                </a:solidFill>
              </a:rPr>
              <a:t>CCLI#347690</a:t>
            </a:r>
          </a:p>
        </p:txBody>
      </p:sp>
    </p:spTree>
  </p:cSld>
  <p:clrMapOvr>
    <a:masterClrMapping/>
  </p:clrMapOvr>
  <p:transition>
    <p:zo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subTitle" idx="1"/>
          </p:nvPr>
        </p:nvSpPr>
        <p:spPr>
          <a:xfrm>
            <a:off x="304800" y="228600"/>
            <a:ext cx="8153400" cy="5410200"/>
          </a:xfrm>
        </p:spPr>
        <p:txBody>
          <a:bodyPr/>
          <a:lstStyle/>
          <a:p>
            <a:r>
              <a:rPr lang="en-US" sz="4700" b="1" smtClean="0">
                <a:solidFill>
                  <a:schemeClr val="bg1"/>
                </a:solidFill>
              </a:rPr>
              <a:t>Well everybody dance now</a:t>
            </a:r>
          </a:p>
          <a:p>
            <a:r>
              <a:rPr lang="en-US" sz="4700" b="1" smtClean="0">
                <a:solidFill>
                  <a:schemeClr val="bg1"/>
                </a:solidFill>
              </a:rPr>
              <a:t>Get in the Holy Ghost now</a:t>
            </a:r>
          </a:p>
          <a:p>
            <a:r>
              <a:rPr lang="en-US" sz="4700" b="1" smtClean="0">
                <a:solidFill>
                  <a:schemeClr val="bg1"/>
                </a:solidFill>
              </a:rPr>
              <a:t>Come on and praise the One</a:t>
            </a:r>
          </a:p>
          <a:p>
            <a:r>
              <a:rPr lang="en-US" sz="4700" b="1" smtClean="0">
                <a:solidFill>
                  <a:schemeClr val="bg1"/>
                </a:solidFill>
              </a:rPr>
              <a:t>Love the One, want the One</a:t>
            </a:r>
          </a:p>
          <a:p>
            <a:r>
              <a:rPr lang="en-US" sz="4700" b="1" smtClean="0">
                <a:solidFill>
                  <a:schemeClr val="bg1"/>
                </a:solidFill>
              </a:rPr>
              <a:t>The one you want </a:t>
            </a:r>
          </a:p>
          <a:p>
            <a:r>
              <a:rPr lang="en-US" sz="4700" b="1" smtClean="0">
                <a:solidFill>
                  <a:schemeClr val="bg1"/>
                </a:solidFill>
              </a:rPr>
              <a:t>The most now</a:t>
            </a:r>
          </a:p>
          <a:p>
            <a:r>
              <a:rPr lang="en-US" sz="1400" smtClean="0">
                <a:solidFill>
                  <a:schemeClr val="bg1"/>
                </a:solidFill>
              </a:rPr>
              <a:t>© 1997 Kevin Prosch</a:t>
            </a:r>
          </a:p>
          <a:p>
            <a:r>
              <a:rPr lang="en-US" sz="1400" smtClean="0">
                <a:solidFill>
                  <a:schemeClr val="bg1"/>
                </a:solidFill>
              </a:rPr>
              <a:t>CCLI#347690</a:t>
            </a:r>
          </a:p>
        </p:txBody>
      </p:sp>
    </p:spTree>
  </p:cSld>
  <p:clrMapOvr>
    <a:masterClrMapping/>
  </p:clrMapOvr>
  <p:transition>
    <p:zo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subTitle" idx="1"/>
          </p:nvPr>
        </p:nvSpPr>
        <p:spPr>
          <a:xfrm>
            <a:off x="381000" y="-228600"/>
            <a:ext cx="8458200" cy="5486400"/>
          </a:xfrm>
        </p:spPr>
        <p:txBody>
          <a:bodyPr/>
          <a:lstStyle/>
          <a:p>
            <a:endParaRPr lang="en-US" sz="3600" b="1" smtClean="0">
              <a:solidFill>
                <a:schemeClr val="bg1"/>
              </a:solidFill>
            </a:endParaRPr>
          </a:p>
          <a:p>
            <a:r>
              <a:rPr lang="en-US" sz="4700" b="1" smtClean="0">
                <a:solidFill>
                  <a:schemeClr val="bg1"/>
                </a:solidFill>
              </a:rPr>
              <a:t>Can’t nobody stop me now</a:t>
            </a:r>
          </a:p>
          <a:p>
            <a:r>
              <a:rPr lang="en-US" sz="4700" b="1" smtClean="0">
                <a:solidFill>
                  <a:schemeClr val="bg1"/>
                </a:solidFill>
              </a:rPr>
              <a:t>I’m gonna give it </a:t>
            </a:r>
          </a:p>
          <a:p>
            <a:r>
              <a:rPr lang="en-US" sz="4700" b="1" smtClean="0">
                <a:solidFill>
                  <a:schemeClr val="bg1"/>
                </a:solidFill>
              </a:rPr>
              <a:t>Everything I got</a:t>
            </a:r>
          </a:p>
          <a:p>
            <a:r>
              <a:rPr lang="en-US" sz="4700" b="1" smtClean="0">
                <a:solidFill>
                  <a:schemeClr val="bg1"/>
                </a:solidFill>
              </a:rPr>
              <a:t>I’m gonna run to you</a:t>
            </a:r>
          </a:p>
          <a:p>
            <a:r>
              <a:rPr lang="en-US" sz="4700" b="1" smtClean="0">
                <a:solidFill>
                  <a:schemeClr val="bg1"/>
                </a:solidFill>
              </a:rPr>
              <a:t>Come to you, run to you,</a:t>
            </a:r>
          </a:p>
          <a:p>
            <a:r>
              <a:rPr lang="en-US" sz="4700" b="1" smtClean="0">
                <a:solidFill>
                  <a:schemeClr val="bg1"/>
                </a:solidFill>
              </a:rPr>
              <a:t>Just like a little child</a:t>
            </a:r>
            <a:endParaRPr lang="en-US" sz="4700" smtClean="0">
              <a:solidFill>
                <a:schemeClr val="bg1"/>
              </a:solidFill>
            </a:endParaRPr>
          </a:p>
          <a:p>
            <a:r>
              <a:rPr lang="en-US" sz="1400" smtClean="0">
                <a:solidFill>
                  <a:schemeClr val="bg1"/>
                </a:solidFill>
              </a:rPr>
              <a:t>© 1997 Kevin Prosch</a:t>
            </a:r>
            <a:endParaRPr lang="en-US" sz="1600" smtClean="0">
              <a:solidFill>
                <a:schemeClr val="bg1"/>
              </a:solidFill>
            </a:endParaRPr>
          </a:p>
          <a:p>
            <a:r>
              <a:rPr lang="en-US" sz="1600" smtClean="0">
                <a:solidFill>
                  <a:schemeClr val="bg1"/>
                </a:solidFill>
              </a:rPr>
              <a:t>CCLI#347690</a:t>
            </a:r>
          </a:p>
        </p:txBody>
      </p:sp>
    </p:spTree>
  </p:cSld>
  <p:clrMapOvr>
    <a:masterClrMapping/>
  </p:clrMapOvr>
  <p:transition>
    <p:zo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subTitle" idx="1"/>
          </p:nvPr>
        </p:nvSpPr>
        <p:spPr>
          <a:xfrm>
            <a:off x="533400" y="304800"/>
            <a:ext cx="8229600" cy="5943600"/>
          </a:xfrm>
        </p:spPr>
        <p:txBody>
          <a:bodyPr/>
          <a:lstStyle/>
          <a:p>
            <a:r>
              <a:rPr lang="en-US" sz="4000" b="1" smtClean="0">
                <a:solidFill>
                  <a:schemeClr val="bg1"/>
                </a:solidFill>
              </a:rPr>
              <a:t>It’s just this love I have inside</a:t>
            </a:r>
          </a:p>
          <a:p>
            <a:r>
              <a:rPr lang="en-US" sz="4000" b="1" smtClean="0">
                <a:solidFill>
                  <a:schemeClr val="bg1"/>
                </a:solidFill>
              </a:rPr>
              <a:t>I want it</a:t>
            </a:r>
          </a:p>
          <a:p>
            <a:r>
              <a:rPr lang="en-US" sz="4000" b="1" smtClean="0">
                <a:solidFill>
                  <a:schemeClr val="bg1"/>
                </a:solidFill>
              </a:rPr>
              <a:t>I feel you pleasure way </a:t>
            </a:r>
          </a:p>
          <a:p>
            <a:r>
              <a:rPr lang="en-US" sz="4000" b="1" smtClean="0">
                <a:solidFill>
                  <a:schemeClr val="bg1"/>
                </a:solidFill>
              </a:rPr>
              <a:t>down inside my heart, I need it</a:t>
            </a:r>
          </a:p>
          <a:p>
            <a:r>
              <a:rPr lang="en-US" sz="4000" b="1" smtClean="0">
                <a:solidFill>
                  <a:schemeClr val="bg1"/>
                </a:solidFill>
              </a:rPr>
              <a:t>I want your love </a:t>
            </a:r>
          </a:p>
          <a:p>
            <a:r>
              <a:rPr lang="en-US" sz="4000" b="1" smtClean="0">
                <a:solidFill>
                  <a:schemeClr val="bg1"/>
                </a:solidFill>
              </a:rPr>
              <a:t>more and more each day</a:t>
            </a:r>
          </a:p>
          <a:p>
            <a:r>
              <a:rPr lang="en-US" sz="4000" b="1" smtClean="0">
                <a:solidFill>
                  <a:schemeClr val="bg1"/>
                </a:solidFill>
              </a:rPr>
              <a:t>And when I dance before you </a:t>
            </a:r>
          </a:p>
          <a:p>
            <a:r>
              <a:rPr lang="en-US" sz="4000" b="1" smtClean="0">
                <a:solidFill>
                  <a:schemeClr val="bg1"/>
                </a:solidFill>
              </a:rPr>
              <a:t>I’m gonna dance with all my might</a:t>
            </a:r>
            <a:endParaRPr lang="en-US" sz="4000" smtClean="0">
              <a:solidFill>
                <a:schemeClr val="bg1"/>
              </a:solidFill>
            </a:endParaRPr>
          </a:p>
          <a:p>
            <a:r>
              <a:rPr lang="en-US" sz="1400" smtClean="0">
                <a:solidFill>
                  <a:schemeClr val="bg1"/>
                </a:solidFill>
              </a:rPr>
              <a:t>© 1997 Kevin Prosch</a:t>
            </a:r>
          </a:p>
          <a:p>
            <a:r>
              <a:rPr lang="en-US" sz="1400" smtClean="0">
                <a:solidFill>
                  <a:schemeClr val="bg1"/>
                </a:solidFill>
              </a:rPr>
              <a:t>CCLI#347690</a:t>
            </a:r>
          </a:p>
        </p:txBody>
      </p:sp>
    </p:spTree>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457200" y="4572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Nobody like Jesus, you won’t ever find</a:t>
            </a:r>
          </a:p>
        </p:txBody>
      </p:sp>
      <p:sp>
        <p:nvSpPr>
          <p:cNvPr id="129027" name="Text Box 3"/>
          <p:cNvSpPr txBox="1">
            <a:spLocks noChangeArrowheads="1"/>
          </p:cNvSpPr>
          <p:nvPr/>
        </p:nvSpPr>
        <p:spPr bwMode="auto">
          <a:xfrm>
            <a:off x="533400" y="13716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Nobody like Jesus, you won’t ever</a:t>
            </a:r>
          </a:p>
        </p:txBody>
      </p:sp>
      <p:sp>
        <p:nvSpPr>
          <p:cNvPr id="129028" name="Text Box 4"/>
          <p:cNvSpPr txBox="1">
            <a:spLocks noChangeArrowheads="1"/>
          </p:cNvSpPr>
          <p:nvPr/>
        </p:nvSpPr>
        <p:spPr bwMode="auto">
          <a:xfrm>
            <a:off x="457200" y="24384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Ever, ever find</a:t>
            </a:r>
          </a:p>
        </p:txBody>
      </p:sp>
      <p:sp>
        <p:nvSpPr>
          <p:cNvPr id="129029" name="Text Box 5"/>
          <p:cNvSpPr txBox="1">
            <a:spLocks noChangeArrowheads="1"/>
          </p:cNvSpPr>
          <p:nvPr/>
        </p:nvSpPr>
        <p:spPr bwMode="auto">
          <a:xfrm>
            <a:off x="457200" y="34290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He’s the same yesterday, and forever</a:t>
            </a:r>
          </a:p>
        </p:txBody>
      </p:sp>
      <p:sp>
        <p:nvSpPr>
          <p:cNvPr id="129030" name="Text Box 6"/>
          <p:cNvSpPr txBox="1">
            <a:spLocks noChangeArrowheads="1"/>
          </p:cNvSpPr>
          <p:nvPr/>
        </p:nvSpPr>
        <p:spPr bwMode="auto">
          <a:xfrm>
            <a:off x="533400" y="45720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Nobody like Jesus, you won’t ever</a:t>
            </a:r>
          </a:p>
        </p:txBody>
      </p:sp>
      <p:sp>
        <p:nvSpPr>
          <p:cNvPr id="129031" name="Text Box 7"/>
          <p:cNvSpPr txBox="1">
            <a:spLocks noChangeArrowheads="1"/>
          </p:cNvSpPr>
          <p:nvPr/>
        </p:nvSpPr>
        <p:spPr bwMode="auto">
          <a:xfrm>
            <a:off x="304800" y="57150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Ever, ever find</a:t>
            </a:r>
          </a:p>
        </p:txBody>
      </p:sp>
      <p:sp>
        <p:nvSpPr>
          <p:cNvPr id="251912" name="Text Box 8"/>
          <p:cNvSpPr txBox="1">
            <a:spLocks noChangeArrowheads="1"/>
          </p:cNvSpPr>
          <p:nvPr/>
        </p:nvSpPr>
        <p:spPr bwMode="auto">
          <a:xfrm>
            <a:off x="838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1913" name="Text Box 9"/>
          <p:cNvSpPr txBox="1">
            <a:spLocks noChangeArrowheads="1"/>
          </p:cNvSpPr>
          <p:nvPr/>
        </p:nvSpPr>
        <p:spPr bwMode="auto">
          <a:xfrm>
            <a:off x="4267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1914" name="Text Box 10"/>
          <p:cNvSpPr txBox="1">
            <a:spLocks noChangeArrowheads="1"/>
          </p:cNvSpPr>
          <p:nvPr/>
        </p:nvSpPr>
        <p:spPr bwMode="auto">
          <a:xfrm>
            <a:off x="11430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51915" name="Text Box 11"/>
          <p:cNvSpPr txBox="1">
            <a:spLocks noChangeArrowheads="1"/>
          </p:cNvSpPr>
          <p:nvPr/>
        </p:nvSpPr>
        <p:spPr bwMode="auto">
          <a:xfrm>
            <a:off x="47244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251916" name="Text Box 12"/>
          <p:cNvSpPr txBox="1">
            <a:spLocks noChangeArrowheads="1"/>
          </p:cNvSpPr>
          <p:nvPr/>
        </p:nvSpPr>
        <p:spPr bwMode="auto">
          <a:xfrm>
            <a:off x="51054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1917" name="Text Box 13"/>
          <p:cNvSpPr txBox="1">
            <a:spLocks noChangeArrowheads="1"/>
          </p:cNvSpPr>
          <p:nvPr/>
        </p:nvSpPr>
        <p:spPr bwMode="auto">
          <a:xfrm>
            <a:off x="58674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1918" name="Text Box 14"/>
          <p:cNvSpPr txBox="1">
            <a:spLocks noChangeArrowheads="1"/>
          </p:cNvSpPr>
          <p:nvPr/>
        </p:nvSpPr>
        <p:spPr bwMode="auto">
          <a:xfrm>
            <a:off x="66294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51919" name="Text Box 15"/>
          <p:cNvSpPr txBox="1">
            <a:spLocks noChangeArrowheads="1"/>
          </p:cNvSpPr>
          <p:nvPr/>
        </p:nvSpPr>
        <p:spPr bwMode="auto">
          <a:xfrm>
            <a:off x="7315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251920" name="Text Box 16"/>
          <p:cNvSpPr txBox="1">
            <a:spLocks noChangeArrowheads="1"/>
          </p:cNvSpPr>
          <p:nvPr/>
        </p:nvSpPr>
        <p:spPr bwMode="auto">
          <a:xfrm>
            <a:off x="533400" y="3048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1921" name="Text Box 17"/>
          <p:cNvSpPr txBox="1">
            <a:spLocks noChangeArrowheads="1"/>
          </p:cNvSpPr>
          <p:nvPr/>
        </p:nvSpPr>
        <p:spPr bwMode="auto">
          <a:xfrm>
            <a:off x="5257800" y="3048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1922" name="Text Box 18"/>
          <p:cNvSpPr txBox="1">
            <a:spLocks noChangeArrowheads="1"/>
          </p:cNvSpPr>
          <p:nvPr/>
        </p:nvSpPr>
        <p:spPr bwMode="auto">
          <a:xfrm>
            <a:off x="12192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51923" name="Text Box 19"/>
          <p:cNvSpPr txBox="1">
            <a:spLocks noChangeArrowheads="1"/>
          </p:cNvSpPr>
          <p:nvPr/>
        </p:nvSpPr>
        <p:spPr bwMode="auto">
          <a:xfrm>
            <a:off x="45720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251924" name="Text Box 20"/>
          <p:cNvSpPr txBox="1">
            <a:spLocks noChangeArrowheads="1"/>
          </p:cNvSpPr>
          <p:nvPr/>
        </p:nvSpPr>
        <p:spPr bwMode="auto">
          <a:xfrm>
            <a:off x="4953000" y="525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609600" y="762000"/>
            <a:ext cx="7924800" cy="641350"/>
          </a:xfrm>
          <a:prstGeom prst="rect">
            <a:avLst/>
          </a:prstGeom>
          <a:noFill/>
          <a:ln w="9525">
            <a:noFill/>
            <a:miter lim="800000"/>
            <a:headEnd/>
            <a:tailEnd/>
          </a:ln>
        </p:spPr>
        <p:txBody>
          <a:bodyPr>
            <a:spAutoFit/>
          </a:bodyPr>
          <a:lstStyle/>
          <a:p>
            <a:pPr algn="ctr">
              <a:spcBef>
                <a:spcPct val="50000"/>
              </a:spcBef>
            </a:pPr>
            <a:endParaRPr lang="en-US" sz="3600">
              <a:solidFill>
                <a:srgbClr val="FFFFFF"/>
              </a:solidFill>
            </a:endParaRPr>
          </a:p>
        </p:txBody>
      </p:sp>
      <p:sp>
        <p:nvSpPr>
          <p:cNvPr id="252931" name="Text Box 3"/>
          <p:cNvSpPr txBox="1">
            <a:spLocks noChangeArrowheads="1"/>
          </p:cNvSpPr>
          <p:nvPr/>
        </p:nvSpPr>
        <p:spPr bwMode="auto">
          <a:xfrm>
            <a:off x="685800" y="533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can search high and low</a:t>
            </a:r>
          </a:p>
        </p:txBody>
      </p:sp>
      <p:sp>
        <p:nvSpPr>
          <p:cNvPr id="252932" name="Text Box 4"/>
          <p:cNvSpPr txBox="1">
            <a:spLocks noChangeArrowheads="1"/>
          </p:cNvSpPr>
          <p:nvPr/>
        </p:nvSpPr>
        <p:spPr bwMode="auto">
          <a:xfrm>
            <a:off x="762000" y="18288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doesn’t matter where you go</a:t>
            </a:r>
          </a:p>
        </p:txBody>
      </p:sp>
      <p:sp>
        <p:nvSpPr>
          <p:cNvPr id="252933" name="Text Box 5"/>
          <p:cNvSpPr txBox="1">
            <a:spLocks noChangeArrowheads="1"/>
          </p:cNvSpPr>
          <p:nvPr/>
        </p:nvSpPr>
        <p:spPr bwMode="auto">
          <a:xfrm>
            <a:off x="685800" y="3200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won’t ever find</a:t>
            </a:r>
          </a:p>
        </p:txBody>
      </p:sp>
      <p:sp>
        <p:nvSpPr>
          <p:cNvPr id="252934" name="Text Box 6"/>
          <p:cNvSpPr txBox="1">
            <a:spLocks noChangeArrowheads="1"/>
          </p:cNvSpPr>
          <p:nvPr/>
        </p:nvSpPr>
        <p:spPr bwMode="auto">
          <a:xfrm>
            <a:off x="685800" y="4724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Find nobody like the Lord</a:t>
            </a:r>
          </a:p>
        </p:txBody>
      </p:sp>
      <p:sp>
        <p:nvSpPr>
          <p:cNvPr id="252935" name="Text Box 7"/>
          <p:cNvSpPr txBox="1">
            <a:spLocks noChangeArrowheads="1"/>
          </p:cNvSpPr>
          <p:nvPr/>
        </p:nvSpPr>
        <p:spPr bwMode="auto">
          <a:xfrm>
            <a:off x="1600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2936" name="Text Box 8"/>
          <p:cNvSpPr txBox="1">
            <a:spLocks noChangeArrowheads="1"/>
          </p:cNvSpPr>
          <p:nvPr/>
        </p:nvSpPr>
        <p:spPr bwMode="auto">
          <a:xfrm>
            <a:off x="13716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2937" name="Text Box 9"/>
          <p:cNvSpPr txBox="1">
            <a:spLocks noChangeArrowheads="1"/>
          </p:cNvSpPr>
          <p:nvPr/>
        </p:nvSpPr>
        <p:spPr bwMode="auto">
          <a:xfrm>
            <a:off x="22860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52938" name="Text Box 10"/>
          <p:cNvSpPr txBox="1">
            <a:spLocks noChangeArrowheads="1"/>
          </p:cNvSpPr>
          <p:nvPr/>
        </p:nvSpPr>
        <p:spPr bwMode="auto">
          <a:xfrm>
            <a:off x="19050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252939" name="Text Box 11"/>
          <p:cNvSpPr txBox="1">
            <a:spLocks noChangeArrowheads="1"/>
          </p:cNvSpPr>
          <p:nvPr/>
        </p:nvSpPr>
        <p:spPr bwMode="auto">
          <a:xfrm>
            <a:off x="63246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457200" y="914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Jesus</a:t>
            </a:r>
          </a:p>
        </p:txBody>
      </p:sp>
      <p:sp>
        <p:nvSpPr>
          <p:cNvPr id="253955" name="Text Box 3"/>
          <p:cNvSpPr txBox="1">
            <a:spLocks noChangeArrowheads="1"/>
          </p:cNvSpPr>
          <p:nvPr/>
        </p:nvSpPr>
        <p:spPr bwMode="auto">
          <a:xfrm>
            <a:off x="685800" y="25908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Nobody like Jesus</a:t>
            </a:r>
          </a:p>
        </p:txBody>
      </p:sp>
      <p:sp>
        <p:nvSpPr>
          <p:cNvPr id="253956" name="Text Box 4"/>
          <p:cNvSpPr txBox="1">
            <a:spLocks noChangeArrowheads="1"/>
          </p:cNvSpPr>
          <p:nvPr/>
        </p:nvSpPr>
        <p:spPr bwMode="auto">
          <a:xfrm>
            <a:off x="762000" y="38100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won’t ever, ever, ever find</a:t>
            </a:r>
          </a:p>
        </p:txBody>
      </p:sp>
      <p:sp>
        <p:nvSpPr>
          <p:cNvPr id="253957" name="Text Box 5"/>
          <p:cNvSpPr txBox="1">
            <a:spLocks noChangeArrowheads="1"/>
          </p:cNvSpPr>
          <p:nvPr/>
        </p:nvSpPr>
        <p:spPr bwMode="auto">
          <a:xfrm>
            <a:off x="3352800" y="38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3958" name="Text Box 6"/>
          <p:cNvSpPr txBox="1">
            <a:spLocks noChangeArrowheads="1"/>
          </p:cNvSpPr>
          <p:nvPr/>
        </p:nvSpPr>
        <p:spPr bwMode="auto">
          <a:xfrm>
            <a:off x="4495800" y="38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3959" name="Text Box 7"/>
          <p:cNvSpPr txBox="1">
            <a:spLocks noChangeArrowheads="1"/>
          </p:cNvSpPr>
          <p:nvPr/>
        </p:nvSpPr>
        <p:spPr bwMode="auto">
          <a:xfrm>
            <a:off x="27432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53960" name="Text Box 8"/>
          <p:cNvSpPr txBox="1">
            <a:spLocks noChangeArrowheads="1"/>
          </p:cNvSpPr>
          <p:nvPr/>
        </p:nvSpPr>
        <p:spPr bwMode="auto">
          <a:xfrm>
            <a:off x="19050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253961" name="Text Box 9"/>
          <p:cNvSpPr txBox="1">
            <a:spLocks noChangeArrowheads="1"/>
          </p:cNvSpPr>
          <p:nvPr/>
        </p:nvSpPr>
        <p:spPr bwMode="auto">
          <a:xfrm>
            <a:off x="67818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Magnify Jesus,        Magnify the Lord</a:t>
            </a:r>
          </a:p>
        </p:txBody>
      </p:sp>
      <p:sp>
        <p:nvSpPr>
          <p:cNvPr id="132099" name="Text Box 3"/>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Magnify Jesus,       Magnify the Lord</a:t>
            </a:r>
          </a:p>
        </p:txBody>
      </p:sp>
      <p:sp>
        <p:nvSpPr>
          <p:cNvPr id="132100" name="Text Box 4"/>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is worthy,          For He is worthy</a:t>
            </a:r>
          </a:p>
        </p:txBody>
      </p:sp>
      <p:sp>
        <p:nvSpPr>
          <p:cNvPr id="132101" name="Text Box 5"/>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is worthy</a:t>
            </a:r>
          </a:p>
        </p:txBody>
      </p:sp>
      <p:sp>
        <p:nvSpPr>
          <p:cNvPr id="132102" name="Text Box 6"/>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be praised,     to be praised</a:t>
            </a:r>
          </a:p>
        </p:txBody>
      </p:sp>
      <p:sp>
        <p:nvSpPr>
          <p:cNvPr id="132103" name="Text Box 7"/>
          <p:cNvSpPr txBox="1">
            <a:spLocks noChangeArrowheads="1"/>
          </p:cNvSpPr>
          <p:nvPr/>
        </p:nvSpPr>
        <p:spPr bwMode="auto">
          <a:xfrm>
            <a:off x="0" y="464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We’ve come to magnify, we’ve come to magnify</a:t>
            </a:r>
          </a:p>
        </p:txBody>
      </p:sp>
      <p:sp>
        <p:nvSpPr>
          <p:cNvPr id="132104" name="Text Box 8"/>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We’ve come to magnify, we’ve come to magnify</a:t>
            </a:r>
          </a:p>
        </p:txBody>
      </p:sp>
      <p:sp>
        <p:nvSpPr>
          <p:cNvPr id="254985" name="Text Box 9"/>
          <p:cNvSpPr txBox="1">
            <a:spLocks noChangeArrowheads="1"/>
          </p:cNvSpPr>
          <p:nvPr/>
        </p:nvSpPr>
        <p:spPr bwMode="auto">
          <a:xfrm>
            <a:off x="2971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4986" name="Text Box 10"/>
          <p:cNvSpPr txBox="1">
            <a:spLocks noChangeArrowheads="1"/>
          </p:cNvSpPr>
          <p:nvPr/>
        </p:nvSpPr>
        <p:spPr bwMode="auto">
          <a:xfrm>
            <a:off x="4724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4987" name="Text Box 11"/>
          <p:cNvSpPr txBox="1">
            <a:spLocks noChangeArrowheads="1"/>
          </p:cNvSpPr>
          <p:nvPr/>
        </p:nvSpPr>
        <p:spPr bwMode="auto">
          <a:xfrm>
            <a:off x="70104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4988" name="Text Box 12"/>
          <p:cNvSpPr txBox="1">
            <a:spLocks noChangeArrowheads="1"/>
          </p:cNvSpPr>
          <p:nvPr/>
        </p:nvSpPr>
        <p:spPr bwMode="auto">
          <a:xfrm>
            <a:off x="990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4989" name="Text Box 13"/>
          <p:cNvSpPr txBox="1">
            <a:spLocks noChangeArrowheads="1"/>
          </p:cNvSpPr>
          <p:nvPr/>
        </p:nvSpPr>
        <p:spPr bwMode="auto">
          <a:xfrm>
            <a:off x="28956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4990" name="Text Box 14"/>
          <p:cNvSpPr txBox="1">
            <a:spLocks noChangeArrowheads="1"/>
          </p:cNvSpPr>
          <p:nvPr/>
        </p:nvSpPr>
        <p:spPr bwMode="auto">
          <a:xfrm>
            <a:off x="4648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4991" name="Text Box 15"/>
          <p:cNvSpPr txBox="1">
            <a:spLocks noChangeArrowheads="1"/>
          </p:cNvSpPr>
          <p:nvPr/>
        </p:nvSpPr>
        <p:spPr bwMode="auto">
          <a:xfrm>
            <a:off x="70104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F/G</a:t>
            </a:r>
          </a:p>
        </p:txBody>
      </p:sp>
      <p:sp>
        <p:nvSpPr>
          <p:cNvPr id="254992" name="Text Box 16"/>
          <p:cNvSpPr txBox="1">
            <a:spLocks noChangeArrowheads="1"/>
          </p:cNvSpPr>
          <p:nvPr/>
        </p:nvSpPr>
        <p:spPr bwMode="auto">
          <a:xfrm>
            <a:off x="2514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4993" name="Text Box 17"/>
          <p:cNvSpPr txBox="1">
            <a:spLocks noChangeArrowheads="1"/>
          </p:cNvSpPr>
          <p:nvPr/>
        </p:nvSpPr>
        <p:spPr bwMode="auto">
          <a:xfrm>
            <a:off x="3429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4994" name="Text Box 18"/>
          <p:cNvSpPr txBox="1">
            <a:spLocks noChangeArrowheads="1"/>
          </p:cNvSpPr>
          <p:nvPr/>
        </p:nvSpPr>
        <p:spPr bwMode="auto">
          <a:xfrm>
            <a:off x="57912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4995" name="Text Box 19"/>
          <p:cNvSpPr txBox="1">
            <a:spLocks noChangeArrowheads="1"/>
          </p:cNvSpPr>
          <p:nvPr/>
        </p:nvSpPr>
        <p:spPr bwMode="auto">
          <a:xfrm>
            <a:off x="6934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4996" name="Text Box 20"/>
          <p:cNvSpPr txBox="1">
            <a:spLocks noChangeArrowheads="1"/>
          </p:cNvSpPr>
          <p:nvPr/>
        </p:nvSpPr>
        <p:spPr bwMode="auto">
          <a:xfrm>
            <a:off x="7772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4997" name="Text Box 21"/>
          <p:cNvSpPr txBox="1">
            <a:spLocks noChangeArrowheads="1"/>
          </p:cNvSpPr>
          <p:nvPr/>
        </p:nvSpPr>
        <p:spPr bwMode="auto">
          <a:xfrm>
            <a:off x="37338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4998" name="Text Box 22"/>
          <p:cNvSpPr txBox="1">
            <a:spLocks noChangeArrowheads="1"/>
          </p:cNvSpPr>
          <p:nvPr/>
        </p:nvSpPr>
        <p:spPr bwMode="auto">
          <a:xfrm>
            <a:off x="47244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4999" name="Text Box 23"/>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5000" name="Text Box 24"/>
          <p:cNvSpPr txBox="1">
            <a:spLocks noChangeArrowheads="1"/>
          </p:cNvSpPr>
          <p:nvPr/>
        </p:nvSpPr>
        <p:spPr bwMode="auto">
          <a:xfrm>
            <a:off x="1600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5001" name="Text Box 25"/>
          <p:cNvSpPr txBox="1">
            <a:spLocks noChangeArrowheads="1"/>
          </p:cNvSpPr>
          <p:nvPr/>
        </p:nvSpPr>
        <p:spPr bwMode="auto">
          <a:xfrm>
            <a:off x="30480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Bb F/A</a:t>
            </a:r>
          </a:p>
        </p:txBody>
      </p:sp>
      <p:sp>
        <p:nvSpPr>
          <p:cNvPr id="255002" name="Text Box 26"/>
          <p:cNvSpPr txBox="1">
            <a:spLocks noChangeArrowheads="1"/>
          </p:cNvSpPr>
          <p:nvPr/>
        </p:nvSpPr>
        <p:spPr bwMode="auto">
          <a:xfrm>
            <a:off x="48006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5003" name="Text Box 27"/>
          <p:cNvSpPr txBox="1">
            <a:spLocks noChangeArrowheads="1"/>
          </p:cNvSpPr>
          <p:nvPr/>
        </p:nvSpPr>
        <p:spPr bwMode="auto">
          <a:xfrm>
            <a:off x="6477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55004" name="Text Box 28"/>
          <p:cNvSpPr txBox="1">
            <a:spLocks noChangeArrowheads="1"/>
          </p:cNvSpPr>
          <p:nvPr/>
        </p:nvSpPr>
        <p:spPr bwMode="auto">
          <a:xfrm>
            <a:off x="3124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5005" name="Text Box 29"/>
          <p:cNvSpPr txBox="1">
            <a:spLocks noChangeArrowheads="1"/>
          </p:cNvSpPr>
          <p:nvPr/>
        </p:nvSpPr>
        <p:spPr bwMode="auto">
          <a:xfrm>
            <a:off x="7315200" y="4343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
        <p:nvSpPr>
          <p:cNvPr id="255006" name="Text Box 30"/>
          <p:cNvSpPr txBox="1">
            <a:spLocks noChangeArrowheads="1"/>
          </p:cNvSpPr>
          <p:nvPr/>
        </p:nvSpPr>
        <p:spPr bwMode="auto">
          <a:xfrm>
            <a:off x="0" y="510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G7</a:t>
            </a:r>
          </a:p>
        </p:txBody>
      </p:sp>
      <p:sp>
        <p:nvSpPr>
          <p:cNvPr id="255007" name="Text Box 31"/>
          <p:cNvSpPr txBox="1">
            <a:spLocks noChangeArrowheads="1"/>
          </p:cNvSpPr>
          <p:nvPr/>
        </p:nvSpPr>
        <p:spPr bwMode="auto">
          <a:xfrm>
            <a:off x="34290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5008" name="Text Box 32"/>
          <p:cNvSpPr txBox="1">
            <a:spLocks noChangeArrowheads="1"/>
          </p:cNvSpPr>
          <p:nvPr/>
        </p:nvSpPr>
        <p:spPr bwMode="auto">
          <a:xfrm>
            <a:off x="7239000" y="518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914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One timid faithful knock</a:t>
            </a:r>
          </a:p>
        </p:txBody>
      </p:sp>
      <p:sp>
        <p:nvSpPr>
          <p:cNvPr id="113667" name="Text Box 3"/>
          <p:cNvSpPr txBox="1">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Resounds upon the Rock of ages.</a:t>
            </a:r>
          </a:p>
        </p:txBody>
      </p:sp>
      <p:sp>
        <p:nvSpPr>
          <p:cNvPr id="113668" name="Text Box 4"/>
          <p:cNvSpPr txBox="1">
            <a:spLocks noChangeArrowheads="1"/>
          </p:cNvSpPr>
          <p:nvPr/>
        </p:nvSpPr>
        <p:spPr bwMode="auto">
          <a:xfrm>
            <a:off x="0" y="426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call across the mountains and the seas</a:t>
            </a:r>
          </a:p>
        </p:txBody>
      </p:sp>
      <p:sp>
        <p:nvSpPr>
          <p:cNvPr id="113669" name="Text Box 5"/>
          <p:cNvSpPr txBox="1">
            <a:spLocks noChangeArrowheads="1"/>
          </p:cNvSpPr>
          <p:nvPr/>
        </p:nvSpPr>
        <p:spPr bwMode="auto">
          <a:xfrm>
            <a:off x="0" y="502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answer from the deepest part of me</a:t>
            </a:r>
          </a:p>
        </p:txBody>
      </p:sp>
      <p:sp>
        <p:nvSpPr>
          <p:cNvPr id="113670" name="Text Box 6"/>
          <p:cNvSpPr txBox="1">
            <a:spLocks noChangeArrowheads="1"/>
          </p:cNvSpPr>
          <p:nvPr/>
        </p:nvSpPr>
        <p:spPr bwMode="auto">
          <a:xfrm>
            <a:off x="0" y="3352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Becomes a servant bold and courageous.</a:t>
            </a:r>
          </a:p>
        </p:txBody>
      </p:sp>
      <p:sp>
        <p:nvSpPr>
          <p:cNvPr id="113671" name="Text Box 7"/>
          <p:cNvSpPr txBox="1">
            <a:spLocks noChangeArrowheads="1"/>
          </p:cNvSpPr>
          <p:nvPr/>
        </p:nvSpPr>
        <p:spPr bwMode="auto">
          <a:xfrm>
            <a:off x="0" y="2438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One trembling heart and soul</a:t>
            </a:r>
          </a:p>
        </p:txBody>
      </p:sp>
      <p:sp>
        <p:nvSpPr>
          <p:cNvPr id="113672" name="Text Box 8"/>
          <p:cNvSpPr txBox="1">
            <a:spLocks noChangeArrowheads="1"/>
          </p:cNvSpPr>
          <p:nvPr/>
        </p:nvSpPr>
        <p:spPr bwMode="auto">
          <a:xfrm>
            <a:off x="2971800" y="457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Absus(2)</a:t>
            </a:r>
          </a:p>
        </p:txBody>
      </p:sp>
      <p:sp>
        <p:nvSpPr>
          <p:cNvPr id="113673" name="Text Box 9"/>
          <p:cNvSpPr txBox="1">
            <a:spLocks noChangeArrowheads="1"/>
          </p:cNvSpPr>
          <p:nvPr/>
        </p:nvSpPr>
        <p:spPr bwMode="auto">
          <a:xfrm>
            <a:off x="2438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13674" name="Text Box 10"/>
          <p:cNvSpPr txBox="1">
            <a:spLocks noChangeArrowheads="1"/>
          </p:cNvSpPr>
          <p:nvPr/>
        </p:nvSpPr>
        <p:spPr bwMode="auto">
          <a:xfrm>
            <a:off x="6629400" y="137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13675" name="Text Box 11"/>
          <p:cNvSpPr txBox="1">
            <a:spLocks noChangeArrowheads="1"/>
          </p:cNvSpPr>
          <p:nvPr/>
        </p:nvSpPr>
        <p:spPr bwMode="auto">
          <a:xfrm>
            <a:off x="6400800" y="2133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3676" name="Text Box 12"/>
          <p:cNvSpPr txBox="1">
            <a:spLocks noChangeArrowheads="1"/>
          </p:cNvSpPr>
          <p:nvPr/>
        </p:nvSpPr>
        <p:spPr bwMode="auto">
          <a:xfrm>
            <a:off x="13716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13677" name="Text Box 13"/>
          <p:cNvSpPr txBox="1">
            <a:spLocks noChangeArrowheads="1"/>
          </p:cNvSpPr>
          <p:nvPr/>
        </p:nvSpPr>
        <p:spPr bwMode="auto">
          <a:xfrm>
            <a:off x="9144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113678" name="Text Box 14"/>
          <p:cNvSpPr txBox="1">
            <a:spLocks noChangeArrowheads="1"/>
          </p:cNvSpPr>
          <p:nvPr/>
        </p:nvSpPr>
        <p:spPr bwMode="auto">
          <a:xfrm>
            <a:off x="66294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13679" name="Text Box 15"/>
          <p:cNvSpPr txBox="1">
            <a:spLocks noChangeArrowheads="1"/>
          </p:cNvSpPr>
          <p:nvPr/>
        </p:nvSpPr>
        <p:spPr bwMode="auto">
          <a:xfrm>
            <a:off x="58674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3680" name="Text Box 16"/>
          <p:cNvSpPr txBox="1">
            <a:spLocks noChangeArrowheads="1"/>
          </p:cNvSpPr>
          <p:nvPr/>
        </p:nvSpPr>
        <p:spPr bwMode="auto">
          <a:xfrm>
            <a:off x="2971800" y="2133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Absus(2)</a:t>
            </a:r>
          </a:p>
        </p:txBody>
      </p:sp>
      <p:sp>
        <p:nvSpPr>
          <p:cNvPr id="113681" name="Text Box 17"/>
          <p:cNvSpPr txBox="1">
            <a:spLocks noChangeArrowheads="1"/>
          </p:cNvSpPr>
          <p:nvPr/>
        </p:nvSpPr>
        <p:spPr bwMode="auto">
          <a:xfrm>
            <a:off x="59436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13682" name="Text Box 18"/>
          <p:cNvSpPr txBox="1">
            <a:spLocks noChangeArrowheads="1"/>
          </p:cNvSpPr>
          <p:nvPr/>
        </p:nvSpPr>
        <p:spPr bwMode="auto">
          <a:xfrm>
            <a:off x="73914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3683" name="Text Box 19"/>
          <p:cNvSpPr txBox="1">
            <a:spLocks noChangeArrowheads="1"/>
          </p:cNvSpPr>
          <p:nvPr/>
        </p:nvSpPr>
        <p:spPr bwMode="auto">
          <a:xfrm>
            <a:off x="1447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13684" name="Text Box 20"/>
          <p:cNvSpPr txBox="1">
            <a:spLocks noChangeArrowheads="1"/>
          </p:cNvSpPr>
          <p:nvPr/>
        </p:nvSpPr>
        <p:spPr bwMode="auto">
          <a:xfrm>
            <a:off x="7162800" y="4724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 Eb</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Alava al Cristo,        Alava al Senor</a:t>
            </a:r>
          </a:p>
        </p:txBody>
      </p:sp>
      <p:sp>
        <p:nvSpPr>
          <p:cNvPr id="133123" name="Text Box 5"/>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Alava al Cristo,       Alava al Senor</a:t>
            </a:r>
          </a:p>
        </p:txBody>
      </p:sp>
      <p:sp>
        <p:nvSpPr>
          <p:cNvPr id="133124" name="Text Box 6"/>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Porque El es digno,          Porque El es digno</a:t>
            </a:r>
          </a:p>
        </p:txBody>
      </p:sp>
      <p:sp>
        <p:nvSpPr>
          <p:cNvPr id="133125" name="Text Box 7"/>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Porque El es digno</a:t>
            </a:r>
          </a:p>
        </p:txBody>
      </p:sp>
      <p:sp>
        <p:nvSpPr>
          <p:cNvPr id="133126" name="Text Box 8"/>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De adoracion,     de adoracion</a:t>
            </a:r>
          </a:p>
        </p:txBody>
      </p:sp>
      <p:sp>
        <p:nvSpPr>
          <p:cNvPr id="133127" name="Text Box 9"/>
          <p:cNvSpPr txBox="1">
            <a:spLocks noChangeArrowheads="1"/>
          </p:cNvSpPr>
          <p:nvPr/>
        </p:nvSpPr>
        <p:spPr bwMode="auto">
          <a:xfrm>
            <a:off x="0" y="464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Mi Cristo es digno, mi Cristo es digno</a:t>
            </a:r>
          </a:p>
        </p:txBody>
      </p:sp>
      <p:sp>
        <p:nvSpPr>
          <p:cNvPr id="133128" name="Text Box 10"/>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Mi Cristo Es digno, mi Cristo es digno</a:t>
            </a:r>
          </a:p>
        </p:txBody>
      </p:sp>
      <p:sp>
        <p:nvSpPr>
          <p:cNvPr id="256011" name="Text Box 11"/>
          <p:cNvSpPr txBox="1">
            <a:spLocks noChangeArrowheads="1"/>
          </p:cNvSpPr>
          <p:nvPr/>
        </p:nvSpPr>
        <p:spPr bwMode="auto">
          <a:xfrm>
            <a:off x="2971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6012" name="Text Box 12"/>
          <p:cNvSpPr txBox="1">
            <a:spLocks noChangeArrowheads="1"/>
          </p:cNvSpPr>
          <p:nvPr/>
        </p:nvSpPr>
        <p:spPr bwMode="auto">
          <a:xfrm>
            <a:off x="4724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6013" name="Text Box 13"/>
          <p:cNvSpPr txBox="1">
            <a:spLocks noChangeArrowheads="1"/>
          </p:cNvSpPr>
          <p:nvPr/>
        </p:nvSpPr>
        <p:spPr bwMode="auto">
          <a:xfrm>
            <a:off x="70104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6014" name="Text Box 14"/>
          <p:cNvSpPr txBox="1">
            <a:spLocks noChangeArrowheads="1"/>
          </p:cNvSpPr>
          <p:nvPr/>
        </p:nvSpPr>
        <p:spPr bwMode="auto">
          <a:xfrm>
            <a:off x="990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6015" name="Text Box 15"/>
          <p:cNvSpPr txBox="1">
            <a:spLocks noChangeArrowheads="1"/>
          </p:cNvSpPr>
          <p:nvPr/>
        </p:nvSpPr>
        <p:spPr bwMode="auto">
          <a:xfrm>
            <a:off x="28956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6016" name="Text Box 16"/>
          <p:cNvSpPr txBox="1">
            <a:spLocks noChangeArrowheads="1"/>
          </p:cNvSpPr>
          <p:nvPr/>
        </p:nvSpPr>
        <p:spPr bwMode="auto">
          <a:xfrm>
            <a:off x="4648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6017" name="Text Box 17"/>
          <p:cNvSpPr txBox="1">
            <a:spLocks noChangeArrowheads="1"/>
          </p:cNvSpPr>
          <p:nvPr/>
        </p:nvSpPr>
        <p:spPr bwMode="auto">
          <a:xfrm>
            <a:off x="70104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F/G</a:t>
            </a:r>
          </a:p>
        </p:txBody>
      </p:sp>
      <p:sp>
        <p:nvSpPr>
          <p:cNvPr id="256018" name="Text Box 18"/>
          <p:cNvSpPr txBox="1">
            <a:spLocks noChangeArrowheads="1"/>
          </p:cNvSpPr>
          <p:nvPr/>
        </p:nvSpPr>
        <p:spPr bwMode="auto">
          <a:xfrm>
            <a:off x="2514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6019" name="Text Box 19"/>
          <p:cNvSpPr txBox="1">
            <a:spLocks noChangeArrowheads="1"/>
          </p:cNvSpPr>
          <p:nvPr/>
        </p:nvSpPr>
        <p:spPr bwMode="auto">
          <a:xfrm>
            <a:off x="3429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6020" name="Text Box 20"/>
          <p:cNvSpPr txBox="1">
            <a:spLocks noChangeArrowheads="1"/>
          </p:cNvSpPr>
          <p:nvPr/>
        </p:nvSpPr>
        <p:spPr bwMode="auto">
          <a:xfrm>
            <a:off x="57912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6021" name="Text Box 21"/>
          <p:cNvSpPr txBox="1">
            <a:spLocks noChangeArrowheads="1"/>
          </p:cNvSpPr>
          <p:nvPr/>
        </p:nvSpPr>
        <p:spPr bwMode="auto">
          <a:xfrm>
            <a:off x="6934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6022" name="Text Box 22"/>
          <p:cNvSpPr txBox="1">
            <a:spLocks noChangeArrowheads="1"/>
          </p:cNvSpPr>
          <p:nvPr/>
        </p:nvSpPr>
        <p:spPr bwMode="auto">
          <a:xfrm>
            <a:off x="7772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6023" name="Text Box 23"/>
          <p:cNvSpPr txBox="1">
            <a:spLocks noChangeArrowheads="1"/>
          </p:cNvSpPr>
          <p:nvPr/>
        </p:nvSpPr>
        <p:spPr bwMode="auto">
          <a:xfrm>
            <a:off x="37338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6024" name="Text Box 24"/>
          <p:cNvSpPr txBox="1">
            <a:spLocks noChangeArrowheads="1"/>
          </p:cNvSpPr>
          <p:nvPr/>
        </p:nvSpPr>
        <p:spPr bwMode="auto">
          <a:xfrm>
            <a:off x="47244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6025" name="Text Box 25"/>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6026" name="Text Box 26"/>
          <p:cNvSpPr txBox="1">
            <a:spLocks noChangeArrowheads="1"/>
          </p:cNvSpPr>
          <p:nvPr/>
        </p:nvSpPr>
        <p:spPr bwMode="auto">
          <a:xfrm>
            <a:off x="1600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6027" name="Text Box 27"/>
          <p:cNvSpPr txBox="1">
            <a:spLocks noChangeArrowheads="1"/>
          </p:cNvSpPr>
          <p:nvPr/>
        </p:nvSpPr>
        <p:spPr bwMode="auto">
          <a:xfrm>
            <a:off x="30480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Bb F/A</a:t>
            </a:r>
          </a:p>
        </p:txBody>
      </p:sp>
      <p:sp>
        <p:nvSpPr>
          <p:cNvPr id="256028" name="Text Box 28"/>
          <p:cNvSpPr txBox="1">
            <a:spLocks noChangeArrowheads="1"/>
          </p:cNvSpPr>
          <p:nvPr/>
        </p:nvSpPr>
        <p:spPr bwMode="auto">
          <a:xfrm>
            <a:off x="48006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6029" name="Text Box 29"/>
          <p:cNvSpPr txBox="1">
            <a:spLocks noChangeArrowheads="1"/>
          </p:cNvSpPr>
          <p:nvPr/>
        </p:nvSpPr>
        <p:spPr bwMode="auto">
          <a:xfrm>
            <a:off x="6477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56030" name="Text Box 30"/>
          <p:cNvSpPr txBox="1">
            <a:spLocks noChangeArrowheads="1"/>
          </p:cNvSpPr>
          <p:nvPr/>
        </p:nvSpPr>
        <p:spPr bwMode="auto">
          <a:xfrm>
            <a:off x="3124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6031" name="Text Box 31"/>
          <p:cNvSpPr txBox="1">
            <a:spLocks noChangeArrowheads="1"/>
          </p:cNvSpPr>
          <p:nvPr/>
        </p:nvSpPr>
        <p:spPr bwMode="auto">
          <a:xfrm>
            <a:off x="7315200" y="4343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
        <p:nvSpPr>
          <p:cNvPr id="256032" name="Text Box 32"/>
          <p:cNvSpPr txBox="1">
            <a:spLocks noChangeArrowheads="1"/>
          </p:cNvSpPr>
          <p:nvPr/>
        </p:nvSpPr>
        <p:spPr bwMode="auto">
          <a:xfrm>
            <a:off x="0" y="510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G7</a:t>
            </a:r>
          </a:p>
        </p:txBody>
      </p:sp>
      <p:sp>
        <p:nvSpPr>
          <p:cNvPr id="256033" name="Text Box 33"/>
          <p:cNvSpPr txBox="1">
            <a:spLocks noChangeArrowheads="1"/>
          </p:cNvSpPr>
          <p:nvPr/>
        </p:nvSpPr>
        <p:spPr bwMode="auto">
          <a:xfrm>
            <a:off x="34290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6034" name="Text Box 34"/>
          <p:cNvSpPr txBox="1">
            <a:spLocks noChangeArrowheads="1"/>
          </p:cNvSpPr>
          <p:nvPr/>
        </p:nvSpPr>
        <p:spPr bwMode="auto">
          <a:xfrm>
            <a:off x="7239000" y="518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Magnify Jesus,        Magnify the Lord</a:t>
            </a:r>
          </a:p>
        </p:txBody>
      </p:sp>
      <p:sp>
        <p:nvSpPr>
          <p:cNvPr id="134147" name="Text Box 3"/>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Magnify Jesus,       Magnify the Lord</a:t>
            </a:r>
          </a:p>
        </p:txBody>
      </p:sp>
      <p:sp>
        <p:nvSpPr>
          <p:cNvPr id="134148" name="Text Box 4"/>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is worthy,          For He is worthy</a:t>
            </a:r>
          </a:p>
        </p:txBody>
      </p:sp>
      <p:sp>
        <p:nvSpPr>
          <p:cNvPr id="134149" name="Text Box 5"/>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is worthy</a:t>
            </a:r>
          </a:p>
        </p:txBody>
      </p:sp>
      <p:sp>
        <p:nvSpPr>
          <p:cNvPr id="134150" name="Text Box 6"/>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be praised,     to be praised</a:t>
            </a:r>
          </a:p>
        </p:txBody>
      </p:sp>
      <p:sp>
        <p:nvSpPr>
          <p:cNvPr id="134151" name="Text Box 7"/>
          <p:cNvSpPr txBox="1">
            <a:spLocks noChangeArrowheads="1"/>
          </p:cNvSpPr>
          <p:nvPr/>
        </p:nvSpPr>
        <p:spPr bwMode="auto">
          <a:xfrm>
            <a:off x="0" y="464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We’ve come to magnify, we’ve come to magnify</a:t>
            </a:r>
          </a:p>
        </p:txBody>
      </p:sp>
      <p:sp>
        <p:nvSpPr>
          <p:cNvPr id="134152" name="Text Box 8"/>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We’ve come to magnify, we’ve come to magnify</a:t>
            </a:r>
          </a:p>
        </p:txBody>
      </p:sp>
      <p:sp>
        <p:nvSpPr>
          <p:cNvPr id="257033" name="Text Box 9"/>
          <p:cNvSpPr txBox="1">
            <a:spLocks noChangeArrowheads="1"/>
          </p:cNvSpPr>
          <p:nvPr/>
        </p:nvSpPr>
        <p:spPr bwMode="auto">
          <a:xfrm>
            <a:off x="2971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7034" name="Text Box 10"/>
          <p:cNvSpPr txBox="1">
            <a:spLocks noChangeArrowheads="1"/>
          </p:cNvSpPr>
          <p:nvPr/>
        </p:nvSpPr>
        <p:spPr bwMode="auto">
          <a:xfrm>
            <a:off x="4724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7035" name="Text Box 11"/>
          <p:cNvSpPr txBox="1">
            <a:spLocks noChangeArrowheads="1"/>
          </p:cNvSpPr>
          <p:nvPr/>
        </p:nvSpPr>
        <p:spPr bwMode="auto">
          <a:xfrm>
            <a:off x="70104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7036" name="Text Box 12"/>
          <p:cNvSpPr txBox="1">
            <a:spLocks noChangeArrowheads="1"/>
          </p:cNvSpPr>
          <p:nvPr/>
        </p:nvSpPr>
        <p:spPr bwMode="auto">
          <a:xfrm>
            <a:off x="990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7037" name="Text Box 13"/>
          <p:cNvSpPr txBox="1">
            <a:spLocks noChangeArrowheads="1"/>
          </p:cNvSpPr>
          <p:nvPr/>
        </p:nvSpPr>
        <p:spPr bwMode="auto">
          <a:xfrm>
            <a:off x="28956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7038" name="Text Box 14"/>
          <p:cNvSpPr txBox="1">
            <a:spLocks noChangeArrowheads="1"/>
          </p:cNvSpPr>
          <p:nvPr/>
        </p:nvSpPr>
        <p:spPr bwMode="auto">
          <a:xfrm>
            <a:off x="4648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7039" name="Text Box 15"/>
          <p:cNvSpPr txBox="1">
            <a:spLocks noChangeArrowheads="1"/>
          </p:cNvSpPr>
          <p:nvPr/>
        </p:nvSpPr>
        <p:spPr bwMode="auto">
          <a:xfrm>
            <a:off x="70104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F/G</a:t>
            </a:r>
          </a:p>
        </p:txBody>
      </p:sp>
      <p:sp>
        <p:nvSpPr>
          <p:cNvPr id="257040" name="Text Box 16"/>
          <p:cNvSpPr txBox="1">
            <a:spLocks noChangeArrowheads="1"/>
          </p:cNvSpPr>
          <p:nvPr/>
        </p:nvSpPr>
        <p:spPr bwMode="auto">
          <a:xfrm>
            <a:off x="2514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7041" name="Text Box 17"/>
          <p:cNvSpPr txBox="1">
            <a:spLocks noChangeArrowheads="1"/>
          </p:cNvSpPr>
          <p:nvPr/>
        </p:nvSpPr>
        <p:spPr bwMode="auto">
          <a:xfrm>
            <a:off x="3429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7042" name="Text Box 18"/>
          <p:cNvSpPr txBox="1">
            <a:spLocks noChangeArrowheads="1"/>
          </p:cNvSpPr>
          <p:nvPr/>
        </p:nvSpPr>
        <p:spPr bwMode="auto">
          <a:xfrm>
            <a:off x="57912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7043" name="Text Box 19"/>
          <p:cNvSpPr txBox="1">
            <a:spLocks noChangeArrowheads="1"/>
          </p:cNvSpPr>
          <p:nvPr/>
        </p:nvSpPr>
        <p:spPr bwMode="auto">
          <a:xfrm>
            <a:off x="6934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7044" name="Text Box 20"/>
          <p:cNvSpPr txBox="1">
            <a:spLocks noChangeArrowheads="1"/>
          </p:cNvSpPr>
          <p:nvPr/>
        </p:nvSpPr>
        <p:spPr bwMode="auto">
          <a:xfrm>
            <a:off x="7772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7045" name="Text Box 21"/>
          <p:cNvSpPr txBox="1">
            <a:spLocks noChangeArrowheads="1"/>
          </p:cNvSpPr>
          <p:nvPr/>
        </p:nvSpPr>
        <p:spPr bwMode="auto">
          <a:xfrm>
            <a:off x="37338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7046" name="Text Box 22"/>
          <p:cNvSpPr txBox="1">
            <a:spLocks noChangeArrowheads="1"/>
          </p:cNvSpPr>
          <p:nvPr/>
        </p:nvSpPr>
        <p:spPr bwMode="auto">
          <a:xfrm>
            <a:off x="47244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7047" name="Text Box 23"/>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7048" name="Text Box 24"/>
          <p:cNvSpPr txBox="1">
            <a:spLocks noChangeArrowheads="1"/>
          </p:cNvSpPr>
          <p:nvPr/>
        </p:nvSpPr>
        <p:spPr bwMode="auto">
          <a:xfrm>
            <a:off x="1600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7049" name="Text Box 25"/>
          <p:cNvSpPr txBox="1">
            <a:spLocks noChangeArrowheads="1"/>
          </p:cNvSpPr>
          <p:nvPr/>
        </p:nvSpPr>
        <p:spPr bwMode="auto">
          <a:xfrm>
            <a:off x="30480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Bb F/A</a:t>
            </a:r>
          </a:p>
        </p:txBody>
      </p:sp>
      <p:sp>
        <p:nvSpPr>
          <p:cNvPr id="257050" name="Text Box 26"/>
          <p:cNvSpPr txBox="1">
            <a:spLocks noChangeArrowheads="1"/>
          </p:cNvSpPr>
          <p:nvPr/>
        </p:nvSpPr>
        <p:spPr bwMode="auto">
          <a:xfrm>
            <a:off x="48006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7051" name="Text Box 27"/>
          <p:cNvSpPr txBox="1">
            <a:spLocks noChangeArrowheads="1"/>
          </p:cNvSpPr>
          <p:nvPr/>
        </p:nvSpPr>
        <p:spPr bwMode="auto">
          <a:xfrm>
            <a:off x="6477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57052" name="Text Box 28"/>
          <p:cNvSpPr txBox="1">
            <a:spLocks noChangeArrowheads="1"/>
          </p:cNvSpPr>
          <p:nvPr/>
        </p:nvSpPr>
        <p:spPr bwMode="auto">
          <a:xfrm>
            <a:off x="3124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7053" name="Text Box 29"/>
          <p:cNvSpPr txBox="1">
            <a:spLocks noChangeArrowheads="1"/>
          </p:cNvSpPr>
          <p:nvPr/>
        </p:nvSpPr>
        <p:spPr bwMode="auto">
          <a:xfrm>
            <a:off x="7315200" y="4343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
        <p:nvSpPr>
          <p:cNvPr id="257054" name="Text Box 30"/>
          <p:cNvSpPr txBox="1">
            <a:spLocks noChangeArrowheads="1"/>
          </p:cNvSpPr>
          <p:nvPr/>
        </p:nvSpPr>
        <p:spPr bwMode="auto">
          <a:xfrm>
            <a:off x="0" y="510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G7</a:t>
            </a:r>
          </a:p>
        </p:txBody>
      </p:sp>
      <p:sp>
        <p:nvSpPr>
          <p:cNvPr id="257055" name="Text Box 31"/>
          <p:cNvSpPr txBox="1">
            <a:spLocks noChangeArrowheads="1"/>
          </p:cNvSpPr>
          <p:nvPr/>
        </p:nvSpPr>
        <p:spPr bwMode="auto">
          <a:xfrm>
            <a:off x="34290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7056" name="Text Box 32"/>
          <p:cNvSpPr txBox="1">
            <a:spLocks noChangeArrowheads="1"/>
          </p:cNvSpPr>
          <p:nvPr/>
        </p:nvSpPr>
        <p:spPr bwMode="auto">
          <a:xfrm>
            <a:off x="7239000" y="518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4"/>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Alava al Cristo,        Alava al Senor</a:t>
            </a:r>
          </a:p>
        </p:txBody>
      </p:sp>
      <p:sp>
        <p:nvSpPr>
          <p:cNvPr id="135171" name="Text Box 5"/>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Alava al Cristo,       Alava al Senor</a:t>
            </a:r>
          </a:p>
        </p:txBody>
      </p:sp>
      <p:sp>
        <p:nvSpPr>
          <p:cNvPr id="135172" name="Text Box 6"/>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Porque El es digno,          Porque El es digno</a:t>
            </a:r>
          </a:p>
        </p:txBody>
      </p:sp>
      <p:sp>
        <p:nvSpPr>
          <p:cNvPr id="135173" name="Text Box 7"/>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Porque El es digno</a:t>
            </a:r>
          </a:p>
        </p:txBody>
      </p:sp>
      <p:sp>
        <p:nvSpPr>
          <p:cNvPr id="135174" name="Text Box 8"/>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De adoracion,     de adoracion</a:t>
            </a:r>
          </a:p>
        </p:txBody>
      </p:sp>
      <p:sp>
        <p:nvSpPr>
          <p:cNvPr id="135175" name="Text Box 9"/>
          <p:cNvSpPr txBox="1">
            <a:spLocks noChangeArrowheads="1"/>
          </p:cNvSpPr>
          <p:nvPr/>
        </p:nvSpPr>
        <p:spPr bwMode="auto">
          <a:xfrm>
            <a:off x="0" y="464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Mi Cristo es digno, mi Cristo es digno</a:t>
            </a:r>
          </a:p>
        </p:txBody>
      </p:sp>
      <p:sp>
        <p:nvSpPr>
          <p:cNvPr id="135176" name="Text Box 10"/>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Mi Cristo Es digno, mi Cristo es digno</a:t>
            </a:r>
          </a:p>
        </p:txBody>
      </p:sp>
      <p:sp>
        <p:nvSpPr>
          <p:cNvPr id="258059" name="Text Box 11"/>
          <p:cNvSpPr txBox="1">
            <a:spLocks noChangeArrowheads="1"/>
          </p:cNvSpPr>
          <p:nvPr/>
        </p:nvSpPr>
        <p:spPr bwMode="auto">
          <a:xfrm>
            <a:off x="2971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8060" name="Text Box 12"/>
          <p:cNvSpPr txBox="1">
            <a:spLocks noChangeArrowheads="1"/>
          </p:cNvSpPr>
          <p:nvPr/>
        </p:nvSpPr>
        <p:spPr bwMode="auto">
          <a:xfrm>
            <a:off x="4724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8061" name="Text Box 13"/>
          <p:cNvSpPr txBox="1">
            <a:spLocks noChangeArrowheads="1"/>
          </p:cNvSpPr>
          <p:nvPr/>
        </p:nvSpPr>
        <p:spPr bwMode="auto">
          <a:xfrm>
            <a:off x="70104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8062" name="Text Box 14"/>
          <p:cNvSpPr txBox="1">
            <a:spLocks noChangeArrowheads="1"/>
          </p:cNvSpPr>
          <p:nvPr/>
        </p:nvSpPr>
        <p:spPr bwMode="auto">
          <a:xfrm>
            <a:off x="990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8063" name="Text Box 15"/>
          <p:cNvSpPr txBox="1">
            <a:spLocks noChangeArrowheads="1"/>
          </p:cNvSpPr>
          <p:nvPr/>
        </p:nvSpPr>
        <p:spPr bwMode="auto">
          <a:xfrm>
            <a:off x="28956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8064" name="Text Box 16"/>
          <p:cNvSpPr txBox="1">
            <a:spLocks noChangeArrowheads="1"/>
          </p:cNvSpPr>
          <p:nvPr/>
        </p:nvSpPr>
        <p:spPr bwMode="auto">
          <a:xfrm>
            <a:off x="4648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8065" name="Text Box 17"/>
          <p:cNvSpPr txBox="1">
            <a:spLocks noChangeArrowheads="1"/>
          </p:cNvSpPr>
          <p:nvPr/>
        </p:nvSpPr>
        <p:spPr bwMode="auto">
          <a:xfrm>
            <a:off x="70104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F/G</a:t>
            </a:r>
          </a:p>
        </p:txBody>
      </p:sp>
      <p:sp>
        <p:nvSpPr>
          <p:cNvPr id="258066" name="Text Box 18"/>
          <p:cNvSpPr txBox="1">
            <a:spLocks noChangeArrowheads="1"/>
          </p:cNvSpPr>
          <p:nvPr/>
        </p:nvSpPr>
        <p:spPr bwMode="auto">
          <a:xfrm>
            <a:off x="2514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8067" name="Text Box 19"/>
          <p:cNvSpPr txBox="1">
            <a:spLocks noChangeArrowheads="1"/>
          </p:cNvSpPr>
          <p:nvPr/>
        </p:nvSpPr>
        <p:spPr bwMode="auto">
          <a:xfrm>
            <a:off x="3429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8068" name="Text Box 20"/>
          <p:cNvSpPr txBox="1">
            <a:spLocks noChangeArrowheads="1"/>
          </p:cNvSpPr>
          <p:nvPr/>
        </p:nvSpPr>
        <p:spPr bwMode="auto">
          <a:xfrm>
            <a:off x="57912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8069" name="Text Box 21"/>
          <p:cNvSpPr txBox="1">
            <a:spLocks noChangeArrowheads="1"/>
          </p:cNvSpPr>
          <p:nvPr/>
        </p:nvSpPr>
        <p:spPr bwMode="auto">
          <a:xfrm>
            <a:off x="6934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8070" name="Text Box 22"/>
          <p:cNvSpPr txBox="1">
            <a:spLocks noChangeArrowheads="1"/>
          </p:cNvSpPr>
          <p:nvPr/>
        </p:nvSpPr>
        <p:spPr bwMode="auto">
          <a:xfrm>
            <a:off x="7772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8071" name="Text Box 23"/>
          <p:cNvSpPr txBox="1">
            <a:spLocks noChangeArrowheads="1"/>
          </p:cNvSpPr>
          <p:nvPr/>
        </p:nvSpPr>
        <p:spPr bwMode="auto">
          <a:xfrm>
            <a:off x="37338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8072" name="Text Box 24"/>
          <p:cNvSpPr txBox="1">
            <a:spLocks noChangeArrowheads="1"/>
          </p:cNvSpPr>
          <p:nvPr/>
        </p:nvSpPr>
        <p:spPr bwMode="auto">
          <a:xfrm>
            <a:off x="47244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8073" name="Text Box 25"/>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8074" name="Text Box 26"/>
          <p:cNvSpPr txBox="1">
            <a:spLocks noChangeArrowheads="1"/>
          </p:cNvSpPr>
          <p:nvPr/>
        </p:nvSpPr>
        <p:spPr bwMode="auto">
          <a:xfrm>
            <a:off x="1600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8075" name="Text Box 27"/>
          <p:cNvSpPr txBox="1">
            <a:spLocks noChangeArrowheads="1"/>
          </p:cNvSpPr>
          <p:nvPr/>
        </p:nvSpPr>
        <p:spPr bwMode="auto">
          <a:xfrm>
            <a:off x="30480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Bb F/A</a:t>
            </a:r>
          </a:p>
        </p:txBody>
      </p:sp>
      <p:sp>
        <p:nvSpPr>
          <p:cNvPr id="258076" name="Text Box 28"/>
          <p:cNvSpPr txBox="1">
            <a:spLocks noChangeArrowheads="1"/>
          </p:cNvSpPr>
          <p:nvPr/>
        </p:nvSpPr>
        <p:spPr bwMode="auto">
          <a:xfrm>
            <a:off x="48006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8077" name="Text Box 29"/>
          <p:cNvSpPr txBox="1">
            <a:spLocks noChangeArrowheads="1"/>
          </p:cNvSpPr>
          <p:nvPr/>
        </p:nvSpPr>
        <p:spPr bwMode="auto">
          <a:xfrm>
            <a:off x="6477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58078" name="Text Box 30"/>
          <p:cNvSpPr txBox="1">
            <a:spLocks noChangeArrowheads="1"/>
          </p:cNvSpPr>
          <p:nvPr/>
        </p:nvSpPr>
        <p:spPr bwMode="auto">
          <a:xfrm>
            <a:off x="3124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8079" name="Text Box 31"/>
          <p:cNvSpPr txBox="1">
            <a:spLocks noChangeArrowheads="1"/>
          </p:cNvSpPr>
          <p:nvPr/>
        </p:nvSpPr>
        <p:spPr bwMode="auto">
          <a:xfrm>
            <a:off x="7315200" y="4343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
        <p:nvSpPr>
          <p:cNvPr id="258080" name="Text Box 32"/>
          <p:cNvSpPr txBox="1">
            <a:spLocks noChangeArrowheads="1"/>
          </p:cNvSpPr>
          <p:nvPr/>
        </p:nvSpPr>
        <p:spPr bwMode="auto">
          <a:xfrm>
            <a:off x="0" y="510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G7</a:t>
            </a:r>
          </a:p>
        </p:txBody>
      </p:sp>
      <p:sp>
        <p:nvSpPr>
          <p:cNvPr id="258081" name="Text Box 33"/>
          <p:cNvSpPr txBox="1">
            <a:spLocks noChangeArrowheads="1"/>
          </p:cNvSpPr>
          <p:nvPr/>
        </p:nvSpPr>
        <p:spPr bwMode="auto">
          <a:xfrm>
            <a:off x="34290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8082" name="Text Box 34"/>
          <p:cNvSpPr txBox="1">
            <a:spLocks noChangeArrowheads="1"/>
          </p:cNvSpPr>
          <p:nvPr/>
        </p:nvSpPr>
        <p:spPr bwMode="auto">
          <a:xfrm>
            <a:off x="7239000" y="518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Magnify Jesus,        Magnify the Lord</a:t>
            </a:r>
          </a:p>
        </p:txBody>
      </p:sp>
      <p:sp>
        <p:nvSpPr>
          <p:cNvPr id="136195" name="Text Box 3"/>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Magnify Jesus,       Magnify the Lord</a:t>
            </a:r>
          </a:p>
        </p:txBody>
      </p:sp>
      <p:sp>
        <p:nvSpPr>
          <p:cNvPr id="136196" name="Text Box 4"/>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is worthy,          For He is worthy</a:t>
            </a:r>
          </a:p>
        </p:txBody>
      </p:sp>
      <p:sp>
        <p:nvSpPr>
          <p:cNvPr id="136197" name="Text Box 5"/>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is worthy</a:t>
            </a:r>
          </a:p>
        </p:txBody>
      </p:sp>
      <p:sp>
        <p:nvSpPr>
          <p:cNvPr id="136198" name="Text Box 6"/>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be praised,     to be praised</a:t>
            </a:r>
          </a:p>
        </p:txBody>
      </p:sp>
      <p:sp>
        <p:nvSpPr>
          <p:cNvPr id="136199" name="Text Box 7"/>
          <p:cNvSpPr txBox="1">
            <a:spLocks noChangeArrowheads="1"/>
          </p:cNvSpPr>
          <p:nvPr/>
        </p:nvSpPr>
        <p:spPr bwMode="auto">
          <a:xfrm>
            <a:off x="0" y="464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We’ve come to magnify, we’ve come to magnify</a:t>
            </a:r>
          </a:p>
        </p:txBody>
      </p:sp>
      <p:sp>
        <p:nvSpPr>
          <p:cNvPr id="136200" name="Text Box 8"/>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We’ve come to magnify, we’ve come to magnify</a:t>
            </a:r>
          </a:p>
        </p:txBody>
      </p:sp>
      <p:sp>
        <p:nvSpPr>
          <p:cNvPr id="259081" name="Text Box 9"/>
          <p:cNvSpPr txBox="1">
            <a:spLocks noChangeArrowheads="1"/>
          </p:cNvSpPr>
          <p:nvPr/>
        </p:nvSpPr>
        <p:spPr bwMode="auto">
          <a:xfrm>
            <a:off x="2971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9082" name="Text Box 10"/>
          <p:cNvSpPr txBox="1">
            <a:spLocks noChangeArrowheads="1"/>
          </p:cNvSpPr>
          <p:nvPr/>
        </p:nvSpPr>
        <p:spPr bwMode="auto">
          <a:xfrm>
            <a:off x="4724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9083" name="Text Box 11"/>
          <p:cNvSpPr txBox="1">
            <a:spLocks noChangeArrowheads="1"/>
          </p:cNvSpPr>
          <p:nvPr/>
        </p:nvSpPr>
        <p:spPr bwMode="auto">
          <a:xfrm>
            <a:off x="70104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9084" name="Text Box 12"/>
          <p:cNvSpPr txBox="1">
            <a:spLocks noChangeArrowheads="1"/>
          </p:cNvSpPr>
          <p:nvPr/>
        </p:nvSpPr>
        <p:spPr bwMode="auto">
          <a:xfrm>
            <a:off x="990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9085" name="Text Box 13"/>
          <p:cNvSpPr txBox="1">
            <a:spLocks noChangeArrowheads="1"/>
          </p:cNvSpPr>
          <p:nvPr/>
        </p:nvSpPr>
        <p:spPr bwMode="auto">
          <a:xfrm>
            <a:off x="28956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a:t>
            </a:r>
          </a:p>
        </p:txBody>
      </p:sp>
      <p:sp>
        <p:nvSpPr>
          <p:cNvPr id="259086" name="Text Box 14"/>
          <p:cNvSpPr txBox="1">
            <a:spLocks noChangeArrowheads="1"/>
          </p:cNvSpPr>
          <p:nvPr/>
        </p:nvSpPr>
        <p:spPr bwMode="auto">
          <a:xfrm>
            <a:off x="4648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9087" name="Text Box 15"/>
          <p:cNvSpPr txBox="1">
            <a:spLocks noChangeArrowheads="1"/>
          </p:cNvSpPr>
          <p:nvPr/>
        </p:nvSpPr>
        <p:spPr bwMode="auto">
          <a:xfrm>
            <a:off x="7010400" y="91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Em7 F/G</a:t>
            </a:r>
          </a:p>
        </p:txBody>
      </p:sp>
      <p:sp>
        <p:nvSpPr>
          <p:cNvPr id="259088" name="Text Box 16"/>
          <p:cNvSpPr txBox="1">
            <a:spLocks noChangeArrowheads="1"/>
          </p:cNvSpPr>
          <p:nvPr/>
        </p:nvSpPr>
        <p:spPr bwMode="auto">
          <a:xfrm>
            <a:off x="2514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9089" name="Text Box 17"/>
          <p:cNvSpPr txBox="1">
            <a:spLocks noChangeArrowheads="1"/>
          </p:cNvSpPr>
          <p:nvPr/>
        </p:nvSpPr>
        <p:spPr bwMode="auto">
          <a:xfrm>
            <a:off x="3429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9090" name="Text Box 18"/>
          <p:cNvSpPr txBox="1">
            <a:spLocks noChangeArrowheads="1"/>
          </p:cNvSpPr>
          <p:nvPr/>
        </p:nvSpPr>
        <p:spPr bwMode="auto">
          <a:xfrm>
            <a:off x="57912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9091" name="Text Box 19"/>
          <p:cNvSpPr txBox="1">
            <a:spLocks noChangeArrowheads="1"/>
          </p:cNvSpPr>
          <p:nvPr/>
        </p:nvSpPr>
        <p:spPr bwMode="auto">
          <a:xfrm>
            <a:off x="6934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9092" name="Text Box 20"/>
          <p:cNvSpPr txBox="1">
            <a:spLocks noChangeArrowheads="1"/>
          </p:cNvSpPr>
          <p:nvPr/>
        </p:nvSpPr>
        <p:spPr bwMode="auto">
          <a:xfrm>
            <a:off x="7772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9093" name="Text Box 21"/>
          <p:cNvSpPr txBox="1">
            <a:spLocks noChangeArrowheads="1"/>
          </p:cNvSpPr>
          <p:nvPr/>
        </p:nvSpPr>
        <p:spPr bwMode="auto">
          <a:xfrm>
            <a:off x="37338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9094" name="Text Box 22"/>
          <p:cNvSpPr txBox="1">
            <a:spLocks noChangeArrowheads="1"/>
          </p:cNvSpPr>
          <p:nvPr/>
        </p:nvSpPr>
        <p:spPr bwMode="auto">
          <a:xfrm>
            <a:off x="47244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59095" name="Text Box 23"/>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a:t>
            </a:r>
          </a:p>
        </p:txBody>
      </p:sp>
      <p:sp>
        <p:nvSpPr>
          <p:cNvPr id="259096" name="Text Box 24"/>
          <p:cNvSpPr txBox="1">
            <a:spLocks noChangeArrowheads="1"/>
          </p:cNvSpPr>
          <p:nvPr/>
        </p:nvSpPr>
        <p:spPr bwMode="auto">
          <a:xfrm>
            <a:off x="1600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9097" name="Text Box 25"/>
          <p:cNvSpPr txBox="1">
            <a:spLocks noChangeArrowheads="1"/>
          </p:cNvSpPr>
          <p:nvPr/>
        </p:nvSpPr>
        <p:spPr bwMode="auto">
          <a:xfrm>
            <a:off x="30480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Bb F/A</a:t>
            </a:r>
          </a:p>
        </p:txBody>
      </p:sp>
      <p:sp>
        <p:nvSpPr>
          <p:cNvPr id="259098" name="Text Box 26"/>
          <p:cNvSpPr txBox="1">
            <a:spLocks noChangeArrowheads="1"/>
          </p:cNvSpPr>
          <p:nvPr/>
        </p:nvSpPr>
        <p:spPr bwMode="auto">
          <a:xfrm>
            <a:off x="48006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59099" name="Text Box 27"/>
          <p:cNvSpPr txBox="1">
            <a:spLocks noChangeArrowheads="1"/>
          </p:cNvSpPr>
          <p:nvPr/>
        </p:nvSpPr>
        <p:spPr bwMode="auto">
          <a:xfrm>
            <a:off x="6477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59100" name="Text Box 28"/>
          <p:cNvSpPr txBox="1">
            <a:spLocks noChangeArrowheads="1"/>
          </p:cNvSpPr>
          <p:nvPr/>
        </p:nvSpPr>
        <p:spPr bwMode="auto">
          <a:xfrm>
            <a:off x="3124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9101" name="Text Box 29"/>
          <p:cNvSpPr txBox="1">
            <a:spLocks noChangeArrowheads="1"/>
          </p:cNvSpPr>
          <p:nvPr/>
        </p:nvSpPr>
        <p:spPr bwMode="auto">
          <a:xfrm>
            <a:off x="7315200" y="4343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
        <p:nvSpPr>
          <p:cNvPr id="259102" name="Text Box 30"/>
          <p:cNvSpPr txBox="1">
            <a:spLocks noChangeArrowheads="1"/>
          </p:cNvSpPr>
          <p:nvPr/>
        </p:nvSpPr>
        <p:spPr bwMode="auto">
          <a:xfrm>
            <a:off x="0" y="510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G7</a:t>
            </a:r>
          </a:p>
        </p:txBody>
      </p:sp>
      <p:sp>
        <p:nvSpPr>
          <p:cNvPr id="259103" name="Text Box 31"/>
          <p:cNvSpPr txBox="1">
            <a:spLocks noChangeArrowheads="1"/>
          </p:cNvSpPr>
          <p:nvPr/>
        </p:nvSpPr>
        <p:spPr bwMode="auto">
          <a:xfrm>
            <a:off x="34290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259104" name="Text Box 32"/>
          <p:cNvSpPr txBox="1">
            <a:spLocks noChangeArrowheads="1"/>
          </p:cNvSpPr>
          <p:nvPr/>
        </p:nvSpPr>
        <p:spPr bwMode="auto">
          <a:xfrm>
            <a:off x="7239000" y="518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Abmaj9</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609600" y="914400"/>
            <a:ext cx="8839200" cy="823913"/>
          </a:xfrm>
          <a:prstGeom prst="rect">
            <a:avLst/>
          </a:prstGeom>
          <a:noFill/>
          <a:ln w="9525">
            <a:noFill/>
            <a:miter lim="800000"/>
            <a:headEnd/>
            <a:tailEnd/>
          </a:ln>
          <a:effectLst/>
        </p:spPr>
        <p:txBody>
          <a:bodyPr>
            <a:spAutoFit/>
          </a:bodyPr>
          <a:lstStyle/>
          <a:p>
            <a:pPr>
              <a:spcBef>
                <a:spcPct val="50000"/>
              </a:spcBef>
              <a:defRPr/>
            </a:pPr>
            <a:r>
              <a:rPr lang="en-US" sz="4800">
                <a:solidFill>
                  <a:schemeClr val="bg1"/>
                </a:solidFill>
                <a:effectLst>
                  <a:outerShdw blurRad="38100" dist="38100" dir="2700000" algn="tl">
                    <a:srgbClr val="000000"/>
                  </a:outerShdw>
                </a:effectLst>
              </a:rPr>
              <a:t>Great And Mighty Is The Lord</a:t>
            </a:r>
            <a:endParaRPr lang="en-US" sz="2000">
              <a:solidFill>
                <a:srgbClr val="FF0000"/>
              </a:solidFill>
              <a:effectLst>
                <a:outerShdw blurRad="38100" dist="38100" dir="2700000" algn="tl">
                  <a:srgbClr val="000000"/>
                </a:outerShdw>
              </a:effectLst>
            </a:endParaRPr>
          </a:p>
        </p:txBody>
      </p:sp>
      <p:sp>
        <p:nvSpPr>
          <p:cNvPr id="261123" name="Text Box 3"/>
          <p:cNvSpPr txBox="1">
            <a:spLocks noChangeArrowheads="1"/>
          </p:cNvSpPr>
          <p:nvPr/>
        </p:nvSpPr>
        <p:spPr bwMode="auto">
          <a:xfrm>
            <a:off x="1371600" y="2667000"/>
            <a:ext cx="6324600" cy="823913"/>
          </a:xfrm>
          <a:prstGeom prst="rect">
            <a:avLst/>
          </a:prstGeom>
          <a:noFill/>
          <a:ln w="9525">
            <a:noFill/>
            <a:miter lim="800000"/>
            <a:headEnd/>
            <a:tailEnd/>
          </a:ln>
          <a:effectLst/>
        </p:spPr>
        <p:txBody>
          <a:bodyPr>
            <a:spAutoFit/>
          </a:bodyPr>
          <a:lstStyle/>
          <a:p>
            <a:pPr>
              <a:spcBef>
                <a:spcPct val="50000"/>
              </a:spcBef>
              <a:defRPr/>
            </a:pPr>
            <a:r>
              <a:rPr lang="en-US" sz="4800">
                <a:solidFill>
                  <a:schemeClr val="bg1"/>
                </a:solidFill>
                <a:effectLst>
                  <a:outerShdw blurRad="38100" dist="38100" dir="2700000" algn="tl">
                    <a:srgbClr val="000000"/>
                  </a:outerShdw>
                </a:effectLst>
              </a:rPr>
              <a:t>Great And Mighty Is He</a:t>
            </a:r>
            <a:endParaRPr lang="en-US" sz="2000">
              <a:solidFill>
                <a:srgbClr val="FF0000"/>
              </a:solidFill>
              <a:effectLst>
                <a:outerShdw blurRad="38100" dist="38100" dir="2700000" algn="tl">
                  <a:srgbClr val="000000"/>
                </a:outerShdw>
              </a:effectLst>
            </a:endParaRPr>
          </a:p>
        </p:txBody>
      </p:sp>
      <p:sp>
        <p:nvSpPr>
          <p:cNvPr id="261124" name="Text Box 4"/>
          <p:cNvSpPr txBox="1">
            <a:spLocks noChangeArrowheads="1"/>
          </p:cNvSpPr>
          <p:nvPr/>
        </p:nvSpPr>
        <p:spPr bwMode="auto">
          <a:xfrm>
            <a:off x="1143000" y="381000"/>
            <a:ext cx="6096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61125" name="Text Box 5"/>
          <p:cNvSpPr txBox="1">
            <a:spLocks noChangeArrowheads="1"/>
          </p:cNvSpPr>
          <p:nvPr/>
        </p:nvSpPr>
        <p:spPr bwMode="auto">
          <a:xfrm>
            <a:off x="1905000" y="2133600"/>
            <a:ext cx="10668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61126" name="Text Box 6"/>
          <p:cNvSpPr txBox="1">
            <a:spLocks noChangeArrowheads="1"/>
          </p:cNvSpPr>
          <p:nvPr/>
        </p:nvSpPr>
        <p:spPr bwMode="auto">
          <a:xfrm>
            <a:off x="6781800" y="2133600"/>
            <a:ext cx="6096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304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Shout, shout for Joy - Shout shout for Joy</a:t>
            </a:r>
            <a:endParaRPr lang="en-US" sz="4400">
              <a:solidFill>
                <a:schemeClr val="bg1"/>
              </a:solidFill>
              <a:effectLst>
                <a:outerShdw blurRad="38100" dist="38100" dir="2700000" algn="tl">
                  <a:srgbClr val="000000"/>
                </a:outerShdw>
              </a:effectLst>
            </a:endParaRPr>
          </a:p>
        </p:txBody>
      </p:sp>
      <p:sp>
        <p:nvSpPr>
          <p:cNvPr id="262147" name="Text Box 3"/>
          <p:cNvSpPr txBox="1">
            <a:spLocks noChangeArrowheads="1"/>
          </p:cNvSpPr>
          <p:nvPr/>
        </p:nvSpPr>
        <p:spPr bwMode="auto">
          <a:xfrm>
            <a:off x="-609600" y="2209800"/>
            <a:ext cx="103632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No weapon formed against you shall prosper</a:t>
            </a:r>
            <a:r>
              <a:rPr lang="en-US" sz="4400">
                <a:solidFill>
                  <a:schemeClr val="bg1"/>
                </a:solidFill>
                <a:effectLst>
                  <a:outerShdw blurRad="38100" dist="38100" dir="2700000" algn="tl">
                    <a:srgbClr val="000000"/>
                  </a:outerShdw>
                </a:effectLst>
              </a:rPr>
              <a:t>         </a:t>
            </a:r>
          </a:p>
        </p:txBody>
      </p:sp>
      <p:sp>
        <p:nvSpPr>
          <p:cNvPr id="262148" name="Text Box 4"/>
          <p:cNvSpPr txBox="1">
            <a:spLocks noChangeArrowheads="1"/>
          </p:cNvSpPr>
          <p:nvPr/>
        </p:nvSpPr>
        <p:spPr bwMode="auto">
          <a:xfrm>
            <a:off x="0" y="3276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No kingdom raised against you shall stand</a:t>
            </a:r>
            <a:r>
              <a:rPr lang="en-US" sz="4400">
                <a:solidFill>
                  <a:schemeClr val="bg1"/>
                </a:solidFill>
                <a:effectLst>
                  <a:outerShdw blurRad="38100" dist="38100" dir="2700000" algn="tl">
                    <a:srgbClr val="000000"/>
                  </a:outerShdw>
                </a:effectLst>
              </a:rPr>
              <a:t>         </a:t>
            </a:r>
          </a:p>
        </p:txBody>
      </p:sp>
      <p:sp>
        <p:nvSpPr>
          <p:cNvPr id="262149" name="Text Box 5"/>
          <p:cNvSpPr txBox="1">
            <a:spLocks noChangeArrowheads="1"/>
          </p:cNvSpPr>
          <p:nvPr/>
        </p:nvSpPr>
        <p:spPr bwMode="auto">
          <a:xfrm>
            <a:off x="0" y="4343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For the Lord is the Rock of our Salvation</a:t>
            </a:r>
            <a:r>
              <a:rPr lang="en-US" sz="4400">
                <a:solidFill>
                  <a:schemeClr val="bg1"/>
                </a:solidFill>
                <a:effectLst>
                  <a:outerShdw blurRad="38100" dist="38100" dir="2700000" algn="tl">
                    <a:srgbClr val="000000"/>
                  </a:outerShdw>
                </a:effectLst>
              </a:rPr>
              <a:t>         </a:t>
            </a:r>
          </a:p>
        </p:txBody>
      </p:sp>
      <p:sp>
        <p:nvSpPr>
          <p:cNvPr id="262150" name="Text Box 6"/>
          <p:cNvSpPr txBox="1">
            <a:spLocks noChangeArrowheads="1"/>
          </p:cNvSpPr>
          <p:nvPr/>
        </p:nvSpPr>
        <p:spPr bwMode="auto">
          <a:xfrm>
            <a:off x="0" y="5334000"/>
            <a:ext cx="533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we have overcome</a:t>
            </a:r>
            <a:endParaRPr lang="en-US" sz="4400">
              <a:solidFill>
                <a:schemeClr val="bg1"/>
              </a:solidFill>
              <a:effectLst>
                <a:outerShdw blurRad="38100" dist="38100" dir="2700000" algn="tl">
                  <a:srgbClr val="000000"/>
                </a:outerShdw>
              </a:effectLst>
            </a:endParaRPr>
          </a:p>
        </p:txBody>
      </p:sp>
      <p:sp>
        <p:nvSpPr>
          <p:cNvPr id="262151" name="Text Box 7"/>
          <p:cNvSpPr txBox="1">
            <a:spLocks noChangeArrowheads="1"/>
          </p:cNvSpPr>
          <p:nvPr/>
        </p:nvSpPr>
        <p:spPr bwMode="auto">
          <a:xfrm>
            <a:off x="-457200" y="6096000"/>
            <a:ext cx="9144000" cy="762000"/>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By </a:t>
            </a:r>
            <a:r>
              <a:rPr lang="en-US" sz="4400">
                <a:solidFill>
                  <a:schemeClr val="bg1"/>
                </a:solidFill>
                <a:effectLst>
                  <a:outerShdw blurRad="38100" dist="38100" dir="2700000" algn="tl">
                    <a:srgbClr val="000000"/>
                  </a:outerShdw>
                </a:effectLst>
              </a:rPr>
              <a:t> the blood of the Lamb</a:t>
            </a:r>
          </a:p>
        </p:txBody>
      </p:sp>
      <p:sp>
        <p:nvSpPr>
          <p:cNvPr id="262152" name="Text Box 8"/>
          <p:cNvSpPr txBox="1">
            <a:spLocks noChangeArrowheads="1"/>
          </p:cNvSpPr>
          <p:nvPr/>
        </p:nvSpPr>
        <p:spPr bwMode="auto">
          <a:xfrm>
            <a:off x="685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endParaRPr lang="en-US" sz="5400">
              <a:solidFill>
                <a:schemeClr val="bg1"/>
              </a:solidFill>
              <a:effectLst>
                <a:outerShdw blurRad="38100" dist="38100" dir="2700000" algn="tl">
                  <a:srgbClr val="C0C0C0"/>
                </a:outerShdw>
              </a:effectLst>
            </a:endParaRPr>
          </a:p>
        </p:txBody>
      </p:sp>
      <p:sp>
        <p:nvSpPr>
          <p:cNvPr id="262153" name="Text Box 9"/>
          <p:cNvSpPr txBox="1">
            <a:spLocks noChangeArrowheads="1"/>
          </p:cNvSpPr>
          <p:nvPr/>
        </p:nvSpPr>
        <p:spPr bwMode="auto">
          <a:xfrm>
            <a:off x="0" y="1219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For the Lord has given us the victory</a:t>
            </a:r>
            <a:endParaRPr lang="en-US" sz="4400">
              <a:solidFill>
                <a:schemeClr val="bg1"/>
              </a:solidFill>
              <a:effectLst>
                <a:outerShdw blurRad="38100" dist="38100" dir="2700000" algn="tl">
                  <a:srgbClr val="000000"/>
                </a:outerShdw>
              </a:effectLst>
            </a:endParaRPr>
          </a:p>
        </p:txBody>
      </p:sp>
      <p:sp>
        <p:nvSpPr>
          <p:cNvPr id="262154" name="Text Box 10"/>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a:t>
            </a:r>
            <a:endParaRPr lang="en-US" sz="5400">
              <a:solidFill>
                <a:schemeClr val="bg1"/>
              </a:solidFill>
              <a:effectLst>
                <a:outerShdw blurRad="38100" dist="38100" dir="2700000" algn="tl">
                  <a:srgbClr val="C0C0C0"/>
                </a:outerShdw>
              </a:effectLst>
            </a:endParaRPr>
          </a:p>
        </p:txBody>
      </p:sp>
      <p:sp>
        <p:nvSpPr>
          <p:cNvPr id="262155" name="Text Box 11"/>
          <p:cNvSpPr txBox="1">
            <a:spLocks noChangeArrowheads="1"/>
          </p:cNvSpPr>
          <p:nvPr/>
        </p:nvSpPr>
        <p:spPr bwMode="auto">
          <a:xfrm>
            <a:off x="25908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endParaRPr lang="en-US" sz="5400">
              <a:solidFill>
                <a:schemeClr val="bg1"/>
              </a:solidFill>
              <a:effectLst>
                <a:outerShdw blurRad="38100" dist="38100" dir="2700000" algn="tl">
                  <a:srgbClr val="C0C0C0"/>
                </a:outerShdw>
              </a:effectLst>
            </a:endParaRPr>
          </a:p>
        </p:txBody>
      </p:sp>
      <p:sp>
        <p:nvSpPr>
          <p:cNvPr id="262156" name="Text Box 12"/>
          <p:cNvSpPr txBox="1">
            <a:spLocks noChangeArrowheads="1"/>
          </p:cNvSpPr>
          <p:nvPr/>
        </p:nvSpPr>
        <p:spPr bwMode="auto">
          <a:xfrm>
            <a:off x="41910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F2/G</a:t>
            </a:r>
            <a:endParaRPr lang="en-US" sz="5400">
              <a:solidFill>
                <a:schemeClr val="bg1"/>
              </a:solidFill>
              <a:effectLst>
                <a:outerShdw blurRad="38100" dist="38100" dir="2700000" algn="tl">
                  <a:srgbClr val="C0C0C0"/>
                </a:outerShdw>
              </a:effectLst>
            </a:endParaRPr>
          </a:p>
        </p:txBody>
      </p:sp>
      <p:sp>
        <p:nvSpPr>
          <p:cNvPr id="262157" name="Text Box 13"/>
          <p:cNvSpPr txBox="1">
            <a:spLocks noChangeArrowheads="1"/>
          </p:cNvSpPr>
          <p:nvPr/>
        </p:nvSpPr>
        <p:spPr bwMode="auto">
          <a:xfrm>
            <a:off x="7239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endParaRPr lang="en-US" sz="5400">
              <a:solidFill>
                <a:schemeClr val="bg1"/>
              </a:solidFill>
              <a:effectLst>
                <a:outerShdw blurRad="38100" dist="38100" dir="2700000" algn="tl">
                  <a:srgbClr val="C0C0C0"/>
                </a:outerShdw>
              </a:effectLst>
            </a:endParaRPr>
          </a:p>
        </p:txBody>
      </p:sp>
      <p:sp>
        <p:nvSpPr>
          <p:cNvPr id="262158" name="Text Box 14"/>
          <p:cNvSpPr txBox="1">
            <a:spLocks noChangeArrowheads="1"/>
          </p:cNvSpPr>
          <p:nvPr/>
        </p:nvSpPr>
        <p:spPr bwMode="auto">
          <a:xfrm>
            <a:off x="85344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i="1">
                <a:solidFill>
                  <a:srgbClr val="0066FF"/>
                </a:solidFill>
                <a:effectLst>
                  <a:outerShdw blurRad="38100" dist="38100" dir="2700000" algn="tl">
                    <a:srgbClr val="C0C0C0"/>
                  </a:outerShdw>
                </a:effectLst>
              </a:rPr>
              <a:t>X2</a:t>
            </a:r>
            <a:endParaRPr lang="en-US" sz="5400">
              <a:solidFill>
                <a:schemeClr val="bg1"/>
              </a:solidFill>
              <a:effectLst>
                <a:outerShdw blurRad="38100" dist="38100" dir="2700000" algn="tl">
                  <a:srgbClr val="C0C0C0"/>
                </a:outerShdw>
              </a:effectLst>
            </a:endParaRPr>
          </a:p>
        </p:txBody>
      </p:sp>
      <p:sp>
        <p:nvSpPr>
          <p:cNvPr id="262159" name="Text Box 15"/>
          <p:cNvSpPr txBox="1">
            <a:spLocks noChangeArrowheads="1"/>
          </p:cNvSpPr>
          <p:nvPr/>
        </p:nvSpPr>
        <p:spPr bwMode="auto">
          <a:xfrm>
            <a:off x="0" y="19812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262160" name="Text Box 16"/>
          <p:cNvSpPr txBox="1">
            <a:spLocks noChangeArrowheads="1"/>
          </p:cNvSpPr>
          <p:nvPr/>
        </p:nvSpPr>
        <p:spPr bwMode="auto">
          <a:xfrm>
            <a:off x="8382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62161" name="Text Box 17"/>
          <p:cNvSpPr txBox="1">
            <a:spLocks noChangeArrowheads="1"/>
          </p:cNvSpPr>
          <p:nvPr/>
        </p:nvSpPr>
        <p:spPr bwMode="auto">
          <a:xfrm>
            <a:off x="76200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262162" name="Text Box 18"/>
          <p:cNvSpPr txBox="1">
            <a:spLocks noChangeArrowheads="1"/>
          </p:cNvSpPr>
          <p:nvPr/>
        </p:nvSpPr>
        <p:spPr bwMode="auto">
          <a:xfrm>
            <a:off x="7315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262163" name="Text Box 19"/>
          <p:cNvSpPr txBox="1">
            <a:spLocks noChangeArrowheads="1"/>
          </p:cNvSpPr>
          <p:nvPr/>
        </p:nvSpPr>
        <p:spPr bwMode="auto">
          <a:xfrm>
            <a:off x="9144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endParaRPr lang="en-US" sz="5400">
              <a:solidFill>
                <a:schemeClr val="bg1"/>
              </a:solidFill>
              <a:effectLst>
                <a:outerShdw blurRad="38100" dist="38100" dir="2700000" algn="tl">
                  <a:srgbClr val="C0C0C0"/>
                </a:outerShdw>
              </a:effectLst>
            </a:endParaRPr>
          </a:p>
        </p:txBody>
      </p:sp>
      <p:sp>
        <p:nvSpPr>
          <p:cNvPr id="262164" name="Text Box 20"/>
          <p:cNvSpPr txBox="1">
            <a:spLocks noChangeArrowheads="1"/>
          </p:cNvSpPr>
          <p:nvPr/>
        </p:nvSpPr>
        <p:spPr bwMode="auto">
          <a:xfrm>
            <a:off x="5181600" y="3048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62165" name="Text Box 21"/>
          <p:cNvSpPr txBox="1">
            <a:spLocks noChangeArrowheads="1"/>
          </p:cNvSpPr>
          <p:nvPr/>
        </p:nvSpPr>
        <p:spPr bwMode="auto">
          <a:xfrm>
            <a:off x="7467600" y="5867400"/>
            <a:ext cx="1676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Gsus   G</a:t>
            </a:r>
            <a:endParaRPr lang="en-US" sz="5400">
              <a:solidFill>
                <a:schemeClr val="bg1"/>
              </a:solidFill>
              <a:effectLst>
                <a:outerShdw blurRad="38100" dist="38100" dir="2700000" algn="tl">
                  <a:srgbClr val="C0C0C0"/>
                </a:outerShdw>
              </a:effectLst>
            </a:endParaRPr>
          </a:p>
        </p:txBody>
      </p:sp>
      <p:sp>
        <p:nvSpPr>
          <p:cNvPr id="262166" name="Text Box 22"/>
          <p:cNvSpPr txBox="1">
            <a:spLocks noChangeArrowheads="1"/>
          </p:cNvSpPr>
          <p:nvPr/>
        </p:nvSpPr>
        <p:spPr bwMode="auto">
          <a:xfrm>
            <a:off x="1066800" y="4038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E7/G#</a:t>
            </a:r>
            <a:endParaRPr lang="en-US" sz="5400">
              <a:solidFill>
                <a:schemeClr val="bg1"/>
              </a:solidFill>
              <a:effectLst>
                <a:outerShdw blurRad="38100" dist="38100" dir="2700000" algn="tl">
                  <a:srgbClr val="C0C0C0"/>
                </a:outerShdw>
              </a:effectLst>
            </a:endParaRPr>
          </a:p>
        </p:txBody>
      </p:sp>
      <p:sp>
        <p:nvSpPr>
          <p:cNvPr id="262167" name="Text Box 23"/>
          <p:cNvSpPr txBox="1">
            <a:spLocks noChangeArrowheads="1"/>
          </p:cNvSpPr>
          <p:nvPr/>
        </p:nvSpPr>
        <p:spPr bwMode="auto">
          <a:xfrm>
            <a:off x="2133600" y="4038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62168" name="Text Box 24"/>
          <p:cNvSpPr txBox="1">
            <a:spLocks noChangeArrowheads="1"/>
          </p:cNvSpPr>
          <p:nvPr/>
        </p:nvSpPr>
        <p:spPr bwMode="auto">
          <a:xfrm>
            <a:off x="10668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D7/F#</a:t>
            </a:r>
            <a:endParaRPr lang="en-US" sz="5400">
              <a:solidFill>
                <a:schemeClr val="bg1"/>
              </a:solidFill>
              <a:effectLst>
                <a:outerShdw blurRad="38100" dist="38100" dir="2700000" algn="tl">
                  <a:srgbClr val="C0C0C0"/>
                </a:outerShdw>
              </a:effectLst>
            </a:endParaRPr>
          </a:p>
        </p:txBody>
      </p:sp>
      <p:sp>
        <p:nvSpPr>
          <p:cNvPr id="262169" name="Text Box 25"/>
          <p:cNvSpPr txBox="1">
            <a:spLocks noChangeArrowheads="1"/>
          </p:cNvSpPr>
          <p:nvPr/>
        </p:nvSpPr>
        <p:spPr bwMode="auto">
          <a:xfrm>
            <a:off x="41910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262170" name="Text Box 26"/>
          <p:cNvSpPr txBox="1">
            <a:spLocks noChangeArrowheads="1"/>
          </p:cNvSpPr>
          <p:nvPr/>
        </p:nvSpPr>
        <p:spPr bwMode="auto">
          <a:xfrm>
            <a:off x="6019800" y="586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262171" name="Text Box 27"/>
          <p:cNvSpPr txBox="1">
            <a:spLocks noChangeArrowheads="1"/>
          </p:cNvSpPr>
          <p:nvPr/>
        </p:nvSpPr>
        <p:spPr bwMode="auto">
          <a:xfrm>
            <a:off x="7162800" y="64008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0066FF"/>
                </a:solidFill>
              </a:rPr>
              <a:t>178</a:t>
            </a:r>
            <a:r>
              <a:rPr lang="en-US" b="1">
                <a:solidFill>
                  <a:srgbClr val="0066FF"/>
                </a:solidFill>
                <a:effectLst>
                  <a:outerShdw blurRad="38100" dist="38100" dir="2700000" algn="tl">
                    <a:srgbClr val="C0C0C0"/>
                  </a:outerShdw>
                </a:effectLst>
              </a:rPr>
              <a:t>-179-</a:t>
            </a:r>
            <a:r>
              <a:rPr lang="en-US">
                <a:solidFill>
                  <a:srgbClr val="0066FF"/>
                </a:solidFill>
              </a:rPr>
              <a:t>180</a:t>
            </a:r>
            <a:endParaRPr lang="en-US" sz="5400">
              <a:solidFill>
                <a:schemeClr val="bg1"/>
              </a:solidFill>
              <a:effectLst>
                <a:outerShdw blurRad="38100" dist="38100" dir="2700000" algn="tl">
                  <a:srgbClr val="C0C0C0"/>
                </a:outerShdw>
              </a:effectLst>
            </a:endParaRPr>
          </a:p>
        </p:txBody>
      </p:sp>
      <p:sp>
        <p:nvSpPr>
          <p:cNvPr id="262172" name="Text Box 28"/>
          <p:cNvSpPr txBox="1">
            <a:spLocks noChangeArrowheads="1"/>
          </p:cNvSpPr>
          <p:nvPr/>
        </p:nvSpPr>
        <p:spPr bwMode="auto">
          <a:xfrm>
            <a:off x="7772400" y="2819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a:t>
            </a:r>
            <a:endParaRPr lang="en-US" sz="5400">
              <a:solidFill>
                <a:schemeClr val="bg1"/>
              </a:solidFill>
              <a:effectLst>
                <a:outerShdw blurRad="38100" dist="38100" dir="2700000" algn="tl">
                  <a:srgbClr val="C0C0C0"/>
                </a:outerShdw>
              </a:effectLst>
            </a:endParaRPr>
          </a:p>
        </p:txBody>
      </p:sp>
      <p:sp>
        <p:nvSpPr>
          <p:cNvPr id="262173" name="Text Box 29"/>
          <p:cNvSpPr txBox="1">
            <a:spLocks noChangeArrowheads="1"/>
          </p:cNvSpPr>
          <p:nvPr/>
        </p:nvSpPr>
        <p:spPr bwMode="auto">
          <a:xfrm>
            <a:off x="0" y="3962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762000" y="609600"/>
            <a:ext cx="10668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 weapon formed against you shall prosper</a:t>
            </a:r>
          </a:p>
        </p:txBody>
      </p:sp>
      <p:sp>
        <p:nvSpPr>
          <p:cNvPr id="263171" name="Rectangle 3"/>
          <p:cNvSpPr>
            <a:spLocks noChangeArrowheads="1"/>
          </p:cNvSpPr>
          <p:nvPr/>
        </p:nvSpPr>
        <p:spPr bwMode="auto">
          <a:xfrm>
            <a:off x="685800" y="1828800"/>
            <a:ext cx="8839200" cy="641350"/>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000000"/>
                  </a:outerShdw>
                </a:effectLst>
              </a:rPr>
              <a:t>No kingdom raised against you shall stand</a:t>
            </a:r>
          </a:p>
        </p:txBody>
      </p:sp>
      <p:sp>
        <p:nvSpPr>
          <p:cNvPr id="263172" name="Rectangle 4"/>
          <p:cNvSpPr>
            <a:spLocks noChangeArrowheads="1"/>
          </p:cNvSpPr>
          <p:nvPr/>
        </p:nvSpPr>
        <p:spPr bwMode="auto">
          <a:xfrm>
            <a:off x="685800" y="3048000"/>
            <a:ext cx="7829550" cy="641350"/>
          </a:xfrm>
          <a:prstGeom prst="rect">
            <a:avLst/>
          </a:prstGeom>
          <a:noFill/>
          <a:ln w="9525">
            <a:noFill/>
            <a:miter lim="800000"/>
            <a:headEnd/>
            <a:tailEnd/>
          </a:ln>
          <a:effectLst/>
        </p:spPr>
        <p:txBody>
          <a:bodyPr wrap="none">
            <a:spAutoFit/>
          </a:bodyPr>
          <a:lstStyle/>
          <a:p>
            <a:pPr>
              <a:defRPr/>
            </a:pPr>
            <a:r>
              <a:rPr lang="en-US" sz="3600">
                <a:solidFill>
                  <a:schemeClr val="bg1"/>
                </a:solidFill>
                <a:effectLst>
                  <a:outerShdw blurRad="38100" dist="38100" dir="2700000" algn="tl">
                    <a:srgbClr val="000000"/>
                  </a:outerShdw>
                </a:effectLst>
              </a:rPr>
              <a:t>For the Lord is the Rock of Our Salvation</a:t>
            </a:r>
            <a:endParaRPr lang="en-US" sz="5400">
              <a:solidFill>
                <a:schemeClr val="bg1"/>
              </a:solidFill>
              <a:effectLst>
                <a:outerShdw blurRad="38100" dist="38100" dir="2700000" algn="tl">
                  <a:srgbClr val="000000"/>
                </a:outerShdw>
              </a:effectLst>
            </a:endParaRPr>
          </a:p>
        </p:txBody>
      </p:sp>
      <p:sp>
        <p:nvSpPr>
          <p:cNvPr id="263173" name="Rectangle 5"/>
          <p:cNvSpPr>
            <a:spLocks noChangeArrowheads="1"/>
          </p:cNvSpPr>
          <p:nvPr/>
        </p:nvSpPr>
        <p:spPr bwMode="auto">
          <a:xfrm>
            <a:off x="2057400" y="4191000"/>
            <a:ext cx="4514850" cy="641350"/>
          </a:xfrm>
          <a:prstGeom prst="rect">
            <a:avLst/>
          </a:prstGeom>
          <a:noFill/>
          <a:ln w="9525">
            <a:noFill/>
            <a:miter lim="800000"/>
            <a:headEnd/>
            <a:tailEnd/>
          </a:ln>
          <a:effectLst/>
        </p:spPr>
        <p:txBody>
          <a:bodyPr wrap="none">
            <a:spAutoFit/>
          </a:bodyPr>
          <a:lstStyle/>
          <a:p>
            <a:pPr>
              <a:defRPr/>
            </a:pPr>
            <a:r>
              <a:rPr lang="en-US" sz="3600">
                <a:solidFill>
                  <a:schemeClr val="bg1"/>
                </a:solidFill>
                <a:effectLst>
                  <a:outerShdw blurRad="38100" dist="38100" dir="2700000" algn="tl">
                    <a:srgbClr val="000000"/>
                  </a:outerShdw>
                </a:effectLst>
              </a:rPr>
              <a:t>And we have overcome</a:t>
            </a:r>
          </a:p>
        </p:txBody>
      </p:sp>
      <p:sp>
        <p:nvSpPr>
          <p:cNvPr id="263174" name="Rectangle 6"/>
          <p:cNvSpPr>
            <a:spLocks noChangeArrowheads="1"/>
          </p:cNvSpPr>
          <p:nvPr/>
        </p:nvSpPr>
        <p:spPr bwMode="auto">
          <a:xfrm>
            <a:off x="1981200" y="5410200"/>
            <a:ext cx="4895850" cy="641350"/>
          </a:xfrm>
          <a:prstGeom prst="rect">
            <a:avLst/>
          </a:prstGeom>
          <a:noFill/>
          <a:ln w="9525">
            <a:noFill/>
            <a:miter lim="800000"/>
            <a:headEnd/>
            <a:tailEnd/>
          </a:ln>
          <a:effectLst/>
        </p:spPr>
        <p:txBody>
          <a:bodyPr wrap="none">
            <a:spAutoFit/>
          </a:bodyPr>
          <a:lstStyle/>
          <a:p>
            <a:pPr>
              <a:defRPr/>
            </a:pPr>
            <a:r>
              <a:rPr lang="en-US" sz="3600">
                <a:solidFill>
                  <a:schemeClr val="bg1"/>
                </a:solidFill>
                <a:effectLst>
                  <a:outerShdw blurRad="38100" dist="38100" dir="2700000" algn="tl">
                    <a:srgbClr val="000000"/>
                  </a:outerShdw>
                </a:effectLst>
              </a:rPr>
              <a:t>by the Blood of the Lamb</a:t>
            </a:r>
            <a:endParaRPr lang="en-US" sz="5400">
              <a:solidFill>
                <a:schemeClr val="bg1"/>
              </a:solidFill>
              <a:effectLst>
                <a:outerShdw blurRad="38100" dist="38100" dir="2700000" algn="tl">
                  <a:srgbClr val="000000"/>
                </a:outerShdw>
              </a:effectLst>
            </a:endParaRPr>
          </a:p>
        </p:txBody>
      </p:sp>
      <p:sp>
        <p:nvSpPr>
          <p:cNvPr id="263175" name="Text Box 7"/>
          <p:cNvSpPr txBox="1">
            <a:spLocks noChangeArrowheads="1"/>
          </p:cNvSpPr>
          <p:nvPr/>
        </p:nvSpPr>
        <p:spPr bwMode="auto">
          <a:xfrm>
            <a:off x="1143000" y="30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63176" name="Text Box 8"/>
          <p:cNvSpPr txBox="1">
            <a:spLocks noChangeArrowheads="1"/>
          </p:cNvSpPr>
          <p:nvPr/>
        </p:nvSpPr>
        <p:spPr bwMode="auto">
          <a:xfrm>
            <a:off x="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263177" name="Text Box 9"/>
          <p:cNvSpPr txBox="1">
            <a:spLocks noChangeArrowheads="1"/>
          </p:cNvSpPr>
          <p:nvPr/>
        </p:nvSpPr>
        <p:spPr bwMode="auto">
          <a:xfrm>
            <a:off x="73152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263178" name="Text Box 10"/>
          <p:cNvSpPr txBox="1">
            <a:spLocks noChangeArrowheads="1"/>
          </p:cNvSpPr>
          <p:nvPr/>
        </p:nvSpPr>
        <p:spPr bwMode="auto">
          <a:xfrm>
            <a:off x="14478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endParaRPr lang="en-US" sz="5400">
              <a:solidFill>
                <a:schemeClr val="bg1"/>
              </a:solidFill>
              <a:effectLst>
                <a:outerShdw blurRad="38100" dist="38100" dir="2700000" algn="tl">
                  <a:srgbClr val="C0C0C0"/>
                </a:outerShdw>
              </a:effectLst>
            </a:endParaRPr>
          </a:p>
        </p:txBody>
      </p:sp>
      <p:sp>
        <p:nvSpPr>
          <p:cNvPr id="263179" name="Text Box 11"/>
          <p:cNvSpPr txBox="1">
            <a:spLocks noChangeArrowheads="1"/>
          </p:cNvSpPr>
          <p:nvPr/>
        </p:nvSpPr>
        <p:spPr bwMode="auto">
          <a:xfrm>
            <a:off x="5181600" y="1447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63180" name="Text Box 12"/>
          <p:cNvSpPr txBox="1">
            <a:spLocks noChangeArrowheads="1"/>
          </p:cNvSpPr>
          <p:nvPr/>
        </p:nvSpPr>
        <p:spPr bwMode="auto">
          <a:xfrm>
            <a:off x="7086600" y="13716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E7/F#</a:t>
            </a:r>
            <a:endParaRPr lang="en-US" sz="5400">
              <a:solidFill>
                <a:schemeClr val="bg1"/>
              </a:solidFill>
              <a:effectLst>
                <a:outerShdw blurRad="38100" dist="38100" dir="2700000" algn="tl">
                  <a:srgbClr val="C0C0C0"/>
                </a:outerShdw>
              </a:effectLst>
            </a:endParaRPr>
          </a:p>
        </p:txBody>
      </p:sp>
      <p:sp>
        <p:nvSpPr>
          <p:cNvPr id="263181" name="Text Box 13"/>
          <p:cNvSpPr txBox="1">
            <a:spLocks noChangeArrowheads="1"/>
          </p:cNvSpPr>
          <p:nvPr/>
        </p:nvSpPr>
        <p:spPr bwMode="auto">
          <a:xfrm>
            <a:off x="6096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E7/G</a:t>
            </a:r>
            <a:endParaRPr lang="en-US" sz="5400">
              <a:solidFill>
                <a:schemeClr val="bg1"/>
              </a:solidFill>
              <a:effectLst>
                <a:outerShdw blurRad="38100" dist="38100" dir="2700000" algn="tl">
                  <a:srgbClr val="C0C0C0"/>
                </a:outerShdw>
              </a:effectLst>
            </a:endParaRPr>
          </a:p>
        </p:txBody>
      </p:sp>
      <p:sp>
        <p:nvSpPr>
          <p:cNvPr id="263182" name="Text Box 14"/>
          <p:cNvSpPr txBox="1">
            <a:spLocks noChangeArrowheads="1"/>
          </p:cNvSpPr>
          <p:nvPr/>
        </p:nvSpPr>
        <p:spPr bwMode="auto">
          <a:xfrm>
            <a:off x="22098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63183" name="Text Box 15"/>
          <p:cNvSpPr txBox="1">
            <a:spLocks noChangeArrowheads="1"/>
          </p:cNvSpPr>
          <p:nvPr/>
        </p:nvSpPr>
        <p:spPr bwMode="auto">
          <a:xfrm>
            <a:off x="71628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263184" name="Text Box 16"/>
          <p:cNvSpPr txBox="1">
            <a:spLocks noChangeArrowheads="1"/>
          </p:cNvSpPr>
          <p:nvPr/>
        </p:nvSpPr>
        <p:spPr bwMode="auto">
          <a:xfrm>
            <a:off x="28956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D7/F#</a:t>
            </a:r>
            <a:endParaRPr lang="en-US" sz="5400">
              <a:solidFill>
                <a:schemeClr val="bg1"/>
              </a:solidFill>
              <a:effectLst>
                <a:outerShdw blurRad="38100" dist="38100" dir="2700000" algn="tl">
                  <a:srgbClr val="C0C0C0"/>
                </a:outerShdw>
              </a:effectLst>
            </a:endParaRPr>
          </a:p>
        </p:txBody>
      </p:sp>
      <p:sp>
        <p:nvSpPr>
          <p:cNvPr id="263185" name="Text Box 17"/>
          <p:cNvSpPr txBox="1">
            <a:spLocks noChangeArrowheads="1"/>
          </p:cNvSpPr>
          <p:nvPr/>
        </p:nvSpPr>
        <p:spPr bwMode="auto">
          <a:xfrm>
            <a:off x="55626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263186" name="Text Box 18"/>
          <p:cNvSpPr txBox="1">
            <a:spLocks noChangeArrowheads="1"/>
          </p:cNvSpPr>
          <p:nvPr/>
        </p:nvSpPr>
        <p:spPr bwMode="auto">
          <a:xfrm>
            <a:off x="6477000" y="50292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Gsus  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day that the Lord has made</a:t>
            </a:r>
          </a:p>
        </p:txBody>
      </p:sp>
      <p:sp>
        <p:nvSpPr>
          <p:cNvPr id="264195" name="Text Box 3"/>
          <p:cNvSpPr txBox="1">
            <a:spLocks noChangeArrowheads="1"/>
          </p:cNvSpPr>
          <p:nvPr/>
        </p:nvSpPr>
        <p:spPr bwMode="auto">
          <a:xfrm>
            <a:off x="990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64196" name="Text Box 4"/>
          <p:cNvSpPr txBox="1">
            <a:spLocks noChangeArrowheads="1"/>
          </p:cNvSpPr>
          <p:nvPr/>
        </p:nvSpPr>
        <p:spPr bwMode="auto">
          <a:xfrm>
            <a:off x="525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64197" name="Text Box 5"/>
          <p:cNvSpPr txBox="1">
            <a:spLocks noChangeArrowheads="1"/>
          </p:cNvSpPr>
          <p:nvPr/>
        </p:nvSpPr>
        <p:spPr bwMode="auto">
          <a:xfrm>
            <a:off x="1524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64198" name="Text Box 6"/>
          <p:cNvSpPr txBox="1">
            <a:spLocks noChangeArrowheads="1"/>
          </p:cNvSpPr>
          <p:nvPr/>
        </p:nvSpPr>
        <p:spPr bwMode="auto">
          <a:xfrm>
            <a:off x="5715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64199" name="Text Box 7"/>
          <p:cNvSpPr txBox="1">
            <a:spLocks noChangeArrowheads="1"/>
          </p:cNvSpPr>
          <p:nvPr/>
        </p:nvSpPr>
        <p:spPr bwMode="auto">
          <a:xfrm>
            <a:off x="67056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64200" name="Text Box 8"/>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rejoice and be glad in it</a:t>
            </a:r>
          </a:p>
        </p:txBody>
      </p:sp>
      <p:sp>
        <p:nvSpPr>
          <p:cNvPr id="264201" name="Text Box 9"/>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Rejoice      in     the       Lord</a:t>
            </a:r>
          </a:p>
        </p:txBody>
      </p:sp>
      <p:sp>
        <p:nvSpPr>
          <p:cNvPr id="264202" name="Text Box 10"/>
          <p:cNvSpPr txBox="1">
            <a:spLocks noChangeArrowheads="1"/>
          </p:cNvSpPr>
          <p:nvPr/>
        </p:nvSpPr>
        <p:spPr bwMode="auto">
          <a:xfrm>
            <a:off x="1600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64203" name="Text Box 11"/>
          <p:cNvSpPr txBox="1">
            <a:spLocks noChangeArrowheads="1"/>
          </p:cNvSpPr>
          <p:nvPr/>
        </p:nvSpPr>
        <p:spPr bwMode="auto">
          <a:xfrm>
            <a:off x="2667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64204" name="Text Box 12"/>
          <p:cNvSpPr txBox="1">
            <a:spLocks noChangeArrowheads="1"/>
          </p:cNvSpPr>
          <p:nvPr/>
        </p:nvSpPr>
        <p:spPr bwMode="auto">
          <a:xfrm>
            <a:off x="60198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64205" name="Text Box 13"/>
          <p:cNvSpPr txBox="1">
            <a:spLocks noChangeArrowheads="1"/>
          </p:cNvSpPr>
          <p:nvPr/>
        </p:nvSpPr>
        <p:spPr bwMode="auto">
          <a:xfrm>
            <a:off x="6934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64206" name="Text Box 14"/>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Celebrate the presence of the Lord</a:t>
            </a:r>
          </a:p>
        </p:txBody>
      </p:sp>
      <p:sp>
        <p:nvSpPr>
          <p:cNvPr id="264207" name="Text Box 15"/>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He is worthy to be praised</a:t>
            </a:r>
          </a:p>
        </p:txBody>
      </p:sp>
      <p:sp>
        <p:nvSpPr>
          <p:cNvPr id="264208" name="Text Box 16"/>
          <p:cNvSpPr txBox="1">
            <a:spLocks noChangeArrowheads="1"/>
          </p:cNvSpPr>
          <p:nvPr/>
        </p:nvSpPr>
        <p:spPr bwMode="auto">
          <a:xfrm>
            <a:off x="13716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64209" name="Text Box 17"/>
          <p:cNvSpPr txBox="1">
            <a:spLocks noChangeArrowheads="1"/>
          </p:cNvSpPr>
          <p:nvPr/>
        </p:nvSpPr>
        <p:spPr bwMode="auto">
          <a:xfrm>
            <a:off x="67818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64210" name="Text Box 18"/>
          <p:cNvSpPr txBox="1">
            <a:spLocks noChangeArrowheads="1"/>
          </p:cNvSpPr>
          <p:nvPr/>
        </p:nvSpPr>
        <p:spPr bwMode="auto">
          <a:xfrm>
            <a:off x="41148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64211" name="Text Box 19"/>
          <p:cNvSpPr txBox="1">
            <a:spLocks noChangeArrowheads="1"/>
          </p:cNvSpPr>
          <p:nvPr/>
        </p:nvSpPr>
        <p:spPr bwMode="auto">
          <a:xfrm>
            <a:off x="22860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264212" name="Text Box 20"/>
          <p:cNvSpPr txBox="1">
            <a:spLocks noChangeArrowheads="1"/>
          </p:cNvSpPr>
          <p:nvPr/>
        </p:nvSpPr>
        <p:spPr bwMode="auto">
          <a:xfrm>
            <a:off x="47244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457200"/>
            <a:ext cx="9144000" cy="1555750"/>
          </a:xfrm>
          <a:prstGeom prst="rect">
            <a:avLst/>
          </a:prstGeom>
          <a:noFill/>
          <a:ln w="9525">
            <a:noFill/>
            <a:miter lim="800000"/>
            <a:headEnd/>
            <a:tailEnd/>
          </a:ln>
          <a:effectLst/>
        </p:spPr>
        <p:txBody>
          <a:bodyPr>
            <a:spAutoFit/>
          </a:bodyPr>
          <a:lstStyle/>
          <a:p>
            <a:pPr algn="ctr">
              <a:spcBef>
                <a:spcPct val="50000"/>
              </a:spcBef>
              <a:defRPr/>
            </a:pPr>
            <a:r>
              <a:rPr lang="en-US" sz="9600">
                <a:solidFill>
                  <a:schemeClr val="bg1"/>
                </a:solidFill>
                <a:effectLst>
                  <a:outerShdw blurRad="38100" dist="38100" dir="2700000" algn="tl">
                    <a:srgbClr val="000000"/>
                  </a:outerShdw>
                </a:effectLst>
              </a:rPr>
              <a:t>CELEBRATE!</a:t>
            </a:r>
          </a:p>
        </p:txBody>
      </p:sp>
      <p:sp>
        <p:nvSpPr>
          <p:cNvPr id="265219" name="Text Box 3"/>
          <p:cNvSpPr txBox="1">
            <a:spLocks noChangeArrowheads="1"/>
          </p:cNvSpPr>
          <p:nvPr/>
        </p:nvSpPr>
        <p:spPr bwMode="auto">
          <a:xfrm>
            <a:off x="0" y="2209800"/>
            <a:ext cx="9144000" cy="311150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The presence of the Lord   For He worthy                   to be praised</a:t>
            </a:r>
            <a:endParaRPr lang="en-US" sz="7200">
              <a:solidFill>
                <a:schemeClr val="bg1"/>
              </a:solidFill>
              <a:effectLst>
                <a:outerShdw blurRad="38100" dist="38100" dir="2700000" algn="tl">
                  <a:srgbClr val="000000"/>
                </a:outerShdw>
              </a:effectLst>
            </a:endParaRPr>
          </a:p>
        </p:txBody>
      </p:sp>
      <p:sp>
        <p:nvSpPr>
          <p:cNvPr id="265220" name="Text Box 4"/>
          <p:cNvSpPr txBox="1">
            <a:spLocks noChangeArrowheads="1"/>
          </p:cNvSpPr>
          <p:nvPr/>
        </p:nvSpPr>
        <p:spPr bwMode="auto">
          <a:xfrm>
            <a:off x="1752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65221" name="Text Box 5"/>
          <p:cNvSpPr txBox="1">
            <a:spLocks noChangeArrowheads="1"/>
          </p:cNvSpPr>
          <p:nvPr/>
        </p:nvSpPr>
        <p:spPr bwMode="auto">
          <a:xfrm>
            <a:off x="27432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65222" name="Text Box 6"/>
          <p:cNvSpPr txBox="1">
            <a:spLocks noChangeArrowheads="1"/>
          </p:cNvSpPr>
          <p:nvPr/>
        </p:nvSpPr>
        <p:spPr bwMode="auto">
          <a:xfrm>
            <a:off x="75438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265223" name="Text Box 7"/>
          <p:cNvSpPr txBox="1">
            <a:spLocks noChangeArrowheads="1"/>
          </p:cNvSpPr>
          <p:nvPr/>
        </p:nvSpPr>
        <p:spPr bwMode="auto">
          <a:xfrm>
            <a:off x="33528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265224" name="Text Box 8"/>
          <p:cNvSpPr txBox="1">
            <a:spLocks noChangeArrowheads="1"/>
          </p:cNvSpPr>
          <p:nvPr/>
        </p:nvSpPr>
        <p:spPr bwMode="auto">
          <a:xfrm>
            <a:off x="2362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Adonai,</a:t>
            </a:r>
          </a:p>
        </p:txBody>
      </p:sp>
      <p:sp>
        <p:nvSpPr>
          <p:cNvPr id="114691" name="Text Box 3"/>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lift up my heart and I cry</a:t>
            </a:r>
          </a:p>
        </p:txBody>
      </p:sp>
      <p:sp>
        <p:nvSpPr>
          <p:cNvPr id="114692" name="Text Box 4"/>
          <p:cNvSpPr txBox="1">
            <a:spLocks noChangeArrowheads="1"/>
          </p:cNvSpPr>
          <p:nvPr/>
        </p:nvSpPr>
        <p:spPr bwMode="auto">
          <a:xfrm>
            <a:off x="0" y="4114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Father of my hope and freedom.</a:t>
            </a:r>
          </a:p>
        </p:txBody>
      </p:sp>
      <p:sp>
        <p:nvSpPr>
          <p:cNvPr id="114693" name="Text Box 5"/>
          <p:cNvSpPr txBox="1">
            <a:spLocks noChangeArrowheads="1"/>
          </p:cNvSpPr>
          <p:nvPr/>
        </p:nvSpPr>
        <p:spPr bwMode="auto">
          <a:xfrm>
            <a:off x="0" y="495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Oh, my Adonai.</a:t>
            </a:r>
          </a:p>
        </p:txBody>
      </p:sp>
      <p:sp>
        <p:nvSpPr>
          <p:cNvPr id="114694" name="Text Box 6"/>
          <p:cNvSpPr txBox="1">
            <a:spLocks noChangeArrowheads="1"/>
          </p:cNvSpPr>
          <p:nvPr/>
        </p:nvSpPr>
        <p:spPr bwMode="auto">
          <a:xfrm>
            <a:off x="0" y="3276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are the maker of each moment</a:t>
            </a:r>
          </a:p>
        </p:txBody>
      </p:sp>
      <p:sp>
        <p:nvSpPr>
          <p:cNvPr id="114695" name="Text Box 7"/>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adonai</a:t>
            </a:r>
          </a:p>
        </p:txBody>
      </p:sp>
      <p:sp>
        <p:nvSpPr>
          <p:cNvPr id="114696" name="Text Box 8"/>
          <p:cNvSpPr txBox="1">
            <a:spLocks noChangeArrowheads="1"/>
          </p:cNvSpPr>
          <p:nvPr/>
        </p:nvSpPr>
        <p:spPr bwMode="auto">
          <a:xfrm>
            <a:off x="36576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Db/Ab</a:t>
            </a:r>
          </a:p>
        </p:txBody>
      </p:sp>
      <p:sp>
        <p:nvSpPr>
          <p:cNvPr id="114697" name="Text Box 9"/>
          <p:cNvSpPr txBox="1">
            <a:spLocks noChangeArrowheads="1"/>
          </p:cNvSpPr>
          <p:nvPr/>
        </p:nvSpPr>
        <p:spPr bwMode="auto">
          <a:xfrm>
            <a:off x="2362200" y="838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a:t>
            </a:r>
          </a:p>
        </p:txBody>
      </p:sp>
      <p:sp>
        <p:nvSpPr>
          <p:cNvPr id="114698" name="Text Box 10"/>
          <p:cNvSpPr txBox="1">
            <a:spLocks noChangeArrowheads="1"/>
          </p:cNvSpPr>
          <p:nvPr/>
        </p:nvSpPr>
        <p:spPr bwMode="auto">
          <a:xfrm>
            <a:off x="59436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4699" name="Text Box 11"/>
          <p:cNvSpPr txBox="1">
            <a:spLocks noChangeArrowheads="1"/>
          </p:cNvSpPr>
          <p:nvPr/>
        </p:nvSpPr>
        <p:spPr bwMode="auto">
          <a:xfrm>
            <a:off x="64770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114700" name="Text Box 12"/>
          <p:cNvSpPr txBox="1">
            <a:spLocks noChangeArrowheads="1"/>
          </p:cNvSpPr>
          <p:nvPr/>
        </p:nvSpPr>
        <p:spPr bwMode="auto">
          <a:xfrm>
            <a:off x="36576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114701" name="Text Box 13"/>
          <p:cNvSpPr txBox="1">
            <a:spLocks noChangeArrowheads="1"/>
          </p:cNvSpPr>
          <p:nvPr/>
        </p:nvSpPr>
        <p:spPr bwMode="auto">
          <a:xfrm>
            <a:off x="20574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14702" name="Text Box 14"/>
          <p:cNvSpPr txBox="1">
            <a:spLocks noChangeArrowheads="1"/>
          </p:cNvSpPr>
          <p:nvPr/>
        </p:nvSpPr>
        <p:spPr bwMode="auto">
          <a:xfrm>
            <a:off x="64008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14703" name="Text Box 15"/>
          <p:cNvSpPr txBox="1">
            <a:spLocks noChangeArrowheads="1"/>
          </p:cNvSpPr>
          <p:nvPr/>
        </p:nvSpPr>
        <p:spPr bwMode="auto">
          <a:xfrm>
            <a:off x="4191000" y="990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114704" name="Text Box 16"/>
          <p:cNvSpPr txBox="1">
            <a:spLocks noChangeArrowheads="1"/>
          </p:cNvSpPr>
          <p:nvPr/>
        </p:nvSpPr>
        <p:spPr bwMode="auto">
          <a:xfrm>
            <a:off x="33528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a:t>
            </a:r>
          </a:p>
        </p:txBody>
      </p:sp>
      <p:sp>
        <p:nvSpPr>
          <p:cNvPr id="114705" name="Text Box 17"/>
          <p:cNvSpPr txBox="1">
            <a:spLocks noChangeArrowheads="1"/>
          </p:cNvSpPr>
          <p:nvPr/>
        </p:nvSpPr>
        <p:spPr bwMode="auto">
          <a:xfrm>
            <a:off x="39624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114706" name="Text Box 18"/>
          <p:cNvSpPr txBox="1">
            <a:spLocks noChangeArrowheads="1"/>
          </p:cNvSpPr>
          <p:nvPr/>
        </p:nvSpPr>
        <p:spPr bwMode="auto">
          <a:xfrm>
            <a:off x="47244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4707" name="Text Box 19"/>
          <p:cNvSpPr txBox="1">
            <a:spLocks noChangeArrowheads="1"/>
          </p:cNvSpPr>
          <p:nvPr/>
        </p:nvSpPr>
        <p:spPr bwMode="auto">
          <a:xfrm>
            <a:off x="6096000" y="38100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 Eb</a:t>
            </a:r>
          </a:p>
        </p:txBody>
      </p:sp>
      <p:sp>
        <p:nvSpPr>
          <p:cNvPr id="114708" name="Text Box 20"/>
          <p:cNvSpPr txBox="1">
            <a:spLocks noChangeArrowheads="1"/>
          </p:cNvSpPr>
          <p:nvPr/>
        </p:nvSpPr>
        <p:spPr bwMode="auto">
          <a:xfrm>
            <a:off x="48768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0" y="685800"/>
            <a:ext cx="9144000" cy="4483100"/>
          </a:xfrm>
          <a:prstGeom prst="rect">
            <a:avLst/>
          </a:prstGeom>
          <a:noFill/>
          <a:ln w="9525">
            <a:noFill/>
            <a:miter lim="800000"/>
            <a:headEnd/>
            <a:tailEnd/>
          </a:ln>
          <a:effectLst/>
        </p:spPr>
        <p:txBody>
          <a:bodyPr>
            <a:spAutoFit/>
          </a:bodyPr>
          <a:lstStyle/>
          <a:p>
            <a:pPr algn="ctr">
              <a:spcBef>
                <a:spcPct val="50000"/>
              </a:spcBef>
              <a:defRPr/>
            </a:pPr>
            <a:r>
              <a:rPr lang="en-US" sz="9600">
                <a:solidFill>
                  <a:schemeClr val="bg1"/>
                </a:solidFill>
                <a:effectLst>
                  <a:outerShdw blurRad="38100" dist="38100" dir="2700000" algn="tl">
                    <a:srgbClr val="000000"/>
                  </a:outerShdw>
                </a:effectLst>
              </a:rPr>
              <a:t>REJOICE!          IN                     THE  LORD</a:t>
            </a:r>
          </a:p>
        </p:txBody>
      </p:sp>
      <p:sp>
        <p:nvSpPr>
          <p:cNvPr id="266243" name="Text Box 3"/>
          <p:cNvSpPr txBox="1">
            <a:spLocks noChangeArrowheads="1"/>
          </p:cNvSpPr>
          <p:nvPr/>
        </p:nvSpPr>
        <p:spPr bwMode="auto">
          <a:xfrm>
            <a:off x="2133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66244" name="Text Box 4"/>
          <p:cNvSpPr txBox="1">
            <a:spLocks noChangeArrowheads="1"/>
          </p:cNvSpPr>
          <p:nvPr/>
        </p:nvSpPr>
        <p:spPr bwMode="auto">
          <a:xfrm>
            <a:off x="57912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66245" name="Text Box 5"/>
          <p:cNvSpPr txBox="1">
            <a:spLocks noChangeArrowheads="1"/>
          </p:cNvSpPr>
          <p:nvPr/>
        </p:nvSpPr>
        <p:spPr bwMode="auto">
          <a:xfrm>
            <a:off x="51054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66246" name="Text Box 6"/>
          <p:cNvSpPr txBox="1">
            <a:spLocks noChangeArrowheads="1"/>
          </p:cNvSpPr>
          <p:nvPr/>
        </p:nvSpPr>
        <p:spPr bwMode="auto">
          <a:xfrm>
            <a:off x="7086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838200" y="0"/>
            <a:ext cx="7467600" cy="823913"/>
          </a:xfrm>
          <a:prstGeom prst="rect">
            <a:avLst/>
          </a:prstGeom>
          <a:noFill/>
          <a:ln w="9525">
            <a:noFill/>
            <a:miter lim="800000"/>
            <a:headEnd/>
            <a:tailEnd/>
          </a:ln>
          <a:effectLst/>
        </p:spPr>
        <p:txBody>
          <a:bodyPr>
            <a:spAutoFit/>
          </a:bodyPr>
          <a:lstStyle/>
          <a:p>
            <a:pPr algn="ctr">
              <a:spcBef>
                <a:spcPct val="50000"/>
              </a:spcBef>
              <a:defRPr/>
            </a:pPr>
            <a:r>
              <a:rPr lang="en-US" sz="4800" i="1" u="sng">
                <a:solidFill>
                  <a:schemeClr val="bg1"/>
                </a:solidFill>
                <a:effectLst>
                  <a:outerShdw blurRad="38100" dist="38100" dir="2700000" algn="tl">
                    <a:srgbClr val="000000"/>
                  </a:outerShdw>
                </a:effectLst>
              </a:rPr>
              <a:t>An Open Door</a:t>
            </a:r>
          </a:p>
        </p:txBody>
      </p:sp>
      <p:sp>
        <p:nvSpPr>
          <p:cNvPr id="143363" name="Text Box 3"/>
          <p:cNvSpPr txBox="1">
            <a:spLocks noChangeArrowheads="1"/>
          </p:cNvSpPr>
          <p:nvPr/>
        </p:nvSpPr>
        <p:spPr bwMode="auto">
          <a:xfrm>
            <a:off x="533400" y="990600"/>
            <a:ext cx="8001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Let’s make our hearts an open door</a:t>
            </a:r>
          </a:p>
        </p:txBody>
      </p:sp>
      <p:sp>
        <p:nvSpPr>
          <p:cNvPr id="143364" name="Text Box 4"/>
          <p:cNvSpPr txBox="1">
            <a:spLocks noChangeArrowheads="1"/>
          </p:cNvSpPr>
          <p:nvPr/>
        </p:nvSpPr>
        <p:spPr bwMode="auto">
          <a:xfrm>
            <a:off x="-457200" y="1981200"/>
            <a:ext cx="100584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Inviting every race embracing rich &amp; Poor</a:t>
            </a:r>
          </a:p>
        </p:txBody>
      </p:sp>
      <p:sp>
        <p:nvSpPr>
          <p:cNvPr id="143365" name="Text Box 5"/>
          <p:cNvSpPr txBox="1">
            <a:spLocks noChangeArrowheads="1"/>
          </p:cNvSpPr>
          <p:nvPr/>
        </p:nvSpPr>
        <p:spPr bwMode="auto">
          <a:xfrm>
            <a:off x="1066800" y="2971800"/>
            <a:ext cx="67818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God’s kingdom will grow</a:t>
            </a:r>
          </a:p>
        </p:txBody>
      </p:sp>
      <p:sp>
        <p:nvSpPr>
          <p:cNvPr id="143366" name="Text Box 6"/>
          <p:cNvSpPr txBox="1">
            <a:spLocks noChangeArrowheads="1"/>
          </p:cNvSpPr>
          <p:nvPr/>
        </p:nvSpPr>
        <p:spPr bwMode="auto">
          <a:xfrm>
            <a:off x="1447800" y="4038600"/>
            <a:ext cx="63246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like it never has before,</a:t>
            </a:r>
          </a:p>
        </p:txBody>
      </p:sp>
      <p:sp>
        <p:nvSpPr>
          <p:cNvPr id="143367" name="Text Box 7"/>
          <p:cNvSpPr txBox="1">
            <a:spLocks noChangeArrowheads="1"/>
          </p:cNvSpPr>
          <p:nvPr/>
        </p:nvSpPr>
        <p:spPr bwMode="auto">
          <a:xfrm>
            <a:off x="0" y="5105400"/>
            <a:ext cx="9144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When we make our hearts an open door</a:t>
            </a:r>
          </a:p>
        </p:txBody>
      </p:sp>
      <p:sp>
        <p:nvSpPr>
          <p:cNvPr id="267272" name="Text Box 8"/>
          <p:cNvSpPr txBox="1">
            <a:spLocks noChangeArrowheads="1"/>
          </p:cNvSpPr>
          <p:nvPr/>
        </p:nvSpPr>
        <p:spPr bwMode="auto">
          <a:xfrm>
            <a:off x="838200" y="6096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G11</a:t>
            </a:r>
          </a:p>
        </p:txBody>
      </p:sp>
      <p:sp>
        <p:nvSpPr>
          <p:cNvPr id="267273" name="Text Box 9"/>
          <p:cNvSpPr txBox="1">
            <a:spLocks noChangeArrowheads="1"/>
          </p:cNvSpPr>
          <p:nvPr/>
        </p:nvSpPr>
        <p:spPr bwMode="auto">
          <a:xfrm>
            <a:off x="2133600" y="685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p>
        </p:txBody>
      </p:sp>
      <p:sp>
        <p:nvSpPr>
          <p:cNvPr id="267274" name="Text Box 10"/>
          <p:cNvSpPr txBox="1">
            <a:spLocks noChangeArrowheads="1"/>
          </p:cNvSpPr>
          <p:nvPr/>
        </p:nvSpPr>
        <p:spPr bwMode="auto">
          <a:xfrm>
            <a:off x="4267200" y="685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G/B</a:t>
            </a:r>
          </a:p>
        </p:txBody>
      </p:sp>
      <p:sp>
        <p:nvSpPr>
          <p:cNvPr id="267275" name="Text Box 11"/>
          <p:cNvSpPr txBox="1">
            <a:spLocks noChangeArrowheads="1"/>
          </p:cNvSpPr>
          <p:nvPr/>
        </p:nvSpPr>
        <p:spPr bwMode="auto">
          <a:xfrm>
            <a:off x="6019800" y="6858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  G/B  C</a:t>
            </a:r>
          </a:p>
        </p:txBody>
      </p:sp>
      <p:sp>
        <p:nvSpPr>
          <p:cNvPr id="267276" name="Text Box 12"/>
          <p:cNvSpPr txBox="1">
            <a:spLocks noChangeArrowheads="1"/>
          </p:cNvSpPr>
          <p:nvPr/>
        </p:nvSpPr>
        <p:spPr bwMode="auto">
          <a:xfrm>
            <a:off x="0" y="1600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C/E</a:t>
            </a:r>
          </a:p>
        </p:txBody>
      </p:sp>
      <p:sp>
        <p:nvSpPr>
          <p:cNvPr id="267277" name="Text Box 13"/>
          <p:cNvSpPr txBox="1">
            <a:spLocks noChangeArrowheads="1"/>
          </p:cNvSpPr>
          <p:nvPr/>
        </p:nvSpPr>
        <p:spPr bwMode="auto">
          <a:xfrm>
            <a:off x="1905000" y="1676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p>
        </p:txBody>
      </p:sp>
      <p:sp>
        <p:nvSpPr>
          <p:cNvPr id="267278" name="Text Box 14"/>
          <p:cNvSpPr txBox="1">
            <a:spLocks noChangeArrowheads="1"/>
          </p:cNvSpPr>
          <p:nvPr/>
        </p:nvSpPr>
        <p:spPr bwMode="auto">
          <a:xfrm>
            <a:off x="3048000" y="1676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C/E</a:t>
            </a:r>
          </a:p>
        </p:txBody>
      </p:sp>
      <p:sp>
        <p:nvSpPr>
          <p:cNvPr id="267279" name="Text Box 15"/>
          <p:cNvSpPr txBox="1">
            <a:spLocks noChangeArrowheads="1"/>
          </p:cNvSpPr>
          <p:nvPr/>
        </p:nvSpPr>
        <p:spPr bwMode="auto">
          <a:xfrm>
            <a:off x="6096000" y="167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D7/F#</a:t>
            </a:r>
          </a:p>
        </p:txBody>
      </p:sp>
      <p:sp>
        <p:nvSpPr>
          <p:cNvPr id="267280" name="Text Box 16"/>
          <p:cNvSpPr txBox="1">
            <a:spLocks noChangeArrowheads="1"/>
          </p:cNvSpPr>
          <p:nvPr/>
        </p:nvSpPr>
        <p:spPr bwMode="auto">
          <a:xfrm>
            <a:off x="7543800" y="167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G9sus4</a:t>
            </a:r>
          </a:p>
        </p:txBody>
      </p:sp>
      <p:sp>
        <p:nvSpPr>
          <p:cNvPr id="267281" name="Text Box 17"/>
          <p:cNvSpPr txBox="1">
            <a:spLocks noChangeArrowheads="1"/>
          </p:cNvSpPr>
          <p:nvPr/>
        </p:nvSpPr>
        <p:spPr bwMode="auto">
          <a:xfrm>
            <a:off x="3200400" y="2590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p>
        </p:txBody>
      </p:sp>
      <p:sp>
        <p:nvSpPr>
          <p:cNvPr id="267282" name="Text Box 18"/>
          <p:cNvSpPr txBox="1">
            <a:spLocks noChangeArrowheads="1"/>
          </p:cNvSpPr>
          <p:nvPr/>
        </p:nvSpPr>
        <p:spPr bwMode="auto">
          <a:xfrm>
            <a:off x="6172200" y="26670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a:t>
            </a:r>
          </a:p>
        </p:txBody>
      </p:sp>
      <p:sp>
        <p:nvSpPr>
          <p:cNvPr id="267283" name="Text Box 19"/>
          <p:cNvSpPr txBox="1">
            <a:spLocks noChangeArrowheads="1"/>
          </p:cNvSpPr>
          <p:nvPr/>
        </p:nvSpPr>
        <p:spPr bwMode="auto">
          <a:xfrm>
            <a:off x="1752600" y="3657600"/>
            <a:ext cx="14493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Fdim7/G#</a:t>
            </a:r>
          </a:p>
        </p:txBody>
      </p:sp>
      <p:sp>
        <p:nvSpPr>
          <p:cNvPr id="267284" name="Text Box 20"/>
          <p:cNvSpPr txBox="1">
            <a:spLocks noChangeArrowheads="1"/>
          </p:cNvSpPr>
          <p:nvPr/>
        </p:nvSpPr>
        <p:spPr bwMode="auto">
          <a:xfrm>
            <a:off x="3505200" y="3733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Am</a:t>
            </a:r>
          </a:p>
        </p:txBody>
      </p:sp>
      <p:sp>
        <p:nvSpPr>
          <p:cNvPr id="267285" name="Text Box 21"/>
          <p:cNvSpPr txBox="1">
            <a:spLocks noChangeArrowheads="1"/>
          </p:cNvSpPr>
          <p:nvPr/>
        </p:nvSpPr>
        <p:spPr bwMode="auto">
          <a:xfrm>
            <a:off x="4572000" y="3657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Am/G</a:t>
            </a:r>
          </a:p>
        </p:txBody>
      </p:sp>
      <p:sp>
        <p:nvSpPr>
          <p:cNvPr id="267286" name="Text Box 22"/>
          <p:cNvSpPr txBox="1">
            <a:spLocks noChangeArrowheads="1"/>
          </p:cNvSpPr>
          <p:nvPr/>
        </p:nvSpPr>
        <p:spPr bwMode="auto">
          <a:xfrm>
            <a:off x="381000" y="4648200"/>
            <a:ext cx="14493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Fdim7/D#</a:t>
            </a:r>
          </a:p>
        </p:txBody>
      </p:sp>
      <p:sp>
        <p:nvSpPr>
          <p:cNvPr id="267287" name="Text Box 23"/>
          <p:cNvSpPr txBox="1">
            <a:spLocks noChangeArrowheads="1"/>
          </p:cNvSpPr>
          <p:nvPr/>
        </p:nvSpPr>
        <p:spPr bwMode="auto">
          <a:xfrm>
            <a:off x="2743200" y="4724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C/G</a:t>
            </a:r>
          </a:p>
        </p:txBody>
      </p:sp>
      <p:sp>
        <p:nvSpPr>
          <p:cNvPr id="267288" name="Text Box 24"/>
          <p:cNvSpPr txBox="1">
            <a:spLocks noChangeArrowheads="1"/>
          </p:cNvSpPr>
          <p:nvPr/>
        </p:nvSpPr>
        <p:spPr bwMode="auto">
          <a:xfrm>
            <a:off x="4876800" y="4724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a:t>
            </a:r>
          </a:p>
        </p:txBody>
      </p:sp>
      <p:sp>
        <p:nvSpPr>
          <p:cNvPr id="267289" name="Text Box 25"/>
          <p:cNvSpPr txBox="1">
            <a:spLocks noChangeArrowheads="1"/>
          </p:cNvSpPr>
          <p:nvPr/>
        </p:nvSpPr>
        <p:spPr bwMode="auto">
          <a:xfrm>
            <a:off x="6324600" y="4724400"/>
            <a:ext cx="2438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Dm/G  G11  C</a:t>
            </a:r>
          </a:p>
        </p:txBody>
      </p:sp>
      <p:sp>
        <p:nvSpPr>
          <p:cNvPr id="267290" name="Text Box 26"/>
          <p:cNvSpPr txBox="1">
            <a:spLocks noChangeArrowheads="1"/>
          </p:cNvSpPr>
          <p:nvPr/>
        </p:nvSpPr>
        <p:spPr bwMode="auto">
          <a:xfrm>
            <a:off x="61722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Am/F#</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0" y="30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is the Lord </a:t>
            </a:r>
            <a:r>
              <a:rPr lang="en-US" sz="3600" i="1">
                <a:solidFill>
                  <a:schemeClr val="bg1"/>
                </a:solidFill>
                <a:effectLst>
                  <a:outerShdw blurRad="38100" dist="38100" dir="2700000" algn="tl">
                    <a:srgbClr val="000000"/>
                  </a:outerShdw>
                </a:effectLst>
              </a:rPr>
              <a:t>(Holy is the Lord)</a:t>
            </a:r>
          </a:p>
        </p:txBody>
      </p:sp>
      <p:sp>
        <p:nvSpPr>
          <p:cNvPr id="268291" name="Text Box 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Righteous is His Word  </a:t>
            </a:r>
            <a:r>
              <a:rPr lang="en-US" sz="3600" i="1">
                <a:solidFill>
                  <a:schemeClr val="bg1"/>
                </a:solidFill>
                <a:effectLst>
                  <a:outerShdw blurRad="38100" dist="38100" dir="2700000" algn="tl">
                    <a:srgbClr val="000000"/>
                  </a:outerShdw>
                </a:effectLst>
              </a:rPr>
              <a:t>(Righteous is His Word)</a:t>
            </a:r>
            <a:endParaRPr lang="en-US" sz="3600">
              <a:solidFill>
                <a:schemeClr val="bg1"/>
              </a:solidFill>
              <a:effectLst>
                <a:outerShdw blurRad="38100" dist="38100" dir="2700000" algn="tl">
                  <a:srgbClr val="000000"/>
                </a:outerShdw>
              </a:effectLst>
            </a:endParaRPr>
          </a:p>
        </p:txBody>
      </p:sp>
      <p:sp>
        <p:nvSpPr>
          <p:cNvPr id="268292"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is the Lord  </a:t>
            </a:r>
            <a:r>
              <a:rPr lang="en-US" sz="3600" i="1">
                <a:solidFill>
                  <a:schemeClr val="bg1"/>
                </a:solidFill>
                <a:effectLst>
                  <a:outerShdw blurRad="38100" dist="38100" dir="2700000" algn="tl">
                    <a:srgbClr val="000000"/>
                  </a:outerShdw>
                </a:effectLst>
              </a:rPr>
              <a:t>(Holy is the Lord)</a:t>
            </a:r>
            <a:endParaRPr lang="en-US" sz="3600">
              <a:solidFill>
                <a:schemeClr val="bg1"/>
              </a:solidFill>
              <a:effectLst>
                <a:outerShdw blurRad="38100" dist="38100" dir="2700000" algn="tl">
                  <a:srgbClr val="000000"/>
                </a:outerShdw>
              </a:effectLst>
            </a:endParaRPr>
          </a:p>
        </p:txBody>
      </p:sp>
      <p:sp>
        <p:nvSpPr>
          <p:cNvPr id="268293" name="Text Box 5"/>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we adore Him</a:t>
            </a:r>
          </a:p>
        </p:txBody>
      </p:sp>
      <p:sp>
        <p:nvSpPr>
          <p:cNvPr id="268294" name="Text Box 6"/>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we adore Him in our hearts today</a:t>
            </a:r>
          </a:p>
        </p:txBody>
      </p:sp>
      <p:sp>
        <p:nvSpPr>
          <p:cNvPr id="268295" name="Text Box 7"/>
          <p:cNvSpPr txBox="1">
            <a:spLocks noChangeArrowheads="1"/>
          </p:cNvSpPr>
          <p:nvPr/>
        </p:nvSpPr>
        <p:spPr bwMode="auto">
          <a:xfrm>
            <a:off x="114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268296" name="Text Box 8"/>
          <p:cNvSpPr txBox="1">
            <a:spLocks noChangeArrowheads="1"/>
          </p:cNvSpPr>
          <p:nvPr/>
        </p:nvSpPr>
        <p:spPr bwMode="auto">
          <a:xfrm>
            <a:off x="4572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268297" name="Text Box 9"/>
          <p:cNvSpPr txBox="1">
            <a:spLocks noChangeArrowheads="1"/>
          </p:cNvSpPr>
          <p:nvPr/>
        </p:nvSpPr>
        <p:spPr bwMode="auto">
          <a:xfrm>
            <a:off x="9906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268298" name="Text Box 10"/>
          <p:cNvSpPr txBox="1">
            <a:spLocks noChangeArrowheads="1"/>
          </p:cNvSpPr>
          <p:nvPr/>
        </p:nvSpPr>
        <p:spPr bwMode="auto">
          <a:xfrm>
            <a:off x="44196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268299" name="Text Box 11"/>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is the Lord </a:t>
            </a:r>
            <a:r>
              <a:rPr lang="en-US" sz="3600" i="1">
                <a:solidFill>
                  <a:schemeClr val="bg1"/>
                </a:solidFill>
                <a:effectLst>
                  <a:outerShdw blurRad="38100" dist="38100" dir="2700000" algn="tl">
                    <a:srgbClr val="000000"/>
                  </a:outerShdw>
                </a:effectLst>
              </a:rPr>
              <a:t>(Holy is the Lord)</a:t>
            </a:r>
          </a:p>
        </p:txBody>
      </p:sp>
      <p:sp>
        <p:nvSpPr>
          <p:cNvPr id="268300" name="Text Box 12"/>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Righteous is His Word  </a:t>
            </a:r>
            <a:r>
              <a:rPr lang="en-US" sz="3600" i="1">
                <a:solidFill>
                  <a:schemeClr val="bg1"/>
                </a:solidFill>
                <a:effectLst>
                  <a:outerShdw blurRad="38100" dist="38100" dir="2700000" algn="tl">
                    <a:srgbClr val="000000"/>
                  </a:outerShdw>
                </a:effectLst>
              </a:rPr>
              <a:t>(Righteous is His Word)</a:t>
            </a:r>
            <a:endParaRPr lang="en-US" sz="3600">
              <a:solidFill>
                <a:schemeClr val="bg1"/>
              </a:solidFill>
              <a:effectLst>
                <a:outerShdw blurRad="38100" dist="38100" dir="2700000" algn="tl">
                  <a:srgbClr val="000000"/>
                </a:outerShdw>
              </a:effectLst>
            </a:endParaRPr>
          </a:p>
        </p:txBody>
      </p:sp>
      <p:sp>
        <p:nvSpPr>
          <p:cNvPr id="268301" name="Text Box 13"/>
          <p:cNvSpPr txBox="1">
            <a:spLocks noChangeArrowheads="1"/>
          </p:cNvSpPr>
          <p:nvPr/>
        </p:nvSpPr>
        <p:spPr bwMode="auto">
          <a:xfrm>
            <a:off x="13716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268302" name="Text Box 14"/>
          <p:cNvSpPr txBox="1">
            <a:spLocks noChangeArrowheads="1"/>
          </p:cNvSpPr>
          <p:nvPr/>
        </p:nvSpPr>
        <p:spPr bwMode="auto">
          <a:xfrm>
            <a:off x="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268303" name="Text Box 15"/>
          <p:cNvSpPr txBox="1">
            <a:spLocks noChangeArrowheads="1"/>
          </p:cNvSpPr>
          <p:nvPr/>
        </p:nvSpPr>
        <p:spPr bwMode="auto">
          <a:xfrm>
            <a:off x="3810000" y="464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268304" name="Text Box 16"/>
          <p:cNvSpPr txBox="1">
            <a:spLocks noChangeArrowheads="1"/>
          </p:cNvSpPr>
          <p:nvPr/>
        </p:nvSpPr>
        <p:spPr bwMode="auto">
          <a:xfrm>
            <a:off x="4953000" y="464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268305" name="Text Box 17"/>
          <p:cNvSpPr txBox="1">
            <a:spLocks noChangeArrowheads="1"/>
          </p:cNvSpPr>
          <p:nvPr/>
        </p:nvSpPr>
        <p:spPr bwMode="auto">
          <a:xfrm>
            <a:off x="6096000" y="464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3600">
              <a:solidFill>
                <a:srgbClr val="FF0000"/>
              </a:solidFill>
              <a:effectLst>
                <a:outerShdw blurRad="38100" dist="38100" dir="2700000" algn="tl">
                  <a:srgbClr val="C0C0C0"/>
                </a:outerShdw>
              </a:effectLst>
            </a:endParaRPr>
          </a:p>
        </p:txBody>
      </p:sp>
      <p:sp>
        <p:nvSpPr>
          <p:cNvPr id="268306" name="Text Box 18"/>
          <p:cNvSpPr txBox="1">
            <a:spLocks noChangeArrowheads="1"/>
          </p:cNvSpPr>
          <p:nvPr/>
        </p:nvSpPr>
        <p:spPr bwMode="auto">
          <a:xfrm>
            <a:off x="609600" y="5867400"/>
            <a:ext cx="2971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C/E    F   C/G   </a:t>
            </a:r>
            <a:endParaRPr lang="en-US" sz="3600">
              <a:solidFill>
                <a:srgbClr val="FF0000"/>
              </a:solidFill>
              <a:effectLst>
                <a:outerShdw blurRad="38100" dist="38100" dir="2700000" algn="tl">
                  <a:srgbClr val="C0C0C0"/>
                </a:outerShdw>
              </a:effectLst>
            </a:endParaRPr>
          </a:p>
        </p:txBody>
      </p:sp>
      <p:sp>
        <p:nvSpPr>
          <p:cNvPr id="268307" name="Text Box 19"/>
          <p:cNvSpPr txBox="1">
            <a:spLocks noChangeArrowheads="1"/>
          </p:cNvSpPr>
          <p:nvPr/>
        </p:nvSpPr>
        <p:spPr bwMode="auto">
          <a:xfrm>
            <a:off x="37338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268308" name="Text Box 20"/>
          <p:cNvSpPr txBox="1">
            <a:spLocks noChangeArrowheads="1"/>
          </p:cNvSpPr>
          <p:nvPr/>
        </p:nvSpPr>
        <p:spPr bwMode="auto">
          <a:xfrm>
            <a:off x="5791200" y="5867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G</a:t>
            </a:r>
            <a:endParaRPr lang="en-US" sz="3600">
              <a:solidFill>
                <a:srgbClr val="FF0000"/>
              </a:solidFill>
              <a:effectLst>
                <a:outerShdw blurRad="38100" dist="38100" dir="2700000" algn="tl">
                  <a:srgbClr val="C0C0C0"/>
                </a:outerShdw>
              </a:effectLst>
            </a:endParaRPr>
          </a:p>
        </p:txBody>
      </p:sp>
      <p:sp>
        <p:nvSpPr>
          <p:cNvPr id="268309" name="Text Box 21"/>
          <p:cNvSpPr txBox="1">
            <a:spLocks noChangeArrowheads="1"/>
          </p:cNvSpPr>
          <p:nvPr/>
        </p:nvSpPr>
        <p:spPr bwMode="auto">
          <a:xfrm>
            <a:off x="73152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0" y="4572000"/>
            <a:ext cx="8686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FF"/>
                </a:solidFill>
                <a:effectLst>
                  <a:outerShdw blurRad="38100" dist="38100" dir="2700000" algn="tl">
                    <a:srgbClr val="000000"/>
                  </a:outerShdw>
                </a:effectLst>
              </a:rPr>
              <a:t>Let the rain fall, let the wind blow</a:t>
            </a:r>
            <a:endParaRPr lang="en-US" sz="3200">
              <a:solidFill>
                <a:srgbClr val="FFFFFF"/>
              </a:solidFill>
              <a:effectLst>
                <a:outerShdw blurRad="38100" dist="38100" dir="2700000" algn="tl">
                  <a:srgbClr val="000000"/>
                </a:outerShdw>
              </a:effectLst>
            </a:endParaRPr>
          </a:p>
        </p:txBody>
      </p:sp>
      <p:sp>
        <p:nvSpPr>
          <p:cNvPr id="270339" name="Text Box 3"/>
          <p:cNvSpPr txBox="1">
            <a:spLocks noChangeArrowheads="1"/>
          </p:cNvSpPr>
          <p:nvPr/>
        </p:nvSpPr>
        <p:spPr bwMode="auto">
          <a:xfrm>
            <a:off x="0" y="1981200"/>
            <a:ext cx="8686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FF"/>
                </a:solidFill>
                <a:effectLst>
                  <a:outerShdw blurRad="38100" dist="38100" dir="2700000" algn="tl">
                    <a:srgbClr val="000000"/>
                  </a:outerShdw>
                </a:effectLst>
              </a:rPr>
              <a:t>He’s a rock that I lean on</a:t>
            </a:r>
            <a:endParaRPr lang="en-US" sz="3200">
              <a:solidFill>
                <a:srgbClr val="FFFFFF"/>
              </a:solidFill>
              <a:effectLst>
                <a:outerShdw blurRad="38100" dist="38100" dir="2700000" algn="tl">
                  <a:srgbClr val="000000"/>
                </a:outerShdw>
              </a:effectLst>
            </a:endParaRPr>
          </a:p>
        </p:txBody>
      </p:sp>
      <p:sp>
        <p:nvSpPr>
          <p:cNvPr id="270340" name="Text Box 4"/>
          <p:cNvSpPr txBox="1">
            <a:spLocks noChangeArrowheads="1"/>
          </p:cNvSpPr>
          <p:nvPr/>
        </p:nvSpPr>
        <p:spPr bwMode="auto">
          <a:xfrm>
            <a:off x="0" y="2895600"/>
            <a:ext cx="8686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FF"/>
                </a:solidFill>
                <a:effectLst>
                  <a:outerShdw blurRad="38100" dist="38100" dir="2700000" algn="tl">
                    <a:srgbClr val="000000"/>
                  </a:outerShdw>
                </a:effectLst>
              </a:rPr>
              <a:t>He’s my shelter from every storm</a:t>
            </a:r>
            <a:endParaRPr lang="en-US" sz="3200">
              <a:solidFill>
                <a:srgbClr val="FFFFFF"/>
              </a:solidFill>
              <a:effectLst>
                <a:outerShdw blurRad="38100" dist="38100" dir="2700000" algn="tl">
                  <a:srgbClr val="000000"/>
                </a:outerShdw>
              </a:effectLst>
            </a:endParaRPr>
          </a:p>
        </p:txBody>
      </p:sp>
      <p:sp>
        <p:nvSpPr>
          <p:cNvPr id="270341" name="Text Box 5"/>
          <p:cNvSpPr txBox="1">
            <a:spLocks noChangeArrowheads="1"/>
          </p:cNvSpPr>
          <p:nvPr/>
        </p:nvSpPr>
        <p:spPr bwMode="auto">
          <a:xfrm>
            <a:off x="0" y="3810000"/>
            <a:ext cx="8686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FF"/>
                </a:solidFill>
                <a:effectLst>
                  <a:outerShdw blurRad="38100" dist="38100" dir="2700000" algn="tl">
                    <a:srgbClr val="000000"/>
                  </a:outerShdw>
                </a:effectLst>
              </a:rPr>
              <a:t>I, I have a friend His name is Jesus</a:t>
            </a:r>
            <a:endParaRPr lang="en-US" sz="3200">
              <a:solidFill>
                <a:srgbClr val="FFFFFF"/>
              </a:solidFill>
              <a:effectLst>
                <a:outerShdw blurRad="38100" dist="38100" dir="2700000" algn="tl">
                  <a:srgbClr val="000000"/>
                </a:outerShdw>
              </a:effectLst>
            </a:endParaRPr>
          </a:p>
        </p:txBody>
      </p:sp>
      <p:sp>
        <p:nvSpPr>
          <p:cNvPr id="270342" name="Text Box 6"/>
          <p:cNvSpPr txBox="1">
            <a:spLocks noChangeArrowheads="1"/>
          </p:cNvSpPr>
          <p:nvPr/>
        </p:nvSpPr>
        <p:spPr bwMode="auto">
          <a:xfrm>
            <a:off x="0" y="457200"/>
            <a:ext cx="86868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FFFF"/>
                </a:solidFill>
                <a:effectLst>
                  <a:outerShdw blurRad="38100" dist="38100" dir="2700000" algn="tl">
                    <a:srgbClr val="000000"/>
                  </a:outerShdw>
                </a:effectLst>
              </a:rPr>
              <a:t>I, I have a friend His name is Jesus, Jesus</a:t>
            </a:r>
          </a:p>
        </p:txBody>
      </p:sp>
      <p:sp>
        <p:nvSpPr>
          <p:cNvPr id="270343" name="Text Box 7"/>
          <p:cNvSpPr txBox="1">
            <a:spLocks noChangeArrowheads="1"/>
          </p:cNvSpPr>
          <p:nvPr/>
        </p:nvSpPr>
        <p:spPr bwMode="auto">
          <a:xfrm>
            <a:off x="0" y="5410200"/>
            <a:ext cx="8686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FF"/>
                </a:solidFill>
                <a:effectLst>
                  <a:outerShdw blurRad="38100" dist="38100" dir="2700000" algn="tl">
                    <a:srgbClr val="000000"/>
                  </a:outerShdw>
                </a:effectLst>
              </a:rPr>
              <a:t>There is a place that I can go</a:t>
            </a:r>
            <a:endParaRPr lang="en-US" sz="3200">
              <a:solidFill>
                <a:srgbClr val="FFFFFF"/>
              </a:solidFill>
              <a:effectLst>
                <a:outerShdw blurRad="38100" dist="38100" dir="2700000" algn="tl">
                  <a:srgbClr val="000000"/>
                </a:outerShdw>
              </a:effectLst>
            </a:endParaRPr>
          </a:p>
        </p:txBody>
      </p:sp>
      <p:sp>
        <p:nvSpPr>
          <p:cNvPr id="270344" name="Text Box 8"/>
          <p:cNvSpPr txBox="1">
            <a:spLocks noChangeArrowheads="1"/>
          </p:cNvSpPr>
          <p:nvPr/>
        </p:nvSpPr>
        <p:spPr bwMode="auto">
          <a:xfrm>
            <a:off x="0" y="6338888"/>
            <a:ext cx="8686800" cy="519112"/>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FFF"/>
                </a:solidFill>
                <a:effectLst>
                  <a:outerShdw blurRad="38100" dist="38100" dir="2700000" algn="tl">
                    <a:srgbClr val="000000"/>
                  </a:outerShdw>
                </a:effectLst>
              </a:rPr>
              <a:t>I, I have a friend His name is Jesus</a:t>
            </a:r>
            <a:endParaRPr lang="en-US" sz="3200">
              <a:solidFill>
                <a:srgbClr val="FFFFFF"/>
              </a:solidFill>
              <a:effectLst>
                <a:outerShdw blurRad="38100" dist="38100" dir="2700000" algn="tl">
                  <a:srgbClr val="000000"/>
                </a:outerShdw>
              </a:effectLst>
            </a:endParaRPr>
          </a:p>
        </p:txBody>
      </p:sp>
      <p:sp>
        <p:nvSpPr>
          <p:cNvPr id="270345" name="Text Box 9"/>
          <p:cNvSpPr txBox="1">
            <a:spLocks noChangeArrowheads="1"/>
          </p:cNvSpPr>
          <p:nvPr/>
        </p:nvSpPr>
        <p:spPr bwMode="auto">
          <a:xfrm>
            <a:off x="8382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2800">
              <a:solidFill>
                <a:srgbClr val="FF0000"/>
              </a:solidFill>
              <a:effectLst>
                <a:outerShdw blurRad="38100" dist="38100" dir="2700000" algn="tl">
                  <a:srgbClr val="C0C0C0"/>
                </a:outerShdw>
              </a:effectLst>
            </a:endParaRPr>
          </a:p>
        </p:txBody>
      </p:sp>
      <p:sp>
        <p:nvSpPr>
          <p:cNvPr id="270346" name="Text Box 10"/>
          <p:cNvSpPr txBox="1">
            <a:spLocks noChangeArrowheads="1"/>
          </p:cNvSpPr>
          <p:nvPr/>
        </p:nvSpPr>
        <p:spPr bwMode="auto">
          <a:xfrm>
            <a:off x="25908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sz="2800">
              <a:solidFill>
                <a:srgbClr val="FF0000"/>
              </a:solidFill>
              <a:effectLst>
                <a:outerShdw blurRad="38100" dist="38100" dir="2700000" algn="tl">
                  <a:srgbClr val="C0C0C0"/>
                </a:outerShdw>
              </a:effectLst>
            </a:endParaRPr>
          </a:p>
        </p:txBody>
      </p:sp>
      <p:sp>
        <p:nvSpPr>
          <p:cNvPr id="270347" name="Text Box 11"/>
          <p:cNvSpPr txBox="1">
            <a:spLocks noChangeArrowheads="1"/>
          </p:cNvSpPr>
          <p:nvPr/>
        </p:nvSpPr>
        <p:spPr bwMode="auto">
          <a:xfrm>
            <a:off x="36576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sz="2800">
              <a:solidFill>
                <a:srgbClr val="FF0000"/>
              </a:solidFill>
              <a:effectLst>
                <a:outerShdw blurRad="38100" dist="38100" dir="2700000" algn="tl">
                  <a:srgbClr val="C0C0C0"/>
                </a:outerShdw>
              </a:effectLst>
            </a:endParaRPr>
          </a:p>
        </p:txBody>
      </p:sp>
      <p:sp>
        <p:nvSpPr>
          <p:cNvPr id="270348" name="Text Box 12"/>
          <p:cNvSpPr txBox="1">
            <a:spLocks noChangeArrowheads="1"/>
          </p:cNvSpPr>
          <p:nvPr/>
        </p:nvSpPr>
        <p:spPr bwMode="auto">
          <a:xfrm>
            <a:off x="5867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270349" name="Text Box 13"/>
          <p:cNvSpPr txBox="1">
            <a:spLocks noChangeArrowheads="1"/>
          </p:cNvSpPr>
          <p:nvPr/>
        </p:nvSpPr>
        <p:spPr bwMode="auto">
          <a:xfrm>
            <a:off x="67818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sz="2800">
              <a:solidFill>
                <a:srgbClr val="FF0000"/>
              </a:solidFill>
              <a:effectLst>
                <a:outerShdw blurRad="38100" dist="38100" dir="2700000" algn="tl">
                  <a:srgbClr val="C0C0C0"/>
                </a:outerShdw>
              </a:effectLst>
            </a:endParaRPr>
          </a:p>
        </p:txBody>
      </p:sp>
      <p:sp>
        <p:nvSpPr>
          <p:cNvPr id="270350" name="Text Box 14"/>
          <p:cNvSpPr txBox="1">
            <a:spLocks noChangeArrowheads="1"/>
          </p:cNvSpPr>
          <p:nvPr/>
        </p:nvSpPr>
        <p:spPr bwMode="auto">
          <a:xfrm>
            <a:off x="3657600" y="990600"/>
            <a:ext cx="1295400" cy="519113"/>
          </a:xfrm>
          <a:prstGeom prst="rect">
            <a:avLst/>
          </a:prstGeom>
          <a:solidFill>
            <a:srgbClr val="333399"/>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000000"/>
                  </a:outerShdw>
                </a:effectLst>
              </a:rPr>
              <a:t>repeat</a:t>
            </a:r>
            <a:endParaRPr lang="en-US" sz="2800">
              <a:solidFill>
                <a:srgbClr val="FF0000"/>
              </a:solidFill>
              <a:effectLst>
                <a:outerShdw blurRad="38100" dist="38100" dir="2700000" algn="tl">
                  <a:srgbClr val="000000"/>
                </a:outerShdw>
              </a:effectLst>
            </a:endParaRPr>
          </a:p>
        </p:txBody>
      </p:sp>
      <p:sp>
        <p:nvSpPr>
          <p:cNvPr id="270351" name="Text Box 15"/>
          <p:cNvSpPr txBox="1">
            <a:spLocks noChangeArrowheads="1"/>
          </p:cNvSpPr>
          <p:nvPr/>
        </p:nvSpPr>
        <p:spPr bwMode="auto">
          <a:xfrm>
            <a:off x="2438400" y="1524000"/>
            <a:ext cx="990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Fmaj7</a:t>
            </a:r>
            <a:endParaRPr lang="en-US" sz="2800">
              <a:solidFill>
                <a:srgbClr val="FF0000"/>
              </a:solidFill>
              <a:effectLst>
                <a:outerShdw blurRad="38100" dist="38100" dir="2700000" algn="tl">
                  <a:srgbClr val="C0C0C0"/>
                </a:outerShdw>
              </a:effectLst>
            </a:endParaRPr>
          </a:p>
        </p:txBody>
      </p:sp>
      <p:sp>
        <p:nvSpPr>
          <p:cNvPr id="270352" name="Text Box 16"/>
          <p:cNvSpPr txBox="1">
            <a:spLocks noChangeArrowheads="1"/>
          </p:cNvSpPr>
          <p:nvPr/>
        </p:nvSpPr>
        <p:spPr bwMode="auto">
          <a:xfrm>
            <a:off x="4572000" y="1524000"/>
            <a:ext cx="914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G/F</a:t>
            </a:r>
            <a:endParaRPr lang="en-US" sz="2800">
              <a:solidFill>
                <a:srgbClr val="FF0000"/>
              </a:solidFill>
              <a:effectLst>
                <a:outerShdw blurRad="38100" dist="38100" dir="2700000" algn="tl">
                  <a:srgbClr val="C0C0C0"/>
                </a:outerShdw>
              </a:effectLst>
            </a:endParaRPr>
          </a:p>
        </p:txBody>
      </p:sp>
      <p:sp>
        <p:nvSpPr>
          <p:cNvPr id="270353" name="Text Box 17"/>
          <p:cNvSpPr txBox="1">
            <a:spLocks noChangeArrowheads="1"/>
          </p:cNvSpPr>
          <p:nvPr/>
        </p:nvSpPr>
        <p:spPr bwMode="auto">
          <a:xfrm>
            <a:off x="1828800" y="2514600"/>
            <a:ext cx="609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Em</a:t>
            </a:r>
            <a:endParaRPr lang="en-US" sz="2800">
              <a:solidFill>
                <a:srgbClr val="FF0000"/>
              </a:solidFill>
              <a:effectLst>
                <a:outerShdw blurRad="38100" dist="38100" dir="2700000" algn="tl">
                  <a:srgbClr val="C0C0C0"/>
                </a:outerShdw>
              </a:effectLst>
            </a:endParaRPr>
          </a:p>
        </p:txBody>
      </p:sp>
      <p:sp>
        <p:nvSpPr>
          <p:cNvPr id="270354" name="Text Box 18"/>
          <p:cNvSpPr txBox="1">
            <a:spLocks noChangeArrowheads="1"/>
          </p:cNvSpPr>
          <p:nvPr/>
        </p:nvSpPr>
        <p:spPr bwMode="auto">
          <a:xfrm>
            <a:off x="3276600" y="25146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E/G#</a:t>
            </a:r>
            <a:endParaRPr lang="en-US" sz="2800">
              <a:solidFill>
                <a:srgbClr val="FF0000"/>
              </a:solidFill>
              <a:effectLst>
                <a:outerShdw blurRad="38100" dist="38100" dir="2700000" algn="tl">
                  <a:srgbClr val="C0C0C0"/>
                </a:outerShdw>
              </a:effectLst>
            </a:endParaRPr>
          </a:p>
        </p:txBody>
      </p:sp>
      <p:sp>
        <p:nvSpPr>
          <p:cNvPr id="270355" name="Text Box 19"/>
          <p:cNvSpPr txBox="1">
            <a:spLocks noChangeArrowheads="1"/>
          </p:cNvSpPr>
          <p:nvPr/>
        </p:nvSpPr>
        <p:spPr bwMode="auto">
          <a:xfrm>
            <a:off x="4267200" y="2514600"/>
            <a:ext cx="609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Am</a:t>
            </a:r>
            <a:endParaRPr lang="en-US" sz="2800">
              <a:solidFill>
                <a:srgbClr val="FF0000"/>
              </a:solidFill>
              <a:effectLst>
                <a:outerShdw blurRad="38100" dist="38100" dir="2700000" algn="tl">
                  <a:srgbClr val="C0C0C0"/>
                </a:outerShdw>
              </a:effectLst>
            </a:endParaRPr>
          </a:p>
        </p:txBody>
      </p:sp>
      <p:sp>
        <p:nvSpPr>
          <p:cNvPr id="270356" name="Text Box 20"/>
          <p:cNvSpPr txBox="1">
            <a:spLocks noChangeArrowheads="1"/>
          </p:cNvSpPr>
          <p:nvPr/>
        </p:nvSpPr>
        <p:spPr bwMode="auto">
          <a:xfrm>
            <a:off x="5943600" y="2514600"/>
            <a:ext cx="762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270357" name="Text Box 21"/>
          <p:cNvSpPr txBox="1">
            <a:spLocks noChangeArrowheads="1"/>
          </p:cNvSpPr>
          <p:nvPr/>
        </p:nvSpPr>
        <p:spPr bwMode="auto">
          <a:xfrm>
            <a:off x="1676400" y="3429000"/>
            <a:ext cx="2514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Dm - Dm -Em-F-F/G</a:t>
            </a:r>
            <a:endParaRPr lang="en-US" sz="2800">
              <a:solidFill>
                <a:srgbClr val="FF0000"/>
              </a:solidFill>
              <a:effectLst>
                <a:outerShdw blurRad="38100" dist="38100" dir="2700000" algn="tl">
                  <a:srgbClr val="C0C0C0"/>
                </a:outerShdw>
              </a:effectLst>
            </a:endParaRPr>
          </a:p>
        </p:txBody>
      </p:sp>
      <p:sp>
        <p:nvSpPr>
          <p:cNvPr id="270358" name="Text Box 22"/>
          <p:cNvSpPr txBox="1">
            <a:spLocks noChangeArrowheads="1"/>
          </p:cNvSpPr>
          <p:nvPr/>
        </p:nvSpPr>
        <p:spPr bwMode="auto">
          <a:xfrm>
            <a:off x="5943600" y="3429000"/>
            <a:ext cx="1295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F/C  C</a:t>
            </a:r>
            <a:endParaRPr lang="en-US" sz="2800">
              <a:solidFill>
                <a:srgbClr val="FF0000"/>
              </a:solidFill>
              <a:effectLst>
                <a:outerShdw blurRad="38100" dist="38100" dir="2700000" algn="tl">
                  <a:srgbClr val="C0C0C0"/>
                </a:outerShdw>
              </a:effectLst>
            </a:endParaRPr>
          </a:p>
        </p:txBody>
      </p:sp>
      <p:sp>
        <p:nvSpPr>
          <p:cNvPr id="270359" name="Text Box 23"/>
          <p:cNvSpPr txBox="1">
            <a:spLocks noChangeArrowheads="1"/>
          </p:cNvSpPr>
          <p:nvPr/>
        </p:nvSpPr>
        <p:spPr bwMode="auto">
          <a:xfrm>
            <a:off x="1905000" y="4267200"/>
            <a:ext cx="609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Am</a:t>
            </a:r>
            <a:endParaRPr lang="en-US" sz="2800">
              <a:solidFill>
                <a:srgbClr val="FF0000"/>
              </a:solidFill>
              <a:effectLst>
                <a:outerShdw blurRad="38100" dist="38100" dir="2700000" algn="tl">
                  <a:srgbClr val="C0C0C0"/>
                </a:outerShdw>
              </a:effectLst>
            </a:endParaRPr>
          </a:p>
        </p:txBody>
      </p:sp>
      <p:sp>
        <p:nvSpPr>
          <p:cNvPr id="270360" name="Text Box 24"/>
          <p:cNvSpPr txBox="1">
            <a:spLocks noChangeArrowheads="1"/>
          </p:cNvSpPr>
          <p:nvPr/>
        </p:nvSpPr>
        <p:spPr bwMode="auto">
          <a:xfrm>
            <a:off x="4191000" y="4267200"/>
            <a:ext cx="990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Am/G</a:t>
            </a:r>
            <a:endParaRPr lang="en-US" sz="2800">
              <a:solidFill>
                <a:srgbClr val="FF0000"/>
              </a:solidFill>
              <a:effectLst>
                <a:outerShdw blurRad="38100" dist="38100" dir="2700000" algn="tl">
                  <a:srgbClr val="C0C0C0"/>
                </a:outerShdw>
              </a:effectLst>
            </a:endParaRPr>
          </a:p>
        </p:txBody>
      </p:sp>
      <p:sp>
        <p:nvSpPr>
          <p:cNvPr id="270361" name="Text Box 25"/>
          <p:cNvSpPr txBox="1">
            <a:spLocks noChangeArrowheads="1"/>
          </p:cNvSpPr>
          <p:nvPr/>
        </p:nvSpPr>
        <p:spPr bwMode="auto">
          <a:xfrm>
            <a:off x="2362200" y="5029200"/>
            <a:ext cx="990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Fmaj7</a:t>
            </a:r>
            <a:endParaRPr lang="en-US" sz="2800">
              <a:solidFill>
                <a:srgbClr val="FF0000"/>
              </a:solidFill>
              <a:effectLst>
                <a:outerShdw blurRad="38100" dist="38100" dir="2700000" algn="tl">
                  <a:srgbClr val="C0C0C0"/>
                </a:outerShdw>
              </a:effectLst>
            </a:endParaRPr>
          </a:p>
        </p:txBody>
      </p:sp>
      <p:sp>
        <p:nvSpPr>
          <p:cNvPr id="270362" name="Text Box 26"/>
          <p:cNvSpPr txBox="1">
            <a:spLocks noChangeArrowheads="1"/>
          </p:cNvSpPr>
          <p:nvPr/>
        </p:nvSpPr>
        <p:spPr bwMode="auto">
          <a:xfrm>
            <a:off x="3886200" y="5029200"/>
            <a:ext cx="609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C/E</a:t>
            </a:r>
            <a:endParaRPr lang="en-US" sz="2800">
              <a:solidFill>
                <a:srgbClr val="FF0000"/>
              </a:solidFill>
              <a:effectLst>
                <a:outerShdw blurRad="38100" dist="38100" dir="2700000" algn="tl">
                  <a:srgbClr val="C0C0C0"/>
                </a:outerShdw>
              </a:effectLst>
            </a:endParaRPr>
          </a:p>
        </p:txBody>
      </p:sp>
      <p:sp>
        <p:nvSpPr>
          <p:cNvPr id="270363" name="Text Box 27"/>
          <p:cNvSpPr txBox="1">
            <a:spLocks noChangeArrowheads="1"/>
          </p:cNvSpPr>
          <p:nvPr/>
        </p:nvSpPr>
        <p:spPr bwMode="auto">
          <a:xfrm>
            <a:off x="4572000" y="5029200"/>
            <a:ext cx="22098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Em  G  Am  A/C#</a:t>
            </a:r>
            <a:endParaRPr lang="en-US" sz="2800">
              <a:solidFill>
                <a:srgbClr val="FF0000"/>
              </a:solidFill>
              <a:effectLst>
                <a:outerShdw blurRad="38100" dist="38100" dir="2700000" algn="tl">
                  <a:srgbClr val="C0C0C0"/>
                </a:outerShdw>
              </a:effectLst>
            </a:endParaRPr>
          </a:p>
        </p:txBody>
      </p:sp>
      <p:sp>
        <p:nvSpPr>
          <p:cNvPr id="270364" name="Text Box 28"/>
          <p:cNvSpPr txBox="1">
            <a:spLocks noChangeArrowheads="1"/>
          </p:cNvSpPr>
          <p:nvPr/>
        </p:nvSpPr>
        <p:spPr bwMode="auto">
          <a:xfrm>
            <a:off x="1752600" y="6019800"/>
            <a:ext cx="2514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Dm - Dm -Em-F-F/G</a:t>
            </a:r>
            <a:endParaRPr lang="en-US" sz="2800">
              <a:solidFill>
                <a:srgbClr val="FF0000"/>
              </a:solidFill>
              <a:effectLst>
                <a:outerShdw blurRad="38100" dist="38100" dir="2700000" algn="tl">
                  <a:srgbClr val="C0C0C0"/>
                </a:outerShdw>
              </a:effectLst>
            </a:endParaRPr>
          </a:p>
        </p:txBody>
      </p:sp>
      <p:sp>
        <p:nvSpPr>
          <p:cNvPr id="270365" name="Text Box 29"/>
          <p:cNvSpPr txBox="1">
            <a:spLocks noChangeArrowheads="1"/>
          </p:cNvSpPr>
          <p:nvPr/>
        </p:nvSpPr>
        <p:spPr bwMode="auto">
          <a:xfrm>
            <a:off x="5715000" y="5943600"/>
            <a:ext cx="1295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F/C  C</a:t>
            </a:r>
            <a:endParaRPr lang="en-US" sz="28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just came to tell you</a:t>
            </a:r>
          </a:p>
        </p:txBody>
      </p:sp>
      <p:sp>
        <p:nvSpPr>
          <p:cNvPr id="271363" name="Text Box 3"/>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just came to tell you</a:t>
            </a:r>
          </a:p>
        </p:txBody>
      </p:sp>
      <p:sp>
        <p:nvSpPr>
          <p:cNvPr id="271364"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just came to tell you</a:t>
            </a:r>
          </a:p>
        </p:txBody>
      </p:sp>
      <p:sp>
        <p:nvSpPr>
          <p:cNvPr id="271365" name="Text Box 5"/>
          <p:cNvSpPr txBox="1">
            <a:spLocks noChangeArrowheads="1"/>
          </p:cNvSpPr>
          <p:nvPr/>
        </p:nvSpPr>
        <p:spPr bwMode="auto">
          <a:xfrm>
            <a:off x="0" y="571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just came to say</a:t>
            </a:r>
          </a:p>
        </p:txBody>
      </p:sp>
      <p:sp>
        <p:nvSpPr>
          <p:cNvPr id="271366" name="Text Box 6"/>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love you</a:t>
            </a:r>
          </a:p>
        </p:txBody>
      </p:sp>
      <p:sp>
        <p:nvSpPr>
          <p:cNvPr id="271367" name="Text Box 7"/>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You’re worthy of my praise</a:t>
            </a:r>
          </a:p>
        </p:txBody>
      </p:sp>
      <p:sp>
        <p:nvSpPr>
          <p:cNvPr id="271368" name="Text Box 8"/>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You’re Holy</a:t>
            </a:r>
          </a:p>
        </p:txBody>
      </p:sp>
      <p:sp>
        <p:nvSpPr>
          <p:cNvPr id="271369" name="Text Box 9"/>
          <p:cNvSpPr txBox="1">
            <a:spLocks noChangeArrowheads="1"/>
          </p:cNvSpPr>
          <p:nvPr/>
        </p:nvSpPr>
        <p:spPr bwMode="auto">
          <a:xfrm>
            <a:off x="2286000" y="228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271370" name="Text Box 10"/>
          <p:cNvSpPr txBox="1">
            <a:spLocks noChangeArrowheads="1"/>
          </p:cNvSpPr>
          <p:nvPr/>
        </p:nvSpPr>
        <p:spPr bwMode="auto">
          <a:xfrm>
            <a:off x="48006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271371" name="Text Box 11"/>
          <p:cNvSpPr txBox="1">
            <a:spLocks noChangeArrowheads="1"/>
          </p:cNvSpPr>
          <p:nvPr/>
        </p:nvSpPr>
        <p:spPr bwMode="auto">
          <a:xfrm>
            <a:off x="3048000" y="12192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  G</a:t>
            </a:r>
            <a:r>
              <a:rPr lang="en-US" b="1">
                <a:solidFill>
                  <a:srgbClr val="FF0000"/>
                </a:solidFill>
                <a:effectLst>
                  <a:outerShdw blurRad="38100" dist="38100" dir="2700000" algn="tl">
                    <a:srgbClr val="C0C0C0"/>
                  </a:outerShdw>
                </a:effectLst>
              </a:rPr>
              <a:t>      </a:t>
            </a:r>
          </a:p>
        </p:txBody>
      </p:sp>
      <p:sp>
        <p:nvSpPr>
          <p:cNvPr id="271372" name="Text Box 12"/>
          <p:cNvSpPr txBox="1">
            <a:spLocks noChangeArrowheads="1"/>
          </p:cNvSpPr>
          <p:nvPr/>
        </p:nvSpPr>
        <p:spPr bwMode="auto">
          <a:xfrm>
            <a:off x="4495800" y="1219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C/E</a:t>
            </a:r>
            <a:r>
              <a:rPr lang="en-US" b="1">
                <a:solidFill>
                  <a:srgbClr val="FF0000"/>
                </a:solidFill>
                <a:effectLst>
                  <a:outerShdw blurRad="38100" dist="38100" dir="2700000" algn="tl">
                    <a:srgbClr val="C0C0C0"/>
                  </a:outerShdw>
                </a:effectLst>
              </a:rPr>
              <a:t>      </a:t>
            </a:r>
          </a:p>
        </p:txBody>
      </p:sp>
      <p:sp>
        <p:nvSpPr>
          <p:cNvPr id="271373" name="Text Box 13"/>
          <p:cNvSpPr txBox="1">
            <a:spLocks noChangeArrowheads="1"/>
          </p:cNvSpPr>
          <p:nvPr/>
        </p:nvSpPr>
        <p:spPr bwMode="auto">
          <a:xfrm>
            <a:off x="1981200" y="1905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271374" name="Text Box 14"/>
          <p:cNvSpPr txBox="1">
            <a:spLocks noChangeArrowheads="1"/>
          </p:cNvSpPr>
          <p:nvPr/>
        </p:nvSpPr>
        <p:spPr bwMode="auto">
          <a:xfrm>
            <a:off x="5029200" y="205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271375" name="Text Box 15"/>
          <p:cNvSpPr txBox="1">
            <a:spLocks noChangeArrowheads="1"/>
          </p:cNvSpPr>
          <p:nvPr/>
        </p:nvSpPr>
        <p:spPr bwMode="auto">
          <a:xfrm>
            <a:off x="2209800" y="2895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b="1">
                <a:solidFill>
                  <a:srgbClr val="FF0000"/>
                </a:solidFill>
                <a:effectLst>
                  <a:outerShdw blurRad="38100" dist="38100" dir="2700000" algn="tl">
                    <a:srgbClr val="C0C0C0"/>
                  </a:outerShdw>
                </a:effectLst>
              </a:rPr>
              <a:t>      </a:t>
            </a:r>
          </a:p>
        </p:txBody>
      </p:sp>
      <p:sp>
        <p:nvSpPr>
          <p:cNvPr id="271376" name="Text Box 16"/>
          <p:cNvSpPr txBox="1">
            <a:spLocks noChangeArrowheads="1"/>
          </p:cNvSpPr>
          <p:nvPr/>
        </p:nvSpPr>
        <p:spPr bwMode="auto">
          <a:xfrm>
            <a:off x="6019800" y="2895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 G</a:t>
            </a:r>
            <a:r>
              <a:rPr lang="en-US" b="1">
                <a:solidFill>
                  <a:srgbClr val="FF0000"/>
                </a:solidFill>
                <a:effectLst>
                  <a:outerShdw blurRad="38100" dist="38100" dir="2700000" algn="tl">
                    <a:srgbClr val="C0C0C0"/>
                  </a:outerShdw>
                </a:effectLst>
              </a:rPr>
              <a:t>      </a:t>
            </a:r>
          </a:p>
        </p:txBody>
      </p:sp>
      <p:sp>
        <p:nvSpPr>
          <p:cNvPr id="271377" name="Text Box 17"/>
          <p:cNvSpPr txBox="1">
            <a:spLocks noChangeArrowheads="1"/>
          </p:cNvSpPr>
          <p:nvPr/>
        </p:nvSpPr>
        <p:spPr bwMode="auto">
          <a:xfrm>
            <a:off x="2438400" y="3657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271378" name="Text Box 18"/>
          <p:cNvSpPr txBox="1">
            <a:spLocks noChangeArrowheads="1"/>
          </p:cNvSpPr>
          <p:nvPr/>
        </p:nvSpPr>
        <p:spPr bwMode="auto">
          <a:xfrm>
            <a:off x="5105400" y="3657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271379" name="Text Box 19"/>
          <p:cNvSpPr txBox="1">
            <a:spLocks noChangeArrowheads="1"/>
          </p:cNvSpPr>
          <p:nvPr/>
        </p:nvSpPr>
        <p:spPr bwMode="auto">
          <a:xfrm>
            <a:off x="2819400" y="449580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  G</a:t>
            </a:r>
            <a:r>
              <a:rPr lang="en-US" b="1">
                <a:solidFill>
                  <a:srgbClr val="FF0000"/>
                </a:solidFill>
                <a:effectLst>
                  <a:outerShdw blurRad="38100" dist="38100" dir="2700000" algn="tl">
                    <a:srgbClr val="C0C0C0"/>
                  </a:outerShdw>
                </a:effectLst>
              </a:rPr>
              <a:t>     </a:t>
            </a:r>
          </a:p>
        </p:txBody>
      </p:sp>
      <p:sp>
        <p:nvSpPr>
          <p:cNvPr id="271380" name="Text Box 20"/>
          <p:cNvSpPr txBox="1">
            <a:spLocks noChangeArrowheads="1"/>
          </p:cNvSpPr>
          <p:nvPr/>
        </p:nvSpPr>
        <p:spPr bwMode="auto">
          <a:xfrm>
            <a:off x="5105400" y="4419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271381" name="Text Box 21"/>
          <p:cNvSpPr txBox="1">
            <a:spLocks noChangeArrowheads="1"/>
          </p:cNvSpPr>
          <p:nvPr/>
        </p:nvSpPr>
        <p:spPr bwMode="auto">
          <a:xfrm>
            <a:off x="25908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271382" name="Text Box 22"/>
          <p:cNvSpPr txBox="1">
            <a:spLocks noChangeArrowheads="1"/>
          </p:cNvSpPr>
          <p:nvPr/>
        </p:nvSpPr>
        <p:spPr bwMode="auto">
          <a:xfrm>
            <a:off x="38862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b="1">
                <a:solidFill>
                  <a:srgbClr val="FF0000"/>
                </a:solidFill>
                <a:effectLst>
                  <a:outerShdw blurRad="38100" dist="38100" dir="2700000" algn="tl">
                    <a:srgbClr val="C0C0C0"/>
                  </a:outerShdw>
                </a:effectLst>
              </a:rPr>
              <a:t>      </a:t>
            </a:r>
          </a:p>
        </p:txBody>
      </p:sp>
      <p:sp>
        <p:nvSpPr>
          <p:cNvPr id="271383" name="Text Box 23"/>
          <p:cNvSpPr txBox="1">
            <a:spLocks noChangeArrowheads="1"/>
          </p:cNvSpPr>
          <p:nvPr/>
        </p:nvSpPr>
        <p:spPr bwMode="auto">
          <a:xfrm>
            <a:off x="5257800" y="53340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 G</a:t>
            </a:r>
            <a:r>
              <a:rPr lang="en-US" b="1">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1219200" y="762000"/>
            <a:ext cx="6629400" cy="914400"/>
          </a:xfrm>
          <a:prstGeom prst="rect">
            <a:avLst/>
          </a:prstGeom>
          <a:noFill/>
          <a:ln w="9525">
            <a:noFill/>
            <a:miter lim="800000"/>
            <a:headEnd/>
            <a:tailEnd/>
          </a:ln>
          <a:effectLst/>
        </p:spPr>
        <p:txBody>
          <a:bodyPr>
            <a:spAutoFit/>
          </a:bodyPr>
          <a:lstStyle/>
          <a:p>
            <a:pPr algn="ctr">
              <a:spcBef>
                <a:spcPct val="50000"/>
              </a:spcBef>
              <a:defRPr/>
            </a:pPr>
            <a:r>
              <a:rPr lang="en-US" sz="5400" b="1">
                <a:solidFill>
                  <a:schemeClr val="bg1"/>
                </a:solidFill>
                <a:effectLst>
                  <a:outerShdw blurRad="38100" dist="38100" dir="2700000" algn="tl">
                    <a:srgbClr val="000000"/>
                  </a:outerShdw>
                </a:effectLst>
              </a:rPr>
              <a:t>I love</a:t>
            </a:r>
            <a:endParaRPr lang="en-US" sz="8800">
              <a:solidFill>
                <a:schemeClr val="bg1"/>
              </a:solidFill>
              <a:effectLst>
                <a:outerShdw blurRad="38100" dist="38100" dir="2700000" algn="tl">
                  <a:srgbClr val="000000"/>
                </a:outerShdw>
              </a:effectLst>
            </a:endParaRPr>
          </a:p>
        </p:txBody>
      </p:sp>
      <p:sp>
        <p:nvSpPr>
          <p:cNvPr id="272387" name="Text Box 3"/>
          <p:cNvSpPr txBox="1">
            <a:spLocks noChangeArrowheads="1"/>
          </p:cNvSpPr>
          <p:nvPr/>
        </p:nvSpPr>
        <p:spPr bwMode="auto">
          <a:xfrm>
            <a:off x="838200" y="1905000"/>
            <a:ext cx="7239000" cy="914400"/>
          </a:xfrm>
          <a:prstGeom prst="rect">
            <a:avLst/>
          </a:prstGeom>
          <a:noFill/>
          <a:ln w="9525">
            <a:noFill/>
            <a:miter lim="800000"/>
            <a:headEnd/>
            <a:tailEnd/>
          </a:ln>
          <a:effectLst/>
        </p:spPr>
        <p:txBody>
          <a:bodyPr>
            <a:spAutoFit/>
          </a:bodyPr>
          <a:lstStyle/>
          <a:p>
            <a:pPr algn="ctr">
              <a:spcBef>
                <a:spcPct val="50000"/>
              </a:spcBef>
              <a:defRPr/>
            </a:pPr>
            <a:r>
              <a:rPr lang="en-US" sz="5400" b="1">
                <a:solidFill>
                  <a:schemeClr val="bg1"/>
                </a:solidFill>
                <a:effectLst>
                  <a:outerShdw blurRad="38100" dist="38100" dir="2700000" algn="tl">
                    <a:srgbClr val="000000"/>
                  </a:outerShdw>
                </a:effectLst>
              </a:rPr>
              <a:t>You’re Holy</a:t>
            </a:r>
            <a:endParaRPr lang="en-US" sz="8800">
              <a:solidFill>
                <a:schemeClr val="bg1"/>
              </a:solidFill>
              <a:effectLst>
                <a:outerShdw blurRad="38100" dist="38100" dir="2700000" algn="tl">
                  <a:srgbClr val="000000"/>
                </a:outerShdw>
              </a:effectLst>
            </a:endParaRPr>
          </a:p>
        </p:txBody>
      </p:sp>
      <p:sp>
        <p:nvSpPr>
          <p:cNvPr id="272388" name="Text Box 4"/>
          <p:cNvSpPr txBox="1">
            <a:spLocks noChangeArrowheads="1"/>
          </p:cNvSpPr>
          <p:nvPr/>
        </p:nvSpPr>
        <p:spPr bwMode="auto">
          <a:xfrm>
            <a:off x="0" y="2895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b="1">
                <a:solidFill>
                  <a:schemeClr val="bg1"/>
                </a:solidFill>
                <a:effectLst>
                  <a:outerShdw blurRad="38100" dist="38100" dir="2700000" algn="tl">
                    <a:srgbClr val="000000"/>
                  </a:outerShdw>
                </a:effectLst>
              </a:rPr>
              <a:t>I just came to say</a:t>
            </a:r>
            <a:endParaRPr lang="en-US" sz="8800">
              <a:solidFill>
                <a:schemeClr val="bg1"/>
              </a:solidFill>
              <a:effectLst>
                <a:outerShdw blurRad="38100" dist="38100" dir="2700000" algn="tl">
                  <a:srgbClr val="000000"/>
                </a:outerShdw>
              </a:effectLst>
            </a:endParaRPr>
          </a:p>
        </p:txBody>
      </p:sp>
      <p:sp>
        <p:nvSpPr>
          <p:cNvPr id="272389" name="Text Box 5"/>
          <p:cNvSpPr txBox="1">
            <a:spLocks noChangeArrowheads="1"/>
          </p:cNvSpPr>
          <p:nvPr/>
        </p:nvSpPr>
        <p:spPr bwMode="auto">
          <a:xfrm>
            <a:off x="0" y="4038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b="1">
                <a:solidFill>
                  <a:schemeClr val="bg1"/>
                </a:solidFill>
                <a:effectLst>
                  <a:outerShdw blurRad="38100" dist="38100" dir="2700000" algn="tl">
                    <a:srgbClr val="000000"/>
                  </a:outerShdw>
                </a:effectLst>
              </a:rPr>
              <a:t>You’re worthy of</a:t>
            </a:r>
            <a:endParaRPr lang="en-US" sz="8800">
              <a:solidFill>
                <a:schemeClr val="bg1"/>
              </a:solidFill>
              <a:effectLst>
                <a:outerShdw blurRad="38100" dist="38100" dir="2700000" algn="tl">
                  <a:srgbClr val="000000"/>
                </a:outerShdw>
              </a:effectLst>
            </a:endParaRPr>
          </a:p>
        </p:txBody>
      </p:sp>
      <p:sp>
        <p:nvSpPr>
          <p:cNvPr id="272390" name="Text Box 6"/>
          <p:cNvSpPr txBox="1">
            <a:spLocks noChangeArrowheads="1"/>
          </p:cNvSpPr>
          <p:nvPr/>
        </p:nvSpPr>
        <p:spPr bwMode="auto">
          <a:xfrm>
            <a:off x="0" y="5105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b="1">
                <a:solidFill>
                  <a:schemeClr val="bg1"/>
                </a:solidFill>
                <a:effectLst>
                  <a:outerShdw blurRad="38100" dist="38100" dir="2700000" algn="tl">
                    <a:srgbClr val="000000"/>
                  </a:outerShdw>
                </a:effectLst>
              </a:rPr>
              <a:t>My praise</a:t>
            </a:r>
            <a:endParaRPr lang="en-US" sz="8800">
              <a:solidFill>
                <a:schemeClr val="bg1"/>
              </a:solidFill>
              <a:effectLst>
                <a:outerShdw blurRad="38100" dist="38100" dir="2700000" algn="tl">
                  <a:srgbClr val="000000"/>
                </a:outerShdw>
              </a:effectLst>
            </a:endParaRPr>
          </a:p>
        </p:txBody>
      </p:sp>
      <p:sp>
        <p:nvSpPr>
          <p:cNvPr id="272391" name="Text Box 7"/>
          <p:cNvSpPr txBox="1">
            <a:spLocks noChangeArrowheads="1"/>
          </p:cNvSpPr>
          <p:nvPr/>
        </p:nvSpPr>
        <p:spPr bwMode="auto">
          <a:xfrm>
            <a:off x="4114800" y="3048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Fmaj7</a:t>
            </a:r>
            <a:r>
              <a:rPr lang="en-US" b="1">
                <a:solidFill>
                  <a:srgbClr val="FF0000"/>
                </a:solidFill>
                <a:effectLst>
                  <a:outerShdw blurRad="38100" dist="38100" dir="2700000" algn="tl">
                    <a:srgbClr val="C0C0C0"/>
                  </a:outerShdw>
                </a:effectLst>
              </a:rPr>
              <a:t>      </a:t>
            </a:r>
          </a:p>
        </p:txBody>
      </p:sp>
      <p:sp>
        <p:nvSpPr>
          <p:cNvPr id="272392" name="Text Box 8"/>
          <p:cNvSpPr txBox="1">
            <a:spLocks noChangeArrowheads="1"/>
          </p:cNvSpPr>
          <p:nvPr/>
        </p:nvSpPr>
        <p:spPr bwMode="auto">
          <a:xfrm>
            <a:off x="4876800" y="152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72393" name="Text Box 9"/>
          <p:cNvSpPr txBox="1">
            <a:spLocks noChangeArrowheads="1"/>
          </p:cNvSpPr>
          <p:nvPr/>
        </p:nvSpPr>
        <p:spPr bwMode="auto">
          <a:xfrm>
            <a:off x="4724400" y="3733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r>
              <a:rPr lang="en-US" b="1">
                <a:solidFill>
                  <a:srgbClr val="FF0000"/>
                </a:solidFill>
                <a:effectLst>
                  <a:outerShdw blurRad="38100" dist="38100" dir="2700000" algn="tl">
                    <a:srgbClr val="C0C0C0"/>
                  </a:outerShdw>
                </a:effectLst>
              </a:rPr>
              <a:t>      </a:t>
            </a:r>
          </a:p>
        </p:txBody>
      </p:sp>
      <p:sp>
        <p:nvSpPr>
          <p:cNvPr id="272394" name="Text Box 10"/>
          <p:cNvSpPr txBox="1">
            <a:spLocks noChangeArrowheads="1"/>
          </p:cNvSpPr>
          <p:nvPr/>
        </p:nvSpPr>
        <p:spPr bwMode="auto">
          <a:xfrm>
            <a:off x="4343400" y="4876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272395" name="Text Box 11"/>
          <p:cNvSpPr txBox="1">
            <a:spLocks noChangeArrowheads="1"/>
          </p:cNvSpPr>
          <p:nvPr/>
        </p:nvSpPr>
        <p:spPr bwMode="auto">
          <a:xfrm>
            <a:off x="5638800" y="4876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272396" name="Text Box 12"/>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just came to say  (2x’s only)</a:t>
            </a:r>
            <a:endParaRPr lang="en-US" sz="8800">
              <a:solidFill>
                <a:schemeClr val="bg1"/>
              </a:solidFill>
              <a:effectLst>
                <a:outerShdw blurRad="38100" dist="38100" dir="2700000" algn="tl">
                  <a:srgbClr val="000000"/>
                </a:outerShdw>
              </a:effectLst>
            </a:endParaRPr>
          </a:p>
        </p:txBody>
      </p:sp>
      <p:sp>
        <p:nvSpPr>
          <p:cNvPr id="272397" name="Text Box 13"/>
          <p:cNvSpPr txBox="1">
            <a:spLocks noChangeArrowheads="1"/>
          </p:cNvSpPr>
          <p:nvPr/>
        </p:nvSpPr>
        <p:spPr bwMode="auto">
          <a:xfrm>
            <a:off x="1676400" y="5867400"/>
            <a:ext cx="3505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  Em  F F#dim  G</a:t>
            </a:r>
            <a:r>
              <a:rPr lang="en-US" b="1">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4572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know the words that go unsaid</a:t>
            </a:r>
          </a:p>
        </p:txBody>
      </p:sp>
      <p:sp>
        <p:nvSpPr>
          <p:cNvPr id="273411" name="Text Box 3"/>
          <p:cNvSpPr txBox="1">
            <a:spLocks noChangeArrowheads="1"/>
          </p:cNvSpPr>
          <p:nvPr/>
        </p:nvSpPr>
        <p:spPr bwMode="auto">
          <a:xfrm>
            <a:off x="381000" y="1676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know what’s in my head</a:t>
            </a:r>
          </a:p>
        </p:txBody>
      </p:sp>
      <p:sp>
        <p:nvSpPr>
          <p:cNvPr id="273412" name="Text Box 4"/>
          <p:cNvSpPr txBox="1">
            <a:spLocks noChangeArrowheads="1"/>
          </p:cNvSpPr>
          <p:nvPr/>
        </p:nvSpPr>
        <p:spPr bwMode="auto">
          <a:xfrm>
            <a:off x="533400" y="2743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You look into my eyes</a:t>
            </a:r>
          </a:p>
        </p:txBody>
      </p:sp>
      <p:sp>
        <p:nvSpPr>
          <p:cNvPr id="273413" name="Text Box 5"/>
          <p:cNvSpPr txBox="1">
            <a:spLocks noChangeArrowheads="1"/>
          </p:cNvSpPr>
          <p:nvPr/>
        </p:nvSpPr>
        <p:spPr bwMode="auto">
          <a:xfrm>
            <a:off x="609600" y="3733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That’s when I realize </a:t>
            </a:r>
          </a:p>
        </p:txBody>
      </p:sp>
      <p:sp>
        <p:nvSpPr>
          <p:cNvPr id="273414" name="Text Box 6"/>
          <p:cNvSpPr txBox="1">
            <a:spLocks noChangeArrowheads="1"/>
          </p:cNvSpPr>
          <p:nvPr/>
        </p:nvSpPr>
        <p:spPr bwMode="auto">
          <a:xfrm>
            <a:off x="533400" y="4800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all I’ll ever need</a:t>
            </a:r>
          </a:p>
        </p:txBody>
      </p:sp>
      <p:sp>
        <p:nvSpPr>
          <p:cNvPr id="273415" name="Text Box 7"/>
          <p:cNvSpPr txBox="1">
            <a:spLocks noChangeArrowheads="1"/>
          </p:cNvSpPr>
          <p:nvPr/>
        </p:nvSpPr>
        <p:spPr bwMode="auto">
          <a:xfrm>
            <a:off x="533400" y="5867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Is what You are to  me</a:t>
            </a:r>
          </a:p>
        </p:txBody>
      </p:sp>
      <p:sp>
        <p:nvSpPr>
          <p:cNvPr id="273416" name="Text Box 8"/>
          <p:cNvSpPr txBox="1">
            <a:spLocks noChangeArrowheads="1"/>
          </p:cNvSpPr>
          <p:nvPr/>
        </p:nvSpPr>
        <p:spPr bwMode="auto">
          <a:xfrm>
            <a:off x="4267200" y="22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73417" name="Text Box 9"/>
          <p:cNvSpPr txBox="1">
            <a:spLocks noChangeArrowheads="1"/>
          </p:cNvSpPr>
          <p:nvPr/>
        </p:nvSpPr>
        <p:spPr bwMode="auto">
          <a:xfrm>
            <a:off x="67818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5400">
              <a:solidFill>
                <a:schemeClr val="bg1"/>
              </a:solidFill>
              <a:effectLst>
                <a:outerShdw blurRad="38100" dist="38100" dir="2700000" algn="tl">
                  <a:srgbClr val="C0C0C0"/>
                </a:outerShdw>
              </a:effectLst>
            </a:endParaRPr>
          </a:p>
        </p:txBody>
      </p:sp>
      <p:sp>
        <p:nvSpPr>
          <p:cNvPr id="273418" name="Text Box 10"/>
          <p:cNvSpPr txBox="1">
            <a:spLocks noChangeArrowheads="1"/>
          </p:cNvSpPr>
          <p:nvPr/>
        </p:nvSpPr>
        <p:spPr bwMode="auto">
          <a:xfrm>
            <a:off x="27432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73419" name="Text Box 11"/>
          <p:cNvSpPr txBox="1">
            <a:spLocks noChangeArrowheads="1"/>
          </p:cNvSpPr>
          <p:nvPr/>
        </p:nvSpPr>
        <p:spPr bwMode="auto">
          <a:xfrm>
            <a:off x="62484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273420" name="Text Box 12"/>
          <p:cNvSpPr txBox="1">
            <a:spLocks noChangeArrowheads="1"/>
          </p:cNvSpPr>
          <p:nvPr/>
        </p:nvSpPr>
        <p:spPr bwMode="auto">
          <a:xfrm>
            <a:off x="40386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73421" name="Text Box 13"/>
          <p:cNvSpPr txBox="1">
            <a:spLocks noChangeArrowheads="1"/>
          </p:cNvSpPr>
          <p:nvPr/>
        </p:nvSpPr>
        <p:spPr bwMode="auto">
          <a:xfrm>
            <a:off x="64008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5400">
              <a:solidFill>
                <a:schemeClr val="bg1"/>
              </a:solidFill>
              <a:effectLst>
                <a:outerShdw blurRad="38100" dist="38100" dir="2700000" algn="tl">
                  <a:srgbClr val="C0C0C0"/>
                </a:outerShdw>
              </a:effectLst>
            </a:endParaRPr>
          </a:p>
        </p:txBody>
      </p:sp>
      <p:sp>
        <p:nvSpPr>
          <p:cNvPr id="273422" name="Text Box 14"/>
          <p:cNvSpPr txBox="1">
            <a:spLocks noChangeArrowheads="1"/>
          </p:cNvSpPr>
          <p:nvPr/>
        </p:nvSpPr>
        <p:spPr bwMode="auto">
          <a:xfrm>
            <a:off x="41148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73423" name="Text Box 15"/>
          <p:cNvSpPr txBox="1">
            <a:spLocks noChangeArrowheads="1"/>
          </p:cNvSpPr>
          <p:nvPr/>
        </p:nvSpPr>
        <p:spPr bwMode="auto">
          <a:xfrm>
            <a:off x="56388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273424" name="Text Box 16"/>
          <p:cNvSpPr txBox="1">
            <a:spLocks noChangeArrowheads="1"/>
          </p:cNvSpPr>
          <p:nvPr/>
        </p:nvSpPr>
        <p:spPr bwMode="auto">
          <a:xfrm>
            <a:off x="3505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73425" name="Text Box 17"/>
          <p:cNvSpPr txBox="1">
            <a:spLocks noChangeArrowheads="1"/>
          </p:cNvSpPr>
          <p:nvPr/>
        </p:nvSpPr>
        <p:spPr bwMode="auto">
          <a:xfrm>
            <a:off x="56388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5400">
              <a:solidFill>
                <a:schemeClr val="bg1"/>
              </a:solidFill>
              <a:effectLst>
                <a:outerShdw blurRad="38100" dist="38100" dir="2700000" algn="tl">
                  <a:srgbClr val="C0C0C0"/>
                </a:outerShdw>
              </a:effectLst>
            </a:endParaRPr>
          </a:p>
        </p:txBody>
      </p:sp>
      <p:sp>
        <p:nvSpPr>
          <p:cNvPr id="273426" name="Text Box 18"/>
          <p:cNvSpPr txBox="1">
            <a:spLocks noChangeArrowheads="1"/>
          </p:cNvSpPr>
          <p:nvPr/>
        </p:nvSpPr>
        <p:spPr bwMode="auto">
          <a:xfrm>
            <a:off x="30480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73427" name="Text Box 19"/>
          <p:cNvSpPr txBox="1">
            <a:spLocks noChangeArrowheads="1"/>
          </p:cNvSpPr>
          <p:nvPr/>
        </p:nvSpPr>
        <p:spPr bwMode="auto">
          <a:xfrm>
            <a:off x="54102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5400">
              <a:solidFill>
                <a:schemeClr val="bg1"/>
              </a:solidFill>
              <a:effectLst>
                <a:outerShdw blurRad="38100" dist="38100" dir="2700000" algn="tl">
                  <a:srgbClr val="C0C0C0"/>
                </a:outerShdw>
              </a:effectLst>
            </a:endParaRPr>
          </a:p>
        </p:txBody>
      </p:sp>
      <p:sp>
        <p:nvSpPr>
          <p:cNvPr id="273428" name="Text Box 20"/>
          <p:cNvSpPr txBox="1">
            <a:spLocks noChangeArrowheads="1"/>
          </p:cNvSpPr>
          <p:nvPr/>
        </p:nvSpPr>
        <p:spPr bwMode="auto">
          <a:xfrm>
            <a:off x="61722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Text Box 4"/>
          <p:cNvSpPr txBox="1">
            <a:spLocks noChangeArrowheads="1"/>
          </p:cNvSpPr>
          <p:nvPr/>
        </p:nvSpPr>
        <p:spPr bwMode="auto">
          <a:xfrm>
            <a:off x="4572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surrender,     I surrender</a:t>
            </a:r>
          </a:p>
        </p:txBody>
      </p:sp>
      <p:sp>
        <p:nvSpPr>
          <p:cNvPr id="274437" name="Text Box 5"/>
          <p:cNvSpPr txBox="1">
            <a:spLocks noChangeArrowheads="1"/>
          </p:cNvSpPr>
          <p:nvPr/>
        </p:nvSpPr>
        <p:spPr bwMode="auto">
          <a:xfrm>
            <a:off x="381000" y="1676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surrender all</a:t>
            </a:r>
          </a:p>
        </p:txBody>
      </p:sp>
      <p:sp>
        <p:nvSpPr>
          <p:cNvPr id="274438" name="Text Box 6"/>
          <p:cNvSpPr txBox="1">
            <a:spLocks noChangeArrowheads="1"/>
          </p:cNvSpPr>
          <p:nvPr/>
        </p:nvSpPr>
        <p:spPr bwMode="auto">
          <a:xfrm>
            <a:off x="533400" y="2743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Here I am Lord standing at the open door</a:t>
            </a:r>
          </a:p>
        </p:txBody>
      </p:sp>
      <p:sp>
        <p:nvSpPr>
          <p:cNvPr id="274439" name="Text Box 7"/>
          <p:cNvSpPr txBox="1">
            <a:spLocks noChangeArrowheads="1"/>
          </p:cNvSpPr>
          <p:nvPr/>
        </p:nvSpPr>
        <p:spPr bwMode="auto">
          <a:xfrm>
            <a:off x="609600" y="3733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Asking You for more</a:t>
            </a:r>
          </a:p>
        </p:txBody>
      </p:sp>
      <p:sp>
        <p:nvSpPr>
          <p:cNvPr id="274440" name="Text Box 8"/>
          <p:cNvSpPr txBox="1">
            <a:spLocks noChangeArrowheads="1"/>
          </p:cNvSpPr>
          <p:nvPr/>
        </p:nvSpPr>
        <p:spPr bwMode="auto">
          <a:xfrm>
            <a:off x="533400" y="4800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surrender</a:t>
            </a:r>
          </a:p>
        </p:txBody>
      </p:sp>
      <p:sp>
        <p:nvSpPr>
          <p:cNvPr id="274442" name="Text Box 10"/>
          <p:cNvSpPr txBox="1">
            <a:spLocks noChangeArrowheads="1"/>
          </p:cNvSpPr>
          <p:nvPr/>
        </p:nvSpPr>
        <p:spPr bwMode="auto">
          <a:xfrm>
            <a:off x="1905000" y="22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endParaRPr lang="en-US" sz="5400">
              <a:solidFill>
                <a:schemeClr val="bg1"/>
              </a:solidFill>
              <a:effectLst>
                <a:outerShdw blurRad="38100" dist="38100" dir="2700000" algn="tl">
                  <a:srgbClr val="C0C0C0"/>
                </a:outerShdw>
              </a:effectLst>
            </a:endParaRPr>
          </a:p>
        </p:txBody>
      </p:sp>
      <p:sp>
        <p:nvSpPr>
          <p:cNvPr id="274443" name="Text Box 11"/>
          <p:cNvSpPr txBox="1">
            <a:spLocks noChangeArrowheads="1"/>
          </p:cNvSpPr>
          <p:nvPr/>
        </p:nvSpPr>
        <p:spPr bwMode="auto">
          <a:xfrm>
            <a:off x="5715000" y="228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Am</a:t>
            </a:r>
            <a:endParaRPr lang="en-US" sz="5400">
              <a:solidFill>
                <a:schemeClr val="bg1"/>
              </a:solidFill>
              <a:effectLst>
                <a:outerShdw blurRad="38100" dist="38100" dir="2700000" algn="tl">
                  <a:srgbClr val="C0C0C0"/>
                </a:outerShdw>
              </a:effectLst>
            </a:endParaRPr>
          </a:p>
        </p:txBody>
      </p:sp>
      <p:sp>
        <p:nvSpPr>
          <p:cNvPr id="274444" name="Text Box 12"/>
          <p:cNvSpPr txBox="1">
            <a:spLocks noChangeArrowheads="1"/>
          </p:cNvSpPr>
          <p:nvPr/>
        </p:nvSpPr>
        <p:spPr bwMode="auto">
          <a:xfrm>
            <a:off x="27432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74445" name="Text Box 13"/>
          <p:cNvSpPr txBox="1">
            <a:spLocks noChangeArrowheads="1"/>
          </p:cNvSpPr>
          <p:nvPr/>
        </p:nvSpPr>
        <p:spPr bwMode="auto">
          <a:xfrm>
            <a:off x="36576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274446" name="Text Box 14"/>
          <p:cNvSpPr txBox="1">
            <a:spLocks noChangeArrowheads="1"/>
          </p:cNvSpPr>
          <p:nvPr/>
        </p:nvSpPr>
        <p:spPr bwMode="auto">
          <a:xfrm>
            <a:off x="4800600" y="22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74448" name="Text Box 16"/>
          <p:cNvSpPr txBox="1">
            <a:spLocks noChangeArrowheads="1"/>
          </p:cNvSpPr>
          <p:nvPr/>
        </p:nvSpPr>
        <p:spPr bwMode="auto">
          <a:xfrm>
            <a:off x="27432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74455" name="Text Box 23"/>
          <p:cNvSpPr txBox="1">
            <a:spLocks noChangeArrowheads="1"/>
          </p:cNvSpPr>
          <p:nvPr/>
        </p:nvSpPr>
        <p:spPr bwMode="auto">
          <a:xfrm>
            <a:off x="2743200" y="228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  </a:t>
            </a:r>
            <a:endParaRPr lang="en-US" sz="5400">
              <a:solidFill>
                <a:schemeClr val="bg1"/>
              </a:solidFill>
              <a:effectLst>
                <a:outerShdw blurRad="38100" dist="38100" dir="2700000" algn="tl">
                  <a:srgbClr val="C0C0C0"/>
                </a:outerShdw>
              </a:effectLst>
            </a:endParaRPr>
          </a:p>
        </p:txBody>
      </p:sp>
      <p:sp>
        <p:nvSpPr>
          <p:cNvPr id="274456" name="Text Box 24"/>
          <p:cNvSpPr txBox="1">
            <a:spLocks noChangeArrowheads="1"/>
          </p:cNvSpPr>
          <p:nvPr/>
        </p:nvSpPr>
        <p:spPr bwMode="auto">
          <a:xfrm>
            <a:off x="9144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endParaRPr lang="en-US" sz="5400">
              <a:solidFill>
                <a:schemeClr val="bg1"/>
              </a:solidFill>
              <a:effectLst>
                <a:outerShdw blurRad="38100" dist="38100" dir="2700000" algn="tl">
                  <a:srgbClr val="C0C0C0"/>
                </a:outerShdw>
              </a:effectLst>
            </a:endParaRPr>
          </a:p>
        </p:txBody>
      </p:sp>
      <p:sp>
        <p:nvSpPr>
          <p:cNvPr id="274457" name="Text Box 25"/>
          <p:cNvSpPr txBox="1">
            <a:spLocks noChangeArrowheads="1"/>
          </p:cNvSpPr>
          <p:nvPr/>
        </p:nvSpPr>
        <p:spPr bwMode="auto">
          <a:xfrm>
            <a:off x="6172200" y="2438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274458" name="Text Box 26"/>
          <p:cNvSpPr txBox="1">
            <a:spLocks noChangeArrowheads="1"/>
          </p:cNvSpPr>
          <p:nvPr/>
        </p:nvSpPr>
        <p:spPr bwMode="auto">
          <a:xfrm>
            <a:off x="53340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74459" name="Text Box 27"/>
          <p:cNvSpPr txBox="1">
            <a:spLocks noChangeArrowheads="1"/>
          </p:cNvSpPr>
          <p:nvPr/>
        </p:nvSpPr>
        <p:spPr bwMode="auto">
          <a:xfrm>
            <a:off x="2057400" y="2438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  </a:t>
            </a:r>
            <a:endParaRPr lang="en-US" sz="5400">
              <a:solidFill>
                <a:schemeClr val="bg1"/>
              </a:solidFill>
              <a:effectLst>
                <a:outerShdw blurRad="38100" dist="38100" dir="2700000" algn="tl">
                  <a:srgbClr val="C0C0C0"/>
                </a:outerShdw>
              </a:effectLst>
            </a:endParaRPr>
          </a:p>
        </p:txBody>
      </p:sp>
      <p:sp>
        <p:nvSpPr>
          <p:cNvPr id="274460" name="Text Box 28"/>
          <p:cNvSpPr txBox="1">
            <a:spLocks noChangeArrowheads="1"/>
          </p:cNvSpPr>
          <p:nvPr/>
        </p:nvSpPr>
        <p:spPr bwMode="auto">
          <a:xfrm>
            <a:off x="76200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74461" name="Text Box 29"/>
          <p:cNvSpPr txBox="1">
            <a:spLocks noChangeArrowheads="1"/>
          </p:cNvSpPr>
          <p:nvPr/>
        </p:nvSpPr>
        <p:spPr bwMode="auto">
          <a:xfrm>
            <a:off x="3429000" y="4419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274462" name="Text Box 30"/>
          <p:cNvSpPr txBox="1">
            <a:spLocks noChangeArrowheads="1"/>
          </p:cNvSpPr>
          <p:nvPr/>
        </p:nvSpPr>
        <p:spPr bwMode="auto">
          <a:xfrm>
            <a:off x="44196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74463" name="Text Box 31"/>
          <p:cNvSpPr txBox="1">
            <a:spLocks noChangeArrowheads="1"/>
          </p:cNvSpPr>
          <p:nvPr/>
        </p:nvSpPr>
        <p:spPr bwMode="auto">
          <a:xfrm>
            <a:off x="52578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981200" y="685800"/>
            <a:ext cx="3581400" cy="823913"/>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I Surrender</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subTitle" idx="1"/>
          </p:nvPr>
        </p:nvSpPr>
        <p:spPr>
          <a:xfrm>
            <a:off x="304800" y="0"/>
            <a:ext cx="8534400" cy="914400"/>
          </a:xfrm>
        </p:spPr>
        <p:txBody>
          <a:bodyPr/>
          <a:lstStyle/>
          <a:p>
            <a:r>
              <a:rPr lang="en-US" sz="5400" u="sng" smtClean="0">
                <a:solidFill>
                  <a:schemeClr val="bg1"/>
                </a:solidFill>
              </a:rPr>
              <a:t>I Want to Sing</a:t>
            </a:r>
            <a:endParaRPr lang="en-US" sz="5400" smtClean="0">
              <a:solidFill>
                <a:schemeClr val="bg1"/>
              </a:solidFill>
            </a:endParaRPr>
          </a:p>
        </p:txBody>
      </p:sp>
      <p:sp>
        <p:nvSpPr>
          <p:cNvPr id="151555" name="Text Box 3"/>
          <p:cNvSpPr txBox="1">
            <a:spLocks noChangeArrowheads="1"/>
          </p:cNvSpPr>
          <p:nvPr/>
        </p:nvSpPr>
        <p:spPr bwMode="auto">
          <a:xfrm>
            <a:off x="0" y="1371600"/>
            <a:ext cx="9144000" cy="43592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I want to sing, ‘till I am lost in your love ‘Till I am found in Your presence Worshiping before You throne             Filled with Your spirit                         Entering into Your flow                         How precious these moments                 Lord, I want You to know                        </a:t>
            </a:r>
          </a:p>
        </p:txBody>
      </p:sp>
      <p:sp>
        <p:nvSpPr>
          <p:cNvPr id="276484" name="Text Box 4"/>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110 </a:t>
            </a:r>
            <a:r>
              <a:rPr lang="en-US" b="1">
                <a:solidFill>
                  <a:srgbClr val="FF0000"/>
                </a:solidFill>
                <a:effectLst>
                  <a:outerShdw blurRad="38100" dist="38100" dir="2700000" algn="tl">
                    <a:srgbClr val="C0C0C0"/>
                  </a:outerShdw>
                </a:effectLst>
              </a:rPr>
              <a:t>      </a:t>
            </a:r>
          </a:p>
        </p:txBody>
      </p:sp>
      <p:sp>
        <p:nvSpPr>
          <p:cNvPr id="276485" name="Text Box 5"/>
          <p:cNvSpPr txBox="1">
            <a:spLocks noChangeArrowheads="1"/>
          </p:cNvSpPr>
          <p:nvPr/>
        </p:nvSpPr>
        <p:spPr bwMode="auto">
          <a:xfrm>
            <a:off x="1676400" y="990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       </a:t>
            </a:r>
          </a:p>
        </p:txBody>
      </p:sp>
      <p:sp>
        <p:nvSpPr>
          <p:cNvPr id="276486" name="Text Box 6"/>
          <p:cNvSpPr txBox="1">
            <a:spLocks noChangeArrowheads="1"/>
          </p:cNvSpPr>
          <p:nvPr/>
        </p:nvSpPr>
        <p:spPr bwMode="auto">
          <a:xfrm>
            <a:off x="3429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a:t>
            </a:r>
          </a:p>
        </p:txBody>
      </p:sp>
      <p:sp>
        <p:nvSpPr>
          <p:cNvPr id="276487" name="Text Box 7"/>
          <p:cNvSpPr txBox="1">
            <a:spLocks noChangeArrowheads="1"/>
          </p:cNvSpPr>
          <p:nvPr/>
        </p:nvSpPr>
        <p:spPr bwMode="auto">
          <a:xfrm>
            <a:off x="76962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a:t>
            </a:r>
          </a:p>
        </p:txBody>
      </p:sp>
      <p:sp>
        <p:nvSpPr>
          <p:cNvPr id="276488" name="Text Box 8"/>
          <p:cNvSpPr txBox="1">
            <a:spLocks noChangeArrowheads="1"/>
          </p:cNvSpPr>
          <p:nvPr/>
        </p:nvSpPr>
        <p:spPr bwMode="auto">
          <a:xfrm>
            <a:off x="45720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276489" name="Text Box 9"/>
          <p:cNvSpPr txBox="1">
            <a:spLocks noChangeArrowheads="1"/>
          </p:cNvSpPr>
          <p:nvPr/>
        </p:nvSpPr>
        <p:spPr bwMode="auto">
          <a:xfrm>
            <a:off x="64770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276490" name="Text Box 10"/>
          <p:cNvSpPr txBox="1">
            <a:spLocks noChangeArrowheads="1"/>
          </p:cNvSpPr>
          <p:nvPr/>
        </p:nvSpPr>
        <p:spPr bwMode="auto">
          <a:xfrm>
            <a:off x="24384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276491" name="Text Box 11"/>
          <p:cNvSpPr txBox="1">
            <a:spLocks noChangeArrowheads="1"/>
          </p:cNvSpPr>
          <p:nvPr/>
        </p:nvSpPr>
        <p:spPr bwMode="auto">
          <a:xfrm>
            <a:off x="65532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       </a:t>
            </a:r>
          </a:p>
        </p:txBody>
      </p:sp>
      <p:sp>
        <p:nvSpPr>
          <p:cNvPr id="276492" name="Text Box 12"/>
          <p:cNvSpPr txBox="1">
            <a:spLocks noChangeArrowheads="1"/>
          </p:cNvSpPr>
          <p:nvPr/>
        </p:nvSpPr>
        <p:spPr bwMode="auto">
          <a:xfrm>
            <a:off x="9144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276493" name="Text Box 13"/>
          <p:cNvSpPr txBox="1">
            <a:spLocks noChangeArrowheads="1"/>
          </p:cNvSpPr>
          <p:nvPr/>
        </p:nvSpPr>
        <p:spPr bwMode="auto">
          <a:xfrm>
            <a:off x="5715000" y="3048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       </a:t>
            </a:r>
          </a:p>
        </p:txBody>
      </p:sp>
      <p:sp>
        <p:nvSpPr>
          <p:cNvPr id="276494" name="Text Box 14"/>
          <p:cNvSpPr txBox="1">
            <a:spLocks noChangeArrowheads="1"/>
          </p:cNvSpPr>
          <p:nvPr/>
        </p:nvSpPr>
        <p:spPr bwMode="auto">
          <a:xfrm>
            <a:off x="1447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a:t>
            </a:r>
          </a:p>
        </p:txBody>
      </p:sp>
      <p:sp>
        <p:nvSpPr>
          <p:cNvPr id="276495" name="Text Box 15"/>
          <p:cNvSpPr txBox="1">
            <a:spLocks noChangeArrowheads="1"/>
          </p:cNvSpPr>
          <p:nvPr/>
        </p:nvSpPr>
        <p:spPr bwMode="auto">
          <a:xfrm>
            <a:off x="6553200" y="3657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a:t>
            </a:r>
          </a:p>
        </p:txBody>
      </p:sp>
      <p:sp>
        <p:nvSpPr>
          <p:cNvPr id="276496" name="Text Box 16"/>
          <p:cNvSpPr txBox="1">
            <a:spLocks noChangeArrowheads="1"/>
          </p:cNvSpPr>
          <p:nvPr/>
        </p:nvSpPr>
        <p:spPr bwMode="auto">
          <a:xfrm>
            <a:off x="11430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276497" name="Text Box 17"/>
          <p:cNvSpPr txBox="1">
            <a:spLocks noChangeArrowheads="1"/>
          </p:cNvSpPr>
          <p:nvPr/>
        </p:nvSpPr>
        <p:spPr bwMode="auto">
          <a:xfrm>
            <a:off x="61722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276498" name="Text Box 18"/>
          <p:cNvSpPr txBox="1">
            <a:spLocks noChangeArrowheads="1"/>
          </p:cNvSpPr>
          <p:nvPr/>
        </p:nvSpPr>
        <p:spPr bwMode="auto">
          <a:xfrm>
            <a:off x="914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a:t>
            </a:r>
          </a:p>
        </p:txBody>
      </p:sp>
      <p:sp>
        <p:nvSpPr>
          <p:cNvPr id="276499" name="Text Box 19"/>
          <p:cNvSpPr txBox="1">
            <a:spLocks noChangeArrowheads="1"/>
          </p:cNvSpPr>
          <p:nvPr/>
        </p:nvSpPr>
        <p:spPr bwMode="auto">
          <a:xfrm>
            <a:off x="6629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0" y="914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Oh, from age to age You reign In Majesty,</a:t>
            </a:r>
          </a:p>
        </p:txBody>
      </p:sp>
      <p:sp>
        <p:nvSpPr>
          <p:cNvPr id="115715" name="Text Box 3"/>
          <p:cNvSpPr txBox="1">
            <a:spLocks noChangeArrowheads="1"/>
          </p:cNvSpPr>
          <p:nvPr/>
        </p:nvSpPr>
        <p:spPr bwMode="auto">
          <a:xfrm>
            <a:off x="-685800" y="190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And today, You’re making miracles in me</a:t>
            </a:r>
          </a:p>
        </p:txBody>
      </p:sp>
      <p:sp>
        <p:nvSpPr>
          <p:cNvPr id="115716" name="Text Box 4"/>
          <p:cNvSpPr txBox="1">
            <a:spLocks noChangeArrowheads="1"/>
          </p:cNvSpPr>
          <p:nvPr/>
        </p:nvSpPr>
        <p:spPr bwMode="auto">
          <a:xfrm>
            <a:off x="25908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15717" name="Text Box 5"/>
          <p:cNvSpPr txBox="1">
            <a:spLocks noChangeArrowheads="1"/>
          </p:cNvSpPr>
          <p:nvPr/>
        </p:nvSpPr>
        <p:spPr bwMode="auto">
          <a:xfrm>
            <a:off x="1219200" y="1447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15718" name="Text Box 6"/>
          <p:cNvSpPr txBox="1">
            <a:spLocks noChangeArrowheads="1"/>
          </p:cNvSpPr>
          <p:nvPr/>
        </p:nvSpPr>
        <p:spPr bwMode="auto">
          <a:xfrm>
            <a:off x="6324600" y="14478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 Eb Eb/F</a:t>
            </a:r>
          </a:p>
        </p:txBody>
      </p:sp>
      <p:sp>
        <p:nvSpPr>
          <p:cNvPr id="115719" name="Text Box 7"/>
          <p:cNvSpPr txBox="1">
            <a:spLocks noChangeArrowheads="1"/>
          </p:cNvSpPr>
          <p:nvPr/>
        </p:nvSpPr>
        <p:spPr bwMode="auto">
          <a:xfrm>
            <a:off x="7010400" y="45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subTitle" idx="1"/>
          </p:nvPr>
        </p:nvSpPr>
        <p:spPr>
          <a:xfrm>
            <a:off x="0" y="228600"/>
            <a:ext cx="9144000" cy="1905000"/>
          </a:xfrm>
        </p:spPr>
        <p:txBody>
          <a:bodyPr/>
          <a:lstStyle/>
          <a:p>
            <a:pPr>
              <a:defRPr/>
            </a:pPr>
            <a:r>
              <a:rPr lang="en-US" sz="4800" smtClean="0">
                <a:solidFill>
                  <a:schemeClr val="bg1"/>
                </a:solidFill>
                <a:effectLst>
                  <a:outerShdw blurRad="38100" dist="38100" dir="2700000" algn="tl">
                    <a:srgbClr val="000000"/>
                  </a:outerShdw>
                </a:effectLst>
              </a:rPr>
              <a:t>It’s You                                       You who have won my heart         Taken me into Your arms     Comforted me like a friend        Your love                         Surrounded me from the start               I never want to be apart             From you ever again</a:t>
            </a:r>
          </a:p>
        </p:txBody>
      </p:sp>
      <p:sp>
        <p:nvSpPr>
          <p:cNvPr id="277507" name="Text Box 3"/>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111 </a:t>
            </a:r>
            <a:r>
              <a:rPr lang="en-US" b="1">
                <a:solidFill>
                  <a:srgbClr val="FF0000"/>
                </a:solidFill>
                <a:effectLst>
                  <a:outerShdw blurRad="38100" dist="38100" dir="2700000" algn="tl">
                    <a:srgbClr val="C0C0C0"/>
                  </a:outerShdw>
                </a:effectLst>
              </a:rPr>
              <a:t>      </a:t>
            </a:r>
          </a:p>
        </p:txBody>
      </p:sp>
      <p:sp>
        <p:nvSpPr>
          <p:cNvPr id="277508" name="Text Box 4"/>
          <p:cNvSpPr txBox="1">
            <a:spLocks noChangeArrowheads="1"/>
          </p:cNvSpPr>
          <p:nvPr/>
        </p:nvSpPr>
        <p:spPr bwMode="auto">
          <a:xfrm>
            <a:off x="381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277509" name="Text Box 5"/>
          <p:cNvSpPr txBox="1">
            <a:spLocks noChangeArrowheads="1"/>
          </p:cNvSpPr>
          <p:nvPr/>
        </p:nvSpPr>
        <p:spPr bwMode="auto">
          <a:xfrm>
            <a:off x="1524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277510" name="Text Box 6"/>
          <p:cNvSpPr txBox="1">
            <a:spLocks noChangeArrowheads="1"/>
          </p:cNvSpPr>
          <p:nvPr/>
        </p:nvSpPr>
        <p:spPr bwMode="auto">
          <a:xfrm>
            <a:off x="45720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       </a:t>
            </a:r>
          </a:p>
        </p:txBody>
      </p:sp>
      <p:sp>
        <p:nvSpPr>
          <p:cNvPr id="277511" name="Text Box 7"/>
          <p:cNvSpPr txBox="1">
            <a:spLocks noChangeArrowheads="1"/>
          </p:cNvSpPr>
          <p:nvPr/>
        </p:nvSpPr>
        <p:spPr bwMode="auto">
          <a:xfrm>
            <a:off x="838200" y="68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a:t>
            </a:r>
          </a:p>
        </p:txBody>
      </p:sp>
      <p:sp>
        <p:nvSpPr>
          <p:cNvPr id="277512" name="Text Box 8"/>
          <p:cNvSpPr txBox="1">
            <a:spLocks noChangeArrowheads="1"/>
          </p:cNvSpPr>
          <p:nvPr/>
        </p:nvSpPr>
        <p:spPr bwMode="auto">
          <a:xfrm>
            <a:off x="6858000" y="68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a:t>
            </a:r>
          </a:p>
        </p:txBody>
      </p:sp>
      <p:sp>
        <p:nvSpPr>
          <p:cNvPr id="277513" name="Text Box 9"/>
          <p:cNvSpPr txBox="1">
            <a:spLocks noChangeArrowheads="1"/>
          </p:cNvSpPr>
          <p:nvPr/>
        </p:nvSpPr>
        <p:spPr bwMode="auto">
          <a:xfrm>
            <a:off x="16002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277514" name="Text Box 10"/>
          <p:cNvSpPr txBox="1">
            <a:spLocks noChangeArrowheads="1"/>
          </p:cNvSpPr>
          <p:nvPr/>
        </p:nvSpPr>
        <p:spPr bwMode="auto">
          <a:xfrm>
            <a:off x="64008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277515" name="Text Box 11"/>
          <p:cNvSpPr txBox="1">
            <a:spLocks noChangeArrowheads="1"/>
          </p:cNvSpPr>
          <p:nvPr/>
        </p:nvSpPr>
        <p:spPr bwMode="auto">
          <a:xfrm>
            <a:off x="12954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277516" name="Text Box 12"/>
          <p:cNvSpPr txBox="1">
            <a:spLocks noChangeArrowheads="1"/>
          </p:cNvSpPr>
          <p:nvPr/>
        </p:nvSpPr>
        <p:spPr bwMode="auto">
          <a:xfrm>
            <a:off x="28194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a:t>
            </a:r>
          </a:p>
        </p:txBody>
      </p:sp>
      <p:sp>
        <p:nvSpPr>
          <p:cNvPr id="277517" name="Text Box 13"/>
          <p:cNvSpPr txBox="1">
            <a:spLocks noChangeArrowheads="1"/>
          </p:cNvSpPr>
          <p:nvPr/>
        </p:nvSpPr>
        <p:spPr bwMode="auto">
          <a:xfrm>
            <a:off x="6781800" y="2286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      </a:t>
            </a:r>
          </a:p>
        </p:txBody>
      </p:sp>
      <p:sp>
        <p:nvSpPr>
          <p:cNvPr id="277518" name="Text Box 14"/>
          <p:cNvSpPr txBox="1">
            <a:spLocks noChangeArrowheads="1"/>
          </p:cNvSpPr>
          <p:nvPr/>
        </p:nvSpPr>
        <p:spPr bwMode="auto">
          <a:xfrm>
            <a:off x="685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277519" name="Text Box 15"/>
          <p:cNvSpPr txBox="1">
            <a:spLocks noChangeArrowheads="1"/>
          </p:cNvSpPr>
          <p:nvPr/>
        </p:nvSpPr>
        <p:spPr bwMode="auto">
          <a:xfrm>
            <a:off x="20574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277520" name="Text Box 16"/>
          <p:cNvSpPr txBox="1">
            <a:spLocks noChangeArrowheads="1"/>
          </p:cNvSpPr>
          <p:nvPr/>
        </p:nvSpPr>
        <p:spPr bwMode="auto">
          <a:xfrm>
            <a:off x="5029200" y="3048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       </a:t>
            </a:r>
          </a:p>
        </p:txBody>
      </p:sp>
      <p:sp>
        <p:nvSpPr>
          <p:cNvPr id="277521" name="Text Box 17"/>
          <p:cNvSpPr txBox="1">
            <a:spLocks noChangeArrowheads="1"/>
          </p:cNvSpPr>
          <p:nvPr/>
        </p:nvSpPr>
        <p:spPr bwMode="auto">
          <a:xfrm>
            <a:off x="17526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a:t>
            </a:r>
          </a:p>
        </p:txBody>
      </p:sp>
      <p:sp>
        <p:nvSpPr>
          <p:cNvPr id="277522" name="Text Box 18"/>
          <p:cNvSpPr txBox="1">
            <a:spLocks noChangeArrowheads="1"/>
          </p:cNvSpPr>
          <p:nvPr/>
        </p:nvSpPr>
        <p:spPr bwMode="auto">
          <a:xfrm>
            <a:off x="72390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a:t>
            </a:r>
          </a:p>
        </p:txBody>
      </p:sp>
      <p:sp>
        <p:nvSpPr>
          <p:cNvPr id="277523" name="Text Box 19"/>
          <p:cNvSpPr txBox="1">
            <a:spLocks noChangeArrowheads="1"/>
          </p:cNvSpPr>
          <p:nvPr/>
        </p:nvSpPr>
        <p:spPr bwMode="auto">
          <a:xfrm>
            <a:off x="37338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277524" name="Text Box 20"/>
          <p:cNvSpPr txBox="1">
            <a:spLocks noChangeArrowheads="1"/>
          </p:cNvSpPr>
          <p:nvPr/>
        </p:nvSpPr>
        <p:spPr bwMode="auto">
          <a:xfrm>
            <a:off x="64770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277525" name="Text Box 21"/>
          <p:cNvSpPr txBox="1">
            <a:spLocks noChangeArrowheads="1"/>
          </p:cNvSpPr>
          <p:nvPr/>
        </p:nvSpPr>
        <p:spPr bwMode="auto">
          <a:xfrm>
            <a:off x="22860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a:t>
            </a:r>
          </a:p>
        </p:txBody>
      </p:sp>
      <p:sp>
        <p:nvSpPr>
          <p:cNvPr id="277526" name="Text Box 22"/>
          <p:cNvSpPr txBox="1">
            <a:spLocks noChangeArrowheads="1"/>
          </p:cNvSpPr>
          <p:nvPr/>
        </p:nvSpPr>
        <p:spPr bwMode="auto">
          <a:xfrm>
            <a:off x="57912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what a beautiful name</a:t>
            </a:r>
            <a:endParaRPr lang="en-US" sz="3600">
              <a:solidFill>
                <a:srgbClr val="FF0000"/>
              </a:solidFill>
              <a:effectLst>
                <a:outerShdw blurRad="38100" dist="38100" dir="2700000" algn="tl">
                  <a:srgbClr val="000000"/>
                </a:outerShdw>
              </a:effectLst>
            </a:endParaRPr>
          </a:p>
        </p:txBody>
      </p:sp>
      <p:sp>
        <p:nvSpPr>
          <p:cNvPr id="278531"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Son of God, son of man</a:t>
            </a:r>
            <a:endParaRPr lang="en-US" sz="3600">
              <a:solidFill>
                <a:srgbClr val="FF0000"/>
              </a:solidFill>
              <a:effectLst>
                <a:outerShdw blurRad="38100" dist="38100" dir="2700000" algn="tl">
                  <a:srgbClr val="000000"/>
                </a:outerShdw>
              </a:effectLst>
            </a:endParaRPr>
          </a:p>
        </p:txBody>
      </p:sp>
      <p:sp>
        <p:nvSpPr>
          <p:cNvPr id="278532"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Lamb that was slain</a:t>
            </a:r>
            <a:endParaRPr lang="en-US" sz="3600">
              <a:solidFill>
                <a:srgbClr val="FF0000"/>
              </a:solidFill>
              <a:effectLst>
                <a:outerShdw blurRad="38100" dist="38100" dir="2700000" algn="tl">
                  <a:srgbClr val="000000"/>
                </a:outerShdw>
              </a:effectLst>
            </a:endParaRPr>
          </a:p>
        </p:txBody>
      </p:sp>
      <p:sp>
        <p:nvSpPr>
          <p:cNvPr id="278533"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Joy and peace, strength and hope</a:t>
            </a:r>
            <a:endParaRPr lang="en-US" sz="3600">
              <a:solidFill>
                <a:srgbClr val="FF0000"/>
              </a:solidFill>
              <a:effectLst>
                <a:outerShdw blurRad="38100" dist="38100" dir="2700000" algn="tl">
                  <a:srgbClr val="000000"/>
                </a:outerShdw>
              </a:effectLst>
            </a:endParaRPr>
          </a:p>
        </p:txBody>
      </p:sp>
      <p:sp>
        <p:nvSpPr>
          <p:cNvPr id="278534" name="Text Box 6"/>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Grace that blows all fear away</a:t>
            </a:r>
            <a:endParaRPr lang="en-US" sz="3600">
              <a:solidFill>
                <a:srgbClr val="FF0000"/>
              </a:solidFill>
              <a:effectLst>
                <a:outerShdw blurRad="38100" dist="38100" dir="2700000" algn="tl">
                  <a:srgbClr val="000000"/>
                </a:outerShdw>
              </a:effectLst>
            </a:endParaRPr>
          </a:p>
        </p:txBody>
      </p:sp>
      <p:sp>
        <p:nvSpPr>
          <p:cNvPr id="278535" name="Text Box 7"/>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what a beautiful name</a:t>
            </a:r>
            <a:endParaRPr lang="en-US" sz="3600">
              <a:solidFill>
                <a:srgbClr val="FF0000"/>
              </a:solidFill>
              <a:effectLst>
                <a:outerShdw blurRad="38100" dist="38100" dir="2700000" algn="tl">
                  <a:srgbClr val="000000"/>
                </a:outerShdw>
              </a:effectLst>
            </a:endParaRPr>
          </a:p>
        </p:txBody>
      </p:sp>
      <p:sp>
        <p:nvSpPr>
          <p:cNvPr id="278536" name="Text Box 8"/>
          <p:cNvSpPr txBox="1">
            <a:spLocks noChangeArrowheads="1"/>
          </p:cNvSpPr>
          <p:nvPr/>
        </p:nvSpPr>
        <p:spPr bwMode="auto">
          <a:xfrm>
            <a:off x="18288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8537" name="Text Box 9"/>
          <p:cNvSpPr txBox="1">
            <a:spLocks noChangeArrowheads="1"/>
          </p:cNvSpPr>
          <p:nvPr/>
        </p:nvSpPr>
        <p:spPr bwMode="auto">
          <a:xfrm>
            <a:off x="48006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38" name="Text Box 10"/>
          <p:cNvSpPr txBox="1">
            <a:spLocks noChangeArrowheads="1"/>
          </p:cNvSpPr>
          <p:nvPr/>
        </p:nvSpPr>
        <p:spPr bwMode="auto">
          <a:xfrm>
            <a:off x="62484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8539" name="Text Box 11"/>
          <p:cNvSpPr txBox="1">
            <a:spLocks noChangeArrowheads="1"/>
          </p:cNvSpPr>
          <p:nvPr/>
        </p:nvSpPr>
        <p:spPr bwMode="auto">
          <a:xfrm>
            <a:off x="2057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40" name="Text Box 12"/>
          <p:cNvSpPr txBox="1">
            <a:spLocks noChangeArrowheads="1"/>
          </p:cNvSpPr>
          <p:nvPr/>
        </p:nvSpPr>
        <p:spPr bwMode="auto">
          <a:xfrm>
            <a:off x="3581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8541" name="Text Box 13"/>
          <p:cNvSpPr txBox="1">
            <a:spLocks noChangeArrowheads="1"/>
          </p:cNvSpPr>
          <p:nvPr/>
        </p:nvSpPr>
        <p:spPr bwMode="auto">
          <a:xfrm>
            <a:off x="46482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42" name="Text Box 14"/>
          <p:cNvSpPr txBox="1">
            <a:spLocks noChangeArrowheads="1"/>
          </p:cNvSpPr>
          <p:nvPr/>
        </p:nvSpPr>
        <p:spPr bwMode="auto">
          <a:xfrm>
            <a:off x="5867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8543" name="Text Box 15"/>
          <p:cNvSpPr txBox="1">
            <a:spLocks noChangeArrowheads="1"/>
          </p:cNvSpPr>
          <p:nvPr/>
        </p:nvSpPr>
        <p:spPr bwMode="auto">
          <a:xfrm>
            <a:off x="2590800" y="2286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8544" name="Text Box 16"/>
          <p:cNvSpPr txBox="1">
            <a:spLocks noChangeArrowheads="1"/>
          </p:cNvSpPr>
          <p:nvPr/>
        </p:nvSpPr>
        <p:spPr bwMode="auto">
          <a:xfrm>
            <a:off x="5486400" y="22860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  G</a:t>
            </a:r>
            <a:endParaRPr lang="en-US" b="1">
              <a:solidFill>
                <a:srgbClr val="FF0000"/>
              </a:solidFill>
              <a:effectLst>
                <a:outerShdw blurRad="38100" dist="38100" dir="2700000" algn="tl">
                  <a:srgbClr val="C0C0C0"/>
                </a:outerShdw>
              </a:effectLst>
            </a:endParaRPr>
          </a:p>
        </p:txBody>
      </p:sp>
      <p:sp>
        <p:nvSpPr>
          <p:cNvPr id="278545" name="Text Box 17"/>
          <p:cNvSpPr txBox="1">
            <a:spLocks noChangeArrowheads="1"/>
          </p:cNvSpPr>
          <p:nvPr/>
        </p:nvSpPr>
        <p:spPr bwMode="auto">
          <a:xfrm>
            <a:off x="12954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46" name="Text Box 18"/>
          <p:cNvSpPr txBox="1">
            <a:spLocks noChangeArrowheads="1"/>
          </p:cNvSpPr>
          <p:nvPr/>
        </p:nvSpPr>
        <p:spPr bwMode="auto">
          <a:xfrm>
            <a:off x="29718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78547" name="Text Box 19"/>
          <p:cNvSpPr txBox="1">
            <a:spLocks noChangeArrowheads="1"/>
          </p:cNvSpPr>
          <p:nvPr/>
        </p:nvSpPr>
        <p:spPr bwMode="auto">
          <a:xfrm>
            <a:off x="45720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48" name="Text Box 20"/>
          <p:cNvSpPr txBox="1">
            <a:spLocks noChangeArrowheads="1"/>
          </p:cNvSpPr>
          <p:nvPr/>
        </p:nvSpPr>
        <p:spPr bwMode="auto">
          <a:xfrm>
            <a:off x="65532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78549" name="Text Box 21"/>
          <p:cNvSpPr txBox="1">
            <a:spLocks noChangeArrowheads="1"/>
          </p:cNvSpPr>
          <p:nvPr/>
        </p:nvSpPr>
        <p:spPr bwMode="auto">
          <a:xfrm>
            <a:off x="1676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a:t>
            </a:r>
            <a:endParaRPr lang="en-US" b="1">
              <a:solidFill>
                <a:srgbClr val="FF0000"/>
              </a:solidFill>
              <a:effectLst>
                <a:outerShdw blurRad="38100" dist="38100" dir="2700000" algn="tl">
                  <a:srgbClr val="C0C0C0"/>
                </a:outerShdw>
              </a:effectLst>
            </a:endParaRPr>
          </a:p>
        </p:txBody>
      </p:sp>
      <p:sp>
        <p:nvSpPr>
          <p:cNvPr id="278550" name="Text Box 22"/>
          <p:cNvSpPr txBox="1">
            <a:spLocks noChangeArrowheads="1"/>
          </p:cNvSpPr>
          <p:nvPr/>
        </p:nvSpPr>
        <p:spPr bwMode="auto">
          <a:xfrm>
            <a:off x="37338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278551" name="Text Box 23"/>
          <p:cNvSpPr txBox="1">
            <a:spLocks noChangeArrowheads="1"/>
          </p:cNvSpPr>
          <p:nvPr/>
        </p:nvSpPr>
        <p:spPr bwMode="auto">
          <a:xfrm>
            <a:off x="5486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278552" name="Text Box 24"/>
          <p:cNvSpPr txBox="1">
            <a:spLocks noChangeArrowheads="1"/>
          </p:cNvSpPr>
          <p:nvPr/>
        </p:nvSpPr>
        <p:spPr bwMode="auto">
          <a:xfrm>
            <a:off x="6629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53" name="Text Box 25"/>
          <p:cNvSpPr txBox="1">
            <a:spLocks noChangeArrowheads="1"/>
          </p:cNvSpPr>
          <p:nvPr/>
        </p:nvSpPr>
        <p:spPr bwMode="auto">
          <a:xfrm>
            <a:off x="17526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8554" name="Text Box 26"/>
          <p:cNvSpPr txBox="1">
            <a:spLocks noChangeArrowheads="1"/>
          </p:cNvSpPr>
          <p:nvPr/>
        </p:nvSpPr>
        <p:spPr bwMode="auto">
          <a:xfrm>
            <a:off x="46482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8555" name="Text Box 27"/>
          <p:cNvSpPr txBox="1">
            <a:spLocks noChangeArrowheads="1"/>
          </p:cNvSpPr>
          <p:nvPr/>
        </p:nvSpPr>
        <p:spPr bwMode="auto">
          <a:xfrm>
            <a:off x="62484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what a beautiful name</a:t>
            </a:r>
            <a:endParaRPr lang="en-US" sz="3600">
              <a:solidFill>
                <a:srgbClr val="FF0000"/>
              </a:solidFill>
              <a:effectLst>
                <a:outerShdw blurRad="38100" dist="38100" dir="2700000" algn="tl">
                  <a:srgbClr val="000000"/>
                </a:outerShdw>
              </a:effectLst>
            </a:endParaRPr>
          </a:p>
        </p:txBody>
      </p:sp>
      <p:sp>
        <p:nvSpPr>
          <p:cNvPr id="279555"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Truth revealed, my future sealed</a:t>
            </a:r>
            <a:endParaRPr lang="en-US" sz="3600">
              <a:solidFill>
                <a:srgbClr val="FF0000"/>
              </a:solidFill>
              <a:effectLst>
                <a:outerShdw blurRad="38100" dist="38100" dir="2700000" algn="tl">
                  <a:srgbClr val="000000"/>
                </a:outerShdw>
              </a:effectLst>
            </a:endParaRPr>
          </a:p>
        </p:txBody>
      </p:sp>
      <p:sp>
        <p:nvSpPr>
          <p:cNvPr id="279556"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Healed my pain</a:t>
            </a:r>
            <a:endParaRPr lang="en-US" sz="3600">
              <a:solidFill>
                <a:srgbClr val="FF0000"/>
              </a:solidFill>
              <a:effectLst>
                <a:outerShdw blurRad="38100" dist="38100" dir="2700000" algn="tl">
                  <a:srgbClr val="000000"/>
                </a:outerShdw>
              </a:effectLst>
            </a:endParaRPr>
          </a:p>
        </p:txBody>
      </p:sp>
      <p:sp>
        <p:nvSpPr>
          <p:cNvPr id="279557"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Love and freedom, life and warmth</a:t>
            </a:r>
            <a:endParaRPr lang="en-US" sz="3600">
              <a:solidFill>
                <a:srgbClr val="FF0000"/>
              </a:solidFill>
              <a:effectLst>
                <a:outerShdw blurRad="38100" dist="38100" dir="2700000" algn="tl">
                  <a:srgbClr val="000000"/>
                </a:outerShdw>
              </a:effectLst>
            </a:endParaRPr>
          </a:p>
        </p:txBody>
      </p:sp>
      <p:sp>
        <p:nvSpPr>
          <p:cNvPr id="279558" name="Text Box 6"/>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Grace that blows all fear away</a:t>
            </a:r>
            <a:endParaRPr lang="en-US" sz="3600">
              <a:solidFill>
                <a:srgbClr val="FF0000"/>
              </a:solidFill>
              <a:effectLst>
                <a:outerShdw blurRad="38100" dist="38100" dir="2700000" algn="tl">
                  <a:srgbClr val="000000"/>
                </a:outerShdw>
              </a:effectLst>
            </a:endParaRPr>
          </a:p>
        </p:txBody>
      </p:sp>
      <p:sp>
        <p:nvSpPr>
          <p:cNvPr id="279559" name="Text Box 7"/>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what a beautiful name</a:t>
            </a:r>
            <a:endParaRPr lang="en-US" sz="3600">
              <a:solidFill>
                <a:srgbClr val="FF0000"/>
              </a:solidFill>
              <a:effectLst>
                <a:outerShdw blurRad="38100" dist="38100" dir="2700000" algn="tl">
                  <a:srgbClr val="000000"/>
                </a:outerShdw>
              </a:effectLst>
            </a:endParaRPr>
          </a:p>
        </p:txBody>
      </p:sp>
      <p:sp>
        <p:nvSpPr>
          <p:cNvPr id="279560" name="Text Box 8"/>
          <p:cNvSpPr txBox="1">
            <a:spLocks noChangeArrowheads="1"/>
          </p:cNvSpPr>
          <p:nvPr/>
        </p:nvSpPr>
        <p:spPr bwMode="auto">
          <a:xfrm>
            <a:off x="18288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9561" name="Text Box 9"/>
          <p:cNvSpPr txBox="1">
            <a:spLocks noChangeArrowheads="1"/>
          </p:cNvSpPr>
          <p:nvPr/>
        </p:nvSpPr>
        <p:spPr bwMode="auto">
          <a:xfrm>
            <a:off x="48006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62" name="Text Box 10"/>
          <p:cNvSpPr txBox="1">
            <a:spLocks noChangeArrowheads="1"/>
          </p:cNvSpPr>
          <p:nvPr/>
        </p:nvSpPr>
        <p:spPr bwMode="auto">
          <a:xfrm>
            <a:off x="62484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9563" name="Text Box 11"/>
          <p:cNvSpPr txBox="1">
            <a:spLocks noChangeArrowheads="1"/>
          </p:cNvSpPr>
          <p:nvPr/>
        </p:nvSpPr>
        <p:spPr bwMode="auto">
          <a:xfrm>
            <a:off x="2057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64" name="Text Box 12"/>
          <p:cNvSpPr txBox="1">
            <a:spLocks noChangeArrowheads="1"/>
          </p:cNvSpPr>
          <p:nvPr/>
        </p:nvSpPr>
        <p:spPr bwMode="auto">
          <a:xfrm>
            <a:off x="3581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9565" name="Text Box 13"/>
          <p:cNvSpPr txBox="1">
            <a:spLocks noChangeArrowheads="1"/>
          </p:cNvSpPr>
          <p:nvPr/>
        </p:nvSpPr>
        <p:spPr bwMode="auto">
          <a:xfrm>
            <a:off x="46482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66" name="Text Box 14"/>
          <p:cNvSpPr txBox="1">
            <a:spLocks noChangeArrowheads="1"/>
          </p:cNvSpPr>
          <p:nvPr/>
        </p:nvSpPr>
        <p:spPr bwMode="auto">
          <a:xfrm>
            <a:off x="5867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9567" name="Text Box 15"/>
          <p:cNvSpPr txBox="1">
            <a:spLocks noChangeArrowheads="1"/>
          </p:cNvSpPr>
          <p:nvPr/>
        </p:nvSpPr>
        <p:spPr bwMode="auto">
          <a:xfrm>
            <a:off x="2590800" y="2286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9568" name="Text Box 16"/>
          <p:cNvSpPr txBox="1">
            <a:spLocks noChangeArrowheads="1"/>
          </p:cNvSpPr>
          <p:nvPr/>
        </p:nvSpPr>
        <p:spPr bwMode="auto">
          <a:xfrm>
            <a:off x="5486400" y="22860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  G</a:t>
            </a:r>
            <a:endParaRPr lang="en-US" b="1">
              <a:solidFill>
                <a:srgbClr val="FF0000"/>
              </a:solidFill>
              <a:effectLst>
                <a:outerShdw blurRad="38100" dist="38100" dir="2700000" algn="tl">
                  <a:srgbClr val="C0C0C0"/>
                </a:outerShdw>
              </a:effectLst>
            </a:endParaRPr>
          </a:p>
        </p:txBody>
      </p:sp>
      <p:sp>
        <p:nvSpPr>
          <p:cNvPr id="279569" name="Text Box 17"/>
          <p:cNvSpPr txBox="1">
            <a:spLocks noChangeArrowheads="1"/>
          </p:cNvSpPr>
          <p:nvPr/>
        </p:nvSpPr>
        <p:spPr bwMode="auto">
          <a:xfrm>
            <a:off x="12954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70" name="Text Box 18"/>
          <p:cNvSpPr txBox="1">
            <a:spLocks noChangeArrowheads="1"/>
          </p:cNvSpPr>
          <p:nvPr/>
        </p:nvSpPr>
        <p:spPr bwMode="auto">
          <a:xfrm>
            <a:off x="29718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79571" name="Text Box 19"/>
          <p:cNvSpPr txBox="1">
            <a:spLocks noChangeArrowheads="1"/>
          </p:cNvSpPr>
          <p:nvPr/>
        </p:nvSpPr>
        <p:spPr bwMode="auto">
          <a:xfrm>
            <a:off x="45720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72" name="Text Box 20"/>
          <p:cNvSpPr txBox="1">
            <a:spLocks noChangeArrowheads="1"/>
          </p:cNvSpPr>
          <p:nvPr/>
        </p:nvSpPr>
        <p:spPr bwMode="auto">
          <a:xfrm>
            <a:off x="65532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79573" name="Text Box 21"/>
          <p:cNvSpPr txBox="1">
            <a:spLocks noChangeArrowheads="1"/>
          </p:cNvSpPr>
          <p:nvPr/>
        </p:nvSpPr>
        <p:spPr bwMode="auto">
          <a:xfrm>
            <a:off x="1676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a:t>
            </a:r>
            <a:endParaRPr lang="en-US" b="1">
              <a:solidFill>
                <a:srgbClr val="FF0000"/>
              </a:solidFill>
              <a:effectLst>
                <a:outerShdw blurRad="38100" dist="38100" dir="2700000" algn="tl">
                  <a:srgbClr val="C0C0C0"/>
                </a:outerShdw>
              </a:effectLst>
            </a:endParaRPr>
          </a:p>
        </p:txBody>
      </p:sp>
      <p:sp>
        <p:nvSpPr>
          <p:cNvPr id="279574" name="Text Box 22"/>
          <p:cNvSpPr txBox="1">
            <a:spLocks noChangeArrowheads="1"/>
          </p:cNvSpPr>
          <p:nvPr/>
        </p:nvSpPr>
        <p:spPr bwMode="auto">
          <a:xfrm>
            <a:off x="37338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279575" name="Text Box 23"/>
          <p:cNvSpPr txBox="1">
            <a:spLocks noChangeArrowheads="1"/>
          </p:cNvSpPr>
          <p:nvPr/>
        </p:nvSpPr>
        <p:spPr bwMode="auto">
          <a:xfrm>
            <a:off x="5486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279576" name="Text Box 24"/>
          <p:cNvSpPr txBox="1">
            <a:spLocks noChangeArrowheads="1"/>
          </p:cNvSpPr>
          <p:nvPr/>
        </p:nvSpPr>
        <p:spPr bwMode="auto">
          <a:xfrm>
            <a:off x="6629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77" name="Text Box 25"/>
          <p:cNvSpPr txBox="1">
            <a:spLocks noChangeArrowheads="1"/>
          </p:cNvSpPr>
          <p:nvPr/>
        </p:nvSpPr>
        <p:spPr bwMode="auto">
          <a:xfrm>
            <a:off x="17526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79578" name="Text Box 26"/>
          <p:cNvSpPr txBox="1">
            <a:spLocks noChangeArrowheads="1"/>
          </p:cNvSpPr>
          <p:nvPr/>
        </p:nvSpPr>
        <p:spPr bwMode="auto">
          <a:xfrm>
            <a:off x="46482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79579" name="Text Box 27"/>
          <p:cNvSpPr txBox="1">
            <a:spLocks noChangeArrowheads="1"/>
          </p:cNvSpPr>
          <p:nvPr/>
        </p:nvSpPr>
        <p:spPr bwMode="auto">
          <a:xfrm>
            <a:off x="62484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what a beautiful name</a:t>
            </a:r>
            <a:endParaRPr lang="en-US" sz="3600">
              <a:solidFill>
                <a:srgbClr val="FF0000"/>
              </a:solidFill>
              <a:effectLst>
                <a:outerShdw blurRad="38100" dist="38100" dir="2700000" algn="tl">
                  <a:srgbClr val="000000"/>
                </a:outerShdw>
              </a:effectLst>
            </a:endParaRPr>
          </a:p>
        </p:txBody>
      </p:sp>
      <p:sp>
        <p:nvSpPr>
          <p:cNvPr id="280579"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Rescued my soul, my stronghold</a:t>
            </a:r>
            <a:endParaRPr lang="en-US" sz="3600">
              <a:solidFill>
                <a:srgbClr val="FF0000"/>
              </a:solidFill>
              <a:effectLst>
                <a:outerShdw blurRad="38100" dist="38100" dir="2700000" algn="tl">
                  <a:srgbClr val="000000"/>
                </a:outerShdw>
              </a:effectLst>
            </a:endParaRPr>
          </a:p>
        </p:txBody>
      </p:sp>
      <p:sp>
        <p:nvSpPr>
          <p:cNvPr id="280580"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Lifts me from shame</a:t>
            </a:r>
            <a:endParaRPr lang="en-US" sz="3600">
              <a:solidFill>
                <a:srgbClr val="FF0000"/>
              </a:solidFill>
              <a:effectLst>
                <a:outerShdw blurRad="38100" dist="38100" dir="2700000" algn="tl">
                  <a:srgbClr val="000000"/>
                </a:outerShdw>
              </a:effectLst>
            </a:endParaRPr>
          </a:p>
        </p:txBody>
      </p:sp>
      <p:sp>
        <p:nvSpPr>
          <p:cNvPr id="280581"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Forgiveness, security, power and love</a:t>
            </a:r>
            <a:endParaRPr lang="en-US" sz="3600">
              <a:solidFill>
                <a:srgbClr val="FF0000"/>
              </a:solidFill>
              <a:effectLst>
                <a:outerShdw blurRad="38100" dist="38100" dir="2700000" algn="tl">
                  <a:srgbClr val="000000"/>
                </a:outerShdw>
              </a:effectLst>
            </a:endParaRPr>
          </a:p>
        </p:txBody>
      </p:sp>
      <p:sp>
        <p:nvSpPr>
          <p:cNvPr id="280582" name="Text Box 6"/>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Grace that blows all fear away</a:t>
            </a:r>
            <a:endParaRPr lang="en-US" sz="3600">
              <a:solidFill>
                <a:srgbClr val="FF0000"/>
              </a:solidFill>
              <a:effectLst>
                <a:outerShdw blurRad="38100" dist="38100" dir="2700000" algn="tl">
                  <a:srgbClr val="000000"/>
                </a:outerShdw>
              </a:effectLst>
            </a:endParaRPr>
          </a:p>
        </p:txBody>
      </p:sp>
      <p:sp>
        <p:nvSpPr>
          <p:cNvPr id="280583" name="Text Box 7"/>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what a beautiful name</a:t>
            </a:r>
            <a:endParaRPr lang="en-US" sz="3600">
              <a:solidFill>
                <a:srgbClr val="FF0000"/>
              </a:solidFill>
              <a:effectLst>
                <a:outerShdw blurRad="38100" dist="38100" dir="2700000" algn="tl">
                  <a:srgbClr val="000000"/>
                </a:outerShdw>
              </a:effectLst>
            </a:endParaRPr>
          </a:p>
        </p:txBody>
      </p:sp>
      <p:sp>
        <p:nvSpPr>
          <p:cNvPr id="280584" name="Text Box 8"/>
          <p:cNvSpPr txBox="1">
            <a:spLocks noChangeArrowheads="1"/>
          </p:cNvSpPr>
          <p:nvPr/>
        </p:nvSpPr>
        <p:spPr bwMode="auto">
          <a:xfrm>
            <a:off x="18288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80585" name="Text Box 9"/>
          <p:cNvSpPr txBox="1">
            <a:spLocks noChangeArrowheads="1"/>
          </p:cNvSpPr>
          <p:nvPr/>
        </p:nvSpPr>
        <p:spPr bwMode="auto">
          <a:xfrm>
            <a:off x="48006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586" name="Text Box 10"/>
          <p:cNvSpPr txBox="1">
            <a:spLocks noChangeArrowheads="1"/>
          </p:cNvSpPr>
          <p:nvPr/>
        </p:nvSpPr>
        <p:spPr bwMode="auto">
          <a:xfrm>
            <a:off x="6248400" y="30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80587" name="Text Box 11"/>
          <p:cNvSpPr txBox="1">
            <a:spLocks noChangeArrowheads="1"/>
          </p:cNvSpPr>
          <p:nvPr/>
        </p:nvSpPr>
        <p:spPr bwMode="auto">
          <a:xfrm>
            <a:off x="2057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588" name="Text Box 12"/>
          <p:cNvSpPr txBox="1">
            <a:spLocks noChangeArrowheads="1"/>
          </p:cNvSpPr>
          <p:nvPr/>
        </p:nvSpPr>
        <p:spPr bwMode="auto">
          <a:xfrm>
            <a:off x="3581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80589" name="Text Box 13"/>
          <p:cNvSpPr txBox="1">
            <a:spLocks noChangeArrowheads="1"/>
          </p:cNvSpPr>
          <p:nvPr/>
        </p:nvSpPr>
        <p:spPr bwMode="auto">
          <a:xfrm>
            <a:off x="46482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590" name="Text Box 14"/>
          <p:cNvSpPr txBox="1">
            <a:spLocks noChangeArrowheads="1"/>
          </p:cNvSpPr>
          <p:nvPr/>
        </p:nvSpPr>
        <p:spPr bwMode="auto">
          <a:xfrm>
            <a:off x="58674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80591" name="Text Box 15"/>
          <p:cNvSpPr txBox="1">
            <a:spLocks noChangeArrowheads="1"/>
          </p:cNvSpPr>
          <p:nvPr/>
        </p:nvSpPr>
        <p:spPr bwMode="auto">
          <a:xfrm>
            <a:off x="2590800" y="2286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80592" name="Text Box 16"/>
          <p:cNvSpPr txBox="1">
            <a:spLocks noChangeArrowheads="1"/>
          </p:cNvSpPr>
          <p:nvPr/>
        </p:nvSpPr>
        <p:spPr bwMode="auto">
          <a:xfrm>
            <a:off x="5486400" y="22860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  G</a:t>
            </a:r>
            <a:endParaRPr lang="en-US" b="1">
              <a:solidFill>
                <a:srgbClr val="FF0000"/>
              </a:solidFill>
              <a:effectLst>
                <a:outerShdw blurRad="38100" dist="38100" dir="2700000" algn="tl">
                  <a:srgbClr val="C0C0C0"/>
                </a:outerShdw>
              </a:effectLst>
            </a:endParaRPr>
          </a:p>
        </p:txBody>
      </p:sp>
      <p:sp>
        <p:nvSpPr>
          <p:cNvPr id="280593" name="Text Box 17"/>
          <p:cNvSpPr txBox="1">
            <a:spLocks noChangeArrowheads="1"/>
          </p:cNvSpPr>
          <p:nvPr/>
        </p:nvSpPr>
        <p:spPr bwMode="auto">
          <a:xfrm>
            <a:off x="12954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594" name="Text Box 18"/>
          <p:cNvSpPr txBox="1">
            <a:spLocks noChangeArrowheads="1"/>
          </p:cNvSpPr>
          <p:nvPr/>
        </p:nvSpPr>
        <p:spPr bwMode="auto">
          <a:xfrm>
            <a:off x="29718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80595" name="Text Box 19"/>
          <p:cNvSpPr txBox="1">
            <a:spLocks noChangeArrowheads="1"/>
          </p:cNvSpPr>
          <p:nvPr/>
        </p:nvSpPr>
        <p:spPr bwMode="auto">
          <a:xfrm>
            <a:off x="45720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596" name="Text Box 20"/>
          <p:cNvSpPr txBox="1">
            <a:spLocks noChangeArrowheads="1"/>
          </p:cNvSpPr>
          <p:nvPr/>
        </p:nvSpPr>
        <p:spPr bwMode="auto">
          <a:xfrm>
            <a:off x="65532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280597" name="Text Box 21"/>
          <p:cNvSpPr txBox="1">
            <a:spLocks noChangeArrowheads="1"/>
          </p:cNvSpPr>
          <p:nvPr/>
        </p:nvSpPr>
        <p:spPr bwMode="auto">
          <a:xfrm>
            <a:off x="1676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a:t>
            </a:r>
            <a:endParaRPr lang="en-US" b="1">
              <a:solidFill>
                <a:srgbClr val="FF0000"/>
              </a:solidFill>
              <a:effectLst>
                <a:outerShdw blurRad="38100" dist="38100" dir="2700000" algn="tl">
                  <a:srgbClr val="C0C0C0"/>
                </a:outerShdw>
              </a:effectLst>
            </a:endParaRPr>
          </a:p>
        </p:txBody>
      </p:sp>
      <p:sp>
        <p:nvSpPr>
          <p:cNvPr id="280598" name="Text Box 22"/>
          <p:cNvSpPr txBox="1">
            <a:spLocks noChangeArrowheads="1"/>
          </p:cNvSpPr>
          <p:nvPr/>
        </p:nvSpPr>
        <p:spPr bwMode="auto">
          <a:xfrm>
            <a:off x="37338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280599" name="Text Box 23"/>
          <p:cNvSpPr txBox="1">
            <a:spLocks noChangeArrowheads="1"/>
          </p:cNvSpPr>
          <p:nvPr/>
        </p:nvSpPr>
        <p:spPr bwMode="auto">
          <a:xfrm>
            <a:off x="5486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280600" name="Text Box 24"/>
          <p:cNvSpPr txBox="1">
            <a:spLocks noChangeArrowheads="1"/>
          </p:cNvSpPr>
          <p:nvPr/>
        </p:nvSpPr>
        <p:spPr bwMode="auto">
          <a:xfrm>
            <a:off x="6629400" y="434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601" name="Text Box 25"/>
          <p:cNvSpPr txBox="1">
            <a:spLocks noChangeArrowheads="1"/>
          </p:cNvSpPr>
          <p:nvPr/>
        </p:nvSpPr>
        <p:spPr bwMode="auto">
          <a:xfrm>
            <a:off x="17526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280602" name="Text Box 26"/>
          <p:cNvSpPr txBox="1">
            <a:spLocks noChangeArrowheads="1"/>
          </p:cNvSpPr>
          <p:nvPr/>
        </p:nvSpPr>
        <p:spPr bwMode="auto">
          <a:xfrm>
            <a:off x="46482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280603" name="Text Box 27"/>
          <p:cNvSpPr txBox="1">
            <a:spLocks noChangeArrowheads="1"/>
          </p:cNvSpPr>
          <p:nvPr/>
        </p:nvSpPr>
        <p:spPr bwMode="auto">
          <a:xfrm>
            <a:off x="6248400" y="5334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0" y="533400"/>
            <a:ext cx="914400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284675" name="Text Box 3"/>
          <p:cNvSpPr txBox="1">
            <a:spLocks noChangeArrowheads="1"/>
          </p:cNvSpPr>
          <p:nvPr/>
        </p:nvSpPr>
        <p:spPr bwMode="auto">
          <a:xfrm>
            <a:off x="0" y="609600"/>
            <a:ext cx="9144000" cy="10064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Spring up a well within my</a:t>
            </a:r>
            <a:r>
              <a:rPr lang="en-US" sz="6000">
                <a:solidFill>
                  <a:schemeClr val="bg1"/>
                </a:solidFill>
                <a:effectLst>
                  <a:outerShdw blurRad="38100" dist="38100" dir="2700000" algn="tl">
                    <a:srgbClr val="000000"/>
                  </a:outerShdw>
                </a:effectLst>
              </a:rPr>
              <a:t> </a:t>
            </a:r>
            <a:r>
              <a:rPr lang="en-US" sz="5400">
                <a:solidFill>
                  <a:schemeClr val="bg1"/>
                </a:solidFill>
                <a:effectLst>
                  <a:outerShdw blurRad="38100" dist="38100" dir="2700000" algn="tl">
                    <a:srgbClr val="000000"/>
                  </a:outerShdw>
                </a:effectLst>
              </a:rPr>
              <a:t>soul</a:t>
            </a:r>
          </a:p>
        </p:txBody>
      </p:sp>
      <p:sp>
        <p:nvSpPr>
          <p:cNvPr id="284676" name="Text Box 4"/>
          <p:cNvSpPr txBox="1">
            <a:spLocks noChangeArrowheads="1"/>
          </p:cNvSpPr>
          <p:nvPr/>
        </p:nvSpPr>
        <p:spPr bwMode="auto">
          <a:xfrm>
            <a:off x="5334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4677" name="Text Box 5"/>
          <p:cNvSpPr txBox="1">
            <a:spLocks noChangeArrowheads="1"/>
          </p:cNvSpPr>
          <p:nvPr/>
        </p:nvSpPr>
        <p:spPr bwMode="auto">
          <a:xfrm>
            <a:off x="0" y="2590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And let Your living water flow</a:t>
            </a:r>
          </a:p>
        </p:txBody>
      </p:sp>
      <p:sp>
        <p:nvSpPr>
          <p:cNvPr id="284678" name="Text Box 6"/>
          <p:cNvSpPr txBox="1">
            <a:spLocks noChangeArrowheads="1"/>
          </p:cNvSpPr>
          <p:nvPr/>
        </p:nvSpPr>
        <p:spPr bwMode="auto">
          <a:xfrm>
            <a:off x="30480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84679" name="Text Box 7"/>
          <p:cNvSpPr txBox="1">
            <a:spLocks noChangeArrowheads="1"/>
          </p:cNvSpPr>
          <p:nvPr/>
        </p:nvSpPr>
        <p:spPr bwMode="auto">
          <a:xfrm>
            <a:off x="65532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84680" name="Text Box 8"/>
          <p:cNvSpPr txBox="1">
            <a:spLocks noChangeArrowheads="1"/>
          </p:cNvSpPr>
          <p:nvPr/>
        </p:nvSpPr>
        <p:spPr bwMode="auto">
          <a:xfrm>
            <a:off x="8229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84681" name="Text Box 9"/>
          <p:cNvSpPr txBox="1">
            <a:spLocks noChangeArrowheads="1"/>
          </p:cNvSpPr>
          <p:nvPr/>
        </p:nvSpPr>
        <p:spPr bwMode="auto">
          <a:xfrm>
            <a:off x="609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4682" name="Text Box 10"/>
          <p:cNvSpPr txBox="1">
            <a:spLocks noChangeArrowheads="1"/>
          </p:cNvSpPr>
          <p:nvPr/>
        </p:nvSpPr>
        <p:spPr bwMode="auto">
          <a:xfrm>
            <a:off x="41148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84683" name="Text Box 11"/>
          <p:cNvSpPr txBox="1">
            <a:spLocks noChangeArrowheads="1"/>
          </p:cNvSpPr>
          <p:nvPr/>
        </p:nvSpPr>
        <p:spPr bwMode="auto">
          <a:xfrm>
            <a:off x="68580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84684" name="Text Box 12"/>
          <p:cNvSpPr txBox="1">
            <a:spLocks noChangeArrowheads="1"/>
          </p:cNvSpPr>
          <p:nvPr/>
        </p:nvSpPr>
        <p:spPr bwMode="auto">
          <a:xfrm>
            <a:off x="8229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457200" y="609600"/>
            <a:ext cx="9906000" cy="854075"/>
          </a:xfrm>
          <a:prstGeom prst="rect">
            <a:avLst/>
          </a:prstGeom>
          <a:noFill/>
          <a:ln w="9525">
            <a:noFill/>
            <a:miter lim="800000"/>
            <a:headEnd/>
            <a:tailEnd/>
          </a:ln>
          <a:effectLst/>
        </p:spPr>
        <p:txBody>
          <a:bodyPr>
            <a:spAutoFit/>
          </a:bodyPr>
          <a:lstStyle/>
          <a:p>
            <a:pPr algn="ctr">
              <a:spcBef>
                <a:spcPct val="50000"/>
              </a:spcBef>
              <a:defRPr/>
            </a:pPr>
            <a:r>
              <a:rPr lang="en-US" sz="5000">
                <a:solidFill>
                  <a:schemeClr val="bg1"/>
                </a:solidFill>
                <a:effectLst>
                  <a:outerShdw blurRad="38100" dist="38100" dir="2700000" algn="tl">
                    <a:srgbClr val="000000"/>
                  </a:outerShdw>
                </a:effectLst>
              </a:rPr>
              <a:t>Mighty rushing river move over me</a:t>
            </a:r>
          </a:p>
        </p:txBody>
      </p:sp>
      <p:sp>
        <p:nvSpPr>
          <p:cNvPr id="285699" name="Text Box 3"/>
          <p:cNvSpPr txBox="1">
            <a:spLocks noChangeArrowheads="1"/>
          </p:cNvSpPr>
          <p:nvPr/>
        </p:nvSpPr>
        <p:spPr bwMode="auto">
          <a:xfrm>
            <a:off x="0" y="2590800"/>
            <a:ext cx="9144000" cy="17367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And let your waters wash me clean</a:t>
            </a:r>
          </a:p>
        </p:txBody>
      </p:sp>
      <p:sp>
        <p:nvSpPr>
          <p:cNvPr id="285700" name="Text Box 4"/>
          <p:cNvSpPr txBox="1">
            <a:spLocks noChangeArrowheads="1"/>
          </p:cNvSpPr>
          <p:nvPr/>
        </p:nvSpPr>
        <p:spPr bwMode="auto">
          <a:xfrm>
            <a:off x="5334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5701" name="Text Box 5"/>
          <p:cNvSpPr txBox="1">
            <a:spLocks noChangeArrowheads="1"/>
          </p:cNvSpPr>
          <p:nvPr/>
        </p:nvSpPr>
        <p:spPr bwMode="auto">
          <a:xfrm>
            <a:off x="30480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85702" name="Text Box 6"/>
          <p:cNvSpPr txBox="1">
            <a:spLocks noChangeArrowheads="1"/>
          </p:cNvSpPr>
          <p:nvPr/>
        </p:nvSpPr>
        <p:spPr bwMode="auto">
          <a:xfrm>
            <a:off x="65532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85703" name="Text Box 7"/>
          <p:cNvSpPr txBox="1">
            <a:spLocks noChangeArrowheads="1"/>
          </p:cNvSpPr>
          <p:nvPr/>
        </p:nvSpPr>
        <p:spPr bwMode="auto">
          <a:xfrm>
            <a:off x="8229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85704" name="Text Box 8"/>
          <p:cNvSpPr txBox="1">
            <a:spLocks noChangeArrowheads="1"/>
          </p:cNvSpPr>
          <p:nvPr/>
        </p:nvSpPr>
        <p:spPr bwMode="auto">
          <a:xfrm>
            <a:off x="609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5705" name="Text Box 9"/>
          <p:cNvSpPr txBox="1">
            <a:spLocks noChangeArrowheads="1"/>
          </p:cNvSpPr>
          <p:nvPr/>
        </p:nvSpPr>
        <p:spPr bwMode="auto">
          <a:xfrm>
            <a:off x="40386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85706" name="Text Box 10"/>
          <p:cNvSpPr txBox="1">
            <a:spLocks noChangeArrowheads="1"/>
          </p:cNvSpPr>
          <p:nvPr/>
        </p:nvSpPr>
        <p:spPr bwMode="auto">
          <a:xfrm>
            <a:off x="2895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85707" name="Text Box 11"/>
          <p:cNvSpPr txBox="1">
            <a:spLocks noChangeArrowheads="1"/>
          </p:cNvSpPr>
          <p:nvPr/>
        </p:nvSpPr>
        <p:spPr bwMode="auto">
          <a:xfrm>
            <a:off x="53340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457200" y="762000"/>
            <a:ext cx="10058400" cy="854075"/>
          </a:xfrm>
          <a:prstGeom prst="rect">
            <a:avLst/>
          </a:prstGeom>
          <a:noFill/>
          <a:ln w="9525">
            <a:noFill/>
            <a:miter lim="800000"/>
            <a:headEnd/>
            <a:tailEnd/>
          </a:ln>
          <a:effectLst/>
        </p:spPr>
        <p:txBody>
          <a:bodyPr>
            <a:spAutoFit/>
          </a:bodyPr>
          <a:lstStyle/>
          <a:p>
            <a:pPr algn="ctr">
              <a:spcBef>
                <a:spcPct val="50000"/>
              </a:spcBef>
              <a:defRPr/>
            </a:pPr>
            <a:r>
              <a:rPr lang="en-US" sz="5000">
                <a:solidFill>
                  <a:schemeClr val="bg1"/>
                </a:solidFill>
                <a:effectLst>
                  <a:outerShdw blurRad="38100" dist="38100" dir="2700000" algn="tl">
                    <a:srgbClr val="000000"/>
                  </a:outerShdw>
                </a:effectLst>
              </a:rPr>
              <a:t>O’ wind from heaven blowing strong</a:t>
            </a:r>
          </a:p>
        </p:txBody>
      </p:sp>
      <p:sp>
        <p:nvSpPr>
          <p:cNvPr id="286723" name="Text Box 3"/>
          <p:cNvSpPr txBox="1">
            <a:spLocks noChangeArrowheads="1"/>
          </p:cNvSpPr>
          <p:nvPr/>
        </p:nvSpPr>
        <p:spPr bwMode="auto">
          <a:xfrm>
            <a:off x="0" y="2590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I spread my wings you carry me</a:t>
            </a:r>
          </a:p>
        </p:txBody>
      </p:sp>
      <p:sp>
        <p:nvSpPr>
          <p:cNvPr id="286724" name="Text Box 4"/>
          <p:cNvSpPr txBox="1">
            <a:spLocks noChangeArrowheads="1"/>
          </p:cNvSpPr>
          <p:nvPr/>
        </p:nvSpPr>
        <p:spPr bwMode="auto">
          <a:xfrm>
            <a:off x="5334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6725" name="Text Box 5"/>
          <p:cNvSpPr txBox="1">
            <a:spLocks noChangeArrowheads="1"/>
          </p:cNvSpPr>
          <p:nvPr/>
        </p:nvSpPr>
        <p:spPr bwMode="auto">
          <a:xfrm>
            <a:off x="30480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86726" name="Text Box 6"/>
          <p:cNvSpPr txBox="1">
            <a:spLocks noChangeArrowheads="1"/>
          </p:cNvSpPr>
          <p:nvPr/>
        </p:nvSpPr>
        <p:spPr bwMode="auto">
          <a:xfrm>
            <a:off x="65532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86727" name="Text Box 7"/>
          <p:cNvSpPr txBox="1">
            <a:spLocks noChangeArrowheads="1"/>
          </p:cNvSpPr>
          <p:nvPr/>
        </p:nvSpPr>
        <p:spPr bwMode="auto">
          <a:xfrm>
            <a:off x="8229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86728" name="Text Box 8"/>
          <p:cNvSpPr txBox="1">
            <a:spLocks noChangeArrowheads="1"/>
          </p:cNvSpPr>
          <p:nvPr/>
        </p:nvSpPr>
        <p:spPr bwMode="auto">
          <a:xfrm>
            <a:off x="609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6729" name="Text Box 9"/>
          <p:cNvSpPr txBox="1">
            <a:spLocks noChangeArrowheads="1"/>
          </p:cNvSpPr>
          <p:nvPr/>
        </p:nvSpPr>
        <p:spPr bwMode="auto">
          <a:xfrm>
            <a:off x="40386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286730" name="Text Box 10"/>
          <p:cNvSpPr txBox="1">
            <a:spLocks noChangeArrowheads="1"/>
          </p:cNvSpPr>
          <p:nvPr/>
        </p:nvSpPr>
        <p:spPr bwMode="auto">
          <a:xfrm>
            <a:off x="69342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86731" name="Text Box 11"/>
          <p:cNvSpPr txBox="1">
            <a:spLocks noChangeArrowheads="1"/>
          </p:cNvSpPr>
          <p:nvPr/>
        </p:nvSpPr>
        <p:spPr bwMode="auto">
          <a:xfrm>
            <a:off x="80010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Adonai,</a:t>
            </a:r>
          </a:p>
        </p:txBody>
      </p:sp>
      <p:sp>
        <p:nvSpPr>
          <p:cNvPr id="116739" name="Text Box 3"/>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lift up my heart and I cry</a:t>
            </a:r>
          </a:p>
        </p:txBody>
      </p:sp>
      <p:sp>
        <p:nvSpPr>
          <p:cNvPr id="116740" name="Text Box 4"/>
          <p:cNvSpPr txBox="1">
            <a:spLocks noChangeArrowheads="1"/>
          </p:cNvSpPr>
          <p:nvPr/>
        </p:nvSpPr>
        <p:spPr bwMode="auto">
          <a:xfrm>
            <a:off x="0" y="4114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Father of my hope and freedom.</a:t>
            </a:r>
          </a:p>
        </p:txBody>
      </p:sp>
      <p:sp>
        <p:nvSpPr>
          <p:cNvPr id="116741" name="Text Box 5"/>
          <p:cNvSpPr txBox="1">
            <a:spLocks noChangeArrowheads="1"/>
          </p:cNvSpPr>
          <p:nvPr/>
        </p:nvSpPr>
        <p:spPr bwMode="auto">
          <a:xfrm>
            <a:off x="0" y="495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Oh, my Adonai.</a:t>
            </a:r>
          </a:p>
        </p:txBody>
      </p:sp>
      <p:sp>
        <p:nvSpPr>
          <p:cNvPr id="116742" name="Text Box 6"/>
          <p:cNvSpPr txBox="1">
            <a:spLocks noChangeArrowheads="1"/>
          </p:cNvSpPr>
          <p:nvPr/>
        </p:nvSpPr>
        <p:spPr bwMode="auto">
          <a:xfrm>
            <a:off x="0" y="3276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are the maker of each moment</a:t>
            </a:r>
          </a:p>
        </p:txBody>
      </p:sp>
      <p:sp>
        <p:nvSpPr>
          <p:cNvPr id="116743" name="Text Box 7"/>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adonai</a:t>
            </a:r>
          </a:p>
        </p:txBody>
      </p:sp>
      <p:sp>
        <p:nvSpPr>
          <p:cNvPr id="116744" name="Text Box 8"/>
          <p:cNvSpPr txBox="1">
            <a:spLocks noChangeArrowheads="1"/>
          </p:cNvSpPr>
          <p:nvPr/>
        </p:nvSpPr>
        <p:spPr bwMode="auto">
          <a:xfrm>
            <a:off x="36576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Eb/Bb</a:t>
            </a:r>
          </a:p>
        </p:txBody>
      </p:sp>
      <p:sp>
        <p:nvSpPr>
          <p:cNvPr id="116745" name="Text Box 9"/>
          <p:cNvSpPr txBox="1">
            <a:spLocks noChangeArrowheads="1"/>
          </p:cNvSpPr>
          <p:nvPr/>
        </p:nvSpPr>
        <p:spPr bwMode="auto">
          <a:xfrm>
            <a:off x="2362200" y="838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a:t>
            </a:r>
          </a:p>
        </p:txBody>
      </p:sp>
      <p:sp>
        <p:nvSpPr>
          <p:cNvPr id="116746" name="Text Box 10"/>
          <p:cNvSpPr txBox="1">
            <a:spLocks noChangeArrowheads="1"/>
          </p:cNvSpPr>
          <p:nvPr/>
        </p:nvSpPr>
        <p:spPr bwMode="auto">
          <a:xfrm>
            <a:off x="59436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16747" name="Text Box 11"/>
          <p:cNvSpPr txBox="1">
            <a:spLocks noChangeArrowheads="1"/>
          </p:cNvSpPr>
          <p:nvPr/>
        </p:nvSpPr>
        <p:spPr bwMode="auto">
          <a:xfrm>
            <a:off x="64770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116748" name="Text Box 12"/>
          <p:cNvSpPr txBox="1">
            <a:spLocks noChangeArrowheads="1"/>
          </p:cNvSpPr>
          <p:nvPr/>
        </p:nvSpPr>
        <p:spPr bwMode="auto">
          <a:xfrm>
            <a:off x="36576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16749" name="Text Box 13"/>
          <p:cNvSpPr txBox="1">
            <a:spLocks noChangeArrowheads="1"/>
          </p:cNvSpPr>
          <p:nvPr/>
        </p:nvSpPr>
        <p:spPr bwMode="auto">
          <a:xfrm>
            <a:off x="20574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16750" name="Text Box 14"/>
          <p:cNvSpPr txBox="1">
            <a:spLocks noChangeArrowheads="1"/>
          </p:cNvSpPr>
          <p:nvPr/>
        </p:nvSpPr>
        <p:spPr bwMode="auto">
          <a:xfrm>
            <a:off x="64008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16751" name="Text Box 15"/>
          <p:cNvSpPr txBox="1">
            <a:spLocks noChangeArrowheads="1"/>
          </p:cNvSpPr>
          <p:nvPr/>
        </p:nvSpPr>
        <p:spPr bwMode="auto">
          <a:xfrm>
            <a:off x="4191000" y="990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116752" name="Text Box 16"/>
          <p:cNvSpPr txBox="1">
            <a:spLocks noChangeArrowheads="1"/>
          </p:cNvSpPr>
          <p:nvPr/>
        </p:nvSpPr>
        <p:spPr bwMode="auto">
          <a:xfrm>
            <a:off x="33528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a:t>
            </a:r>
          </a:p>
        </p:txBody>
      </p:sp>
      <p:sp>
        <p:nvSpPr>
          <p:cNvPr id="116753" name="Text Box 17"/>
          <p:cNvSpPr txBox="1">
            <a:spLocks noChangeArrowheads="1"/>
          </p:cNvSpPr>
          <p:nvPr/>
        </p:nvSpPr>
        <p:spPr bwMode="auto">
          <a:xfrm>
            <a:off x="39624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16754" name="Text Box 18"/>
          <p:cNvSpPr txBox="1">
            <a:spLocks noChangeArrowheads="1"/>
          </p:cNvSpPr>
          <p:nvPr/>
        </p:nvSpPr>
        <p:spPr bwMode="auto">
          <a:xfrm>
            <a:off x="47244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6755" name="Text Box 19"/>
          <p:cNvSpPr txBox="1">
            <a:spLocks noChangeArrowheads="1"/>
          </p:cNvSpPr>
          <p:nvPr/>
        </p:nvSpPr>
        <p:spPr bwMode="auto">
          <a:xfrm>
            <a:off x="6096000" y="38100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p>
        </p:txBody>
      </p:sp>
      <p:sp>
        <p:nvSpPr>
          <p:cNvPr id="116756" name="Text Box 20"/>
          <p:cNvSpPr txBox="1">
            <a:spLocks noChangeArrowheads="1"/>
          </p:cNvSpPr>
          <p:nvPr/>
        </p:nvSpPr>
        <p:spPr bwMode="auto">
          <a:xfrm>
            <a:off x="48768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0" y="83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there may be love</a:t>
            </a:r>
            <a:endParaRPr lang="en-US" sz="8000">
              <a:solidFill>
                <a:schemeClr val="bg1"/>
              </a:solidFill>
              <a:effectLst>
                <a:outerShdw blurRad="38100" dist="38100" dir="2700000" algn="tl">
                  <a:srgbClr val="000000"/>
                </a:outerShdw>
              </a:effectLst>
            </a:endParaRPr>
          </a:p>
        </p:txBody>
      </p:sp>
      <p:sp>
        <p:nvSpPr>
          <p:cNvPr id="287747" name="Text Box 3"/>
          <p:cNvSpPr txBox="1">
            <a:spLocks noChangeArrowheads="1"/>
          </p:cNvSpPr>
          <p:nvPr/>
        </p:nvSpPr>
        <p:spPr bwMode="auto">
          <a:xfrm>
            <a:off x="4800600" y="3810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F</a:t>
            </a:r>
            <a:endParaRPr lang="en-US" sz="3600">
              <a:solidFill>
                <a:srgbClr val="FF0000"/>
              </a:solidFill>
              <a:effectLst>
                <a:outerShdw blurRad="38100" dist="38100" dir="2700000" algn="tl">
                  <a:srgbClr val="C0C0C0"/>
                </a:outerShdw>
              </a:effectLst>
            </a:endParaRPr>
          </a:p>
        </p:txBody>
      </p:sp>
      <p:sp>
        <p:nvSpPr>
          <p:cNvPr id="287748" name="Text Box 4"/>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there may be peace</a:t>
            </a:r>
            <a:endParaRPr lang="en-US" sz="8000">
              <a:solidFill>
                <a:schemeClr val="bg1"/>
              </a:solidFill>
              <a:effectLst>
                <a:outerShdw blurRad="38100" dist="38100" dir="2700000" algn="tl">
                  <a:srgbClr val="000000"/>
                </a:outerShdw>
              </a:effectLst>
            </a:endParaRPr>
          </a:p>
        </p:txBody>
      </p:sp>
      <p:sp>
        <p:nvSpPr>
          <p:cNvPr id="287749" name="Text Box 5"/>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there may be joy</a:t>
            </a:r>
            <a:endParaRPr lang="en-US" sz="8000">
              <a:solidFill>
                <a:schemeClr val="bg1"/>
              </a:solidFill>
              <a:effectLst>
                <a:outerShdw blurRad="38100" dist="38100" dir="2700000" algn="tl">
                  <a:srgbClr val="000000"/>
                </a:outerShdw>
              </a:effectLst>
            </a:endParaRPr>
          </a:p>
        </p:txBody>
      </p:sp>
      <p:sp>
        <p:nvSpPr>
          <p:cNvPr id="287750" name="Text Box 6"/>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Make me whole</a:t>
            </a:r>
            <a:endParaRPr lang="en-US" sz="8000">
              <a:solidFill>
                <a:schemeClr val="bg1"/>
              </a:solidFill>
              <a:effectLst>
                <a:outerShdw blurRad="38100" dist="38100" dir="2700000" algn="tl">
                  <a:srgbClr val="000000"/>
                </a:outerShdw>
              </a:effectLst>
            </a:endParaRPr>
          </a:p>
        </p:txBody>
      </p:sp>
      <p:sp>
        <p:nvSpPr>
          <p:cNvPr id="287751" name="Text Box 7"/>
          <p:cNvSpPr txBox="1">
            <a:spLocks noChangeArrowheads="1"/>
          </p:cNvSpPr>
          <p:nvPr/>
        </p:nvSpPr>
        <p:spPr bwMode="auto">
          <a:xfrm>
            <a:off x="4800600" y="13716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F</a:t>
            </a:r>
            <a:endParaRPr lang="en-US" sz="3600">
              <a:solidFill>
                <a:srgbClr val="FF0000"/>
              </a:solidFill>
              <a:effectLst>
                <a:outerShdw blurRad="38100" dist="38100" dir="2700000" algn="tl">
                  <a:srgbClr val="C0C0C0"/>
                </a:outerShdw>
              </a:effectLst>
            </a:endParaRPr>
          </a:p>
        </p:txBody>
      </p:sp>
      <p:sp>
        <p:nvSpPr>
          <p:cNvPr id="287752" name="Text Box 8"/>
          <p:cNvSpPr txBox="1">
            <a:spLocks noChangeArrowheads="1"/>
          </p:cNvSpPr>
          <p:nvPr/>
        </p:nvSpPr>
        <p:spPr bwMode="auto">
          <a:xfrm>
            <a:off x="4876800" y="22860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    F</a:t>
            </a:r>
            <a:endParaRPr lang="en-US" sz="3600">
              <a:solidFill>
                <a:srgbClr val="FF0000"/>
              </a:solidFill>
              <a:effectLst>
                <a:outerShdw blurRad="38100" dist="38100" dir="2700000" algn="tl">
                  <a:srgbClr val="C0C0C0"/>
                </a:outerShdw>
              </a:effectLst>
            </a:endParaRPr>
          </a:p>
        </p:txBody>
      </p:sp>
      <p:sp>
        <p:nvSpPr>
          <p:cNvPr id="287753" name="Text Box 9"/>
          <p:cNvSpPr txBox="1">
            <a:spLocks noChangeArrowheads="1"/>
          </p:cNvSpPr>
          <p:nvPr/>
        </p:nvSpPr>
        <p:spPr bwMode="auto">
          <a:xfrm>
            <a:off x="4800600" y="32766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C/E F F/G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Magnificent God</a:t>
            </a:r>
            <a:endParaRPr lang="en-US" sz="5400">
              <a:solidFill>
                <a:schemeClr val="bg1"/>
              </a:solidFill>
              <a:effectLst>
                <a:outerShdw blurRad="38100" dist="38100" dir="2700000" algn="tl">
                  <a:srgbClr val="000000"/>
                </a:outerShdw>
              </a:effectLst>
            </a:endParaRPr>
          </a:p>
        </p:txBody>
      </p:sp>
      <p:sp>
        <p:nvSpPr>
          <p:cNvPr id="288771" name="Text Box 3"/>
          <p:cNvSpPr txBox="1">
            <a:spLocks noChangeArrowheads="1"/>
          </p:cNvSpPr>
          <p:nvPr/>
        </p:nvSpPr>
        <p:spPr bwMode="auto">
          <a:xfrm>
            <a:off x="0" y="1371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Magnificent Lord</a:t>
            </a:r>
          </a:p>
        </p:txBody>
      </p:sp>
      <p:sp>
        <p:nvSpPr>
          <p:cNvPr id="288772" name="Text Box 4"/>
          <p:cNvSpPr txBox="1">
            <a:spLocks noChangeArrowheads="1"/>
          </p:cNvSpPr>
          <p:nvPr/>
        </p:nvSpPr>
        <p:spPr bwMode="auto">
          <a:xfrm>
            <a:off x="0" y="2819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We worship You</a:t>
            </a:r>
          </a:p>
        </p:txBody>
      </p:sp>
      <p:sp>
        <p:nvSpPr>
          <p:cNvPr id="288773" name="Text Box 5"/>
          <p:cNvSpPr txBox="1">
            <a:spLocks noChangeArrowheads="1"/>
          </p:cNvSpPr>
          <p:nvPr/>
        </p:nvSpPr>
        <p:spPr bwMode="auto">
          <a:xfrm>
            <a:off x="0" y="4114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We worship You</a:t>
            </a:r>
          </a:p>
        </p:txBody>
      </p:sp>
      <p:sp>
        <p:nvSpPr>
          <p:cNvPr id="288774" name="Text Box 6"/>
          <p:cNvSpPr txBox="1">
            <a:spLocks noChangeArrowheads="1"/>
          </p:cNvSpPr>
          <p:nvPr/>
        </p:nvSpPr>
        <p:spPr bwMode="auto">
          <a:xfrm>
            <a:off x="0" y="5562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We worship You Magnificent God</a:t>
            </a:r>
          </a:p>
        </p:txBody>
      </p:sp>
      <p:sp>
        <p:nvSpPr>
          <p:cNvPr id="288775" name="Text Box 7"/>
          <p:cNvSpPr txBox="1">
            <a:spLocks noChangeArrowheads="1"/>
          </p:cNvSpPr>
          <p:nvPr/>
        </p:nvSpPr>
        <p:spPr bwMode="auto">
          <a:xfrm>
            <a:off x="36576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88776" name="Text Box 8"/>
          <p:cNvSpPr txBox="1">
            <a:spLocks noChangeArrowheads="1"/>
          </p:cNvSpPr>
          <p:nvPr/>
        </p:nvSpPr>
        <p:spPr bwMode="auto">
          <a:xfrm>
            <a:off x="3352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88777" name="Text Box 9"/>
          <p:cNvSpPr txBox="1">
            <a:spLocks noChangeArrowheads="1"/>
          </p:cNvSpPr>
          <p:nvPr/>
        </p:nvSpPr>
        <p:spPr bwMode="auto">
          <a:xfrm>
            <a:off x="7086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88778" name="Text Box 10"/>
          <p:cNvSpPr txBox="1">
            <a:spLocks noChangeArrowheads="1"/>
          </p:cNvSpPr>
          <p:nvPr/>
        </p:nvSpPr>
        <p:spPr bwMode="auto">
          <a:xfrm>
            <a:off x="5715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endParaRPr lang="en-US" sz="5400">
              <a:solidFill>
                <a:schemeClr val="bg1"/>
              </a:solidFill>
              <a:effectLst>
                <a:outerShdw blurRad="38100" dist="38100" dir="2700000" algn="tl">
                  <a:srgbClr val="C0C0C0"/>
                </a:outerShdw>
              </a:effectLst>
            </a:endParaRPr>
          </a:p>
        </p:txBody>
      </p:sp>
      <p:sp>
        <p:nvSpPr>
          <p:cNvPr id="288779" name="Text Box 11"/>
          <p:cNvSpPr txBox="1">
            <a:spLocks noChangeArrowheads="1"/>
          </p:cNvSpPr>
          <p:nvPr/>
        </p:nvSpPr>
        <p:spPr bwMode="auto">
          <a:xfrm>
            <a:off x="8305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endParaRPr lang="en-US" sz="5400">
              <a:solidFill>
                <a:schemeClr val="bg1"/>
              </a:solidFill>
              <a:effectLst>
                <a:outerShdw blurRad="38100" dist="38100" dir="2700000" algn="tl">
                  <a:srgbClr val="C0C0C0"/>
                </a:outerShdw>
              </a:effectLst>
            </a:endParaRPr>
          </a:p>
        </p:txBody>
      </p:sp>
      <p:sp>
        <p:nvSpPr>
          <p:cNvPr id="288780" name="Text Box 12"/>
          <p:cNvSpPr txBox="1">
            <a:spLocks noChangeArrowheads="1"/>
          </p:cNvSpPr>
          <p:nvPr/>
        </p:nvSpPr>
        <p:spPr bwMode="auto">
          <a:xfrm>
            <a:off x="32766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88781" name="Text Box 13"/>
          <p:cNvSpPr txBox="1">
            <a:spLocks noChangeArrowheads="1"/>
          </p:cNvSpPr>
          <p:nvPr/>
        </p:nvSpPr>
        <p:spPr bwMode="auto">
          <a:xfrm>
            <a:off x="7010400" y="1143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88782" name="Text Box 14"/>
          <p:cNvSpPr txBox="1">
            <a:spLocks noChangeArrowheads="1"/>
          </p:cNvSpPr>
          <p:nvPr/>
        </p:nvSpPr>
        <p:spPr bwMode="auto">
          <a:xfrm>
            <a:off x="8305800" y="114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endParaRPr lang="en-US" sz="5400">
              <a:solidFill>
                <a:schemeClr val="bg1"/>
              </a:solidFill>
              <a:effectLst>
                <a:outerShdw blurRad="38100" dist="38100" dir="2700000" algn="tl">
                  <a:srgbClr val="C0C0C0"/>
                </a:outerShdw>
              </a:effectLst>
            </a:endParaRPr>
          </a:p>
        </p:txBody>
      </p:sp>
      <p:sp>
        <p:nvSpPr>
          <p:cNvPr id="288783" name="Text Box 15"/>
          <p:cNvSpPr txBox="1">
            <a:spLocks noChangeArrowheads="1"/>
          </p:cNvSpPr>
          <p:nvPr/>
        </p:nvSpPr>
        <p:spPr bwMode="auto">
          <a:xfrm>
            <a:off x="56388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endParaRPr lang="en-US" sz="5400">
              <a:solidFill>
                <a:schemeClr val="bg1"/>
              </a:solidFill>
              <a:effectLst>
                <a:outerShdw blurRad="38100" dist="38100" dir="2700000" algn="tl">
                  <a:srgbClr val="C0C0C0"/>
                </a:outerShdw>
              </a:effectLst>
            </a:endParaRPr>
          </a:p>
        </p:txBody>
      </p:sp>
      <p:sp>
        <p:nvSpPr>
          <p:cNvPr id="288784" name="Text Box 16"/>
          <p:cNvSpPr txBox="1">
            <a:spLocks noChangeArrowheads="1"/>
          </p:cNvSpPr>
          <p:nvPr/>
        </p:nvSpPr>
        <p:spPr bwMode="auto">
          <a:xfrm>
            <a:off x="5867400" y="2514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88785" name="Text Box 17"/>
          <p:cNvSpPr txBox="1">
            <a:spLocks noChangeArrowheads="1"/>
          </p:cNvSpPr>
          <p:nvPr/>
        </p:nvSpPr>
        <p:spPr bwMode="auto">
          <a:xfrm>
            <a:off x="8001000" y="525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88786" name="Text Box 18"/>
          <p:cNvSpPr txBox="1">
            <a:spLocks noChangeArrowheads="1"/>
          </p:cNvSpPr>
          <p:nvPr/>
        </p:nvSpPr>
        <p:spPr bwMode="auto">
          <a:xfrm>
            <a:off x="3733800" y="3886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288787" name="Text Box 19"/>
          <p:cNvSpPr txBox="1">
            <a:spLocks noChangeArrowheads="1"/>
          </p:cNvSpPr>
          <p:nvPr/>
        </p:nvSpPr>
        <p:spPr bwMode="auto">
          <a:xfrm>
            <a:off x="2286000" y="525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288788" name="Text Box 20"/>
          <p:cNvSpPr txBox="1">
            <a:spLocks noChangeArrowheads="1"/>
          </p:cNvSpPr>
          <p:nvPr/>
        </p:nvSpPr>
        <p:spPr bwMode="auto">
          <a:xfrm>
            <a:off x="5943600" y="3810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288789" name="Text Box 21"/>
          <p:cNvSpPr txBox="1">
            <a:spLocks noChangeArrowheads="1"/>
          </p:cNvSpPr>
          <p:nvPr/>
        </p:nvSpPr>
        <p:spPr bwMode="auto">
          <a:xfrm>
            <a:off x="304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66FF"/>
                </a:solidFill>
                <a:effectLst>
                  <a:outerShdw blurRad="38100" dist="38100" dir="2700000" algn="tl">
                    <a:srgbClr val="C0C0C0"/>
                  </a:outerShdw>
                </a:effectLst>
              </a:rPr>
              <a:t>132</a:t>
            </a:r>
            <a:endParaRPr lang="en-US" sz="5400">
              <a:solidFill>
                <a:schemeClr val="bg1"/>
              </a:solidFill>
              <a:effectLst>
                <a:outerShdw blurRad="38100" dist="38100" dir="2700000" algn="tl">
                  <a:srgbClr val="C0C0C0"/>
                </a:outerShdw>
              </a:effectLst>
            </a:endParaRPr>
          </a:p>
        </p:txBody>
      </p:sp>
      <p:sp>
        <p:nvSpPr>
          <p:cNvPr id="288790" name="Text Box 22"/>
          <p:cNvSpPr txBox="1">
            <a:spLocks noChangeArrowheads="1"/>
          </p:cNvSpPr>
          <p:nvPr/>
        </p:nvSpPr>
        <p:spPr bwMode="auto">
          <a:xfrm>
            <a:off x="1219200" y="518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541338"/>
            <a:ext cx="9144000" cy="631666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Father in heaven  how we love You                             </a:t>
            </a:r>
          </a:p>
          <a:p>
            <a:pPr algn="ctr">
              <a:spcBef>
                <a:spcPct val="50000"/>
              </a:spcBef>
              <a:defRPr/>
            </a:pPr>
            <a:r>
              <a:rPr lang="en-US" sz="4800">
                <a:solidFill>
                  <a:schemeClr val="bg1"/>
                </a:solidFill>
                <a:effectLst>
                  <a:outerShdw blurRad="38100" dist="38100" dir="2700000" algn="tl">
                    <a:srgbClr val="000000"/>
                  </a:outerShdw>
                </a:effectLst>
              </a:rPr>
              <a:t>We lift Your Name in all the earth </a:t>
            </a:r>
          </a:p>
          <a:p>
            <a:pPr algn="ctr">
              <a:spcBef>
                <a:spcPct val="50000"/>
              </a:spcBef>
              <a:defRPr/>
            </a:pPr>
            <a:r>
              <a:rPr lang="en-US" sz="4800">
                <a:solidFill>
                  <a:schemeClr val="bg1"/>
                </a:solidFill>
                <a:effectLst>
                  <a:outerShdw blurRad="38100" dist="38100" dir="2700000" algn="tl">
                    <a:srgbClr val="000000"/>
                  </a:outerShdw>
                </a:effectLst>
              </a:rPr>
              <a:t>May Your kingdom be established </a:t>
            </a:r>
          </a:p>
          <a:p>
            <a:pPr algn="ctr">
              <a:spcBef>
                <a:spcPct val="50000"/>
              </a:spcBef>
              <a:defRPr/>
            </a:pPr>
            <a:r>
              <a:rPr lang="en-US" sz="4800">
                <a:solidFill>
                  <a:schemeClr val="bg1"/>
                </a:solidFill>
                <a:effectLst>
                  <a:outerShdw blurRad="38100" dist="38100" dir="2700000" algn="tl">
                    <a:srgbClr val="000000"/>
                  </a:outerShdw>
                </a:effectLst>
              </a:rPr>
              <a:t>in our praises                                  </a:t>
            </a:r>
          </a:p>
          <a:p>
            <a:pPr algn="ctr">
              <a:spcBef>
                <a:spcPct val="50000"/>
              </a:spcBef>
              <a:defRPr/>
            </a:pPr>
            <a:r>
              <a:rPr lang="en-US" sz="4800">
                <a:solidFill>
                  <a:schemeClr val="bg1"/>
                </a:solidFill>
                <a:effectLst>
                  <a:outerShdw blurRad="38100" dist="38100" dir="2700000" algn="tl">
                    <a:srgbClr val="000000"/>
                  </a:outerShdw>
                </a:effectLst>
              </a:rPr>
              <a:t>As Your people declare </a:t>
            </a:r>
          </a:p>
          <a:p>
            <a:pPr algn="ctr">
              <a:spcBef>
                <a:spcPct val="50000"/>
              </a:spcBef>
              <a:defRPr/>
            </a:pPr>
            <a:r>
              <a:rPr lang="en-US" sz="4800">
                <a:solidFill>
                  <a:schemeClr val="bg1"/>
                </a:solidFill>
                <a:effectLst>
                  <a:outerShdw blurRad="38100" dist="38100" dir="2700000" algn="tl">
                    <a:srgbClr val="000000"/>
                  </a:outerShdw>
                </a:effectLst>
              </a:rPr>
              <a:t>Your Mighty worth.</a:t>
            </a:r>
          </a:p>
        </p:txBody>
      </p:sp>
      <p:sp>
        <p:nvSpPr>
          <p:cNvPr id="289795" name="Text Box 3"/>
          <p:cNvSpPr txBox="1">
            <a:spLocks noChangeArrowheads="1"/>
          </p:cNvSpPr>
          <p:nvPr/>
        </p:nvSpPr>
        <p:spPr bwMode="auto">
          <a:xfrm>
            <a:off x="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9796" name="Text Box 4"/>
          <p:cNvSpPr txBox="1">
            <a:spLocks noChangeArrowheads="1"/>
          </p:cNvSpPr>
          <p:nvPr/>
        </p:nvSpPr>
        <p:spPr bwMode="auto">
          <a:xfrm>
            <a:off x="7772400" y="129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9797" name="Text Box 5"/>
          <p:cNvSpPr txBox="1">
            <a:spLocks noChangeArrowheads="1"/>
          </p:cNvSpPr>
          <p:nvPr/>
        </p:nvSpPr>
        <p:spPr bwMode="auto">
          <a:xfrm>
            <a:off x="29718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9798" name="Text Box 6"/>
          <p:cNvSpPr txBox="1">
            <a:spLocks noChangeArrowheads="1"/>
          </p:cNvSpPr>
          <p:nvPr/>
        </p:nvSpPr>
        <p:spPr bwMode="auto">
          <a:xfrm>
            <a:off x="5638800" y="571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89799" name="Text Box 7"/>
          <p:cNvSpPr txBox="1">
            <a:spLocks noChangeArrowheads="1"/>
          </p:cNvSpPr>
          <p:nvPr/>
        </p:nvSpPr>
        <p:spPr bwMode="auto">
          <a:xfrm>
            <a:off x="6553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89800" name="Text Box 8"/>
          <p:cNvSpPr txBox="1">
            <a:spLocks noChangeArrowheads="1"/>
          </p:cNvSpPr>
          <p:nvPr/>
        </p:nvSpPr>
        <p:spPr bwMode="auto">
          <a:xfrm>
            <a:off x="47244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89801" name="Text Box 9"/>
          <p:cNvSpPr txBox="1">
            <a:spLocks noChangeArrowheads="1"/>
          </p:cNvSpPr>
          <p:nvPr/>
        </p:nvSpPr>
        <p:spPr bwMode="auto">
          <a:xfrm>
            <a:off x="5715000" y="1295400"/>
            <a:ext cx="1828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Dm7sus  G7</a:t>
            </a:r>
          </a:p>
        </p:txBody>
      </p:sp>
      <p:sp>
        <p:nvSpPr>
          <p:cNvPr id="289802" name="Text Box 10"/>
          <p:cNvSpPr txBox="1">
            <a:spLocks noChangeArrowheads="1"/>
          </p:cNvSpPr>
          <p:nvPr/>
        </p:nvSpPr>
        <p:spPr bwMode="auto">
          <a:xfrm>
            <a:off x="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89803" name="Text Box 11"/>
          <p:cNvSpPr txBox="1">
            <a:spLocks noChangeArrowheads="1"/>
          </p:cNvSpPr>
          <p:nvPr/>
        </p:nvSpPr>
        <p:spPr bwMode="auto">
          <a:xfrm>
            <a:off x="13716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89804" name="Text Box 12"/>
          <p:cNvSpPr txBox="1">
            <a:spLocks noChangeArrowheads="1"/>
          </p:cNvSpPr>
          <p:nvPr/>
        </p:nvSpPr>
        <p:spPr bwMode="auto">
          <a:xfrm>
            <a:off x="42672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289805" name="Text Box 13"/>
          <p:cNvSpPr txBox="1">
            <a:spLocks noChangeArrowheads="1"/>
          </p:cNvSpPr>
          <p:nvPr/>
        </p:nvSpPr>
        <p:spPr bwMode="auto">
          <a:xfrm>
            <a:off x="41910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89806" name="Text Box 14"/>
          <p:cNvSpPr txBox="1">
            <a:spLocks noChangeArrowheads="1"/>
          </p:cNvSpPr>
          <p:nvPr/>
        </p:nvSpPr>
        <p:spPr bwMode="auto">
          <a:xfrm>
            <a:off x="3962400" y="563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89807" name="Text Box 15"/>
          <p:cNvSpPr txBox="1">
            <a:spLocks noChangeArrowheads="1"/>
          </p:cNvSpPr>
          <p:nvPr/>
        </p:nvSpPr>
        <p:spPr bwMode="auto">
          <a:xfrm>
            <a:off x="7696200" y="5867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i="1">
                <a:solidFill>
                  <a:srgbClr val="FF0000"/>
                </a:solidFill>
                <a:effectLst>
                  <a:outerShdw blurRad="38100" dist="38100" dir="2700000" algn="tl">
                    <a:srgbClr val="C0C0C0"/>
                  </a:outerShdw>
                </a:effectLst>
              </a:rPr>
              <a:t>G unis.</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457200" y="990600"/>
            <a:ext cx="8153400" cy="478155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Lord God Almighty </a:t>
            </a:r>
          </a:p>
          <a:p>
            <a:pPr algn="ctr">
              <a:spcBef>
                <a:spcPct val="50000"/>
              </a:spcBef>
              <a:defRPr/>
            </a:pPr>
            <a:r>
              <a:rPr lang="en-US" sz="4400">
                <a:solidFill>
                  <a:schemeClr val="bg1"/>
                </a:solidFill>
                <a:effectLst>
                  <a:outerShdw blurRad="38100" dist="38100" dir="2700000" algn="tl">
                    <a:srgbClr val="000000"/>
                  </a:outerShdw>
                </a:effectLst>
              </a:rPr>
              <a:t>Who was and is, and is to come;</a:t>
            </a:r>
          </a:p>
          <a:p>
            <a:pPr algn="ctr">
              <a:spcBef>
                <a:spcPct val="50000"/>
              </a:spcBef>
              <a:defRPr/>
            </a:pPr>
            <a:r>
              <a:rPr lang="en-US" sz="4400">
                <a:solidFill>
                  <a:schemeClr val="bg1"/>
                </a:solidFill>
                <a:effectLst>
                  <a:outerShdw blurRad="38100" dist="38100" dir="2700000" algn="tl">
                    <a:srgbClr val="000000"/>
                  </a:outerShdw>
                </a:effectLst>
              </a:rPr>
              <a:t>Blessed be the Lord God Almighty </a:t>
            </a:r>
          </a:p>
          <a:p>
            <a:pPr algn="ctr">
              <a:spcBef>
                <a:spcPct val="50000"/>
              </a:spcBef>
              <a:defRPr/>
            </a:pPr>
            <a:r>
              <a:rPr lang="en-US" sz="4400">
                <a:solidFill>
                  <a:schemeClr val="bg1"/>
                </a:solidFill>
                <a:effectLst>
                  <a:outerShdw blurRad="38100" dist="38100" dir="2700000" algn="tl">
                    <a:srgbClr val="000000"/>
                  </a:outerShdw>
                </a:effectLst>
              </a:rPr>
              <a:t>Who reigns forevermore…</a:t>
            </a:r>
          </a:p>
          <a:p>
            <a:pPr algn="ctr">
              <a:spcBef>
                <a:spcPct val="50000"/>
              </a:spcBef>
              <a:defRPr/>
            </a:pPr>
            <a:endParaRPr lang="en-US" sz="4400">
              <a:solidFill>
                <a:schemeClr val="bg1"/>
              </a:solidFill>
              <a:effectLst>
                <a:outerShdw blurRad="38100" dist="38100" dir="2700000" algn="tl">
                  <a:srgbClr val="000000"/>
                </a:outerShdw>
              </a:effectLst>
            </a:endParaRPr>
          </a:p>
        </p:txBody>
      </p:sp>
      <p:sp>
        <p:nvSpPr>
          <p:cNvPr id="290819" name="Text Box 3"/>
          <p:cNvSpPr txBox="1">
            <a:spLocks noChangeArrowheads="1"/>
          </p:cNvSpPr>
          <p:nvPr/>
        </p:nvSpPr>
        <p:spPr bwMode="auto">
          <a:xfrm>
            <a:off x="609600" y="68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0820" name="Text Box 4"/>
          <p:cNvSpPr txBox="1">
            <a:spLocks noChangeArrowheads="1"/>
          </p:cNvSpPr>
          <p:nvPr/>
        </p:nvSpPr>
        <p:spPr bwMode="auto">
          <a:xfrm>
            <a:off x="41148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0821" name="Text Box 5"/>
          <p:cNvSpPr txBox="1">
            <a:spLocks noChangeArrowheads="1"/>
          </p:cNvSpPr>
          <p:nvPr/>
        </p:nvSpPr>
        <p:spPr bwMode="auto">
          <a:xfrm>
            <a:off x="5334000" y="457200"/>
            <a:ext cx="914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Em7</a:t>
            </a:r>
          </a:p>
        </p:txBody>
      </p:sp>
      <p:sp>
        <p:nvSpPr>
          <p:cNvPr id="290822" name="Text Box 6"/>
          <p:cNvSpPr txBox="1">
            <a:spLocks noChangeArrowheads="1"/>
          </p:cNvSpPr>
          <p:nvPr/>
        </p:nvSpPr>
        <p:spPr bwMode="auto">
          <a:xfrm>
            <a:off x="5257800" y="2590800"/>
            <a:ext cx="914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Em7</a:t>
            </a:r>
          </a:p>
        </p:txBody>
      </p:sp>
      <p:sp>
        <p:nvSpPr>
          <p:cNvPr id="290823" name="Text Box 7"/>
          <p:cNvSpPr txBox="1">
            <a:spLocks noChangeArrowheads="1"/>
          </p:cNvSpPr>
          <p:nvPr/>
        </p:nvSpPr>
        <p:spPr bwMode="auto">
          <a:xfrm>
            <a:off x="8229600" y="609600"/>
            <a:ext cx="914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Dm7</a:t>
            </a:r>
          </a:p>
        </p:txBody>
      </p:sp>
      <p:sp>
        <p:nvSpPr>
          <p:cNvPr id="290824" name="Text Box 8"/>
          <p:cNvSpPr txBox="1">
            <a:spLocks noChangeArrowheads="1"/>
          </p:cNvSpPr>
          <p:nvPr/>
        </p:nvSpPr>
        <p:spPr bwMode="auto">
          <a:xfrm>
            <a:off x="5029200" y="1600200"/>
            <a:ext cx="2743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Dm7sus  G7     C</a:t>
            </a:r>
          </a:p>
        </p:txBody>
      </p:sp>
      <p:sp>
        <p:nvSpPr>
          <p:cNvPr id="290825" name="Text Box 9"/>
          <p:cNvSpPr txBox="1">
            <a:spLocks noChangeArrowheads="1"/>
          </p:cNvSpPr>
          <p:nvPr/>
        </p:nvSpPr>
        <p:spPr bwMode="auto">
          <a:xfrm>
            <a:off x="40386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0826" name="Text Box 10"/>
          <p:cNvSpPr txBox="1">
            <a:spLocks noChangeArrowheads="1"/>
          </p:cNvSpPr>
          <p:nvPr/>
        </p:nvSpPr>
        <p:spPr bwMode="auto">
          <a:xfrm>
            <a:off x="41148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0827" name="Text Box 11"/>
          <p:cNvSpPr txBox="1">
            <a:spLocks noChangeArrowheads="1"/>
          </p:cNvSpPr>
          <p:nvPr/>
        </p:nvSpPr>
        <p:spPr bwMode="auto">
          <a:xfrm>
            <a:off x="2057400" y="1676400"/>
            <a:ext cx="914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F/G</a:t>
            </a:r>
          </a:p>
        </p:txBody>
      </p:sp>
      <p:sp>
        <p:nvSpPr>
          <p:cNvPr id="290828" name="Text Box 12"/>
          <p:cNvSpPr txBox="1">
            <a:spLocks noChangeArrowheads="1"/>
          </p:cNvSpPr>
          <p:nvPr/>
        </p:nvSpPr>
        <p:spPr bwMode="auto">
          <a:xfrm>
            <a:off x="6477000" y="457200"/>
            <a:ext cx="1600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G/F       F</a:t>
            </a:r>
          </a:p>
        </p:txBody>
      </p:sp>
      <p:sp>
        <p:nvSpPr>
          <p:cNvPr id="290829" name="Text Box 13"/>
          <p:cNvSpPr txBox="1">
            <a:spLocks noChangeArrowheads="1"/>
          </p:cNvSpPr>
          <p:nvPr/>
        </p:nvSpPr>
        <p:spPr bwMode="auto">
          <a:xfrm>
            <a:off x="2743200" y="3657600"/>
            <a:ext cx="914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F/G</a:t>
            </a:r>
          </a:p>
        </p:txBody>
      </p:sp>
      <p:sp>
        <p:nvSpPr>
          <p:cNvPr id="290830" name="Text Box 14"/>
          <p:cNvSpPr txBox="1">
            <a:spLocks noChangeArrowheads="1"/>
          </p:cNvSpPr>
          <p:nvPr/>
        </p:nvSpPr>
        <p:spPr bwMode="auto">
          <a:xfrm>
            <a:off x="6705600" y="2590800"/>
            <a:ext cx="1600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G/F       F</a:t>
            </a:r>
          </a:p>
        </p:txBody>
      </p:sp>
      <p:sp>
        <p:nvSpPr>
          <p:cNvPr id="290831" name="Text Box 15"/>
          <p:cNvSpPr txBox="1">
            <a:spLocks noChangeArrowheads="1"/>
          </p:cNvSpPr>
          <p:nvPr/>
        </p:nvSpPr>
        <p:spPr bwMode="auto">
          <a:xfrm>
            <a:off x="6248400" y="3657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0832" name="Text Box 16"/>
          <p:cNvSpPr txBox="1">
            <a:spLocks noChangeArrowheads="1"/>
          </p:cNvSpPr>
          <p:nvPr/>
        </p:nvSpPr>
        <p:spPr bwMode="auto">
          <a:xfrm>
            <a:off x="0" y="0"/>
            <a:ext cx="14478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b="1" i="1">
                <a:solidFill>
                  <a:srgbClr val="0066FF"/>
                </a:solidFill>
                <a:effectLst>
                  <a:outerShdw blurRad="38100" dist="38100" dir="2700000" algn="tl">
                    <a:srgbClr val="C0C0C0"/>
                  </a:outerShdw>
                </a:effectLst>
              </a:rPr>
              <a:t>29-</a:t>
            </a:r>
            <a:r>
              <a:rPr lang="en-US" sz="2800" b="1" i="1">
                <a:solidFill>
                  <a:srgbClr val="0066FF"/>
                </a:solidFill>
                <a:effectLst>
                  <a:outerShdw blurRad="38100" dist="38100" dir="2700000" algn="tl">
                    <a:srgbClr val="C0C0C0"/>
                  </a:outerShdw>
                </a:effectLst>
              </a:rPr>
              <a:t>30</a:t>
            </a:r>
            <a:endParaRPr lang="en-US" b="1">
              <a:solidFill>
                <a:srgbClr val="FF0000"/>
              </a:solidFill>
              <a:effectLst>
                <a:outerShdw blurRad="38100" dist="38100" dir="2700000" algn="tl">
                  <a:srgbClr val="C0C0C0"/>
                </a:outerShdw>
              </a:effectLst>
            </a:endParaRPr>
          </a:p>
        </p:txBody>
      </p:sp>
      <p:sp>
        <p:nvSpPr>
          <p:cNvPr id="290833" name="Text Box 17"/>
          <p:cNvSpPr txBox="1">
            <a:spLocks noChangeArrowheads="1"/>
          </p:cNvSpPr>
          <p:nvPr/>
        </p:nvSpPr>
        <p:spPr bwMode="auto">
          <a:xfrm>
            <a:off x="4267200" y="5715000"/>
            <a:ext cx="3505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Ending:    Ab   Bb   C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the deer panteth for the water </a:t>
            </a:r>
            <a:endParaRPr lang="en-US" sz="5400">
              <a:solidFill>
                <a:schemeClr val="bg1"/>
              </a:solidFill>
              <a:effectLst>
                <a:outerShdw blurRad="38100" dist="38100" dir="2700000" algn="tl">
                  <a:srgbClr val="000000"/>
                </a:outerShdw>
              </a:effectLst>
            </a:endParaRPr>
          </a:p>
        </p:txBody>
      </p:sp>
      <p:sp>
        <p:nvSpPr>
          <p:cNvPr id="291843" name="Text Box 3"/>
          <p:cNvSpPr txBox="1">
            <a:spLocks noChangeArrowheads="1"/>
          </p:cNvSpPr>
          <p:nvPr/>
        </p:nvSpPr>
        <p:spPr bwMode="auto">
          <a:xfrm>
            <a:off x="4800600" y="0"/>
            <a:ext cx="4343400" cy="914400"/>
          </a:xfrm>
          <a:prstGeom prst="rect">
            <a:avLst/>
          </a:prstGeom>
          <a:noFill/>
          <a:ln w="9525">
            <a:noFill/>
            <a:miter lim="800000"/>
            <a:headEnd/>
            <a:tailEnd/>
          </a:ln>
          <a:effectLst/>
        </p:spPr>
        <p:txBody>
          <a:bodyPr>
            <a:spAutoFit/>
          </a:bodyPr>
          <a:lstStyle/>
          <a:p>
            <a:pPr algn="r">
              <a:spcBef>
                <a:spcPct val="50000"/>
              </a:spcBef>
              <a:defRPr/>
            </a:pPr>
            <a:r>
              <a:rPr lang="en-US" sz="5400" i="1">
                <a:solidFill>
                  <a:schemeClr val="bg1"/>
                </a:solidFill>
                <a:effectLst>
                  <a:outerShdw blurRad="38100" dist="38100" dir="2700000" algn="tl">
                    <a:srgbClr val="000000"/>
                  </a:outerShdw>
                </a:effectLst>
              </a:rPr>
              <a:t>As The Deer  </a:t>
            </a:r>
          </a:p>
        </p:txBody>
      </p:sp>
      <p:sp>
        <p:nvSpPr>
          <p:cNvPr id="291844" name="Text Box 4"/>
          <p:cNvSpPr txBox="1">
            <a:spLocks noChangeArrowheads="1"/>
          </p:cNvSpPr>
          <p:nvPr/>
        </p:nvSpPr>
        <p:spPr bwMode="auto">
          <a:xfrm>
            <a:off x="762000" y="1676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my soul longeth after thee</a:t>
            </a:r>
            <a:endParaRPr lang="en-US" sz="5400">
              <a:solidFill>
                <a:schemeClr val="bg1"/>
              </a:solidFill>
              <a:effectLst>
                <a:outerShdw blurRad="38100" dist="38100" dir="2700000" algn="tl">
                  <a:srgbClr val="000000"/>
                </a:outerShdw>
              </a:effectLst>
            </a:endParaRPr>
          </a:p>
        </p:txBody>
      </p:sp>
      <p:sp>
        <p:nvSpPr>
          <p:cNvPr id="291845" name="Text Box 5"/>
          <p:cNvSpPr txBox="1">
            <a:spLocks noChangeArrowheads="1"/>
          </p:cNvSpPr>
          <p:nvPr/>
        </p:nvSpPr>
        <p:spPr bwMode="auto">
          <a:xfrm>
            <a:off x="457200" y="2362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alone are my hearts desire </a:t>
            </a:r>
            <a:endParaRPr lang="en-US" sz="5400">
              <a:solidFill>
                <a:schemeClr val="bg1"/>
              </a:solidFill>
              <a:effectLst>
                <a:outerShdw blurRad="38100" dist="38100" dir="2700000" algn="tl">
                  <a:srgbClr val="000000"/>
                </a:outerShdw>
              </a:effectLst>
            </a:endParaRPr>
          </a:p>
        </p:txBody>
      </p:sp>
      <p:sp>
        <p:nvSpPr>
          <p:cNvPr id="291846" name="Text Box 6"/>
          <p:cNvSpPr txBox="1">
            <a:spLocks noChangeArrowheads="1"/>
          </p:cNvSpPr>
          <p:nvPr/>
        </p:nvSpPr>
        <p:spPr bwMode="auto">
          <a:xfrm>
            <a:off x="762000" y="3124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 long to worship Thee</a:t>
            </a:r>
            <a:endParaRPr lang="en-US" sz="5400">
              <a:solidFill>
                <a:schemeClr val="bg1"/>
              </a:solidFill>
              <a:effectLst>
                <a:outerShdw blurRad="38100" dist="38100" dir="2700000" algn="tl">
                  <a:srgbClr val="000000"/>
                </a:outerShdw>
              </a:effectLst>
            </a:endParaRPr>
          </a:p>
        </p:txBody>
      </p:sp>
      <p:sp>
        <p:nvSpPr>
          <p:cNvPr id="291847" name="Text Box 7"/>
          <p:cNvSpPr txBox="1">
            <a:spLocks noChangeArrowheads="1"/>
          </p:cNvSpPr>
          <p:nvPr/>
        </p:nvSpPr>
        <p:spPr bwMode="auto">
          <a:xfrm>
            <a:off x="762000" y="3962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alone are my strength my shield</a:t>
            </a:r>
            <a:endParaRPr lang="en-US" sz="5400">
              <a:solidFill>
                <a:schemeClr val="bg1"/>
              </a:solidFill>
              <a:effectLst>
                <a:outerShdw blurRad="38100" dist="38100" dir="2700000" algn="tl">
                  <a:srgbClr val="000000"/>
                </a:outerShdw>
              </a:effectLst>
            </a:endParaRPr>
          </a:p>
        </p:txBody>
      </p:sp>
      <p:sp>
        <p:nvSpPr>
          <p:cNvPr id="291848" name="Text Box 8"/>
          <p:cNvSpPr txBox="1">
            <a:spLocks noChangeArrowheads="1"/>
          </p:cNvSpPr>
          <p:nvPr/>
        </p:nvSpPr>
        <p:spPr bwMode="auto">
          <a:xfrm>
            <a:off x="762000" y="4800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You alone may my spirit yield</a:t>
            </a:r>
            <a:endParaRPr lang="en-US" sz="5400">
              <a:solidFill>
                <a:schemeClr val="bg1"/>
              </a:solidFill>
              <a:effectLst>
                <a:outerShdw blurRad="38100" dist="38100" dir="2700000" algn="tl">
                  <a:srgbClr val="000000"/>
                </a:outerShdw>
              </a:effectLst>
            </a:endParaRPr>
          </a:p>
        </p:txBody>
      </p:sp>
      <p:sp>
        <p:nvSpPr>
          <p:cNvPr id="291849" name="Text Box 9"/>
          <p:cNvSpPr txBox="1">
            <a:spLocks noChangeArrowheads="1"/>
          </p:cNvSpPr>
          <p:nvPr/>
        </p:nvSpPr>
        <p:spPr bwMode="auto">
          <a:xfrm>
            <a:off x="762000" y="5486400"/>
            <a:ext cx="8382000" cy="119062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alone are my hearts desire and I long to worship Thee</a:t>
            </a:r>
            <a:endParaRPr lang="en-US" sz="5400">
              <a:solidFill>
                <a:schemeClr val="bg1"/>
              </a:solidFill>
              <a:effectLst>
                <a:outerShdw blurRad="38100" dist="38100" dir="2700000" algn="tl">
                  <a:srgbClr val="000000"/>
                </a:outerShdw>
              </a:effectLst>
            </a:endParaRPr>
          </a:p>
        </p:txBody>
      </p:sp>
      <p:sp>
        <p:nvSpPr>
          <p:cNvPr id="291850" name="Text Box 10"/>
          <p:cNvSpPr txBox="1">
            <a:spLocks noChangeArrowheads="1"/>
          </p:cNvSpPr>
          <p:nvPr/>
        </p:nvSpPr>
        <p:spPr bwMode="auto">
          <a:xfrm>
            <a:off x="1371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1851" name="Text Box 11"/>
          <p:cNvSpPr txBox="1">
            <a:spLocks noChangeArrowheads="1"/>
          </p:cNvSpPr>
          <p:nvPr/>
        </p:nvSpPr>
        <p:spPr bwMode="auto">
          <a:xfrm>
            <a:off x="28194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91852" name="Text Box 12"/>
          <p:cNvSpPr txBox="1">
            <a:spLocks noChangeArrowheads="1"/>
          </p:cNvSpPr>
          <p:nvPr/>
        </p:nvSpPr>
        <p:spPr bwMode="auto">
          <a:xfrm>
            <a:off x="47244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1853" name="Text Box 13"/>
          <p:cNvSpPr txBox="1">
            <a:spLocks noChangeArrowheads="1"/>
          </p:cNvSpPr>
          <p:nvPr/>
        </p:nvSpPr>
        <p:spPr bwMode="auto">
          <a:xfrm>
            <a:off x="6477000" y="60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1854" name="Text Box 14"/>
          <p:cNvSpPr txBox="1">
            <a:spLocks noChangeArrowheads="1"/>
          </p:cNvSpPr>
          <p:nvPr/>
        </p:nvSpPr>
        <p:spPr bwMode="auto">
          <a:xfrm>
            <a:off x="35052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1855" name="Text Box 15"/>
          <p:cNvSpPr txBox="1">
            <a:spLocks noChangeArrowheads="1"/>
          </p:cNvSpPr>
          <p:nvPr/>
        </p:nvSpPr>
        <p:spPr bwMode="auto">
          <a:xfrm>
            <a:off x="57912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1856" name="Text Box 16"/>
          <p:cNvSpPr txBox="1">
            <a:spLocks noChangeArrowheads="1"/>
          </p:cNvSpPr>
          <p:nvPr/>
        </p:nvSpPr>
        <p:spPr bwMode="auto">
          <a:xfrm>
            <a:off x="69342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1857" name="Text Box 17"/>
          <p:cNvSpPr txBox="1">
            <a:spLocks noChangeArrowheads="1"/>
          </p:cNvSpPr>
          <p:nvPr/>
        </p:nvSpPr>
        <p:spPr bwMode="auto">
          <a:xfrm>
            <a:off x="12954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1858" name="Text Box 18"/>
          <p:cNvSpPr txBox="1">
            <a:spLocks noChangeArrowheads="1"/>
          </p:cNvSpPr>
          <p:nvPr/>
        </p:nvSpPr>
        <p:spPr bwMode="auto">
          <a:xfrm>
            <a:off x="28956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91859" name="Text Box 19"/>
          <p:cNvSpPr txBox="1">
            <a:spLocks noChangeArrowheads="1"/>
          </p:cNvSpPr>
          <p:nvPr/>
        </p:nvSpPr>
        <p:spPr bwMode="auto">
          <a:xfrm>
            <a:off x="53340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1860" name="Text Box 20"/>
          <p:cNvSpPr txBox="1">
            <a:spLocks noChangeArrowheads="1"/>
          </p:cNvSpPr>
          <p:nvPr/>
        </p:nvSpPr>
        <p:spPr bwMode="auto">
          <a:xfrm>
            <a:off x="66294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1861" name="Text Box 21"/>
          <p:cNvSpPr txBox="1">
            <a:spLocks noChangeArrowheads="1"/>
          </p:cNvSpPr>
          <p:nvPr/>
        </p:nvSpPr>
        <p:spPr bwMode="auto">
          <a:xfrm>
            <a:off x="34290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1862" name="Text Box 22"/>
          <p:cNvSpPr txBox="1">
            <a:spLocks noChangeArrowheads="1"/>
          </p:cNvSpPr>
          <p:nvPr/>
        </p:nvSpPr>
        <p:spPr bwMode="auto">
          <a:xfrm>
            <a:off x="51816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1863" name="Text Box 23"/>
          <p:cNvSpPr txBox="1">
            <a:spLocks noChangeArrowheads="1"/>
          </p:cNvSpPr>
          <p:nvPr/>
        </p:nvSpPr>
        <p:spPr bwMode="auto">
          <a:xfrm>
            <a:off x="67818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1864" name="Text Box 24"/>
          <p:cNvSpPr txBox="1">
            <a:spLocks noChangeArrowheads="1"/>
          </p:cNvSpPr>
          <p:nvPr/>
        </p:nvSpPr>
        <p:spPr bwMode="auto">
          <a:xfrm>
            <a:off x="16002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1865" name="Text Box 25"/>
          <p:cNvSpPr txBox="1">
            <a:spLocks noChangeArrowheads="1"/>
          </p:cNvSpPr>
          <p:nvPr/>
        </p:nvSpPr>
        <p:spPr bwMode="auto">
          <a:xfrm>
            <a:off x="5181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1866" name="Text Box 26"/>
          <p:cNvSpPr txBox="1">
            <a:spLocks noChangeArrowheads="1"/>
          </p:cNvSpPr>
          <p:nvPr/>
        </p:nvSpPr>
        <p:spPr bwMode="auto">
          <a:xfrm>
            <a:off x="7467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1867" name="Text Box 27"/>
          <p:cNvSpPr txBox="1">
            <a:spLocks noChangeArrowheads="1"/>
          </p:cNvSpPr>
          <p:nvPr/>
        </p:nvSpPr>
        <p:spPr bwMode="auto">
          <a:xfrm>
            <a:off x="25146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1868" name="Text Box 28"/>
          <p:cNvSpPr txBox="1">
            <a:spLocks noChangeArrowheads="1"/>
          </p:cNvSpPr>
          <p:nvPr/>
        </p:nvSpPr>
        <p:spPr bwMode="auto">
          <a:xfrm>
            <a:off x="35052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Dm7/C</a:t>
            </a:r>
          </a:p>
        </p:txBody>
      </p:sp>
      <p:sp>
        <p:nvSpPr>
          <p:cNvPr id="291869" name="Text Box 29"/>
          <p:cNvSpPr txBox="1">
            <a:spLocks noChangeArrowheads="1"/>
          </p:cNvSpPr>
          <p:nvPr/>
        </p:nvSpPr>
        <p:spPr bwMode="auto">
          <a:xfrm>
            <a:off x="60960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1870" name="Text Box 30"/>
          <p:cNvSpPr txBox="1">
            <a:spLocks noChangeArrowheads="1"/>
          </p:cNvSpPr>
          <p:nvPr/>
        </p:nvSpPr>
        <p:spPr bwMode="auto">
          <a:xfrm>
            <a:off x="72390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291871" name="Text Box 31"/>
          <p:cNvSpPr txBox="1">
            <a:spLocks noChangeArrowheads="1"/>
          </p:cNvSpPr>
          <p:nvPr/>
        </p:nvSpPr>
        <p:spPr bwMode="auto">
          <a:xfrm>
            <a:off x="7620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1872" name="Text Box 32"/>
          <p:cNvSpPr txBox="1">
            <a:spLocks noChangeArrowheads="1"/>
          </p:cNvSpPr>
          <p:nvPr/>
        </p:nvSpPr>
        <p:spPr bwMode="auto">
          <a:xfrm>
            <a:off x="20574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91873" name="Text Box 33"/>
          <p:cNvSpPr txBox="1">
            <a:spLocks noChangeArrowheads="1"/>
          </p:cNvSpPr>
          <p:nvPr/>
        </p:nvSpPr>
        <p:spPr bwMode="auto">
          <a:xfrm>
            <a:off x="44958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1874" name="Text Box 34"/>
          <p:cNvSpPr txBox="1">
            <a:spLocks noChangeArrowheads="1"/>
          </p:cNvSpPr>
          <p:nvPr/>
        </p:nvSpPr>
        <p:spPr bwMode="auto">
          <a:xfrm>
            <a:off x="57150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1875" name="Text Box 35"/>
          <p:cNvSpPr txBox="1">
            <a:spLocks noChangeArrowheads="1"/>
          </p:cNvSpPr>
          <p:nvPr/>
        </p:nvSpPr>
        <p:spPr bwMode="auto">
          <a:xfrm>
            <a:off x="77724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1876" name="Text Box 36"/>
          <p:cNvSpPr txBox="1">
            <a:spLocks noChangeArrowheads="1"/>
          </p:cNvSpPr>
          <p:nvPr/>
        </p:nvSpPr>
        <p:spPr bwMode="auto">
          <a:xfrm>
            <a:off x="2743200" y="601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1877" name="Text Box 37"/>
          <p:cNvSpPr txBox="1">
            <a:spLocks noChangeArrowheads="1"/>
          </p:cNvSpPr>
          <p:nvPr/>
        </p:nvSpPr>
        <p:spPr bwMode="auto">
          <a:xfrm>
            <a:off x="6172200" y="601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You’re my friend and you are my brother </a:t>
            </a:r>
            <a:endParaRPr lang="en-US" sz="5400">
              <a:solidFill>
                <a:schemeClr val="bg1"/>
              </a:solidFill>
              <a:effectLst>
                <a:outerShdw blurRad="38100" dist="38100" dir="2700000" algn="tl">
                  <a:srgbClr val="000000"/>
                </a:outerShdw>
              </a:effectLst>
            </a:endParaRPr>
          </a:p>
        </p:txBody>
      </p:sp>
      <p:sp>
        <p:nvSpPr>
          <p:cNvPr id="292867"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Even though you are my king</a:t>
            </a:r>
            <a:endParaRPr lang="en-US" sz="5400">
              <a:solidFill>
                <a:schemeClr val="bg1"/>
              </a:solidFill>
              <a:effectLst>
                <a:outerShdw blurRad="38100" dist="38100" dir="2700000" algn="tl">
                  <a:srgbClr val="000000"/>
                </a:outerShdw>
              </a:effectLst>
            </a:endParaRPr>
          </a:p>
        </p:txBody>
      </p:sp>
      <p:sp>
        <p:nvSpPr>
          <p:cNvPr id="292868" name="Text Box 4"/>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 want you more than gold and silver</a:t>
            </a:r>
            <a:endParaRPr lang="en-US" sz="5400">
              <a:solidFill>
                <a:schemeClr val="bg1"/>
              </a:solidFill>
              <a:effectLst>
                <a:outerShdw blurRad="38100" dist="38100" dir="2700000" algn="tl">
                  <a:srgbClr val="000000"/>
                </a:outerShdw>
              </a:effectLst>
            </a:endParaRPr>
          </a:p>
        </p:txBody>
      </p:sp>
      <p:sp>
        <p:nvSpPr>
          <p:cNvPr id="292869" name="Text Box 5"/>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much more than anything</a:t>
            </a:r>
            <a:endParaRPr lang="en-US" sz="5400">
              <a:solidFill>
                <a:schemeClr val="bg1"/>
              </a:solidFill>
              <a:effectLst>
                <a:outerShdw blurRad="38100" dist="38100" dir="2700000" algn="tl">
                  <a:srgbClr val="000000"/>
                </a:outerShdw>
              </a:effectLst>
            </a:endParaRPr>
          </a:p>
        </p:txBody>
      </p:sp>
      <p:sp>
        <p:nvSpPr>
          <p:cNvPr id="292870" name="Text Box 6"/>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alone are my strength my shield</a:t>
            </a:r>
            <a:endParaRPr lang="en-US" sz="5400">
              <a:solidFill>
                <a:schemeClr val="bg1"/>
              </a:solidFill>
              <a:effectLst>
                <a:outerShdw blurRad="38100" dist="38100" dir="2700000" algn="tl">
                  <a:srgbClr val="000000"/>
                </a:outerShdw>
              </a:effectLst>
            </a:endParaRPr>
          </a:p>
        </p:txBody>
      </p:sp>
      <p:sp>
        <p:nvSpPr>
          <p:cNvPr id="292871" name="Text Box 7"/>
          <p:cNvSpPr txBox="1">
            <a:spLocks noChangeArrowheads="1"/>
          </p:cNvSpPr>
          <p:nvPr/>
        </p:nvSpPr>
        <p:spPr bwMode="auto">
          <a:xfrm>
            <a:off x="0" y="426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You alone may my spirit yield</a:t>
            </a:r>
            <a:endParaRPr lang="en-US" sz="5400">
              <a:solidFill>
                <a:schemeClr val="bg1"/>
              </a:solidFill>
              <a:effectLst>
                <a:outerShdw blurRad="38100" dist="38100" dir="2700000" algn="tl">
                  <a:srgbClr val="000000"/>
                </a:outerShdw>
              </a:effectLst>
            </a:endParaRPr>
          </a:p>
        </p:txBody>
      </p:sp>
      <p:sp>
        <p:nvSpPr>
          <p:cNvPr id="292872" name="Text Box 8"/>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alone are my heart’s desire </a:t>
            </a:r>
            <a:endParaRPr lang="en-US" sz="5400">
              <a:solidFill>
                <a:schemeClr val="bg1"/>
              </a:solidFill>
              <a:effectLst>
                <a:outerShdw blurRad="38100" dist="38100" dir="2700000" algn="tl">
                  <a:srgbClr val="000000"/>
                </a:outerShdw>
              </a:effectLst>
            </a:endParaRPr>
          </a:p>
        </p:txBody>
      </p:sp>
      <p:sp>
        <p:nvSpPr>
          <p:cNvPr id="292873" name="Text Box 9"/>
          <p:cNvSpPr txBox="1">
            <a:spLocks noChangeArrowheads="1"/>
          </p:cNvSpPr>
          <p:nvPr/>
        </p:nvSpPr>
        <p:spPr bwMode="auto">
          <a:xfrm>
            <a:off x="0" y="594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 long to worship You</a:t>
            </a:r>
            <a:endParaRPr lang="en-US" sz="5400">
              <a:solidFill>
                <a:schemeClr val="bg1"/>
              </a:solidFill>
              <a:effectLst>
                <a:outerShdw blurRad="38100" dist="38100" dir="2700000" algn="tl">
                  <a:srgbClr val="000000"/>
                </a:outerShdw>
              </a:effectLst>
            </a:endParaRPr>
          </a:p>
        </p:txBody>
      </p:sp>
      <p:sp>
        <p:nvSpPr>
          <p:cNvPr id="292874" name="Text Box 10"/>
          <p:cNvSpPr txBox="1">
            <a:spLocks noChangeArrowheads="1"/>
          </p:cNvSpPr>
          <p:nvPr/>
        </p:nvSpPr>
        <p:spPr bwMode="auto">
          <a:xfrm>
            <a:off x="914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2875" name="Text Box 11"/>
          <p:cNvSpPr txBox="1">
            <a:spLocks noChangeArrowheads="1"/>
          </p:cNvSpPr>
          <p:nvPr/>
        </p:nvSpPr>
        <p:spPr bwMode="auto">
          <a:xfrm>
            <a:off x="2971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92876" name="Text Box 12"/>
          <p:cNvSpPr txBox="1">
            <a:spLocks noChangeArrowheads="1"/>
          </p:cNvSpPr>
          <p:nvPr/>
        </p:nvSpPr>
        <p:spPr bwMode="auto">
          <a:xfrm>
            <a:off x="525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2877" name="Text Box 13"/>
          <p:cNvSpPr txBox="1">
            <a:spLocks noChangeArrowheads="1"/>
          </p:cNvSpPr>
          <p:nvPr/>
        </p:nvSpPr>
        <p:spPr bwMode="auto">
          <a:xfrm>
            <a:off x="65532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2878" name="Text Box 14"/>
          <p:cNvSpPr txBox="1">
            <a:spLocks noChangeArrowheads="1"/>
          </p:cNvSpPr>
          <p:nvPr/>
        </p:nvSpPr>
        <p:spPr bwMode="auto">
          <a:xfrm>
            <a:off x="30480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2879" name="Text Box 15"/>
          <p:cNvSpPr txBox="1">
            <a:spLocks noChangeArrowheads="1"/>
          </p:cNvSpPr>
          <p:nvPr/>
        </p:nvSpPr>
        <p:spPr bwMode="auto">
          <a:xfrm>
            <a:off x="48768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2880" name="Text Box 16"/>
          <p:cNvSpPr txBox="1">
            <a:spLocks noChangeArrowheads="1"/>
          </p:cNvSpPr>
          <p:nvPr/>
        </p:nvSpPr>
        <p:spPr bwMode="auto">
          <a:xfrm>
            <a:off x="64770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2881" name="Text Box 17"/>
          <p:cNvSpPr txBox="1">
            <a:spLocks noChangeArrowheads="1"/>
          </p:cNvSpPr>
          <p:nvPr/>
        </p:nvSpPr>
        <p:spPr bwMode="auto">
          <a:xfrm>
            <a:off x="13716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2882" name="Text Box 18"/>
          <p:cNvSpPr txBox="1">
            <a:spLocks noChangeArrowheads="1"/>
          </p:cNvSpPr>
          <p:nvPr/>
        </p:nvSpPr>
        <p:spPr bwMode="auto">
          <a:xfrm>
            <a:off x="29718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92883" name="Text Box 19"/>
          <p:cNvSpPr txBox="1">
            <a:spLocks noChangeArrowheads="1"/>
          </p:cNvSpPr>
          <p:nvPr/>
        </p:nvSpPr>
        <p:spPr bwMode="auto">
          <a:xfrm>
            <a:off x="55626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2884" name="Text Box 20"/>
          <p:cNvSpPr txBox="1">
            <a:spLocks noChangeArrowheads="1"/>
          </p:cNvSpPr>
          <p:nvPr/>
        </p:nvSpPr>
        <p:spPr bwMode="auto">
          <a:xfrm>
            <a:off x="74676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2885" name="Text Box 21"/>
          <p:cNvSpPr txBox="1">
            <a:spLocks noChangeArrowheads="1"/>
          </p:cNvSpPr>
          <p:nvPr/>
        </p:nvSpPr>
        <p:spPr bwMode="auto">
          <a:xfrm>
            <a:off x="3581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2886" name="Text Box 22"/>
          <p:cNvSpPr txBox="1">
            <a:spLocks noChangeArrowheads="1"/>
          </p:cNvSpPr>
          <p:nvPr/>
        </p:nvSpPr>
        <p:spPr bwMode="auto">
          <a:xfrm>
            <a:off x="5334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2887" name="Text Box 23"/>
          <p:cNvSpPr txBox="1">
            <a:spLocks noChangeArrowheads="1"/>
          </p:cNvSpPr>
          <p:nvPr/>
        </p:nvSpPr>
        <p:spPr bwMode="auto">
          <a:xfrm>
            <a:off x="6477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2888" name="Text Box 24"/>
          <p:cNvSpPr txBox="1">
            <a:spLocks noChangeArrowheads="1"/>
          </p:cNvSpPr>
          <p:nvPr/>
        </p:nvSpPr>
        <p:spPr bwMode="auto">
          <a:xfrm>
            <a:off x="12192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2889" name="Text Box 25"/>
          <p:cNvSpPr txBox="1">
            <a:spLocks noChangeArrowheads="1"/>
          </p:cNvSpPr>
          <p:nvPr/>
        </p:nvSpPr>
        <p:spPr bwMode="auto">
          <a:xfrm>
            <a:off x="48768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2890" name="Text Box 26"/>
          <p:cNvSpPr txBox="1">
            <a:spLocks noChangeArrowheads="1"/>
          </p:cNvSpPr>
          <p:nvPr/>
        </p:nvSpPr>
        <p:spPr bwMode="auto">
          <a:xfrm>
            <a:off x="69342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2891" name="Text Box 27"/>
          <p:cNvSpPr txBox="1">
            <a:spLocks noChangeArrowheads="1"/>
          </p:cNvSpPr>
          <p:nvPr/>
        </p:nvSpPr>
        <p:spPr bwMode="auto">
          <a:xfrm>
            <a:off x="21336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2892" name="Text Box 28"/>
          <p:cNvSpPr txBox="1">
            <a:spLocks noChangeArrowheads="1"/>
          </p:cNvSpPr>
          <p:nvPr/>
        </p:nvSpPr>
        <p:spPr bwMode="auto">
          <a:xfrm>
            <a:off x="32004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Dm7/C</a:t>
            </a:r>
          </a:p>
        </p:txBody>
      </p:sp>
      <p:sp>
        <p:nvSpPr>
          <p:cNvPr id="292893" name="Text Box 29"/>
          <p:cNvSpPr txBox="1">
            <a:spLocks noChangeArrowheads="1"/>
          </p:cNvSpPr>
          <p:nvPr/>
        </p:nvSpPr>
        <p:spPr bwMode="auto">
          <a:xfrm>
            <a:off x="57150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2894" name="Text Box 30"/>
          <p:cNvSpPr txBox="1">
            <a:spLocks noChangeArrowheads="1"/>
          </p:cNvSpPr>
          <p:nvPr/>
        </p:nvSpPr>
        <p:spPr bwMode="auto">
          <a:xfrm>
            <a:off x="6934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292895" name="Text Box 31"/>
          <p:cNvSpPr txBox="1">
            <a:spLocks noChangeArrowheads="1"/>
          </p:cNvSpPr>
          <p:nvPr/>
        </p:nvSpPr>
        <p:spPr bwMode="auto">
          <a:xfrm>
            <a:off x="16764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2896" name="Text Box 32"/>
          <p:cNvSpPr txBox="1">
            <a:spLocks noChangeArrowheads="1"/>
          </p:cNvSpPr>
          <p:nvPr/>
        </p:nvSpPr>
        <p:spPr bwMode="auto">
          <a:xfrm>
            <a:off x="30480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92897" name="Text Box 33"/>
          <p:cNvSpPr txBox="1">
            <a:spLocks noChangeArrowheads="1"/>
          </p:cNvSpPr>
          <p:nvPr/>
        </p:nvSpPr>
        <p:spPr bwMode="auto">
          <a:xfrm>
            <a:off x="50292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292898" name="Text Box 34"/>
          <p:cNvSpPr txBox="1">
            <a:spLocks noChangeArrowheads="1"/>
          </p:cNvSpPr>
          <p:nvPr/>
        </p:nvSpPr>
        <p:spPr bwMode="auto">
          <a:xfrm>
            <a:off x="7543800" y="15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2899" name="Text Box 35"/>
          <p:cNvSpPr txBox="1">
            <a:spLocks noChangeArrowheads="1"/>
          </p:cNvSpPr>
          <p:nvPr/>
        </p:nvSpPr>
        <p:spPr bwMode="auto">
          <a:xfrm>
            <a:off x="32766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2900" name="Text Box 36"/>
          <p:cNvSpPr txBox="1">
            <a:spLocks noChangeArrowheads="1"/>
          </p:cNvSpPr>
          <p:nvPr/>
        </p:nvSpPr>
        <p:spPr bwMode="auto">
          <a:xfrm>
            <a:off x="49530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2901" name="Text Box 37"/>
          <p:cNvSpPr txBox="1">
            <a:spLocks noChangeArrowheads="1"/>
          </p:cNvSpPr>
          <p:nvPr/>
        </p:nvSpPr>
        <p:spPr bwMode="auto">
          <a:xfrm>
            <a:off x="62484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457200" y="228600"/>
            <a:ext cx="8382000" cy="448310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You’re my friend                   And You are my brother        even though You are the King         I want You                               more than gold and silver            So much more than anything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Jesus You’re the center of my joy</a:t>
            </a:r>
            <a:endParaRPr lang="en-US" sz="4800">
              <a:solidFill>
                <a:schemeClr val="bg1"/>
              </a:solidFill>
              <a:effectLst>
                <a:outerShdw blurRad="38100" dist="38100" dir="2700000" algn="tl">
                  <a:srgbClr val="000000"/>
                </a:outerShdw>
              </a:effectLst>
            </a:endParaRPr>
          </a:p>
        </p:txBody>
      </p:sp>
      <p:sp>
        <p:nvSpPr>
          <p:cNvPr id="29491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48</a:t>
            </a:r>
            <a:endParaRPr lang="en-US" b="1">
              <a:solidFill>
                <a:srgbClr val="FF0000"/>
              </a:solidFill>
              <a:effectLst>
                <a:outerShdw blurRad="38100" dist="38100" dir="2700000" algn="tl">
                  <a:srgbClr val="C0C0C0"/>
                </a:outerShdw>
              </a:effectLst>
            </a:endParaRPr>
          </a:p>
        </p:txBody>
      </p:sp>
      <p:sp>
        <p:nvSpPr>
          <p:cNvPr id="294916" name="Text Box 4"/>
          <p:cNvSpPr txBox="1">
            <a:spLocks noChangeArrowheads="1"/>
          </p:cNvSpPr>
          <p:nvPr/>
        </p:nvSpPr>
        <p:spPr bwMode="auto">
          <a:xfrm>
            <a:off x="-381000" y="1828800"/>
            <a:ext cx="10287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all thats good and perfect</a:t>
            </a:r>
            <a:endParaRPr lang="en-US" sz="2000" b="1">
              <a:solidFill>
                <a:srgbClr val="FF0000"/>
              </a:solidFill>
              <a:effectLst>
                <a:outerShdw blurRad="38100" dist="38100" dir="2700000" algn="tl">
                  <a:srgbClr val="000000"/>
                </a:outerShdw>
              </a:effectLst>
            </a:endParaRPr>
          </a:p>
        </p:txBody>
      </p:sp>
      <p:sp>
        <p:nvSpPr>
          <p:cNvPr id="294917" name="Text Box 5"/>
          <p:cNvSpPr txBox="1">
            <a:spLocks noChangeArrowheads="1"/>
          </p:cNvSpPr>
          <p:nvPr/>
        </p:nvSpPr>
        <p:spPr bwMode="auto">
          <a:xfrm>
            <a:off x="0" y="4038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You’re the heart of my contentment, </a:t>
            </a:r>
            <a:endParaRPr lang="en-US" sz="2000" b="1">
              <a:solidFill>
                <a:srgbClr val="FF0000"/>
              </a:solidFill>
              <a:effectLst>
                <a:outerShdw blurRad="38100" dist="38100" dir="2700000" algn="tl">
                  <a:srgbClr val="000000"/>
                </a:outerShdw>
              </a:effectLst>
            </a:endParaRPr>
          </a:p>
        </p:txBody>
      </p:sp>
      <p:sp>
        <p:nvSpPr>
          <p:cNvPr id="294918" name="Text Box 6"/>
          <p:cNvSpPr txBox="1">
            <a:spLocks noChangeArrowheads="1"/>
          </p:cNvSpPr>
          <p:nvPr/>
        </p:nvSpPr>
        <p:spPr bwMode="auto">
          <a:xfrm>
            <a:off x="0" y="5105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Hope for all I do,      </a:t>
            </a:r>
            <a:endParaRPr lang="en-US" sz="2000" b="1">
              <a:solidFill>
                <a:srgbClr val="FF0000"/>
              </a:solidFill>
              <a:effectLst>
                <a:outerShdw blurRad="38100" dist="38100" dir="2700000" algn="tl">
                  <a:srgbClr val="000000"/>
                </a:outerShdw>
              </a:effectLst>
            </a:endParaRPr>
          </a:p>
        </p:txBody>
      </p:sp>
      <p:sp>
        <p:nvSpPr>
          <p:cNvPr id="294919" name="Text Box 7"/>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Jesus, You’re the center of my joy</a:t>
            </a:r>
            <a:endParaRPr lang="en-US" sz="2000" b="1">
              <a:solidFill>
                <a:srgbClr val="FF0000"/>
              </a:solidFill>
              <a:effectLst>
                <a:outerShdw blurRad="38100" dist="38100" dir="2700000" algn="tl">
                  <a:srgbClr val="000000"/>
                </a:outerShdw>
              </a:effectLst>
            </a:endParaRPr>
          </a:p>
        </p:txBody>
      </p:sp>
      <p:sp>
        <p:nvSpPr>
          <p:cNvPr id="294920" name="Text Box 8"/>
          <p:cNvSpPr txBox="1">
            <a:spLocks noChangeArrowheads="1"/>
          </p:cNvSpPr>
          <p:nvPr/>
        </p:nvSpPr>
        <p:spPr bwMode="auto">
          <a:xfrm>
            <a:off x="0" y="2819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comes from You</a:t>
            </a:r>
          </a:p>
        </p:txBody>
      </p:sp>
      <p:sp>
        <p:nvSpPr>
          <p:cNvPr id="294921" name="Rectangle 9"/>
          <p:cNvSpPr>
            <a:spLocks noChangeArrowheads="1"/>
          </p:cNvSpPr>
          <p:nvPr/>
        </p:nvSpPr>
        <p:spPr bwMode="auto">
          <a:xfrm>
            <a:off x="1143000" y="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94922" name="Rectangle 10"/>
          <p:cNvSpPr>
            <a:spLocks noChangeArrowheads="1"/>
          </p:cNvSpPr>
          <p:nvPr/>
        </p:nvSpPr>
        <p:spPr bwMode="auto">
          <a:xfrm>
            <a:off x="7391400" y="3810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Em7</a:t>
            </a:r>
            <a:endParaRPr lang="en-US">
              <a:solidFill>
                <a:schemeClr val="bg1"/>
              </a:solidFill>
              <a:effectLst>
                <a:outerShdw blurRad="38100" dist="38100" dir="2700000" algn="tl">
                  <a:srgbClr val="C0C0C0"/>
                </a:outerShdw>
              </a:effectLst>
            </a:endParaRPr>
          </a:p>
        </p:txBody>
      </p:sp>
      <p:sp>
        <p:nvSpPr>
          <p:cNvPr id="294923" name="Rectangle 11"/>
          <p:cNvSpPr>
            <a:spLocks noChangeArrowheads="1"/>
          </p:cNvSpPr>
          <p:nvPr/>
        </p:nvSpPr>
        <p:spPr bwMode="auto">
          <a:xfrm>
            <a:off x="0" y="1447800"/>
            <a:ext cx="1600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Gm7  C9</a:t>
            </a:r>
            <a:endParaRPr lang="en-US">
              <a:solidFill>
                <a:schemeClr val="bg1"/>
              </a:solidFill>
              <a:effectLst>
                <a:outerShdw blurRad="38100" dist="38100" dir="2700000" algn="tl">
                  <a:srgbClr val="C0C0C0"/>
                </a:outerShdw>
              </a:effectLst>
            </a:endParaRPr>
          </a:p>
        </p:txBody>
      </p:sp>
      <p:sp>
        <p:nvSpPr>
          <p:cNvPr id="294924" name="Rectangle 12"/>
          <p:cNvSpPr>
            <a:spLocks noChangeArrowheads="1"/>
          </p:cNvSpPr>
          <p:nvPr/>
        </p:nvSpPr>
        <p:spPr bwMode="auto">
          <a:xfrm>
            <a:off x="1905000" y="1447800"/>
            <a:ext cx="1066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Fmaj7</a:t>
            </a:r>
            <a:endParaRPr lang="en-US">
              <a:solidFill>
                <a:schemeClr val="bg1"/>
              </a:solidFill>
              <a:effectLst>
                <a:outerShdw blurRad="38100" dist="38100" dir="2700000" algn="tl">
                  <a:srgbClr val="C0C0C0"/>
                </a:outerShdw>
              </a:effectLst>
            </a:endParaRPr>
          </a:p>
        </p:txBody>
      </p:sp>
      <p:sp>
        <p:nvSpPr>
          <p:cNvPr id="294925" name="Rectangle 13"/>
          <p:cNvSpPr>
            <a:spLocks noChangeArrowheads="1"/>
          </p:cNvSpPr>
          <p:nvPr/>
        </p:nvSpPr>
        <p:spPr bwMode="auto">
          <a:xfrm>
            <a:off x="5867400" y="14478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G/F</a:t>
            </a:r>
            <a:endParaRPr lang="en-US">
              <a:solidFill>
                <a:schemeClr val="bg1"/>
              </a:solidFill>
              <a:effectLst>
                <a:outerShdw blurRad="38100" dist="38100" dir="2700000" algn="tl">
                  <a:srgbClr val="C0C0C0"/>
                </a:outerShdw>
              </a:effectLst>
            </a:endParaRPr>
          </a:p>
        </p:txBody>
      </p:sp>
      <p:sp>
        <p:nvSpPr>
          <p:cNvPr id="294926" name="Rectangle 14"/>
          <p:cNvSpPr>
            <a:spLocks noChangeArrowheads="1"/>
          </p:cNvSpPr>
          <p:nvPr/>
        </p:nvSpPr>
        <p:spPr bwMode="auto">
          <a:xfrm>
            <a:off x="5334000" y="24384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C2/E</a:t>
            </a:r>
            <a:endParaRPr lang="en-US">
              <a:solidFill>
                <a:schemeClr val="bg1"/>
              </a:solidFill>
              <a:effectLst>
                <a:outerShdw blurRad="38100" dist="38100" dir="2700000" algn="tl">
                  <a:srgbClr val="C0C0C0"/>
                </a:outerShdw>
              </a:effectLst>
            </a:endParaRPr>
          </a:p>
        </p:txBody>
      </p:sp>
      <p:sp>
        <p:nvSpPr>
          <p:cNvPr id="294927" name="Rectangle 15"/>
          <p:cNvSpPr>
            <a:spLocks noChangeArrowheads="1"/>
          </p:cNvSpPr>
          <p:nvPr/>
        </p:nvSpPr>
        <p:spPr bwMode="auto">
          <a:xfrm>
            <a:off x="6934200" y="2514600"/>
            <a:ext cx="2209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Dm7  F/G  G</a:t>
            </a:r>
            <a:endParaRPr lang="en-US">
              <a:solidFill>
                <a:schemeClr val="bg1"/>
              </a:solidFill>
              <a:effectLst>
                <a:outerShdw blurRad="38100" dist="38100" dir="2700000" algn="tl">
                  <a:srgbClr val="C0C0C0"/>
                </a:outerShdw>
              </a:effectLst>
            </a:endParaRPr>
          </a:p>
        </p:txBody>
      </p:sp>
      <p:sp>
        <p:nvSpPr>
          <p:cNvPr id="294928" name="Rectangle 16"/>
          <p:cNvSpPr>
            <a:spLocks noChangeArrowheads="1"/>
          </p:cNvSpPr>
          <p:nvPr/>
        </p:nvSpPr>
        <p:spPr bwMode="auto">
          <a:xfrm>
            <a:off x="457200" y="35814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Bb/C</a:t>
            </a:r>
            <a:endParaRPr lang="en-US">
              <a:solidFill>
                <a:schemeClr val="bg1"/>
              </a:solidFill>
              <a:effectLst>
                <a:outerShdw blurRad="38100" dist="38100" dir="2700000" algn="tl">
                  <a:srgbClr val="C0C0C0"/>
                </a:outerShdw>
              </a:effectLst>
            </a:endParaRPr>
          </a:p>
        </p:txBody>
      </p:sp>
      <p:sp>
        <p:nvSpPr>
          <p:cNvPr id="294929" name="Rectangle 17"/>
          <p:cNvSpPr>
            <a:spLocks noChangeArrowheads="1"/>
          </p:cNvSpPr>
          <p:nvPr/>
        </p:nvSpPr>
        <p:spPr bwMode="auto">
          <a:xfrm>
            <a:off x="4572000" y="3733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C9</a:t>
            </a:r>
            <a:endParaRPr lang="en-US">
              <a:solidFill>
                <a:schemeClr val="bg1"/>
              </a:solidFill>
              <a:effectLst>
                <a:outerShdw blurRad="38100" dist="38100" dir="2700000" algn="tl">
                  <a:srgbClr val="C0C0C0"/>
                </a:outerShdw>
              </a:effectLst>
            </a:endParaRPr>
          </a:p>
        </p:txBody>
      </p:sp>
      <p:sp>
        <p:nvSpPr>
          <p:cNvPr id="294930" name="Rectangle 18"/>
          <p:cNvSpPr>
            <a:spLocks noChangeArrowheads="1"/>
          </p:cNvSpPr>
          <p:nvPr/>
        </p:nvSpPr>
        <p:spPr bwMode="auto">
          <a:xfrm>
            <a:off x="6324600" y="37338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C7/E</a:t>
            </a:r>
            <a:endParaRPr lang="en-US">
              <a:solidFill>
                <a:schemeClr val="bg1"/>
              </a:solidFill>
              <a:effectLst>
                <a:outerShdw blurRad="38100" dist="38100" dir="2700000" algn="tl">
                  <a:srgbClr val="C0C0C0"/>
                </a:outerShdw>
              </a:effectLst>
            </a:endParaRPr>
          </a:p>
        </p:txBody>
      </p:sp>
      <p:sp>
        <p:nvSpPr>
          <p:cNvPr id="294931" name="Rectangle 19"/>
          <p:cNvSpPr>
            <a:spLocks noChangeArrowheads="1"/>
          </p:cNvSpPr>
          <p:nvPr/>
        </p:nvSpPr>
        <p:spPr bwMode="auto">
          <a:xfrm>
            <a:off x="2590800" y="4724400"/>
            <a:ext cx="1295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Dm7/F</a:t>
            </a:r>
            <a:endParaRPr lang="en-US">
              <a:solidFill>
                <a:schemeClr val="bg1"/>
              </a:solidFill>
              <a:effectLst>
                <a:outerShdw blurRad="38100" dist="38100" dir="2700000" algn="tl">
                  <a:srgbClr val="C0C0C0"/>
                </a:outerShdw>
              </a:effectLst>
            </a:endParaRPr>
          </a:p>
        </p:txBody>
      </p:sp>
      <p:sp>
        <p:nvSpPr>
          <p:cNvPr id="294932" name="Rectangle 20"/>
          <p:cNvSpPr>
            <a:spLocks noChangeArrowheads="1"/>
          </p:cNvSpPr>
          <p:nvPr/>
        </p:nvSpPr>
        <p:spPr bwMode="auto">
          <a:xfrm>
            <a:off x="5562600" y="4724400"/>
            <a:ext cx="1524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Dm7(</a:t>
            </a:r>
            <a:r>
              <a:rPr lang="en-US" b="1" i="1">
                <a:solidFill>
                  <a:srgbClr val="FF0000"/>
                </a:solidFill>
                <a:effectLst>
                  <a:outerShdw blurRad="38100" dist="38100" dir="2700000" algn="tl">
                    <a:srgbClr val="C0C0C0"/>
                  </a:outerShdw>
                </a:effectLst>
              </a:rPr>
              <a:t>b</a:t>
            </a:r>
            <a:r>
              <a:rPr lang="en-US" b="1">
                <a:solidFill>
                  <a:srgbClr val="FF0000"/>
                </a:solidFill>
                <a:effectLst>
                  <a:outerShdw blurRad="38100" dist="38100" dir="2700000" algn="tl">
                    <a:srgbClr val="C0C0C0"/>
                  </a:outerShdw>
                </a:effectLst>
              </a:rPr>
              <a:t>5)</a:t>
            </a:r>
            <a:endParaRPr lang="en-US">
              <a:solidFill>
                <a:schemeClr val="bg1"/>
              </a:solidFill>
              <a:effectLst>
                <a:outerShdw blurRad="38100" dist="38100" dir="2700000" algn="tl">
                  <a:srgbClr val="C0C0C0"/>
                </a:outerShdw>
              </a:effectLst>
            </a:endParaRPr>
          </a:p>
        </p:txBody>
      </p:sp>
      <p:sp>
        <p:nvSpPr>
          <p:cNvPr id="294933" name="Rectangle 21"/>
          <p:cNvSpPr>
            <a:spLocks noChangeArrowheads="1"/>
          </p:cNvSpPr>
          <p:nvPr/>
        </p:nvSpPr>
        <p:spPr bwMode="auto">
          <a:xfrm>
            <a:off x="990600" y="57150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C/G</a:t>
            </a:r>
            <a:endParaRPr lang="en-US">
              <a:solidFill>
                <a:schemeClr val="bg1"/>
              </a:solidFill>
              <a:effectLst>
                <a:outerShdw blurRad="38100" dist="38100" dir="2700000" algn="tl">
                  <a:srgbClr val="C0C0C0"/>
                </a:outerShdw>
              </a:effectLst>
            </a:endParaRPr>
          </a:p>
        </p:txBody>
      </p:sp>
      <p:sp>
        <p:nvSpPr>
          <p:cNvPr id="294934" name="Rectangle 22"/>
          <p:cNvSpPr>
            <a:spLocks noChangeArrowheads="1"/>
          </p:cNvSpPr>
          <p:nvPr/>
        </p:nvSpPr>
        <p:spPr bwMode="auto">
          <a:xfrm>
            <a:off x="4724400" y="58674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Dm7</a:t>
            </a:r>
            <a:endParaRPr lang="en-US">
              <a:solidFill>
                <a:schemeClr val="bg1"/>
              </a:solidFill>
              <a:effectLst>
                <a:outerShdw blurRad="38100" dist="38100" dir="2700000" algn="tl">
                  <a:srgbClr val="C0C0C0"/>
                </a:outerShdw>
              </a:effectLst>
            </a:endParaRPr>
          </a:p>
        </p:txBody>
      </p:sp>
      <p:sp>
        <p:nvSpPr>
          <p:cNvPr id="294935" name="Rectangle 23"/>
          <p:cNvSpPr>
            <a:spLocks noChangeArrowheads="1"/>
          </p:cNvSpPr>
          <p:nvPr/>
        </p:nvSpPr>
        <p:spPr bwMode="auto">
          <a:xfrm>
            <a:off x="5715000" y="57912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F/G</a:t>
            </a:r>
            <a:endParaRPr lang="en-US">
              <a:solidFill>
                <a:schemeClr val="bg1"/>
              </a:solidFill>
              <a:effectLst>
                <a:outerShdw blurRad="38100" dist="38100" dir="2700000" algn="tl">
                  <a:srgbClr val="C0C0C0"/>
                </a:outerShdw>
              </a:effectLst>
            </a:endParaRPr>
          </a:p>
        </p:txBody>
      </p:sp>
      <p:sp>
        <p:nvSpPr>
          <p:cNvPr id="294936" name="Rectangle 24"/>
          <p:cNvSpPr>
            <a:spLocks noChangeArrowheads="1"/>
          </p:cNvSpPr>
          <p:nvPr/>
        </p:nvSpPr>
        <p:spPr bwMode="auto">
          <a:xfrm>
            <a:off x="7391400" y="579120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94937" name="Rectangle 25"/>
          <p:cNvSpPr>
            <a:spLocks noChangeArrowheads="1"/>
          </p:cNvSpPr>
          <p:nvPr/>
        </p:nvSpPr>
        <p:spPr bwMode="auto">
          <a:xfrm>
            <a:off x="8305800" y="5562600"/>
            <a:ext cx="838200" cy="822325"/>
          </a:xfrm>
          <a:prstGeom prst="rect">
            <a:avLst/>
          </a:prstGeom>
          <a:solidFill>
            <a:schemeClr val="bg1"/>
          </a:solidFill>
          <a:ln w="9525">
            <a:noFill/>
            <a:miter lim="800000"/>
            <a:headEnd/>
            <a:tailEnd/>
          </a:ln>
          <a:effectLst/>
        </p:spPr>
        <p:txBody>
          <a:bodyPr>
            <a:spAutoFit/>
          </a:bodyPr>
          <a:lstStyle/>
          <a:p>
            <a:pPr>
              <a:defRPr/>
            </a:pPr>
            <a:r>
              <a:rPr lang="en-US" b="1" i="1">
                <a:solidFill>
                  <a:srgbClr val="FF0000"/>
                </a:solidFill>
                <a:effectLst>
                  <a:outerShdw blurRad="38100" dist="38100" dir="2700000" algn="tl">
                    <a:srgbClr val="C0C0C0"/>
                  </a:outerShdw>
                </a:effectLst>
              </a:rPr>
              <a:t>Dm7  F/G</a:t>
            </a:r>
            <a:r>
              <a:rPr lang="en-US" b="1">
                <a:solidFill>
                  <a:srgbClr val="FF0000"/>
                </a:solidFill>
                <a:effectLst>
                  <a:outerShdw blurRad="38100" dist="38100" dir="2700000" algn="tl">
                    <a:srgbClr val="C0C0C0"/>
                  </a:outerShdw>
                </a:effectLst>
              </a:rPr>
              <a:t> </a:t>
            </a:r>
            <a:endParaRPr lang="en-US">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228600"/>
            <a:ext cx="9144000" cy="48498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Father, we love You                         We worship and adore You    Glorify Thy Name in all the earth</a:t>
            </a:r>
          </a:p>
          <a:p>
            <a:pPr algn="ctr">
              <a:spcBef>
                <a:spcPct val="50000"/>
              </a:spcBef>
              <a:defRPr/>
            </a:pPr>
            <a:r>
              <a:rPr lang="en-US" sz="4800">
                <a:solidFill>
                  <a:schemeClr val="bg1"/>
                </a:solidFill>
                <a:effectLst>
                  <a:outerShdw blurRad="38100" dist="38100" dir="2700000" algn="tl">
                    <a:srgbClr val="000000"/>
                  </a:outerShdw>
                </a:effectLst>
              </a:rPr>
              <a:t>Glorify Thy Name                     Glorify Thy Name                    Glorify Thy Name in all the earth</a:t>
            </a:r>
          </a:p>
        </p:txBody>
      </p:sp>
      <p:sp>
        <p:nvSpPr>
          <p:cNvPr id="295939"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74 </a:t>
            </a:r>
            <a:r>
              <a:rPr lang="en-US" b="1">
                <a:solidFill>
                  <a:srgbClr val="FF0000"/>
                </a:solidFill>
                <a:effectLst>
                  <a:outerShdw blurRad="38100" dist="38100" dir="2700000" algn="tl">
                    <a:srgbClr val="C0C0C0"/>
                  </a:outerShdw>
                </a:effectLst>
              </a:rPr>
              <a:t>      </a:t>
            </a:r>
          </a:p>
        </p:txBody>
      </p:sp>
      <p:sp>
        <p:nvSpPr>
          <p:cNvPr id="295940" name="Text Box 4"/>
          <p:cNvSpPr txBox="1">
            <a:spLocks noChangeArrowheads="1"/>
          </p:cNvSpPr>
          <p:nvPr/>
        </p:nvSpPr>
        <p:spPr bwMode="auto">
          <a:xfrm>
            <a:off x="2514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5941" name="Text Box 5"/>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5942" name="Text Box 6"/>
          <p:cNvSpPr txBox="1">
            <a:spLocks noChangeArrowheads="1"/>
          </p:cNvSpPr>
          <p:nvPr/>
        </p:nvSpPr>
        <p:spPr bwMode="auto">
          <a:xfrm>
            <a:off x="28194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295943" name="Text Box 7"/>
          <p:cNvSpPr txBox="1">
            <a:spLocks noChangeArrowheads="1"/>
          </p:cNvSpPr>
          <p:nvPr/>
        </p:nvSpPr>
        <p:spPr bwMode="auto">
          <a:xfrm>
            <a:off x="72390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295944" name="Text Box 8"/>
          <p:cNvSpPr txBox="1">
            <a:spLocks noChangeArrowheads="1"/>
          </p:cNvSpPr>
          <p:nvPr/>
        </p:nvSpPr>
        <p:spPr bwMode="auto">
          <a:xfrm>
            <a:off x="6858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a:t>
            </a:r>
          </a:p>
        </p:txBody>
      </p:sp>
      <p:sp>
        <p:nvSpPr>
          <p:cNvPr id="295945" name="Text Box 9"/>
          <p:cNvSpPr txBox="1">
            <a:spLocks noChangeArrowheads="1"/>
          </p:cNvSpPr>
          <p:nvPr/>
        </p:nvSpPr>
        <p:spPr bwMode="auto">
          <a:xfrm>
            <a:off x="40386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5946" name="Text Box 10"/>
          <p:cNvSpPr txBox="1">
            <a:spLocks noChangeArrowheads="1"/>
          </p:cNvSpPr>
          <p:nvPr/>
        </p:nvSpPr>
        <p:spPr bwMode="auto">
          <a:xfrm>
            <a:off x="78486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5947" name="Text Box 11"/>
          <p:cNvSpPr txBox="1">
            <a:spLocks noChangeArrowheads="1"/>
          </p:cNvSpPr>
          <p:nvPr/>
        </p:nvSpPr>
        <p:spPr bwMode="auto">
          <a:xfrm>
            <a:off x="28194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5948" name="Text Box 12"/>
          <p:cNvSpPr txBox="1">
            <a:spLocks noChangeArrowheads="1"/>
          </p:cNvSpPr>
          <p:nvPr/>
        </p:nvSpPr>
        <p:spPr bwMode="auto">
          <a:xfrm>
            <a:off x="59436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295949" name="Text Box 13"/>
          <p:cNvSpPr txBox="1">
            <a:spLocks noChangeArrowheads="1"/>
          </p:cNvSpPr>
          <p:nvPr/>
        </p:nvSpPr>
        <p:spPr bwMode="auto">
          <a:xfrm>
            <a:off x="29718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295950" name="Text Box 14"/>
          <p:cNvSpPr txBox="1">
            <a:spLocks noChangeArrowheads="1"/>
          </p:cNvSpPr>
          <p:nvPr/>
        </p:nvSpPr>
        <p:spPr bwMode="auto">
          <a:xfrm>
            <a:off x="4191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295951" name="Text Box 15"/>
          <p:cNvSpPr txBox="1">
            <a:spLocks noChangeArrowheads="1"/>
          </p:cNvSpPr>
          <p:nvPr/>
        </p:nvSpPr>
        <p:spPr bwMode="auto">
          <a:xfrm>
            <a:off x="5791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295952" name="Text Box 16"/>
          <p:cNvSpPr txBox="1">
            <a:spLocks noChangeArrowheads="1"/>
          </p:cNvSpPr>
          <p:nvPr/>
        </p:nvSpPr>
        <p:spPr bwMode="auto">
          <a:xfrm>
            <a:off x="838200" y="403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5953" name="Text Box 17"/>
          <p:cNvSpPr txBox="1">
            <a:spLocks noChangeArrowheads="1"/>
          </p:cNvSpPr>
          <p:nvPr/>
        </p:nvSpPr>
        <p:spPr bwMode="auto">
          <a:xfrm>
            <a:off x="38862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295954" name="Text Box 18"/>
          <p:cNvSpPr txBox="1">
            <a:spLocks noChangeArrowheads="1"/>
          </p:cNvSpPr>
          <p:nvPr/>
        </p:nvSpPr>
        <p:spPr bwMode="auto">
          <a:xfrm>
            <a:off x="67056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95955" name="Text Box 19"/>
          <p:cNvSpPr txBox="1">
            <a:spLocks noChangeArrowheads="1"/>
          </p:cNvSpPr>
          <p:nvPr/>
        </p:nvSpPr>
        <p:spPr bwMode="auto">
          <a:xfrm>
            <a:off x="7772400" y="403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Jesus, we love You</a:t>
            </a:r>
          </a:p>
        </p:txBody>
      </p:sp>
      <p:sp>
        <p:nvSpPr>
          <p:cNvPr id="296963" name="Text Box 3"/>
          <p:cNvSpPr txBox="1">
            <a:spLocks noChangeArrowheads="1"/>
          </p:cNvSpPr>
          <p:nvPr/>
        </p:nvSpPr>
        <p:spPr bwMode="auto">
          <a:xfrm>
            <a:off x="73152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75 </a:t>
            </a:r>
            <a:r>
              <a:rPr lang="en-US" b="1">
                <a:solidFill>
                  <a:srgbClr val="FF0000"/>
                </a:solidFill>
                <a:effectLst>
                  <a:outerShdw blurRad="38100" dist="38100" dir="2700000" algn="tl">
                    <a:srgbClr val="C0C0C0"/>
                  </a:outerShdw>
                </a:effectLst>
              </a:rPr>
              <a:t>      </a:t>
            </a:r>
          </a:p>
        </p:txBody>
      </p:sp>
      <p:sp>
        <p:nvSpPr>
          <p:cNvPr id="296964" name="Text Box 4"/>
          <p:cNvSpPr txBox="1">
            <a:spLocks noChangeArrowheads="1"/>
          </p:cNvSpPr>
          <p:nvPr/>
        </p:nvSpPr>
        <p:spPr bwMode="auto">
          <a:xfrm>
            <a:off x="0" y="1295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worship and adore You</a:t>
            </a:r>
          </a:p>
        </p:txBody>
      </p:sp>
      <p:sp>
        <p:nvSpPr>
          <p:cNvPr id="296965" name="Text Box 5"/>
          <p:cNvSpPr txBox="1">
            <a:spLocks noChangeArrowheads="1"/>
          </p:cNvSpPr>
          <p:nvPr/>
        </p:nvSpPr>
        <p:spPr bwMode="auto">
          <a:xfrm>
            <a:off x="0" y="2286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 in all the earth</a:t>
            </a:r>
          </a:p>
        </p:txBody>
      </p:sp>
      <p:sp>
        <p:nvSpPr>
          <p:cNvPr id="296966" name="Text Box 6"/>
          <p:cNvSpPr txBox="1">
            <a:spLocks noChangeArrowheads="1"/>
          </p:cNvSpPr>
          <p:nvPr/>
        </p:nvSpPr>
        <p:spPr bwMode="auto">
          <a:xfrm>
            <a:off x="0" y="3352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a:t>
            </a:r>
          </a:p>
        </p:txBody>
      </p:sp>
      <p:sp>
        <p:nvSpPr>
          <p:cNvPr id="296967" name="Text Box 7"/>
          <p:cNvSpPr txBox="1">
            <a:spLocks noChangeArrowheads="1"/>
          </p:cNvSpPr>
          <p:nvPr/>
        </p:nvSpPr>
        <p:spPr bwMode="auto">
          <a:xfrm>
            <a:off x="0" y="4419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a:t>
            </a:r>
          </a:p>
        </p:txBody>
      </p:sp>
      <p:sp>
        <p:nvSpPr>
          <p:cNvPr id="296968" name="Text Box 8"/>
          <p:cNvSpPr txBox="1">
            <a:spLocks noChangeArrowheads="1"/>
          </p:cNvSpPr>
          <p:nvPr/>
        </p:nvSpPr>
        <p:spPr bwMode="auto">
          <a:xfrm>
            <a:off x="0" y="5486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 in all the earth</a:t>
            </a:r>
          </a:p>
        </p:txBody>
      </p:sp>
      <p:sp>
        <p:nvSpPr>
          <p:cNvPr id="296969" name="Text Box 9"/>
          <p:cNvSpPr txBox="1">
            <a:spLocks noChangeArrowheads="1"/>
          </p:cNvSpPr>
          <p:nvPr/>
        </p:nvSpPr>
        <p:spPr bwMode="auto">
          <a:xfrm>
            <a:off x="2514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6970" name="Text Box 10"/>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6971" name="Text Box 11"/>
          <p:cNvSpPr txBox="1">
            <a:spLocks noChangeArrowheads="1"/>
          </p:cNvSpPr>
          <p:nvPr/>
        </p:nvSpPr>
        <p:spPr bwMode="auto">
          <a:xfrm>
            <a:off x="25146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296972" name="Text Box 12"/>
          <p:cNvSpPr txBox="1">
            <a:spLocks noChangeArrowheads="1"/>
          </p:cNvSpPr>
          <p:nvPr/>
        </p:nvSpPr>
        <p:spPr bwMode="auto">
          <a:xfrm>
            <a:off x="71628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296973" name="Text Box 13"/>
          <p:cNvSpPr txBox="1">
            <a:spLocks noChangeArrowheads="1"/>
          </p:cNvSpPr>
          <p:nvPr/>
        </p:nvSpPr>
        <p:spPr bwMode="auto">
          <a:xfrm>
            <a:off x="10668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a:t>
            </a:r>
          </a:p>
        </p:txBody>
      </p:sp>
      <p:sp>
        <p:nvSpPr>
          <p:cNvPr id="296974" name="Text Box 14"/>
          <p:cNvSpPr txBox="1">
            <a:spLocks noChangeArrowheads="1"/>
          </p:cNvSpPr>
          <p:nvPr/>
        </p:nvSpPr>
        <p:spPr bwMode="auto">
          <a:xfrm>
            <a:off x="38862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6975" name="Text Box 15"/>
          <p:cNvSpPr txBox="1">
            <a:spLocks noChangeArrowheads="1"/>
          </p:cNvSpPr>
          <p:nvPr/>
        </p:nvSpPr>
        <p:spPr bwMode="auto">
          <a:xfrm>
            <a:off x="77724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6976" name="Text Box 16"/>
          <p:cNvSpPr txBox="1">
            <a:spLocks noChangeArrowheads="1"/>
          </p:cNvSpPr>
          <p:nvPr/>
        </p:nvSpPr>
        <p:spPr bwMode="auto">
          <a:xfrm>
            <a:off x="29718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6977" name="Text Box 17"/>
          <p:cNvSpPr txBox="1">
            <a:spLocks noChangeArrowheads="1"/>
          </p:cNvSpPr>
          <p:nvPr/>
        </p:nvSpPr>
        <p:spPr bwMode="auto">
          <a:xfrm>
            <a:off x="5791200" y="3048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296978" name="Text Box 18"/>
          <p:cNvSpPr txBox="1">
            <a:spLocks noChangeArrowheads="1"/>
          </p:cNvSpPr>
          <p:nvPr/>
        </p:nvSpPr>
        <p:spPr bwMode="auto">
          <a:xfrm>
            <a:off x="29718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296979" name="Text Box 19"/>
          <p:cNvSpPr txBox="1">
            <a:spLocks noChangeArrowheads="1"/>
          </p:cNvSpPr>
          <p:nvPr/>
        </p:nvSpPr>
        <p:spPr bwMode="auto">
          <a:xfrm>
            <a:off x="37338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296980" name="Text Box 20"/>
          <p:cNvSpPr txBox="1">
            <a:spLocks noChangeArrowheads="1"/>
          </p:cNvSpPr>
          <p:nvPr/>
        </p:nvSpPr>
        <p:spPr bwMode="auto">
          <a:xfrm>
            <a:off x="57150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296981" name="Text Box 21"/>
          <p:cNvSpPr txBox="1">
            <a:spLocks noChangeArrowheads="1"/>
          </p:cNvSpPr>
          <p:nvPr/>
        </p:nvSpPr>
        <p:spPr bwMode="auto">
          <a:xfrm>
            <a:off x="9906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6982" name="Text Box 22"/>
          <p:cNvSpPr txBox="1">
            <a:spLocks noChangeArrowheads="1"/>
          </p:cNvSpPr>
          <p:nvPr/>
        </p:nvSpPr>
        <p:spPr bwMode="auto">
          <a:xfrm>
            <a:off x="4038600" y="510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296983" name="Text Box 23"/>
          <p:cNvSpPr txBox="1">
            <a:spLocks noChangeArrowheads="1"/>
          </p:cNvSpPr>
          <p:nvPr/>
        </p:nvSpPr>
        <p:spPr bwMode="auto">
          <a:xfrm>
            <a:off x="6934200" y="518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96984" name="Text Box 24"/>
          <p:cNvSpPr txBox="1">
            <a:spLocks noChangeArrowheads="1"/>
          </p:cNvSpPr>
          <p:nvPr/>
        </p:nvSpPr>
        <p:spPr bwMode="auto">
          <a:xfrm>
            <a:off x="7772400" y="518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457200" y="381000"/>
            <a:ext cx="80772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 was a stranger</a:t>
            </a:r>
          </a:p>
        </p:txBody>
      </p:sp>
      <p:sp>
        <p:nvSpPr>
          <p:cNvPr id="117763" name="Text Box 3"/>
          <p:cNvSpPr txBox="1">
            <a:spLocks noChangeArrowheads="1"/>
          </p:cNvSpPr>
          <p:nvPr/>
        </p:nvSpPr>
        <p:spPr bwMode="auto">
          <a:xfrm>
            <a:off x="0" y="137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‘til</a:t>
            </a:r>
            <a:r>
              <a:rPr lang="en-US" sz="4000" b="1">
                <a:solidFill>
                  <a:schemeClr val="bg1"/>
                </a:solidFill>
                <a:effectLst>
                  <a:outerShdw blurRad="38100" dist="38100" dir="2700000" algn="tl">
                    <a:srgbClr val="000000"/>
                  </a:outerShdw>
                </a:effectLst>
              </a:rPr>
              <a:t> </a:t>
            </a:r>
            <a:r>
              <a:rPr lang="en-US" sz="4000">
                <a:solidFill>
                  <a:schemeClr val="bg1"/>
                </a:solidFill>
                <a:effectLst>
                  <a:outerShdw blurRad="38100" dist="38100" dir="2700000" algn="tl">
                    <a:srgbClr val="000000"/>
                  </a:outerShdw>
                </a:effectLst>
              </a:rPr>
              <a:t>You came, ‘til You came...</a:t>
            </a:r>
          </a:p>
        </p:txBody>
      </p:sp>
      <p:sp>
        <p:nvSpPr>
          <p:cNvPr id="117764" name="Text Box 4"/>
          <p:cNvSpPr txBox="1">
            <a:spLocks noChangeArrowheads="1"/>
          </p:cNvSpPr>
          <p:nvPr/>
        </p:nvSpPr>
        <p:spPr bwMode="auto">
          <a:xfrm>
            <a:off x="0" y="2362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 was a foreigner  </a:t>
            </a:r>
            <a:r>
              <a:rPr lang="en-US" sz="4000" i="1">
                <a:solidFill>
                  <a:schemeClr val="bg1"/>
                </a:solidFill>
                <a:effectLst>
                  <a:outerShdw blurRad="38100" dist="38100" dir="2700000" algn="tl">
                    <a:srgbClr val="000000"/>
                  </a:outerShdw>
                </a:effectLst>
              </a:rPr>
              <a:t>‘</a:t>
            </a:r>
            <a:r>
              <a:rPr lang="en-US" sz="4000">
                <a:solidFill>
                  <a:schemeClr val="bg1"/>
                </a:solidFill>
                <a:effectLst>
                  <a:outerShdw blurRad="38100" dist="38100" dir="2700000" algn="tl">
                    <a:srgbClr val="000000"/>
                  </a:outerShdw>
                </a:effectLst>
              </a:rPr>
              <a:t>til You came to me</a:t>
            </a:r>
          </a:p>
        </p:txBody>
      </p:sp>
      <p:sp>
        <p:nvSpPr>
          <p:cNvPr id="117765" name="Text Box 5"/>
          <p:cNvSpPr txBox="1">
            <a:spLocks noChangeArrowheads="1"/>
          </p:cNvSpPr>
          <p:nvPr/>
        </p:nvSpPr>
        <p:spPr bwMode="auto">
          <a:xfrm>
            <a:off x="0" y="4343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But now,  I enter in,</a:t>
            </a:r>
          </a:p>
        </p:txBody>
      </p:sp>
      <p:sp>
        <p:nvSpPr>
          <p:cNvPr id="117766" name="Text Box 6"/>
          <p:cNvSpPr txBox="1">
            <a:spLocks noChangeArrowheads="1"/>
          </p:cNvSpPr>
          <p:nvPr/>
        </p:nvSpPr>
        <p:spPr bwMode="auto">
          <a:xfrm>
            <a:off x="25908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    Eb</a:t>
            </a:r>
            <a:r>
              <a:rPr lang="en-US" b="1">
                <a:solidFill>
                  <a:srgbClr val="FF0000"/>
                </a:solidFill>
                <a:effectLst>
                  <a:outerShdw blurRad="38100" dist="38100" dir="2700000" algn="tl">
                    <a:srgbClr val="C0C0C0"/>
                  </a:outerShdw>
                </a:effectLst>
              </a:rPr>
              <a:t>       </a:t>
            </a:r>
          </a:p>
        </p:txBody>
      </p:sp>
      <p:sp>
        <p:nvSpPr>
          <p:cNvPr id="117767" name="Text Box 7"/>
          <p:cNvSpPr txBox="1">
            <a:spLocks noChangeArrowheads="1"/>
          </p:cNvSpPr>
          <p:nvPr/>
        </p:nvSpPr>
        <p:spPr bwMode="auto">
          <a:xfrm>
            <a:off x="0" y="3352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But now,  I come bold--ly</a:t>
            </a:r>
          </a:p>
        </p:txBody>
      </p:sp>
      <p:sp>
        <p:nvSpPr>
          <p:cNvPr id="117768" name="Text Box 8"/>
          <p:cNvSpPr txBox="1">
            <a:spLocks noChangeArrowheads="1"/>
          </p:cNvSpPr>
          <p:nvPr/>
        </p:nvSpPr>
        <p:spPr bwMode="auto">
          <a:xfrm>
            <a:off x="0" y="533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Oh, and now, I call You Father  Father</a:t>
            </a:r>
          </a:p>
        </p:txBody>
      </p:sp>
      <p:sp>
        <p:nvSpPr>
          <p:cNvPr id="117769" name="Text Box 9"/>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 draw near.</a:t>
            </a:r>
            <a:r>
              <a:rPr lang="en-US" sz="4400">
                <a:solidFill>
                  <a:schemeClr val="bg1"/>
                </a:solidFill>
                <a:effectLst>
                  <a:outerShdw blurRad="38100" dist="38100" dir="2700000" algn="tl">
                    <a:srgbClr val="000000"/>
                  </a:outerShdw>
                </a:effectLst>
              </a:rPr>
              <a:t>                                                   </a:t>
            </a:r>
          </a:p>
        </p:txBody>
      </p:sp>
      <p:sp>
        <p:nvSpPr>
          <p:cNvPr id="117770" name="Text Box 10"/>
          <p:cNvSpPr txBox="1">
            <a:spLocks noChangeArrowheads="1"/>
          </p:cNvSpPr>
          <p:nvPr/>
        </p:nvSpPr>
        <p:spPr bwMode="auto">
          <a:xfrm>
            <a:off x="6096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    Eb</a:t>
            </a:r>
            <a:r>
              <a:rPr lang="en-US" b="1">
                <a:solidFill>
                  <a:srgbClr val="FF0000"/>
                </a:solidFill>
                <a:effectLst>
                  <a:outerShdw blurRad="38100" dist="38100" dir="2700000" algn="tl">
                    <a:srgbClr val="C0C0C0"/>
                  </a:outerShdw>
                </a:effectLst>
              </a:rPr>
              <a:t>       </a:t>
            </a:r>
          </a:p>
        </p:txBody>
      </p:sp>
      <p:sp>
        <p:nvSpPr>
          <p:cNvPr id="117771" name="Text Box 11"/>
          <p:cNvSpPr txBox="1">
            <a:spLocks noChangeArrowheads="1"/>
          </p:cNvSpPr>
          <p:nvPr/>
        </p:nvSpPr>
        <p:spPr bwMode="auto">
          <a:xfrm>
            <a:off x="4495800" y="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Bbm   Ab/C</a:t>
            </a:r>
            <a:r>
              <a:rPr lang="en-US" b="1">
                <a:solidFill>
                  <a:srgbClr val="FF0000"/>
                </a:solidFill>
                <a:effectLst>
                  <a:outerShdw blurRad="38100" dist="38100" dir="2700000" algn="tl">
                    <a:srgbClr val="C0C0C0"/>
                  </a:outerShdw>
                </a:effectLst>
              </a:rPr>
              <a:t>       </a:t>
            </a:r>
          </a:p>
        </p:txBody>
      </p:sp>
      <p:sp>
        <p:nvSpPr>
          <p:cNvPr id="117772" name="Text Box 12"/>
          <p:cNvSpPr txBox="1">
            <a:spLocks noChangeArrowheads="1"/>
          </p:cNvSpPr>
          <p:nvPr/>
        </p:nvSpPr>
        <p:spPr bwMode="auto">
          <a:xfrm>
            <a:off x="2286000" y="2209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Bbm   Ab/C</a:t>
            </a:r>
            <a:r>
              <a:rPr lang="en-US" b="1">
                <a:solidFill>
                  <a:srgbClr val="FF0000"/>
                </a:solidFill>
                <a:effectLst>
                  <a:outerShdw blurRad="38100" dist="38100" dir="2700000" algn="tl">
                    <a:srgbClr val="C0C0C0"/>
                  </a:outerShdw>
                </a:effectLst>
              </a:rPr>
              <a:t>       </a:t>
            </a:r>
          </a:p>
        </p:txBody>
      </p:sp>
      <p:sp>
        <p:nvSpPr>
          <p:cNvPr id="117773" name="Text Box 13"/>
          <p:cNvSpPr txBox="1">
            <a:spLocks noChangeArrowheads="1"/>
          </p:cNvSpPr>
          <p:nvPr/>
        </p:nvSpPr>
        <p:spPr bwMode="auto">
          <a:xfrm>
            <a:off x="1524000" y="1066800"/>
            <a:ext cx="2438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Dbmaj7  Ebsus  Eb</a:t>
            </a:r>
            <a:r>
              <a:rPr lang="en-US" b="1">
                <a:solidFill>
                  <a:srgbClr val="FF0000"/>
                </a:solidFill>
                <a:effectLst>
                  <a:outerShdw blurRad="38100" dist="38100" dir="2700000" algn="tl">
                    <a:srgbClr val="C0C0C0"/>
                  </a:outerShdw>
                </a:effectLst>
              </a:rPr>
              <a:t>       </a:t>
            </a:r>
          </a:p>
        </p:txBody>
      </p:sp>
      <p:sp>
        <p:nvSpPr>
          <p:cNvPr id="117774" name="Text Box 14"/>
          <p:cNvSpPr txBox="1">
            <a:spLocks noChangeArrowheads="1"/>
          </p:cNvSpPr>
          <p:nvPr/>
        </p:nvSpPr>
        <p:spPr bwMode="auto">
          <a:xfrm>
            <a:off x="4800600" y="1143000"/>
            <a:ext cx="2438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Dbmaj7  Ebsus  Eb</a:t>
            </a:r>
            <a:r>
              <a:rPr lang="en-US" b="1">
                <a:solidFill>
                  <a:srgbClr val="FF0000"/>
                </a:solidFill>
                <a:effectLst>
                  <a:outerShdw blurRad="38100" dist="38100" dir="2700000" algn="tl">
                    <a:srgbClr val="C0C0C0"/>
                  </a:outerShdw>
                </a:effectLst>
              </a:rPr>
              <a:t>       </a:t>
            </a:r>
          </a:p>
        </p:txBody>
      </p:sp>
      <p:sp>
        <p:nvSpPr>
          <p:cNvPr id="117775" name="Text Box 15"/>
          <p:cNvSpPr txBox="1">
            <a:spLocks noChangeArrowheads="1"/>
          </p:cNvSpPr>
          <p:nvPr/>
        </p:nvSpPr>
        <p:spPr bwMode="auto">
          <a:xfrm>
            <a:off x="4572000" y="2057400"/>
            <a:ext cx="2438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Dbmaj7          Ebsus</a:t>
            </a:r>
            <a:endParaRPr lang="en-US" b="1">
              <a:solidFill>
                <a:srgbClr val="FF0000"/>
              </a:solidFill>
              <a:effectLst>
                <a:outerShdw blurRad="38100" dist="38100" dir="2700000" algn="tl">
                  <a:srgbClr val="C0C0C0"/>
                </a:outerShdw>
              </a:effectLst>
            </a:endParaRPr>
          </a:p>
        </p:txBody>
      </p:sp>
      <p:sp>
        <p:nvSpPr>
          <p:cNvPr id="117776" name="Text Box 16"/>
          <p:cNvSpPr txBox="1">
            <a:spLocks noChangeArrowheads="1"/>
          </p:cNvSpPr>
          <p:nvPr/>
        </p:nvSpPr>
        <p:spPr bwMode="auto">
          <a:xfrm>
            <a:off x="7543800" y="2057400"/>
            <a:ext cx="1143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Absus</a:t>
            </a:r>
            <a:r>
              <a:rPr lang="en-US" b="1">
                <a:solidFill>
                  <a:srgbClr val="FF0000"/>
                </a:solidFill>
                <a:effectLst>
                  <a:outerShdw blurRad="38100" dist="38100" dir="2700000" algn="tl">
                    <a:srgbClr val="C0C0C0"/>
                  </a:outerShdw>
                </a:effectLst>
              </a:rPr>
              <a:t>       </a:t>
            </a:r>
          </a:p>
        </p:txBody>
      </p:sp>
      <p:sp>
        <p:nvSpPr>
          <p:cNvPr id="117777" name="Text Box 17"/>
          <p:cNvSpPr txBox="1">
            <a:spLocks noChangeArrowheads="1"/>
          </p:cNvSpPr>
          <p:nvPr/>
        </p:nvSpPr>
        <p:spPr bwMode="auto">
          <a:xfrm>
            <a:off x="5486400" y="3048000"/>
            <a:ext cx="1143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Absus</a:t>
            </a:r>
            <a:r>
              <a:rPr lang="en-US" b="1">
                <a:solidFill>
                  <a:srgbClr val="FF0000"/>
                </a:solidFill>
                <a:effectLst>
                  <a:outerShdw blurRad="38100" dist="38100" dir="2700000" algn="tl">
                    <a:srgbClr val="C0C0C0"/>
                  </a:outerShdw>
                </a:effectLst>
              </a:rPr>
              <a:t>       </a:t>
            </a:r>
          </a:p>
        </p:txBody>
      </p:sp>
      <p:sp>
        <p:nvSpPr>
          <p:cNvPr id="117778" name="Text Box 18"/>
          <p:cNvSpPr txBox="1">
            <a:spLocks noChangeArrowheads="1"/>
          </p:cNvSpPr>
          <p:nvPr/>
        </p:nvSpPr>
        <p:spPr bwMode="auto">
          <a:xfrm>
            <a:off x="6705600" y="6096000"/>
            <a:ext cx="1143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Absus</a:t>
            </a:r>
            <a:r>
              <a:rPr lang="en-US" b="1">
                <a:solidFill>
                  <a:srgbClr val="FF0000"/>
                </a:solidFill>
                <a:effectLst>
                  <a:outerShdw blurRad="38100" dist="38100" dir="2700000" algn="tl">
                    <a:srgbClr val="C0C0C0"/>
                  </a:outerShdw>
                </a:effectLst>
              </a:rPr>
              <a:t>       </a:t>
            </a:r>
          </a:p>
        </p:txBody>
      </p:sp>
      <p:sp>
        <p:nvSpPr>
          <p:cNvPr id="117779" name="Text Box 19"/>
          <p:cNvSpPr txBox="1">
            <a:spLocks noChangeArrowheads="1"/>
          </p:cNvSpPr>
          <p:nvPr/>
        </p:nvSpPr>
        <p:spPr bwMode="auto">
          <a:xfrm>
            <a:off x="8305800" y="60960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17780" name="Text Box 20"/>
          <p:cNvSpPr txBox="1">
            <a:spLocks noChangeArrowheads="1"/>
          </p:cNvSpPr>
          <p:nvPr/>
        </p:nvSpPr>
        <p:spPr bwMode="auto">
          <a:xfrm>
            <a:off x="6705600" y="30480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17781" name="Text Box 21"/>
          <p:cNvSpPr txBox="1">
            <a:spLocks noChangeArrowheads="1"/>
          </p:cNvSpPr>
          <p:nvPr/>
        </p:nvSpPr>
        <p:spPr bwMode="auto">
          <a:xfrm>
            <a:off x="5943600" y="39624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17782" name="Text Box 22"/>
          <p:cNvSpPr txBox="1">
            <a:spLocks noChangeArrowheads="1"/>
          </p:cNvSpPr>
          <p:nvPr/>
        </p:nvSpPr>
        <p:spPr bwMode="auto">
          <a:xfrm>
            <a:off x="3048000" y="29718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17783" name="Text Box 23"/>
          <p:cNvSpPr txBox="1">
            <a:spLocks noChangeArrowheads="1"/>
          </p:cNvSpPr>
          <p:nvPr/>
        </p:nvSpPr>
        <p:spPr bwMode="auto">
          <a:xfrm>
            <a:off x="3429000" y="41148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17784" name="Text Box 24"/>
          <p:cNvSpPr txBox="1">
            <a:spLocks noChangeArrowheads="1"/>
          </p:cNvSpPr>
          <p:nvPr/>
        </p:nvSpPr>
        <p:spPr bwMode="auto">
          <a:xfrm>
            <a:off x="3200400" y="50292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117785" name="Text Box 25"/>
          <p:cNvSpPr txBox="1">
            <a:spLocks noChangeArrowheads="1"/>
          </p:cNvSpPr>
          <p:nvPr/>
        </p:nvSpPr>
        <p:spPr bwMode="auto">
          <a:xfrm>
            <a:off x="5715000" y="5029200"/>
            <a:ext cx="3429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Dbmaj7    Dbmaj7/Eb   Eb</a:t>
            </a:r>
            <a:r>
              <a:rPr lang="en-US" b="1">
                <a:solidFill>
                  <a:srgbClr val="FF0000"/>
                </a:solidFill>
                <a:effectLst>
                  <a:outerShdw blurRad="38100" dist="38100" dir="2700000" algn="tl">
                    <a:srgbClr val="C0C0C0"/>
                  </a:outerShdw>
                </a:effectLst>
              </a:rPr>
              <a:t>       </a:t>
            </a:r>
          </a:p>
        </p:txBody>
      </p:sp>
      <p:sp>
        <p:nvSpPr>
          <p:cNvPr id="117786" name="Text Box 26"/>
          <p:cNvSpPr txBox="1">
            <a:spLocks noChangeArrowheads="1"/>
          </p:cNvSpPr>
          <p:nvPr/>
        </p:nvSpPr>
        <p:spPr bwMode="auto">
          <a:xfrm>
            <a:off x="4724400" y="6019800"/>
            <a:ext cx="838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17787" name="Text Box 27"/>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37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76 </a:t>
            </a:r>
            <a:r>
              <a:rPr lang="en-US" b="1">
                <a:solidFill>
                  <a:srgbClr val="FF0000"/>
                </a:solidFill>
                <a:effectLst>
                  <a:outerShdw blurRad="38100" dist="38100" dir="2700000" algn="tl">
                    <a:srgbClr val="C0C0C0"/>
                  </a:outerShdw>
                </a:effectLst>
              </a:rPr>
              <a:t>      </a:t>
            </a:r>
          </a:p>
        </p:txBody>
      </p:sp>
      <p:sp>
        <p:nvSpPr>
          <p:cNvPr id="297987" name="Text Box 3"/>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Spirit, we love You</a:t>
            </a:r>
          </a:p>
        </p:txBody>
      </p:sp>
      <p:sp>
        <p:nvSpPr>
          <p:cNvPr id="297988" name="Text Box 4"/>
          <p:cNvSpPr txBox="1">
            <a:spLocks noChangeArrowheads="1"/>
          </p:cNvSpPr>
          <p:nvPr/>
        </p:nvSpPr>
        <p:spPr bwMode="auto">
          <a:xfrm>
            <a:off x="0" y="1295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worship and adore You</a:t>
            </a:r>
          </a:p>
        </p:txBody>
      </p:sp>
      <p:sp>
        <p:nvSpPr>
          <p:cNvPr id="297989" name="Text Box 5"/>
          <p:cNvSpPr txBox="1">
            <a:spLocks noChangeArrowheads="1"/>
          </p:cNvSpPr>
          <p:nvPr/>
        </p:nvSpPr>
        <p:spPr bwMode="auto">
          <a:xfrm>
            <a:off x="0" y="2286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 in all the earth</a:t>
            </a:r>
          </a:p>
        </p:txBody>
      </p:sp>
      <p:sp>
        <p:nvSpPr>
          <p:cNvPr id="297990" name="Text Box 6"/>
          <p:cNvSpPr txBox="1">
            <a:spLocks noChangeArrowheads="1"/>
          </p:cNvSpPr>
          <p:nvPr/>
        </p:nvSpPr>
        <p:spPr bwMode="auto">
          <a:xfrm>
            <a:off x="0" y="3352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a:t>
            </a:r>
          </a:p>
        </p:txBody>
      </p:sp>
      <p:sp>
        <p:nvSpPr>
          <p:cNvPr id="297991" name="Text Box 7"/>
          <p:cNvSpPr txBox="1">
            <a:spLocks noChangeArrowheads="1"/>
          </p:cNvSpPr>
          <p:nvPr/>
        </p:nvSpPr>
        <p:spPr bwMode="auto">
          <a:xfrm>
            <a:off x="0" y="4419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a:t>
            </a:r>
          </a:p>
        </p:txBody>
      </p:sp>
      <p:sp>
        <p:nvSpPr>
          <p:cNvPr id="297992" name="Text Box 8"/>
          <p:cNvSpPr txBox="1">
            <a:spLocks noChangeArrowheads="1"/>
          </p:cNvSpPr>
          <p:nvPr/>
        </p:nvSpPr>
        <p:spPr bwMode="auto">
          <a:xfrm>
            <a:off x="0" y="5486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Glorify Thy name in all the earth</a:t>
            </a:r>
          </a:p>
        </p:txBody>
      </p:sp>
      <p:sp>
        <p:nvSpPr>
          <p:cNvPr id="297993" name="Text Box 9"/>
          <p:cNvSpPr txBox="1">
            <a:spLocks noChangeArrowheads="1"/>
          </p:cNvSpPr>
          <p:nvPr/>
        </p:nvSpPr>
        <p:spPr bwMode="auto">
          <a:xfrm>
            <a:off x="2514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7994" name="Text Box 10"/>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297995" name="Text Box 11"/>
          <p:cNvSpPr txBox="1">
            <a:spLocks noChangeArrowheads="1"/>
          </p:cNvSpPr>
          <p:nvPr/>
        </p:nvSpPr>
        <p:spPr bwMode="auto">
          <a:xfrm>
            <a:off x="25146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297996" name="Text Box 12"/>
          <p:cNvSpPr txBox="1">
            <a:spLocks noChangeArrowheads="1"/>
          </p:cNvSpPr>
          <p:nvPr/>
        </p:nvSpPr>
        <p:spPr bwMode="auto">
          <a:xfrm>
            <a:off x="71628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297997" name="Text Box 13"/>
          <p:cNvSpPr txBox="1">
            <a:spLocks noChangeArrowheads="1"/>
          </p:cNvSpPr>
          <p:nvPr/>
        </p:nvSpPr>
        <p:spPr bwMode="auto">
          <a:xfrm>
            <a:off x="10668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a:t>
            </a:r>
          </a:p>
        </p:txBody>
      </p:sp>
      <p:sp>
        <p:nvSpPr>
          <p:cNvPr id="297998" name="Text Box 14"/>
          <p:cNvSpPr txBox="1">
            <a:spLocks noChangeArrowheads="1"/>
          </p:cNvSpPr>
          <p:nvPr/>
        </p:nvSpPr>
        <p:spPr bwMode="auto">
          <a:xfrm>
            <a:off x="38862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7999" name="Text Box 15"/>
          <p:cNvSpPr txBox="1">
            <a:spLocks noChangeArrowheads="1"/>
          </p:cNvSpPr>
          <p:nvPr/>
        </p:nvSpPr>
        <p:spPr bwMode="auto">
          <a:xfrm>
            <a:off x="77724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98000" name="Text Box 16"/>
          <p:cNvSpPr txBox="1">
            <a:spLocks noChangeArrowheads="1"/>
          </p:cNvSpPr>
          <p:nvPr/>
        </p:nvSpPr>
        <p:spPr bwMode="auto">
          <a:xfrm>
            <a:off x="29718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298001" name="Text Box 17"/>
          <p:cNvSpPr txBox="1">
            <a:spLocks noChangeArrowheads="1"/>
          </p:cNvSpPr>
          <p:nvPr/>
        </p:nvSpPr>
        <p:spPr bwMode="auto">
          <a:xfrm>
            <a:off x="5791200" y="3048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298002" name="Text Box 18"/>
          <p:cNvSpPr txBox="1">
            <a:spLocks noChangeArrowheads="1"/>
          </p:cNvSpPr>
          <p:nvPr/>
        </p:nvSpPr>
        <p:spPr bwMode="auto">
          <a:xfrm>
            <a:off x="29718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298003" name="Text Box 19"/>
          <p:cNvSpPr txBox="1">
            <a:spLocks noChangeArrowheads="1"/>
          </p:cNvSpPr>
          <p:nvPr/>
        </p:nvSpPr>
        <p:spPr bwMode="auto">
          <a:xfrm>
            <a:off x="37338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298004" name="Text Box 20"/>
          <p:cNvSpPr txBox="1">
            <a:spLocks noChangeArrowheads="1"/>
          </p:cNvSpPr>
          <p:nvPr/>
        </p:nvSpPr>
        <p:spPr bwMode="auto">
          <a:xfrm>
            <a:off x="57150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298005" name="Text Box 21"/>
          <p:cNvSpPr txBox="1">
            <a:spLocks noChangeArrowheads="1"/>
          </p:cNvSpPr>
          <p:nvPr/>
        </p:nvSpPr>
        <p:spPr bwMode="auto">
          <a:xfrm>
            <a:off x="9906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98006" name="Text Box 22"/>
          <p:cNvSpPr txBox="1">
            <a:spLocks noChangeArrowheads="1"/>
          </p:cNvSpPr>
          <p:nvPr/>
        </p:nvSpPr>
        <p:spPr bwMode="auto">
          <a:xfrm>
            <a:off x="4038600" y="510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298007" name="Text Box 23"/>
          <p:cNvSpPr txBox="1">
            <a:spLocks noChangeArrowheads="1"/>
          </p:cNvSpPr>
          <p:nvPr/>
        </p:nvSpPr>
        <p:spPr bwMode="auto">
          <a:xfrm>
            <a:off x="6934200" y="518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98008" name="Text Box 24"/>
          <p:cNvSpPr txBox="1">
            <a:spLocks noChangeArrowheads="1"/>
          </p:cNvSpPr>
          <p:nvPr/>
        </p:nvSpPr>
        <p:spPr bwMode="auto">
          <a:xfrm>
            <a:off x="7772400" y="518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0" y="0"/>
            <a:ext cx="9144000" cy="66706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To Him Who sit on the throne and unto the Lamb.                   To Him Who Sits on the throne and unto the Lamb.                    Be Blessing and glory               and honor and power forever             Be Bless and Glory                 and Honor and Power forever</a:t>
            </a:r>
          </a:p>
        </p:txBody>
      </p:sp>
      <p:sp>
        <p:nvSpPr>
          <p:cNvPr id="299011" name="Text Box 3"/>
          <p:cNvSpPr txBox="1">
            <a:spLocks noChangeArrowheads="1"/>
          </p:cNvSpPr>
          <p:nvPr/>
        </p:nvSpPr>
        <p:spPr bwMode="auto">
          <a:xfrm>
            <a:off x="4038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299012" name="Text Box 4"/>
          <p:cNvSpPr txBox="1">
            <a:spLocks noChangeArrowheads="1"/>
          </p:cNvSpPr>
          <p:nvPr/>
        </p:nvSpPr>
        <p:spPr bwMode="auto">
          <a:xfrm>
            <a:off x="5791200" y="68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99013" name="Text Box 5"/>
          <p:cNvSpPr txBox="1">
            <a:spLocks noChangeArrowheads="1"/>
          </p:cNvSpPr>
          <p:nvPr/>
        </p:nvSpPr>
        <p:spPr bwMode="auto">
          <a:xfrm>
            <a:off x="41910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299014" name="Text Box 6"/>
          <p:cNvSpPr txBox="1">
            <a:spLocks noChangeArrowheads="1"/>
          </p:cNvSpPr>
          <p:nvPr/>
        </p:nvSpPr>
        <p:spPr bwMode="auto">
          <a:xfrm>
            <a:off x="58674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99015" name="Text Box 7"/>
          <p:cNvSpPr txBox="1">
            <a:spLocks noChangeArrowheads="1"/>
          </p:cNvSpPr>
          <p:nvPr/>
        </p:nvSpPr>
        <p:spPr bwMode="auto">
          <a:xfrm>
            <a:off x="35052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299016" name="Text Box 8"/>
          <p:cNvSpPr txBox="1">
            <a:spLocks noChangeArrowheads="1"/>
          </p:cNvSpPr>
          <p:nvPr/>
        </p:nvSpPr>
        <p:spPr bwMode="auto">
          <a:xfrm>
            <a:off x="23622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299017" name="Text Box 9"/>
          <p:cNvSpPr txBox="1">
            <a:spLocks noChangeArrowheads="1"/>
          </p:cNvSpPr>
          <p:nvPr/>
        </p:nvSpPr>
        <p:spPr bwMode="auto">
          <a:xfrm>
            <a:off x="73914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99018" name="Text Box 10"/>
          <p:cNvSpPr txBox="1">
            <a:spLocks noChangeArrowheads="1"/>
          </p:cNvSpPr>
          <p:nvPr/>
        </p:nvSpPr>
        <p:spPr bwMode="auto">
          <a:xfrm>
            <a:off x="3505200" y="480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299019" name="Text Box 11"/>
          <p:cNvSpPr txBox="1">
            <a:spLocks noChangeArrowheads="1"/>
          </p:cNvSpPr>
          <p:nvPr/>
        </p:nvSpPr>
        <p:spPr bwMode="auto">
          <a:xfrm>
            <a:off x="2514600" y="5638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299020" name="Text Box 12"/>
          <p:cNvSpPr txBox="1">
            <a:spLocks noChangeArrowheads="1"/>
          </p:cNvSpPr>
          <p:nvPr/>
        </p:nvSpPr>
        <p:spPr bwMode="auto">
          <a:xfrm>
            <a:off x="74676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533400" y="3810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He is able, more than able</a:t>
            </a:r>
          </a:p>
        </p:txBody>
      </p:sp>
      <p:sp>
        <p:nvSpPr>
          <p:cNvPr id="300035" name="Text Box 3"/>
          <p:cNvSpPr txBox="1">
            <a:spLocks noChangeArrowheads="1"/>
          </p:cNvSpPr>
          <p:nvPr/>
        </p:nvSpPr>
        <p:spPr bwMode="auto">
          <a:xfrm>
            <a:off x="609600" y="11430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To accomplish what concerns me today</a:t>
            </a:r>
          </a:p>
        </p:txBody>
      </p:sp>
      <p:sp>
        <p:nvSpPr>
          <p:cNvPr id="300036" name="Text Box 4"/>
          <p:cNvSpPr txBox="1">
            <a:spLocks noChangeArrowheads="1"/>
          </p:cNvSpPr>
          <p:nvPr/>
        </p:nvSpPr>
        <p:spPr bwMode="auto">
          <a:xfrm>
            <a:off x="609600" y="19050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He is able, more than able</a:t>
            </a:r>
          </a:p>
        </p:txBody>
      </p:sp>
      <p:sp>
        <p:nvSpPr>
          <p:cNvPr id="300037" name="Text Box 5"/>
          <p:cNvSpPr txBox="1">
            <a:spLocks noChangeArrowheads="1"/>
          </p:cNvSpPr>
          <p:nvPr/>
        </p:nvSpPr>
        <p:spPr bwMode="auto">
          <a:xfrm>
            <a:off x="304800" y="27432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To handle anything that comes my way</a:t>
            </a:r>
          </a:p>
        </p:txBody>
      </p:sp>
      <p:sp>
        <p:nvSpPr>
          <p:cNvPr id="300038" name="Text Box 6"/>
          <p:cNvSpPr txBox="1">
            <a:spLocks noChangeArrowheads="1"/>
          </p:cNvSpPr>
          <p:nvPr/>
        </p:nvSpPr>
        <p:spPr bwMode="auto">
          <a:xfrm>
            <a:off x="609600" y="35814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He is able, more than able</a:t>
            </a:r>
          </a:p>
        </p:txBody>
      </p:sp>
      <p:sp>
        <p:nvSpPr>
          <p:cNvPr id="300039" name="Text Box 7"/>
          <p:cNvSpPr txBox="1">
            <a:spLocks noChangeArrowheads="1"/>
          </p:cNvSpPr>
          <p:nvPr/>
        </p:nvSpPr>
        <p:spPr bwMode="auto">
          <a:xfrm>
            <a:off x="304800" y="44196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To do much more than I could ever dream</a:t>
            </a:r>
          </a:p>
        </p:txBody>
      </p:sp>
      <p:sp>
        <p:nvSpPr>
          <p:cNvPr id="300040" name="Text Box 8"/>
          <p:cNvSpPr txBox="1">
            <a:spLocks noChangeArrowheads="1"/>
          </p:cNvSpPr>
          <p:nvPr/>
        </p:nvSpPr>
        <p:spPr bwMode="auto">
          <a:xfrm>
            <a:off x="533400" y="52578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He is able, more than able</a:t>
            </a:r>
          </a:p>
        </p:txBody>
      </p:sp>
      <p:sp>
        <p:nvSpPr>
          <p:cNvPr id="300041" name="Text Box 9"/>
          <p:cNvSpPr txBox="1">
            <a:spLocks noChangeArrowheads="1"/>
          </p:cNvSpPr>
          <p:nvPr/>
        </p:nvSpPr>
        <p:spPr bwMode="auto">
          <a:xfrm>
            <a:off x="533400" y="621665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To make me what he wants me to be</a:t>
            </a:r>
          </a:p>
        </p:txBody>
      </p:sp>
      <p:sp>
        <p:nvSpPr>
          <p:cNvPr id="300042" name="Text Box 10"/>
          <p:cNvSpPr txBox="1">
            <a:spLocks noChangeArrowheads="1"/>
          </p:cNvSpPr>
          <p:nvPr/>
        </p:nvSpPr>
        <p:spPr bwMode="auto">
          <a:xfrm>
            <a:off x="9906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300043" name="Text Box 11"/>
          <p:cNvSpPr txBox="1">
            <a:spLocks noChangeArrowheads="1"/>
          </p:cNvSpPr>
          <p:nvPr/>
        </p:nvSpPr>
        <p:spPr bwMode="auto">
          <a:xfrm>
            <a:off x="32004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0044" name="Text Box 12"/>
          <p:cNvSpPr txBox="1">
            <a:spLocks noChangeArrowheads="1"/>
          </p:cNvSpPr>
          <p:nvPr/>
        </p:nvSpPr>
        <p:spPr bwMode="auto">
          <a:xfrm>
            <a:off x="41148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00045" name="Text Box 13"/>
          <p:cNvSpPr txBox="1">
            <a:spLocks noChangeArrowheads="1"/>
          </p:cNvSpPr>
          <p:nvPr/>
        </p:nvSpPr>
        <p:spPr bwMode="auto">
          <a:xfrm>
            <a:off x="5943600" y="0"/>
            <a:ext cx="2971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 Am Em/G</a:t>
            </a:r>
            <a:endParaRPr lang="en-US" b="1">
              <a:solidFill>
                <a:srgbClr val="FF0000"/>
              </a:solidFill>
              <a:effectLst>
                <a:outerShdw blurRad="38100" dist="38100" dir="2700000" algn="tl">
                  <a:srgbClr val="C0C0C0"/>
                </a:outerShdw>
              </a:effectLst>
            </a:endParaRPr>
          </a:p>
        </p:txBody>
      </p:sp>
      <p:sp>
        <p:nvSpPr>
          <p:cNvPr id="300046" name="Text Box 14"/>
          <p:cNvSpPr txBox="1">
            <a:spLocks noChangeArrowheads="1"/>
          </p:cNvSpPr>
          <p:nvPr/>
        </p:nvSpPr>
        <p:spPr bwMode="auto">
          <a:xfrm>
            <a:off x="1981200" y="838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00047" name="Text Box 15"/>
          <p:cNvSpPr txBox="1">
            <a:spLocks noChangeArrowheads="1"/>
          </p:cNvSpPr>
          <p:nvPr/>
        </p:nvSpPr>
        <p:spPr bwMode="auto">
          <a:xfrm>
            <a:off x="4876800" y="838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00048" name="Text Box 16"/>
          <p:cNvSpPr txBox="1">
            <a:spLocks noChangeArrowheads="1"/>
          </p:cNvSpPr>
          <p:nvPr/>
        </p:nvSpPr>
        <p:spPr bwMode="auto">
          <a:xfrm>
            <a:off x="6553200" y="838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C/F</a:t>
            </a:r>
            <a:endParaRPr lang="en-US" b="1">
              <a:solidFill>
                <a:srgbClr val="FF0000"/>
              </a:solidFill>
              <a:effectLst>
                <a:outerShdw blurRad="38100" dist="38100" dir="2700000" algn="tl">
                  <a:srgbClr val="C0C0C0"/>
                </a:outerShdw>
              </a:effectLst>
            </a:endParaRPr>
          </a:p>
        </p:txBody>
      </p:sp>
      <p:sp>
        <p:nvSpPr>
          <p:cNvPr id="300049" name="Text Box 17"/>
          <p:cNvSpPr txBox="1">
            <a:spLocks noChangeArrowheads="1"/>
          </p:cNvSpPr>
          <p:nvPr/>
        </p:nvSpPr>
        <p:spPr bwMode="auto">
          <a:xfrm>
            <a:off x="7239000" y="838200"/>
            <a:ext cx="1905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C/G Gsus G</a:t>
            </a:r>
          </a:p>
        </p:txBody>
      </p:sp>
      <p:sp>
        <p:nvSpPr>
          <p:cNvPr id="300050" name="Text Box 18"/>
          <p:cNvSpPr txBox="1">
            <a:spLocks noChangeArrowheads="1"/>
          </p:cNvSpPr>
          <p:nvPr/>
        </p:nvSpPr>
        <p:spPr bwMode="auto">
          <a:xfrm>
            <a:off x="1066800" y="1600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F/G</a:t>
            </a:r>
          </a:p>
        </p:txBody>
      </p:sp>
      <p:sp>
        <p:nvSpPr>
          <p:cNvPr id="300051" name="Text Box 19"/>
          <p:cNvSpPr txBox="1">
            <a:spLocks noChangeArrowheads="1"/>
          </p:cNvSpPr>
          <p:nvPr/>
        </p:nvSpPr>
        <p:spPr bwMode="auto">
          <a:xfrm>
            <a:off x="3048000" y="1600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300052" name="Text Box 20"/>
          <p:cNvSpPr txBox="1">
            <a:spLocks noChangeArrowheads="1"/>
          </p:cNvSpPr>
          <p:nvPr/>
        </p:nvSpPr>
        <p:spPr bwMode="auto">
          <a:xfrm>
            <a:off x="4191000" y="1600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Em7</a:t>
            </a:r>
          </a:p>
        </p:txBody>
      </p:sp>
      <p:sp>
        <p:nvSpPr>
          <p:cNvPr id="300053" name="Text Box 21"/>
          <p:cNvSpPr txBox="1">
            <a:spLocks noChangeArrowheads="1"/>
          </p:cNvSpPr>
          <p:nvPr/>
        </p:nvSpPr>
        <p:spPr bwMode="auto">
          <a:xfrm>
            <a:off x="6096000" y="1600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Am7</a:t>
            </a:r>
          </a:p>
        </p:txBody>
      </p:sp>
      <p:sp>
        <p:nvSpPr>
          <p:cNvPr id="300054" name="Text Box 22"/>
          <p:cNvSpPr txBox="1">
            <a:spLocks noChangeArrowheads="1"/>
          </p:cNvSpPr>
          <p:nvPr/>
        </p:nvSpPr>
        <p:spPr bwMode="auto">
          <a:xfrm>
            <a:off x="7162800" y="16002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Em7/A</a:t>
            </a:r>
          </a:p>
        </p:txBody>
      </p:sp>
      <p:sp>
        <p:nvSpPr>
          <p:cNvPr id="300055" name="Text Box 23"/>
          <p:cNvSpPr txBox="1">
            <a:spLocks noChangeArrowheads="1"/>
          </p:cNvSpPr>
          <p:nvPr/>
        </p:nvSpPr>
        <p:spPr bwMode="auto">
          <a:xfrm>
            <a:off x="1447800" y="2362200"/>
            <a:ext cx="1371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Bbmaj7</a:t>
            </a:r>
          </a:p>
        </p:txBody>
      </p:sp>
      <p:sp>
        <p:nvSpPr>
          <p:cNvPr id="300056" name="Text Box 24"/>
          <p:cNvSpPr txBox="1">
            <a:spLocks noChangeArrowheads="1"/>
          </p:cNvSpPr>
          <p:nvPr/>
        </p:nvSpPr>
        <p:spPr bwMode="auto">
          <a:xfrm>
            <a:off x="33528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00057" name="Text Box 25"/>
          <p:cNvSpPr txBox="1">
            <a:spLocks noChangeArrowheads="1"/>
          </p:cNvSpPr>
          <p:nvPr/>
        </p:nvSpPr>
        <p:spPr bwMode="auto">
          <a:xfrm>
            <a:off x="6781800" y="2362200"/>
            <a:ext cx="2362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 G7/F</a:t>
            </a:r>
            <a:endParaRPr lang="en-US" b="1">
              <a:solidFill>
                <a:srgbClr val="FF0000"/>
              </a:solidFill>
              <a:effectLst>
                <a:outerShdw blurRad="38100" dist="38100" dir="2700000" algn="tl">
                  <a:srgbClr val="C0C0C0"/>
                </a:outerShdw>
              </a:effectLst>
            </a:endParaRPr>
          </a:p>
        </p:txBody>
      </p:sp>
      <p:sp>
        <p:nvSpPr>
          <p:cNvPr id="300058" name="Text Box 26"/>
          <p:cNvSpPr txBox="1">
            <a:spLocks noChangeArrowheads="1"/>
          </p:cNvSpPr>
          <p:nvPr/>
        </p:nvSpPr>
        <p:spPr bwMode="auto">
          <a:xfrm>
            <a:off x="3276600" y="3276600"/>
            <a:ext cx="838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C/E</a:t>
            </a:r>
          </a:p>
        </p:txBody>
      </p:sp>
      <p:sp>
        <p:nvSpPr>
          <p:cNvPr id="300059" name="Text Box 27"/>
          <p:cNvSpPr txBox="1">
            <a:spLocks noChangeArrowheads="1"/>
          </p:cNvSpPr>
          <p:nvPr/>
        </p:nvSpPr>
        <p:spPr bwMode="auto">
          <a:xfrm>
            <a:off x="4419600" y="3276600"/>
            <a:ext cx="838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E7</a:t>
            </a:r>
          </a:p>
        </p:txBody>
      </p:sp>
      <p:sp>
        <p:nvSpPr>
          <p:cNvPr id="300060" name="Text Box 28"/>
          <p:cNvSpPr txBox="1">
            <a:spLocks noChangeArrowheads="1"/>
          </p:cNvSpPr>
          <p:nvPr/>
        </p:nvSpPr>
        <p:spPr bwMode="auto">
          <a:xfrm>
            <a:off x="6248400" y="3276600"/>
            <a:ext cx="2514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 Fmaj7/E Dm7</a:t>
            </a:r>
          </a:p>
        </p:txBody>
      </p:sp>
      <p:sp>
        <p:nvSpPr>
          <p:cNvPr id="300061" name="Text Box 29"/>
          <p:cNvSpPr txBox="1">
            <a:spLocks noChangeArrowheads="1"/>
          </p:cNvSpPr>
          <p:nvPr/>
        </p:nvSpPr>
        <p:spPr bwMode="auto">
          <a:xfrm>
            <a:off x="838200" y="4038600"/>
            <a:ext cx="838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C/G</a:t>
            </a:r>
          </a:p>
        </p:txBody>
      </p:sp>
      <p:sp>
        <p:nvSpPr>
          <p:cNvPr id="300062" name="Text Box 30"/>
          <p:cNvSpPr txBox="1">
            <a:spLocks noChangeArrowheads="1"/>
          </p:cNvSpPr>
          <p:nvPr/>
        </p:nvSpPr>
        <p:spPr bwMode="auto">
          <a:xfrm>
            <a:off x="4114800" y="40386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E7/G#</a:t>
            </a:r>
          </a:p>
        </p:txBody>
      </p:sp>
      <p:sp>
        <p:nvSpPr>
          <p:cNvPr id="300063" name="Text Box 31"/>
          <p:cNvSpPr txBox="1">
            <a:spLocks noChangeArrowheads="1"/>
          </p:cNvSpPr>
          <p:nvPr/>
        </p:nvSpPr>
        <p:spPr bwMode="auto">
          <a:xfrm>
            <a:off x="6934200" y="4038600"/>
            <a:ext cx="22098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Am7 Fm6/Ab</a:t>
            </a:r>
          </a:p>
        </p:txBody>
      </p:sp>
      <p:sp>
        <p:nvSpPr>
          <p:cNvPr id="300064" name="Text Box 32"/>
          <p:cNvSpPr txBox="1">
            <a:spLocks noChangeArrowheads="1"/>
          </p:cNvSpPr>
          <p:nvPr/>
        </p:nvSpPr>
        <p:spPr bwMode="auto">
          <a:xfrm>
            <a:off x="3048000" y="49530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C2/G</a:t>
            </a:r>
          </a:p>
        </p:txBody>
      </p:sp>
      <p:sp>
        <p:nvSpPr>
          <p:cNvPr id="300065" name="Text Box 33"/>
          <p:cNvSpPr txBox="1">
            <a:spLocks noChangeArrowheads="1"/>
          </p:cNvSpPr>
          <p:nvPr/>
        </p:nvSpPr>
        <p:spPr bwMode="auto">
          <a:xfrm>
            <a:off x="4267200" y="4953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Em7</a:t>
            </a:r>
          </a:p>
        </p:txBody>
      </p:sp>
      <p:sp>
        <p:nvSpPr>
          <p:cNvPr id="300066" name="Text Box 34"/>
          <p:cNvSpPr txBox="1">
            <a:spLocks noChangeArrowheads="1"/>
          </p:cNvSpPr>
          <p:nvPr/>
        </p:nvSpPr>
        <p:spPr bwMode="auto">
          <a:xfrm>
            <a:off x="6019800" y="48768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 Am Am7</a:t>
            </a:r>
            <a:endParaRPr lang="en-US" b="1">
              <a:solidFill>
                <a:srgbClr val="FF0000"/>
              </a:solidFill>
              <a:effectLst>
                <a:outerShdw blurRad="38100" dist="38100" dir="2700000" algn="tl">
                  <a:srgbClr val="C0C0C0"/>
                </a:outerShdw>
              </a:effectLst>
            </a:endParaRPr>
          </a:p>
        </p:txBody>
      </p:sp>
      <p:sp>
        <p:nvSpPr>
          <p:cNvPr id="300067" name="Text Box 35"/>
          <p:cNvSpPr txBox="1">
            <a:spLocks noChangeArrowheads="1"/>
          </p:cNvSpPr>
          <p:nvPr/>
        </p:nvSpPr>
        <p:spPr bwMode="auto">
          <a:xfrm>
            <a:off x="19050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00068" name="Text Box 36"/>
          <p:cNvSpPr txBox="1">
            <a:spLocks noChangeArrowheads="1"/>
          </p:cNvSpPr>
          <p:nvPr/>
        </p:nvSpPr>
        <p:spPr bwMode="auto">
          <a:xfrm>
            <a:off x="4953000" y="58674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Dm7/G</a:t>
            </a:r>
            <a:endParaRPr lang="en-US" b="1">
              <a:solidFill>
                <a:srgbClr val="FF0000"/>
              </a:solidFill>
              <a:effectLst>
                <a:outerShdw blurRad="38100" dist="38100" dir="2700000" algn="tl">
                  <a:srgbClr val="C0C0C0"/>
                </a:outerShdw>
              </a:effectLst>
            </a:endParaRPr>
          </a:p>
        </p:txBody>
      </p:sp>
      <p:sp>
        <p:nvSpPr>
          <p:cNvPr id="300069" name="Text Box 37"/>
          <p:cNvSpPr txBox="1">
            <a:spLocks noChangeArrowheads="1"/>
          </p:cNvSpPr>
          <p:nvPr/>
        </p:nvSpPr>
        <p:spPr bwMode="auto">
          <a:xfrm>
            <a:off x="7467600" y="5867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90" name="Text Box 10"/>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already provided</a:t>
            </a:r>
          </a:p>
        </p:txBody>
      </p:sp>
      <p:sp>
        <p:nvSpPr>
          <p:cNvPr id="302091" name="Text Box 11"/>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Everything you need</a:t>
            </a:r>
            <a:r>
              <a:rPr lang="en-US" sz="4000">
                <a:solidFill>
                  <a:schemeClr val="bg1"/>
                </a:solidFill>
                <a:effectLst>
                  <a:outerShdw blurRad="38100" dist="38100" dir="2700000" algn="tl">
                    <a:srgbClr val="000000"/>
                  </a:outerShdw>
                </a:effectLst>
              </a:rPr>
              <a:t> </a:t>
            </a:r>
          </a:p>
        </p:txBody>
      </p:sp>
      <p:sp>
        <p:nvSpPr>
          <p:cNvPr id="302092" name="Text Box 12"/>
          <p:cNvSpPr txBox="1">
            <a:spLocks noChangeArrowheads="1"/>
          </p:cNvSpPr>
          <p:nvPr/>
        </p:nvSpPr>
        <p:spPr bwMode="auto">
          <a:xfrm>
            <a:off x="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already provided</a:t>
            </a:r>
          </a:p>
        </p:txBody>
      </p:sp>
      <p:sp>
        <p:nvSpPr>
          <p:cNvPr id="302093" name="Text Box 1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already provided</a:t>
            </a:r>
          </a:p>
        </p:txBody>
      </p:sp>
      <p:sp>
        <p:nvSpPr>
          <p:cNvPr id="302094" name="Text Box 14"/>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promise you can claim</a:t>
            </a:r>
          </a:p>
        </p:txBody>
      </p:sp>
      <p:sp>
        <p:nvSpPr>
          <p:cNvPr id="302095" name="Text Box 15"/>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ask it in His Name</a:t>
            </a:r>
          </a:p>
        </p:txBody>
      </p:sp>
      <p:sp>
        <p:nvSpPr>
          <p:cNvPr id="302096" name="Text Box 16"/>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Everything You need,He’s already provided</a:t>
            </a:r>
          </a:p>
        </p:txBody>
      </p:sp>
      <p:sp>
        <p:nvSpPr>
          <p:cNvPr id="302097" name="Text Box 17"/>
          <p:cNvSpPr txBox="1">
            <a:spLocks noChangeArrowheads="1"/>
          </p:cNvSpPr>
          <p:nvPr/>
        </p:nvSpPr>
        <p:spPr bwMode="auto">
          <a:xfrm>
            <a:off x="37338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G/B</a:t>
            </a:r>
          </a:p>
        </p:txBody>
      </p:sp>
      <p:sp>
        <p:nvSpPr>
          <p:cNvPr id="302098" name="Text Box 18"/>
          <p:cNvSpPr txBox="1">
            <a:spLocks noChangeArrowheads="1"/>
          </p:cNvSpPr>
          <p:nvPr/>
        </p:nvSpPr>
        <p:spPr bwMode="auto">
          <a:xfrm>
            <a:off x="54102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p>
        </p:txBody>
      </p:sp>
      <p:sp>
        <p:nvSpPr>
          <p:cNvPr id="302099" name="Text Box 19"/>
          <p:cNvSpPr txBox="1">
            <a:spLocks noChangeArrowheads="1"/>
          </p:cNvSpPr>
          <p:nvPr/>
        </p:nvSpPr>
        <p:spPr bwMode="auto">
          <a:xfrm>
            <a:off x="2133600" y="91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p>
        </p:txBody>
      </p:sp>
      <p:sp>
        <p:nvSpPr>
          <p:cNvPr id="302100" name="Text Box 20"/>
          <p:cNvSpPr txBox="1">
            <a:spLocks noChangeArrowheads="1"/>
          </p:cNvSpPr>
          <p:nvPr/>
        </p:nvSpPr>
        <p:spPr bwMode="auto">
          <a:xfrm>
            <a:off x="3657600" y="990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F/C</a:t>
            </a:r>
          </a:p>
        </p:txBody>
      </p:sp>
      <p:sp>
        <p:nvSpPr>
          <p:cNvPr id="302101" name="Text Box 21"/>
          <p:cNvSpPr txBox="1">
            <a:spLocks noChangeArrowheads="1"/>
          </p:cNvSpPr>
          <p:nvPr/>
        </p:nvSpPr>
        <p:spPr bwMode="auto">
          <a:xfrm>
            <a:off x="5410200" y="990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302102" name="Text Box 22"/>
          <p:cNvSpPr txBox="1">
            <a:spLocks noChangeArrowheads="1"/>
          </p:cNvSpPr>
          <p:nvPr/>
        </p:nvSpPr>
        <p:spPr bwMode="auto">
          <a:xfrm>
            <a:off x="2286000" y="1905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302103" name="Text Box 23"/>
          <p:cNvSpPr txBox="1">
            <a:spLocks noChangeArrowheads="1"/>
          </p:cNvSpPr>
          <p:nvPr/>
        </p:nvSpPr>
        <p:spPr bwMode="auto">
          <a:xfrm>
            <a:off x="5638800" y="1905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p>
        </p:txBody>
      </p:sp>
      <p:sp>
        <p:nvSpPr>
          <p:cNvPr id="302104" name="Text Box 24"/>
          <p:cNvSpPr txBox="1">
            <a:spLocks noChangeArrowheads="1"/>
          </p:cNvSpPr>
          <p:nvPr/>
        </p:nvSpPr>
        <p:spPr bwMode="auto">
          <a:xfrm>
            <a:off x="5715000" y="27432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 G</a:t>
            </a:r>
          </a:p>
        </p:txBody>
      </p:sp>
      <p:sp>
        <p:nvSpPr>
          <p:cNvPr id="302105" name="Text Box 25"/>
          <p:cNvSpPr txBox="1">
            <a:spLocks noChangeArrowheads="1"/>
          </p:cNvSpPr>
          <p:nvPr/>
        </p:nvSpPr>
        <p:spPr bwMode="auto">
          <a:xfrm>
            <a:off x="2895600" y="3505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302106" name="Text Box 26"/>
          <p:cNvSpPr txBox="1">
            <a:spLocks noChangeArrowheads="1"/>
          </p:cNvSpPr>
          <p:nvPr/>
        </p:nvSpPr>
        <p:spPr bwMode="auto">
          <a:xfrm>
            <a:off x="6477000" y="3505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p>
        </p:txBody>
      </p:sp>
      <p:sp>
        <p:nvSpPr>
          <p:cNvPr id="302107" name="Text Box 27"/>
          <p:cNvSpPr txBox="1">
            <a:spLocks noChangeArrowheads="1"/>
          </p:cNvSpPr>
          <p:nvPr/>
        </p:nvSpPr>
        <p:spPr bwMode="auto">
          <a:xfrm>
            <a:off x="28956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302108" name="Text Box 28"/>
          <p:cNvSpPr txBox="1">
            <a:spLocks noChangeArrowheads="1"/>
          </p:cNvSpPr>
          <p:nvPr/>
        </p:nvSpPr>
        <p:spPr bwMode="auto">
          <a:xfrm>
            <a:off x="41910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p>
        </p:txBody>
      </p:sp>
      <p:sp>
        <p:nvSpPr>
          <p:cNvPr id="302109" name="Text Box 29"/>
          <p:cNvSpPr txBox="1">
            <a:spLocks noChangeArrowheads="1"/>
          </p:cNvSpPr>
          <p:nvPr/>
        </p:nvSpPr>
        <p:spPr bwMode="auto">
          <a:xfrm>
            <a:off x="5638800" y="44958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D</a:t>
            </a:r>
          </a:p>
        </p:txBody>
      </p:sp>
      <p:sp>
        <p:nvSpPr>
          <p:cNvPr id="302110" name="Text Box 30"/>
          <p:cNvSpPr txBox="1">
            <a:spLocks noChangeArrowheads="1"/>
          </p:cNvSpPr>
          <p:nvPr/>
        </p:nvSpPr>
        <p:spPr bwMode="auto">
          <a:xfrm>
            <a:off x="1295400" y="5410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a:t>
            </a:r>
          </a:p>
        </p:txBody>
      </p:sp>
      <p:sp>
        <p:nvSpPr>
          <p:cNvPr id="302111" name="Text Box 31"/>
          <p:cNvSpPr txBox="1">
            <a:spLocks noChangeArrowheads="1"/>
          </p:cNvSpPr>
          <p:nvPr/>
        </p:nvSpPr>
        <p:spPr bwMode="auto">
          <a:xfrm>
            <a:off x="4038600" y="5410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p>
        </p:txBody>
      </p:sp>
      <p:sp>
        <p:nvSpPr>
          <p:cNvPr id="302112" name="Text Box 32"/>
          <p:cNvSpPr txBox="1">
            <a:spLocks noChangeArrowheads="1"/>
          </p:cNvSpPr>
          <p:nvPr/>
        </p:nvSpPr>
        <p:spPr bwMode="auto">
          <a:xfrm>
            <a:off x="5867400" y="5486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302113" name="Text Box 33"/>
          <p:cNvSpPr txBox="1">
            <a:spLocks noChangeArrowheads="1"/>
          </p:cNvSpPr>
          <p:nvPr/>
        </p:nvSpPr>
        <p:spPr bwMode="auto">
          <a:xfrm>
            <a:off x="7620000" y="5410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Christ alone will I glory</a:t>
            </a:r>
            <a:r>
              <a:rPr lang="en-US" sz="3600">
                <a:solidFill>
                  <a:srgbClr val="FFFFFF"/>
                </a:solidFill>
              </a:rPr>
              <a:t> </a:t>
            </a:r>
          </a:p>
        </p:txBody>
      </p:sp>
      <p:sp>
        <p:nvSpPr>
          <p:cNvPr id="306179" name="Text Box 3"/>
          <p:cNvSpPr txBox="1">
            <a:spLocks noChangeArrowheads="1"/>
          </p:cNvSpPr>
          <p:nvPr/>
        </p:nvSpPr>
        <p:spPr bwMode="auto">
          <a:xfrm>
            <a:off x="0" y="1371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Though  I  could pride  myself   in battles won</a:t>
            </a:r>
            <a:endParaRPr lang="en-US" sz="3600">
              <a:solidFill>
                <a:srgbClr val="FFFFFF"/>
              </a:solidFill>
            </a:endParaRPr>
          </a:p>
        </p:txBody>
      </p:sp>
      <p:sp>
        <p:nvSpPr>
          <p:cNvPr id="306180" name="Text Box 4"/>
          <p:cNvSpPr txBox="1">
            <a:spLocks noChangeArrowheads="1"/>
          </p:cNvSpPr>
          <p:nvPr/>
        </p:nvSpPr>
        <p:spPr bwMode="auto">
          <a:xfrm>
            <a:off x="0" y="2362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For I’ve been blessed beyond measure</a:t>
            </a:r>
            <a:r>
              <a:rPr lang="en-US" sz="3600">
                <a:solidFill>
                  <a:srgbClr val="FFFFFF"/>
                </a:solidFill>
              </a:rPr>
              <a:t> </a:t>
            </a:r>
          </a:p>
        </p:txBody>
      </p:sp>
      <p:sp>
        <p:nvSpPr>
          <p:cNvPr id="306181" name="Text Box 5"/>
          <p:cNvSpPr txBox="1">
            <a:spLocks noChangeArrowheads="1"/>
          </p:cNvSpPr>
          <p:nvPr/>
        </p:nvSpPr>
        <p:spPr bwMode="auto">
          <a:xfrm>
            <a:off x="0" y="3429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by His strength alone I overcome</a:t>
            </a:r>
            <a:r>
              <a:rPr lang="en-US" sz="3600">
                <a:solidFill>
                  <a:srgbClr val="FFFFFF"/>
                </a:solidFill>
              </a:rPr>
              <a:t> </a:t>
            </a:r>
          </a:p>
        </p:txBody>
      </p:sp>
      <p:sp>
        <p:nvSpPr>
          <p:cNvPr id="306182" name="Text Box 6"/>
          <p:cNvSpPr txBox="1">
            <a:spLocks noChangeArrowheads="1"/>
          </p:cNvSpPr>
          <p:nvPr/>
        </p:nvSpPr>
        <p:spPr bwMode="auto">
          <a:xfrm>
            <a:off x="-685800" y="4419600"/>
            <a:ext cx="105918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FFFF"/>
                </a:solidFill>
                <a:effectLst>
                  <a:outerShdw blurRad="38100" dist="38100" dir="2700000" algn="tl">
                    <a:srgbClr val="000000"/>
                  </a:outerShdw>
                </a:effectLst>
              </a:rPr>
              <a:t>O I could stop &amp; count successes like diamonds in my hand</a:t>
            </a:r>
            <a:endParaRPr lang="en-US" sz="3600">
              <a:solidFill>
                <a:srgbClr val="FFFFFF"/>
              </a:solidFill>
            </a:endParaRPr>
          </a:p>
        </p:txBody>
      </p:sp>
      <p:sp>
        <p:nvSpPr>
          <p:cNvPr id="306183" name="Text Box 7"/>
          <p:cNvSpPr txBox="1">
            <a:spLocks noChangeArrowheads="1"/>
          </p:cNvSpPr>
          <p:nvPr/>
        </p:nvSpPr>
        <p:spPr bwMode="auto">
          <a:xfrm>
            <a:off x="304800" y="5334000"/>
            <a:ext cx="88392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But those trophies are not equal</a:t>
            </a:r>
            <a:r>
              <a:rPr lang="en-US" sz="3600">
                <a:solidFill>
                  <a:srgbClr val="FFFFFF"/>
                </a:solidFill>
              </a:rPr>
              <a:t> </a:t>
            </a:r>
          </a:p>
        </p:txBody>
      </p:sp>
      <p:sp>
        <p:nvSpPr>
          <p:cNvPr id="306184" name="Text Box 8"/>
          <p:cNvSpPr txBox="1">
            <a:spLocks noChangeArrowheads="1"/>
          </p:cNvSpPr>
          <p:nvPr/>
        </p:nvSpPr>
        <p:spPr bwMode="auto">
          <a:xfrm>
            <a:off x="304800" y="6308725"/>
            <a:ext cx="88392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To the grace by which I stand</a:t>
            </a:r>
            <a:r>
              <a:rPr lang="en-US" sz="3600">
                <a:solidFill>
                  <a:srgbClr val="FFFFFF"/>
                </a:solidFill>
              </a:rPr>
              <a:t> </a:t>
            </a:r>
          </a:p>
        </p:txBody>
      </p:sp>
      <p:sp>
        <p:nvSpPr>
          <p:cNvPr id="306185" name="Text Box 9"/>
          <p:cNvSpPr txBox="1">
            <a:spLocks noChangeArrowheads="1"/>
          </p:cNvSpPr>
          <p:nvPr/>
        </p:nvSpPr>
        <p:spPr bwMode="auto">
          <a:xfrm>
            <a:off x="1905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306186" name="Text Box 10"/>
          <p:cNvSpPr txBox="1">
            <a:spLocks noChangeArrowheads="1"/>
          </p:cNvSpPr>
          <p:nvPr/>
        </p:nvSpPr>
        <p:spPr bwMode="auto">
          <a:xfrm>
            <a:off x="2971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306187" name="Text Box 11"/>
          <p:cNvSpPr txBox="1">
            <a:spLocks noChangeArrowheads="1"/>
          </p:cNvSpPr>
          <p:nvPr/>
        </p:nvSpPr>
        <p:spPr bwMode="auto">
          <a:xfrm>
            <a:off x="4495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6188" name="Text Box 12"/>
          <p:cNvSpPr txBox="1">
            <a:spLocks noChangeArrowheads="1"/>
          </p:cNvSpPr>
          <p:nvPr/>
        </p:nvSpPr>
        <p:spPr bwMode="auto">
          <a:xfrm>
            <a:off x="5943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6189" name="Text Box 13"/>
          <p:cNvSpPr txBox="1">
            <a:spLocks noChangeArrowheads="1"/>
          </p:cNvSpPr>
          <p:nvPr/>
        </p:nvSpPr>
        <p:spPr bwMode="auto">
          <a:xfrm>
            <a:off x="20574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306190" name="Text Box 14"/>
          <p:cNvSpPr txBox="1">
            <a:spLocks noChangeArrowheads="1"/>
          </p:cNvSpPr>
          <p:nvPr/>
        </p:nvSpPr>
        <p:spPr bwMode="auto">
          <a:xfrm>
            <a:off x="57912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6191" name="Text Box 15"/>
          <p:cNvSpPr txBox="1">
            <a:spLocks noChangeArrowheads="1"/>
          </p:cNvSpPr>
          <p:nvPr/>
        </p:nvSpPr>
        <p:spPr bwMode="auto">
          <a:xfrm>
            <a:off x="7467600" y="9144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06192" name="Text Box 16"/>
          <p:cNvSpPr txBox="1">
            <a:spLocks noChangeArrowheads="1"/>
          </p:cNvSpPr>
          <p:nvPr/>
        </p:nvSpPr>
        <p:spPr bwMode="auto">
          <a:xfrm>
            <a:off x="1981200" y="1905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G7/B</a:t>
            </a:r>
            <a:endParaRPr lang="en-US" b="1">
              <a:solidFill>
                <a:srgbClr val="FF0000"/>
              </a:solidFill>
              <a:effectLst>
                <a:outerShdw blurRad="38100" dist="38100" dir="2700000" algn="tl">
                  <a:srgbClr val="C0C0C0"/>
                </a:outerShdw>
              </a:effectLst>
            </a:endParaRPr>
          </a:p>
        </p:txBody>
      </p:sp>
      <p:sp>
        <p:nvSpPr>
          <p:cNvPr id="306193" name="Text Box 17"/>
          <p:cNvSpPr txBox="1">
            <a:spLocks noChangeArrowheads="1"/>
          </p:cNvSpPr>
          <p:nvPr/>
        </p:nvSpPr>
        <p:spPr bwMode="auto">
          <a:xfrm>
            <a:off x="3581400" y="1905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6194" name="Text Box 18"/>
          <p:cNvSpPr txBox="1">
            <a:spLocks noChangeArrowheads="1"/>
          </p:cNvSpPr>
          <p:nvPr/>
        </p:nvSpPr>
        <p:spPr bwMode="auto">
          <a:xfrm>
            <a:off x="6172200" y="1905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6195" name="Text Box 19"/>
          <p:cNvSpPr txBox="1">
            <a:spLocks noChangeArrowheads="1"/>
          </p:cNvSpPr>
          <p:nvPr/>
        </p:nvSpPr>
        <p:spPr bwMode="auto">
          <a:xfrm>
            <a:off x="15240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06196" name="Text Box 20"/>
          <p:cNvSpPr txBox="1">
            <a:spLocks noChangeArrowheads="1"/>
          </p:cNvSpPr>
          <p:nvPr/>
        </p:nvSpPr>
        <p:spPr bwMode="auto">
          <a:xfrm>
            <a:off x="19050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6197" name="Text Box 21"/>
          <p:cNvSpPr txBox="1">
            <a:spLocks noChangeArrowheads="1"/>
          </p:cNvSpPr>
          <p:nvPr/>
        </p:nvSpPr>
        <p:spPr bwMode="auto">
          <a:xfrm>
            <a:off x="4876800" y="3048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06198" name="Text Box 22"/>
          <p:cNvSpPr txBox="1">
            <a:spLocks noChangeArrowheads="1"/>
          </p:cNvSpPr>
          <p:nvPr/>
        </p:nvSpPr>
        <p:spPr bwMode="auto">
          <a:xfrm>
            <a:off x="4495800" y="40386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6199" name="Text Box 23"/>
          <p:cNvSpPr txBox="1">
            <a:spLocks noChangeArrowheads="1"/>
          </p:cNvSpPr>
          <p:nvPr/>
        </p:nvSpPr>
        <p:spPr bwMode="auto">
          <a:xfrm>
            <a:off x="0" y="3962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06200" name="Text Box 24"/>
          <p:cNvSpPr txBox="1">
            <a:spLocks noChangeArrowheads="1"/>
          </p:cNvSpPr>
          <p:nvPr/>
        </p:nvSpPr>
        <p:spPr bwMode="auto">
          <a:xfrm>
            <a:off x="25146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06201" name="Text Box 25"/>
          <p:cNvSpPr txBox="1">
            <a:spLocks noChangeArrowheads="1"/>
          </p:cNvSpPr>
          <p:nvPr/>
        </p:nvSpPr>
        <p:spPr bwMode="auto">
          <a:xfrm>
            <a:off x="35052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endParaRPr lang="en-US" b="1">
              <a:solidFill>
                <a:srgbClr val="FF0000"/>
              </a:solidFill>
              <a:effectLst>
                <a:outerShdw blurRad="38100" dist="38100" dir="2700000" algn="tl">
                  <a:srgbClr val="C0C0C0"/>
                </a:outerShdw>
              </a:effectLst>
            </a:endParaRPr>
          </a:p>
        </p:txBody>
      </p:sp>
      <p:sp>
        <p:nvSpPr>
          <p:cNvPr id="306202" name="Text Box 26"/>
          <p:cNvSpPr txBox="1">
            <a:spLocks noChangeArrowheads="1"/>
          </p:cNvSpPr>
          <p:nvPr/>
        </p:nvSpPr>
        <p:spPr bwMode="auto">
          <a:xfrm>
            <a:off x="83058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F+9</a:t>
            </a:r>
            <a:endParaRPr lang="en-US" b="1">
              <a:solidFill>
                <a:srgbClr val="FF0000"/>
              </a:solidFill>
              <a:effectLst>
                <a:outerShdw blurRad="38100" dist="38100" dir="2700000" algn="tl">
                  <a:srgbClr val="C0C0C0"/>
                </a:outerShdw>
              </a:effectLst>
            </a:endParaRPr>
          </a:p>
        </p:txBody>
      </p:sp>
      <p:sp>
        <p:nvSpPr>
          <p:cNvPr id="306203" name="Text Box 27"/>
          <p:cNvSpPr txBox="1">
            <a:spLocks noChangeArrowheads="1"/>
          </p:cNvSpPr>
          <p:nvPr/>
        </p:nvSpPr>
        <p:spPr bwMode="auto">
          <a:xfrm>
            <a:off x="38862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a:t>
            </a:r>
            <a:endParaRPr lang="en-US" b="1">
              <a:solidFill>
                <a:srgbClr val="FF0000"/>
              </a:solidFill>
              <a:effectLst>
                <a:outerShdw blurRad="38100" dist="38100" dir="2700000" algn="tl">
                  <a:srgbClr val="C0C0C0"/>
                </a:outerShdw>
              </a:effectLst>
            </a:endParaRPr>
          </a:p>
        </p:txBody>
      </p:sp>
      <p:sp>
        <p:nvSpPr>
          <p:cNvPr id="306204" name="Text Box 28"/>
          <p:cNvSpPr txBox="1">
            <a:spLocks noChangeArrowheads="1"/>
          </p:cNvSpPr>
          <p:nvPr/>
        </p:nvSpPr>
        <p:spPr bwMode="auto">
          <a:xfrm>
            <a:off x="3429000" y="5943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6205" name="Text Box 29"/>
          <p:cNvSpPr txBox="1">
            <a:spLocks noChangeArrowheads="1"/>
          </p:cNvSpPr>
          <p:nvPr/>
        </p:nvSpPr>
        <p:spPr bwMode="auto">
          <a:xfrm>
            <a:off x="6172200" y="5943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a:t>
            </a:r>
            <a:endParaRPr lang="en-US" b="1">
              <a:solidFill>
                <a:srgbClr val="FF0000"/>
              </a:solidFill>
              <a:effectLst>
                <a:outerShdw blurRad="38100" dist="38100" dir="2700000" algn="tl">
                  <a:srgbClr val="C0C0C0"/>
                </a:outerShdw>
              </a:effectLst>
            </a:endParaRPr>
          </a:p>
        </p:txBody>
      </p:sp>
      <p:sp>
        <p:nvSpPr>
          <p:cNvPr id="306206" name="Text Box 30"/>
          <p:cNvSpPr txBox="1">
            <a:spLocks noChangeArrowheads="1"/>
          </p:cNvSpPr>
          <p:nvPr/>
        </p:nvSpPr>
        <p:spPr bwMode="auto">
          <a:xfrm>
            <a:off x="54864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06207" name="Text Box 31"/>
          <p:cNvSpPr txBox="1">
            <a:spLocks noChangeArrowheads="1"/>
          </p:cNvSpPr>
          <p:nvPr/>
        </p:nvSpPr>
        <p:spPr bwMode="auto">
          <a:xfrm>
            <a:off x="70866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06208" name="Text Box 32"/>
          <p:cNvSpPr txBox="1">
            <a:spLocks noChangeArrowheads="1"/>
          </p:cNvSpPr>
          <p:nvPr/>
        </p:nvSpPr>
        <p:spPr bwMode="auto">
          <a:xfrm>
            <a:off x="6096000" y="3048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Dm7/G</a:t>
            </a:r>
            <a:endParaRPr lang="en-US" b="1">
              <a:solidFill>
                <a:srgbClr val="FF0000"/>
              </a:solidFill>
              <a:effectLst>
                <a:outerShdw blurRad="38100" dist="38100" dir="2700000" algn="tl">
                  <a:srgbClr val="C0C0C0"/>
                </a:outerShdw>
              </a:effectLst>
            </a:endParaRPr>
          </a:p>
        </p:txBody>
      </p:sp>
      <p:sp>
        <p:nvSpPr>
          <p:cNvPr id="306209" name="Text Box 33"/>
          <p:cNvSpPr txBox="1">
            <a:spLocks noChangeArrowheads="1"/>
          </p:cNvSpPr>
          <p:nvPr/>
        </p:nvSpPr>
        <p:spPr bwMode="auto">
          <a:xfrm>
            <a:off x="7772400" y="3124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306210" name="Text Box 34"/>
          <p:cNvSpPr txBox="1">
            <a:spLocks noChangeArrowheads="1"/>
          </p:cNvSpPr>
          <p:nvPr/>
        </p:nvSpPr>
        <p:spPr bwMode="auto">
          <a:xfrm>
            <a:off x="4876800" y="91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6211" name="Text Box 35"/>
          <p:cNvSpPr txBox="1">
            <a:spLocks noChangeArrowheads="1"/>
          </p:cNvSpPr>
          <p:nvPr/>
        </p:nvSpPr>
        <p:spPr bwMode="auto">
          <a:xfrm>
            <a:off x="7696200" y="60198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0" y="457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Christ   alone  I   place   my  trust</a:t>
            </a:r>
            <a:endParaRPr lang="en-US" sz="3600">
              <a:solidFill>
                <a:srgbClr val="FFFFFF"/>
              </a:solidFill>
            </a:endParaRPr>
          </a:p>
        </p:txBody>
      </p:sp>
      <p:sp>
        <p:nvSpPr>
          <p:cNvPr id="307203" name="Text Box 3"/>
          <p:cNvSpPr txBox="1">
            <a:spLocks noChangeArrowheads="1"/>
          </p:cNvSpPr>
          <p:nvPr/>
        </p:nvSpPr>
        <p:spPr bwMode="auto">
          <a:xfrm>
            <a:off x="0" y="1600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find  my glory   in the   power   of   the   cross</a:t>
            </a:r>
            <a:endParaRPr lang="en-US" sz="3600">
              <a:solidFill>
                <a:srgbClr val="FFFFFF"/>
              </a:solidFill>
            </a:endParaRPr>
          </a:p>
        </p:txBody>
      </p:sp>
      <p:sp>
        <p:nvSpPr>
          <p:cNvPr id="307204" name="Text Box 4"/>
          <p:cNvSpPr txBox="1">
            <a:spLocks noChangeArrowheads="1"/>
          </p:cNvSpPr>
          <p:nvPr/>
        </p:nvSpPr>
        <p:spPr bwMode="auto">
          <a:xfrm>
            <a:off x="0" y="2743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every   victory   let   it   be    said   of   me</a:t>
            </a:r>
            <a:r>
              <a:rPr lang="en-US" sz="3600">
                <a:solidFill>
                  <a:srgbClr val="FFFFFF"/>
                </a:solidFill>
              </a:rPr>
              <a:t> </a:t>
            </a:r>
          </a:p>
        </p:txBody>
      </p:sp>
      <p:sp>
        <p:nvSpPr>
          <p:cNvPr id="307205" name="Text Box 5"/>
          <p:cNvSpPr txBox="1">
            <a:spLocks noChangeArrowheads="1"/>
          </p:cNvSpPr>
          <p:nvPr/>
        </p:nvSpPr>
        <p:spPr bwMode="auto">
          <a:xfrm>
            <a:off x="0" y="3886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My source of strength,  my source of hope</a:t>
            </a:r>
            <a:r>
              <a:rPr lang="en-US" sz="3600">
                <a:solidFill>
                  <a:srgbClr val="FFFFFF"/>
                </a:solidFill>
              </a:rPr>
              <a:t> </a:t>
            </a:r>
          </a:p>
        </p:txBody>
      </p:sp>
      <p:sp>
        <p:nvSpPr>
          <p:cNvPr id="307206" name="Text Box 6"/>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is  Christ  alone</a:t>
            </a:r>
            <a:r>
              <a:rPr lang="en-US" sz="3600">
                <a:solidFill>
                  <a:srgbClr val="FFFFFF"/>
                </a:solidFill>
              </a:rPr>
              <a:t> </a:t>
            </a:r>
          </a:p>
        </p:txBody>
      </p:sp>
      <p:sp>
        <p:nvSpPr>
          <p:cNvPr id="307207" name="Text Box 7"/>
          <p:cNvSpPr txBox="1">
            <a:spLocks noChangeArrowheads="1"/>
          </p:cNvSpPr>
          <p:nvPr/>
        </p:nvSpPr>
        <p:spPr bwMode="auto">
          <a:xfrm>
            <a:off x="1447800" y="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07208" name="Text Box 8"/>
          <p:cNvSpPr txBox="1">
            <a:spLocks noChangeArrowheads="1"/>
          </p:cNvSpPr>
          <p:nvPr/>
        </p:nvSpPr>
        <p:spPr bwMode="auto">
          <a:xfrm>
            <a:off x="2362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7209" name="Text Box 9"/>
          <p:cNvSpPr txBox="1">
            <a:spLocks noChangeArrowheads="1"/>
          </p:cNvSpPr>
          <p:nvPr/>
        </p:nvSpPr>
        <p:spPr bwMode="auto">
          <a:xfrm>
            <a:off x="3581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F+9</a:t>
            </a:r>
            <a:endParaRPr lang="en-US" b="1">
              <a:solidFill>
                <a:srgbClr val="FF0000"/>
              </a:solidFill>
              <a:effectLst>
                <a:outerShdw blurRad="38100" dist="38100" dir="2700000" algn="tl">
                  <a:srgbClr val="C0C0C0"/>
                </a:outerShdw>
              </a:effectLst>
            </a:endParaRPr>
          </a:p>
        </p:txBody>
      </p:sp>
      <p:sp>
        <p:nvSpPr>
          <p:cNvPr id="307210" name="Text Box 10"/>
          <p:cNvSpPr txBox="1">
            <a:spLocks noChangeArrowheads="1"/>
          </p:cNvSpPr>
          <p:nvPr/>
        </p:nvSpPr>
        <p:spPr bwMode="auto">
          <a:xfrm>
            <a:off x="67818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C+9/E</a:t>
            </a:r>
            <a:endParaRPr lang="en-US" b="1">
              <a:solidFill>
                <a:srgbClr val="FF0000"/>
              </a:solidFill>
              <a:effectLst>
                <a:outerShdw blurRad="38100" dist="38100" dir="2700000" algn="tl">
                  <a:srgbClr val="C0C0C0"/>
                </a:outerShdw>
              </a:effectLst>
            </a:endParaRPr>
          </a:p>
        </p:txBody>
      </p:sp>
      <p:sp>
        <p:nvSpPr>
          <p:cNvPr id="307211" name="Text Box 11"/>
          <p:cNvSpPr txBox="1">
            <a:spLocks noChangeArrowheads="1"/>
          </p:cNvSpPr>
          <p:nvPr/>
        </p:nvSpPr>
        <p:spPr bwMode="auto">
          <a:xfrm>
            <a:off x="6248400" y="1143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sz="2800">
                <a:solidFill>
                  <a:srgbClr val="FF0000"/>
                </a:solidFill>
                <a:effectLst>
                  <a:outerShdw blurRad="38100" dist="38100" dir="2700000" algn="tl">
                    <a:srgbClr val="C0C0C0"/>
                  </a:outerShdw>
                </a:effectLst>
              </a:rPr>
              <a:t>maj</a:t>
            </a:r>
            <a:r>
              <a:rPr lang="en-US" sz="2800" b="1">
                <a:solidFill>
                  <a:srgbClr val="FF0000"/>
                </a:solidFill>
                <a:effectLst>
                  <a:outerShdw blurRad="38100" dist="38100" dir="2700000" algn="tl">
                    <a:srgbClr val="C0C0C0"/>
                  </a:outerShdw>
                </a:effectLst>
              </a:rPr>
              <a:t>7</a:t>
            </a:r>
            <a:endParaRPr lang="en-US" b="1">
              <a:solidFill>
                <a:srgbClr val="FF0000"/>
              </a:solidFill>
              <a:effectLst>
                <a:outerShdw blurRad="38100" dist="38100" dir="2700000" algn="tl">
                  <a:srgbClr val="C0C0C0"/>
                </a:outerShdw>
              </a:effectLst>
            </a:endParaRPr>
          </a:p>
        </p:txBody>
      </p:sp>
      <p:sp>
        <p:nvSpPr>
          <p:cNvPr id="307212" name="Text Box 12"/>
          <p:cNvSpPr txBox="1">
            <a:spLocks noChangeArrowheads="1"/>
          </p:cNvSpPr>
          <p:nvPr/>
        </p:nvSpPr>
        <p:spPr bwMode="auto">
          <a:xfrm>
            <a:off x="7772400" y="1143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307213" name="Text Box 13"/>
          <p:cNvSpPr txBox="1">
            <a:spLocks noChangeArrowheads="1"/>
          </p:cNvSpPr>
          <p:nvPr/>
        </p:nvSpPr>
        <p:spPr bwMode="auto">
          <a:xfrm>
            <a:off x="609600" y="2286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307214" name="Text Box 14"/>
          <p:cNvSpPr txBox="1">
            <a:spLocks noChangeArrowheads="1"/>
          </p:cNvSpPr>
          <p:nvPr/>
        </p:nvSpPr>
        <p:spPr bwMode="auto">
          <a:xfrm>
            <a:off x="1752600" y="2286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7215" name="Text Box 15"/>
          <p:cNvSpPr txBox="1">
            <a:spLocks noChangeArrowheads="1"/>
          </p:cNvSpPr>
          <p:nvPr/>
        </p:nvSpPr>
        <p:spPr bwMode="auto">
          <a:xfrm>
            <a:off x="7620000" y="2286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07216" name="Text Box 16"/>
          <p:cNvSpPr txBox="1">
            <a:spLocks noChangeArrowheads="1"/>
          </p:cNvSpPr>
          <p:nvPr/>
        </p:nvSpPr>
        <p:spPr bwMode="auto">
          <a:xfrm>
            <a:off x="2667000" y="22860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sz="2800">
                <a:solidFill>
                  <a:srgbClr val="FF0000"/>
                </a:solidFill>
                <a:effectLst>
                  <a:outerShdw blurRad="38100" dist="38100" dir="2700000" algn="tl">
                    <a:srgbClr val="C0C0C0"/>
                  </a:outerShdw>
                </a:effectLst>
              </a:rPr>
              <a:t>maj</a:t>
            </a:r>
            <a:r>
              <a:rPr lang="en-US" sz="2800" b="1">
                <a:solidFill>
                  <a:srgbClr val="FF0000"/>
                </a:solidFill>
                <a:effectLst>
                  <a:outerShdw blurRad="38100" dist="38100" dir="2700000" algn="tl">
                    <a:srgbClr val="C0C0C0"/>
                  </a:outerShdw>
                </a:effectLst>
              </a:rPr>
              <a:t>7</a:t>
            </a:r>
            <a:endParaRPr lang="en-US" b="1">
              <a:solidFill>
                <a:srgbClr val="FF0000"/>
              </a:solidFill>
              <a:effectLst>
                <a:outerShdw blurRad="38100" dist="38100" dir="2700000" algn="tl">
                  <a:srgbClr val="C0C0C0"/>
                </a:outerShdw>
              </a:effectLst>
            </a:endParaRPr>
          </a:p>
        </p:txBody>
      </p:sp>
      <p:sp>
        <p:nvSpPr>
          <p:cNvPr id="307217" name="Text Box 17"/>
          <p:cNvSpPr txBox="1">
            <a:spLocks noChangeArrowheads="1"/>
          </p:cNvSpPr>
          <p:nvPr/>
        </p:nvSpPr>
        <p:spPr bwMode="auto">
          <a:xfrm>
            <a:off x="51054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7218" name="Text Box 18"/>
          <p:cNvSpPr txBox="1">
            <a:spLocks noChangeArrowheads="1"/>
          </p:cNvSpPr>
          <p:nvPr/>
        </p:nvSpPr>
        <p:spPr bwMode="auto">
          <a:xfrm>
            <a:off x="4114800" y="2286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307219" name="Text Box 19"/>
          <p:cNvSpPr txBox="1">
            <a:spLocks noChangeArrowheads="1"/>
          </p:cNvSpPr>
          <p:nvPr/>
        </p:nvSpPr>
        <p:spPr bwMode="auto">
          <a:xfrm>
            <a:off x="6705600" y="586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7220" name="Text Box 20"/>
          <p:cNvSpPr txBox="1">
            <a:spLocks noChangeArrowheads="1"/>
          </p:cNvSpPr>
          <p:nvPr/>
        </p:nvSpPr>
        <p:spPr bwMode="auto">
          <a:xfrm>
            <a:off x="1828800" y="3505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7221" name="Text Box 21"/>
          <p:cNvSpPr txBox="1">
            <a:spLocks noChangeArrowheads="1"/>
          </p:cNvSpPr>
          <p:nvPr/>
        </p:nvSpPr>
        <p:spPr bwMode="auto">
          <a:xfrm>
            <a:off x="4876800" y="5867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Gm7/D</a:t>
            </a:r>
            <a:endParaRPr lang="en-US" b="1">
              <a:solidFill>
                <a:srgbClr val="FF0000"/>
              </a:solidFill>
              <a:effectLst>
                <a:outerShdw blurRad="38100" dist="38100" dir="2700000" algn="tl">
                  <a:srgbClr val="C0C0C0"/>
                </a:outerShdw>
              </a:effectLst>
            </a:endParaRPr>
          </a:p>
        </p:txBody>
      </p:sp>
      <p:sp>
        <p:nvSpPr>
          <p:cNvPr id="307222" name="Text Box 22"/>
          <p:cNvSpPr txBox="1">
            <a:spLocks noChangeArrowheads="1"/>
          </p:cNvSpPr>
          <p:nvPr/>
        </p:nvSpPr>
        <p:spPr bwMode="auto">
          <a:xfrm>
            <a:off x="1828800" y="5867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307223" name="Text Box 23"/>
          <p:cNvSpPr txBox="1">
            <a:spLocks noChangeArrowheads="1"/>
          </p:cNvSpPr>
          <p:nvPr/>
        </p:nvSpPr>
        <p:spPr bwMode="auto">
          <a:xfrm>
            <a:off x="3352800" y="586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307224" name="Text Box 24"/>
          <p:cNvSpPr txBox="1">
            <a:spLocks noChangeArrowheads="1"/>
          </p:cNvSpPr>
          <p:nvPr/>
        </p:nvSpPr>
        <p:spPr bwMode="auto">
          <a:xfrm>
            <a:off x="5562600" y="35052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Dm7/G</a:t>
            </a:r>
            <a:endParaRPr lang="en-US" b="1">
              <a:solidFill>
                <a:srgbClr val="FF0000"/>
              </a:solidFill>
              <a:effectLst>
                <a:outerShdw blurRad="38100" dist="38100" dir="2700000" algn="tl">
                  <a:srgbClr val="C0C0C0"/>
                </a:outerShdw>
              </a:effectLst>
            </a:endParaRPr>
          </a:p>
        </p:txBody>
      </p:sp>
      <p:sp>
        <p:nvSpPr>
          <p:cNvPr id="307225" name="Text Box 25"/>
          <p:cNvSpPr txBox="1">
            <a:spLocks noChangeArrowheads="1"/>
          </p:cNvSpPr>
          <p:nvPr/>
        </p:nvSpPr>
        <p:spPr bwMode="auto">
          <a:xfrm>
            <a:off x="5181600" y="1143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307226" name="Text Box 26"/>
          <p:cNvSpPr txBox="1">
            <a:spLocks noChangeArrowheads="1"/>
          </p:cNvSpPr>
          <p:nvPr/>
        </p:nvSpPr>
        <p:spPr bwMode="auto">
          <a:xfrm>
            <a:off x="2667000" y="1143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7227" name="Text Box 27"/>
          <p:cNvSpPr txBox="1">
            <a:spLocks noChangeArrowheads="1"/>
          </p:cNvSpPr>
          <p:nvPr/>
        </p:nvSpPr>
        <p:spPr bwMode="auto">
          <a:xfrm>
            <a:off x="1066800" y="114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7228" name="Text Box 28"/>
          <p:cNvSpPr txBox="1">
            <a:spLocks noChangeArrowheads="1"/>
          </p:cNvSpPr>
          <p:nvPr/>
        </p:nvSpPr>
        <p:spPr bwMode="auto">
          <a:xfrm>
            <a:off x="4876800" y="22860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sz="2800">
                <a:solidFill>
                  <a:srgbClr val="FF0000"/>
                </a:solidFill>
                <a:effectLst>
                  <a:outerShdw blurRad="38100" dist="38100" dir="2700000" algn="tl">
                    <a:srgbClr val="C0C0C0"/>
                  </a:outerShdw>
                </a:effectLst>
              </a:rPr>
              <a:t>maj</a:t>
            </a:r>
            <a:r>
              <a:rPr lang="en-US" sz="2800" b="1">
                <a:solidFill>
                  <a:srgbClr val="FF0000"/>
                </a:solidFill>
                <a:effectLst>
                  <a:outerShdw blurRad="38100" dist="38100" dir="2700000" algn="tl">
                    <a:srgbClr val="C0C0C0"/>
                  </a:outerShdw>
                </a:effectLst>
              </a:rPr>
              <a:t>7</a:t>
            </a:r>
            <a:endParaRPr lang="en-US" b="1">
              <a:solidFill>
                <a:srgbClr val="FF0000"/>
              </a:solidFill>
              <a:effectLst>
                <a:outerShdw blurRad="38100" dist="38100" dir="2700000" algn="tl">
                  <a:srgbClr val="C0C0C0"/>
                </a:outerShdw>
              </a:effectLst>
            </a:endParaRPr>
          </a:p>
        </p:txBody>
      </p:sp>
      <p:sp>
        <p:nvSpPr>
          <p:cNvPr id="307229" name="Text Box 29"/>
          <p:cNvSpPr txBox="1">
            <a:spLocks noChangeArrowheads="1"/>
          </p:cNvSpPr>
          <p:nvPr/>
        </p:nvSpPr>
        <p:spPr bwMode="auto">
          <a:xfrm>
            <a:off x="6172200" y="2286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Christ alone will I glory</a:t>
            </a:r>
            <a:r>
              <a:rPr lang="en-US" sz="3600">
                <a:solidFill>
                  <a:srgbClr val="FFFFFF"/>
                </a:solidFill>
              </a:rPr>
              <a:t> </a:t>
            </a:r>
          </a:p>
        </p:txBody>
      </p:sp>
      <p:sp>
        <p:nvSpPr>
          <p:cNvPr id="308227" name="Text Box 3"/>
          <p:cNvSpPr txBox="1">
            <a:spLocks noChangeArrowheads="1"/>
          </p:cNvSpPr>
          <p:nvPr/>
        </p:nvSpPr>
        <p:spPr bwMode="auto">
          <a:xfrm>
            <a:off x="0" y="1371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   For     only by  His  grace  I   am   redeemed</a:t>
            </a:r>
            <a:endParaRPr lang="en-US" sz="3600">
              <a:solidFill>
                <a:srgbClr val="FFFFFF"/>
              </a:solidFill>
            </a:endParaRPr>
          </a:p>
        </p:txBody>
      </p:sp>
      <p:sp>
        <p:nvSpPr>
          <p:cNvPr id="308228" name="Text Box 4"/>
          <p:cNvSpPr txBox="1">
            <a:spLocks noChangeArrowheads="1"/>
          </p:cNvSpPr>
          <p:nvPr/>
        </p:nvSpPr>
        <p:spPr bwMode="auto">
          <a:xfrm>
            <a:off x="0" y="2362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only      His    tender     mercy</a:t>
            </a:r>
            <a:r>
              <a:rPr lang="en-US" sz="3600">
                <a:solidFill>
                  <a:srgbClr val="FFFFFF"/>
                </a:solidFill>
              </a:rPr>
              <a:t> </a:t>
            </a:r>
          </a:p>
        </p:txBody>
      </p:sp>
      <p:sp>
        <p:nvSpPr>
          <p:cNvPr id="308229" name="Text Box 5"/>
          <p:cNvSpPr txBox="1">
            <a:spLocks noChangeArrowheads="1"/>
          </p:cNvSpPr>
          <p:nvPr/>
        </p:nvSpPr>
        <p:spPr bwMode="auto">
          <a:xfrm>
            <a:off x="0" y="3429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Could reach beyond my weakness to my need</a:t>
            </a:r>
            <a:r>
              <a:rPr lang="en-US" sz="3600">
                <a:solidFill>
                  <a:srgbClr val="FFFFFF"/>
                </a:solidFill>
              </a:rPr>
              <a:t> </a:t>
            </a:r>
          </a:p>
        </p:txBody>
      </p:sp>
      <p:sp>
        <p:nvSpPr>
          <p:cNvPr id="308230" name="Text Box 6"/>
          <p:cNvSpPr txBox="1">
            <a:spLocks noChangeArrowheads="1"/>
          </p:cNvSpPr>
          <p:nvPr/>
        </p:nvSpPr>
        <p:spPr bwMode="auto">
          <a:xfrm>
            <a:off x="-685800" y="4419600"/>
            <a:ext cx="105918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FFFF"/>
                </a:solidFill>
                <a:effectLst>
                  <a:outerShdw blurRad="38100" dist="38100" dir="2700000" algn="tl">
                    <a:srgbClr val="000000"/>
                  </a:outerShdw>
                </a:effectLst>
              </a:rPr>
              <a:t>Now I seek no greater honor than just to know Him more</a:t>
            </a:r>
            <a:endParaRPr lang="en-US" sz="3600">
              <a:solidFill>
                <a:srgbClr val="FFFFFF"/>
              </a:solidFill>
            </a:endParaRPr>
          </a:p>
        </p:txBody>
      </p:sp>
      <p:sp>
        <p:nvSpPr>
          <p:cNvPr id="308231" name="Text Box 7"/>
          <p:cNvSpPr txBox="1">
            <a:spLocks noChangeArrowheads="1"/>
          </p:cNvSpPr>
          <p:nvPr/>
        </p:nvSpPr>
        <p:spPr bwMode="auto">
          <a:xfrm>
            <a:off x="304800" y="5334000"/>
            <a:ext cx="88392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to count my gains but losses</a:t>
            </a:r>
            <a:r>
              <a:rPr lang="en-US" sz="3600">
                <a:solidFill>
                  <a:srgbClr val="FFFFFF"/>
                </a:solidFill>
              </a:rPr>
              <a:t> </a:t>
            </a:r>
          </a:p>
        </p:txBody>
      </p:sp>
      <p:sp>
        <p:nvSpPr>
          <p:cNvPr id="308232" name="Text Box 8"/>
          <p:cNvSpPr txBox="1">
            <a:spLocks noChangeArrowheads="1"/>
          </p:cNvSpPr>
          <p:nvPr/>
        </p:nvSpPr>
        <p:spPr bwMode="auto">
          <a:xfrm>
            <a:off x="304800" y="6308725"/>
            <a:ext cx="88392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To the glory of my Lord</a:t>
            </a:r>
            <a:r>
              <a:rPr lang="en-US" sz="3600">
                <a:solidFill>
                  <a:srgbClr val="FFFFFF"/>
                </a:solidFill>
              </a:rPr>
              <a:t> </a:t>
            </a:r>
          </a:p>
        </p:txBody>
      </p:sp>
      <p:sp>
        <p:nvSpPr>
          <p:cNvPr id="308233" name="Text Box 9"/>
          <p:cNvSpPr txBox="1">
            <a:spLocks noChangeArrowheads="1"/>
          </p:cNvSpPr>
          <p:nvPr/>
        </p:nvSpPr>
        <p:spPr bwMode="auto">
          <a:xfrm>
            <a:off x="1905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308234" name="Text Box 10"/>
          <p:cNvSpPr txBox="1">
            <a:spLocks noChangeArrowheads="1"/>
          </p:cNvSpPr>
          <p:nvPr/>
        </p:nvSpPr>
        <p:spPr bwMode="auto">
          <a:xfrm>
            <a:off x="2971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308235" name="Text Box 11"/>
          <p:cNvSpPr txBox="1">
            <a:spLocks noChangeArrowheads="1"/>
          </p:cNvSpPr>
          <p:nvPr/>
        </p:nvSpPr>
        <p:spPr bwMode="auto">
          <a:xfrm>
            <a:off x="4495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8236" name="Text Box 12"/>
          <p:cNvSpPr txBox="1">
            <a:spLocks noChangeArrowheads="1"/>
          </p:cNvSpPr>
          <p:nvPr/>
        </p:nvSpPr>
        <p:spPr bwMode="auto">
          <a:xfrm>
            <a:off x="5943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8237" name="Text Box 13"/>
          <p:cNvSpPr txBox="1">
            <a:spLocks noChangeArrowheads="1"/>
          </p:cNvSpPr>
          <p:nvPr/>
        </p:nvSpPr>
        <p:spPr bwMode="auto">
          <a:xfrm>
            <a:off x="21336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308238" name="Text Box 14"/>
          <p:cNvSpPr txBox="1">
            <a:spLocks noChangeArrowheads="1"/>
          </p:cNvSpPr>
          <p:nvPr/>
        </p:nvSpPr>
        <p:spPr bwMode="auto">
          <a:xfrm>
            <a:off x="51816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8239" name="Text Box 15"/>
          <p:cNvSpPr txBox="1">
            <a:spLocks noChangeArrowheads="1"/>
          </p:cNvSpPr>
          <p:nvPr/>
        </p:nvSpPr>
        <p:spPr bwMode="auto">
          <a:xfrm>
            <a:off x="7239000" y="990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08240" name="Text Box 16"/>
          <p:cNvSpPr txBox="1">
            <a:spLocks noChangeArrowheads="1"/>
          </p:cNvSpPr>
          <p:nvPr/>
        </p:nvSpPr>
        <p:spPr bwMode="auto">
          <a:xfrm>
            <a:off x="2590800" y="1905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G7/B</a:t>
            </a:r>
            <a:endParaRPr lang="en-US" b="1">
              <a:solidFill>
                <a:srgbClr val="FF0000"/>
              </a:solidFill>
              <a:effectLst>
                <a:outerShdw blurRad="38100" dist="38100" dir="2700000" algn="tl">
                  <a:srgbClr val="C0C0C0"/>
                </a:outerShdw>
              </a:effectLst>
            </a:endParaRPr>
          </a:p>
        </p:txBody>
      </p:sp>
      <p:sp>
        <p:nvSpPr>
          <p:cNvPr id="308241" name="Text Box 17"/>
          <p:cNvSpPr txBox="1">
            <a:spLocks noChangeArrowheads="1"/>
          </p:cNvSpPr>
          <p:nvPr/>
        </p:nvSpPr>
        <p:spPr bwMode="auto">
          <a:xfrm>
            <a:off x="3886200" y="1905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8242" name="Text Box 18"/>
          <p:cNvSpPr txBox="1">
            <a:spLocks noChangeArrowheads="1"/>
          </p:cNvSpPr>
          <p:nvPr/>
        </p:nvSpPr>
        <p:spPr bwMode="auto">
          <a:xfrm>
            <a:off x="6629400" y="1981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8243" name="Text Box 19"/>
          <p:cNvSpPr txBox="1">
            <a:spLocks noChangeArrowheads="1"/>
          </p:cNvSpPr>
          <p:nvPr/>
        </p:nvSpPr>
        <p:spPr bwMode="auto">
          <a:xfrm>
            <a:off x="12192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08244" name="Text Box 20"/>
          <p:cNvSpPr txBox="1">
            <a:spLocks noChangeArrowheads="1"/>
          </p:cNvSpPr>
          <p:nvPr/>
        </p:nvSpPr>
        <p:spPr bwMode="auto">
          <a:xfrm>
            <a:off x="19050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8245" name="Text Box 21"/>
          <p:cNvSpPr txBox="1">
            <a:spLocks noChangeArrowheads="1"/>
          </p:cNvSpPr>
          <p:nvPr/>
        </p:nvSpPr>
        <p:spPr bwMode="auto">
          <a:xfrm>
            <a:off x="4876800" y="3048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08246" name="Text Box 22"/>
          <p:cNvSpPr txBox="1">
            <a:spLocks noChangeArrowheads="1"/>
          </p:cNvSpPr>
          <p:nvPr/>
        </p:nvSpPr>
        <p:spPr bwMode="auto">
          <a:xfrm>
            <a:off x="4495800" y="40386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08247" name="Text Box 23"/>
          <p:cNvSpPr txBox="1">
            <a:spLocks noChangeArrowheads="1"/>
          </p:cNvSpPr>
          <p:nvPr/>
        </p:nvSpPr>
        <p:spPr bwMode="auto">
          <a:xfrm>
            <a:off x="0" y="3962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08248" name="Text Box 24"/>
          <p:cNvSpPr txBox="1">
            <a:spLocks noChangeArrowheads="1"/>
          </p:cNvSpPr>
          <p:nvPr/>
        </p:nvSpPr>
        <p:spPr bwMode="auto">
          <a:xfrm>
            <a:off x="25146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08249" name="Text Box 25"/>
          <p:cNvSpPr txBox="1">
            <a:spLocks noChangeArrowheads="1"/>
          </p:cNvSpPr>
          <p:nvPr/>
        </p:nvSpPr>
        <p:spPr bwMode="auto">
          <a:xfrm>
            <a:off x="35052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endParaRPr lang="en-US" b="1">
              <a:solidFill>
                <a:srgbClr val="FF0000"/>
              </a:solidFill>
              <a:effectLst>
                <a:outerShdw blurRad="38100" dist="38100" dir="2700000" algn="tl">
                  <a:srgbClr val="C0C0C0"/>
                </a:outerShdw>
              </a:effectLst>
            </a:endParaRPr>
          </a:p>
        </p:txBody>
      </p:sp>
      <p:sp>
        <p:nvSpPr>
          <p:cNvPr id="308250" name="Text Box 26"/>
          <p:cNvSpPr txBox="1">
            <a:spLocks noChangeArrowheads="1"/>
          </p:cNvSpPr>
          <p:nvPr/>
        </p:nvSpPr>
        <p:spPr bwMode="auto">
          <a:xfrm>
            <a:off x="83058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F+9</a:t>
            </a:r>
            <a:endParaRPr lang="en-US" b="1">
              <a:solidFill>
                <a:srgbClr val="FF0000"/>
              </a:solidFill>
              <a:effectLst>
                <a:outerShdw blurRad="38100" dist="38100" dir="2700000" algn="tl">
                  <a:srgbClr val="C0C0C0"/>
                </a:outerShdw>
              </a:effectLst>
            </a:endParaRPr>
          </a:p>
        </p:txBody>
      </p:sp>
      <p:sp>
        <p:nvSpPr>
          <p:cNvPr id="308251" name="Text Box 27"/>
          <p:cNvSpPr txBox="1">
            <a:spLocks noChangeArrowheads="1"/>
          </p:cNvSpPr>
          <p:nvPr/>
        </p:nvSpPr>
        <p:spPr bwMode="auto">
          <a:xfrm>
            <a:off x="33528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a:t>
            </a:r>
            <a:endParaRPr lang="en-US" b="1">
              <a:solidFill>
                <a:srgbClr val="FF0000"/>
              </a:solidFill>
              <a:effectLst>
                <a:outerShdw blurRad="38100" dist="38100" dir="2700000" algn="tl">
                  <a:srgbClr val="C0C0C0"/>
                </a:outerShdw>
              </a:effectLst>
            </a:endParaRPr>
          </a:p>
        </p:txBody>
      </p:sp>
      <p:sp>
        <p:nvSpPr>
          <p:cNvPr id="308252" name="Text Box 28"/>
          <p:cNvSpPr txBox="1">
            <a:spLocks noChangeArrowheads="1"/>
          </p:cNvSpPr>
          <p:nvPr/>
        </p:nvSpPr>
        <p:spPr bwMode="auto">
          <a:xfrm>
            <a:off x="3810000" y="579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8253" name="Text Box 29"/>
          <p:cNvSpPr txBox="1">
            <a:spLocks noChangeArrowheads="1"/>
          </p:cNvSpPr>
          <p:nvPr/>
        </p:nvSpPr>
        <p:spPr bwMode="auto">
          <a:xfrm>
            <a:off x="5867400" y="5867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a:t>
            </a:r>
            <a:endParaRPr lang="en-US" b="1">
              <a:solidFill>
                <a:srgbClr val="FF0000"/>
              </a:solidFill>
              <a:effectLst>
                <a:outerShdw blurRad="38100" dist="38100" dir="2700000" algn="tl">
                  <a:srgbClr val="C0C0C0"/>
                </a:outerShdw>
              </a:effectLst>
            </a:endParaRPr>
          </a:p>
        </p:txBody>
      </p:sp>
      <p:sp>
        <p:nvSpPr>
          <p:cNvPr id="308254" name="Text Box 30"/>
          <p:cNvSpPr txBox="1">
            <a:spLocks noChangeArrowheads="1"/>
          </p:cNvSpPr>
          <p:nvPr/>
        </p:nvSpPr>
        <p:spPr bwMode="auto">
          <a:xfrm>
            <a:off x="54864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08255" name="Text Box 31"/>
          <p:cNvSpPr txBox="1">
            <a:spLocks noChangeArrowheads="1"/>
          </p:cNvSpPr>
          <p:nvPr/>
        </p:nvSpPr>
        <p:spPr bwMode="auto">
          <a:xfrm>
            <a:off x="70866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08256" name="Text Box 32"/>
          <p:cNvSpPr txBox="1">
            <a:spLocks noChangeArrowheads="1"/>
          </p:cNvSpPr>
          <p:nvPr/>
        </p:nvSpPr>
        <p:spPr bwMode="auto">
          <a:xfrm>
            <a:off x="7086600" y="3048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Dm7/G</a:t>
            </a:r>
            <a:endParaRPr lang="en-US" b="1">
              <a:solidFill>
                <a:srgbClr val="FF0000"/>
              </a:solidFill>
              <a:effectLst>
                <a:outerShdw blurRad="38100" dist="38100" dir="2700000" algn="tl">
                  <a:srgbClr val="C0C0C0"/>
                </a:outerShdw>
              </a:effectLst>
            </a:endParaRPr>
          </a:p>
        </p:txBody>
      </p:sp>
      <p:sp>
        <p:nvSpPr>
          <p:cNvPr id="308257" name="Text Box 33"/>
          <p:cNvSpPr txBox="1">
            <a:spLocks noChangeArrowheads="1"/>
          </p:cNvSpPr>
          <p:nvPr/>
        </p:nvSpPr>
        <p:spPr bwMode="auto">
          <a:xfrm>
            <a:off x="8458200" y="3048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308258" name="Text Box 34"/>
          <p:cNvSpPr txBox="1">
            <a:spLocks noChangeArrowheads="1"/>
          </p:cNvSpPr>
          <p:nvPr/>
        </p:nvSpPr>
        <p:spPr bwMode="auto">
          <a:xfrm>
            <a:off x="4267200" y="91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8259" name="Text Box 35"/>
          <p:cNvSpPr txBox="1">
            <a:spLocks noChangeArrowheads="1"/>
          </p:cNvSpPr>
          <p:nvPr/>
        </p:nvSpPr>
        <p:spPr bwMode="auto">
          <a:xfrm>
            <a:off x="7620000" y="5867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752600" y="0"/>
            <a:ext cx="60198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But Now!</a:t>
            </a:r>
          </a:p>
        </p:txBody>
      </p:sp>
      <p:sp>
        <p:nvSpPr>
          <p:cNvPr id="118787" name="Text Box 3"/>
          <p:cNvSpPr txBox="1">
            <a:spLocks noChangeArrowheads="1"/>
          </p:cNvSpPr>
          <p:nvPr/>
        </p:nvSpPr>
        <p:spPr bwMode="auto">
          <a:xfrm>
            <a:off x="2209800" y="2209800"/>
            <a:ext cx="51816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But Now!</a:t>
            </a:r>
          </a:p>
        </p:txBody>
      </p:sp>
      <p:sp>
        <p:nvSpPr>
          <p:cNvPr id="118788" name="Text Box 4"/>
          <p:cNvSpPr txBox="1">
            <a:spLocks noChangeArrowheads="1"/>
          </p:cNvSpPr>
          <p:nvPr/>
        </p:nvSpPr>
        <p:spPr bwMode="auto">
          <a:xfrm>
            <a:off x="1981200" y="1447800"/>
            <a:ext cx="6019800" cy="823913"/>
          </a:xfrm>
          <a:prstGeom prst="rect">
            <a:avLst/>
          </a:prstGeom>
          <a:noFill/>
          <a:ln w="9525">
            <a:noFill/>
            <a:miter lim="800000"/>
            <a:headEnd/>
            <a:tailEnd/>
          </a:ln>
          <a:effectLst/>
        </p:spPr>
        <p:txBody>
          <a:bodyPr>
            <a:spAutoFit/>
          </a:bodyPr>
          <a:lstStyle/>
          <a:p>
            <a:pPr algn="ctr">
              <a:spcBef>
                <a:spcPct val="50000"/>
              </a:spcBef>
              <a:defRPr/>
            </a:pPr>
            <a:r>
              <a:rPr lang="en-US" sz="4800" i="1">
                <a:solidFill>
                  <a:schemeClr val="bg1"/>
                </a:solidFill>
                <a:effectLst>
                  <a:outerShdw blurRad="38100" dist="38100" dir="2700000" algn="tl">
                    <a:srgbClr val="000000"/>
                  </a:outerShdw>
                </a:effectLst>
              </a:rPr>
              <a:t>I come boldly.</a:t>
            </a:r>
            <a:endParaRPr lang="en-US" sz="5400">
              <a:solidFill>
                <a:schemeClr val="bg1"/>
              </a:solidFill>
              <a:effectLst>
                <a:outerShdw blurRad="38100" dist="38100" dir="2700000" algn="tl">
                  <a:srgbClr val="000000"/>
                </a:outerShdw>
              </a:effectLst>
            </a:endParaRPr>
          </a:p>
        </p:txBody>
      </p:sp>
      <p:sp>
        <p:nvSpPr>
          <p:cNvPr id="118789" name="Text Box 5"/>
          <p:cNvSpPr txBox="1">
            <a:spLocks noChangeArrowheads="1"/>
          </p:cNvSpPr>
          <p:nvPr/>
        </p:nvSpPr>
        <p:spPr bwMode="auto">
          <a:xfrm>
            <a:off x="1905000" y="3657600"/>
            <a:ext cx="55626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I enter in.</a:t>
            </a:r>
          </a:p>
        </p:txBody>
      </p:sp>
      <p:sp>
        <p:nvSpPr>
          <p:cNvPr id="118790" name="Text Box 6"/>
          <p:cNvSpPr txBox="1">
            <a:spLocks noChangeArrowheads="1"/>
          </p:cNvSpPr>
          <p:nvPr/>
        </p:nvSpPr>
        <p:spPr bwMode="auto">
          <a:xfrm>
            <a:off x="0" y="4800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Oh, and now, I call You Father.</a:t>
            </a:r>
          </a:p>
        </p:txBody>
      </p:sp>
      <p:sp>
        <p:nvSpPr>
          <p:cNvPr id="118791" name="Text Box 7"/>
          <p:cNvSpPr txBox="1">
            <a:spLocks noChangeArrowheads="1"/>
          </p:cNvSpPr>
          <p:nvPr/>
        </p:nvSpPr>
        <p:spPr bwMode="auto">
          <a:xfrm>
            <a:off x="838200" y="5943600"/>
            <a:ext cx="74676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Father, I draw near.</a:t>
            </a:r>
          </a:p>
        </p:txBody>
      </p:sp>
      <p:sp>
        <p:nvSpPr>
          <p:cNvPr id="118792" name="Text Box 8"/>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38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0" y="457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Christ   alone  I   place   my  trust</a:t>
            </a:r>
            <a:endParaRPr lang="en-US" sz="3600">
              <a:solidFill>
                <a:srgbClr val="FFFFFF"/>
              </a:solidFill>
            </a:endParaRPr>
          </a:p>
        </p:txBody>
      </p:sp>
      <p:sp>
        <p:nvSpPr>
          <p:cNvPr id="309251" name="Text Box 3"/>
          <p:cNvSpPr txBox="1">
            <a:spLocks noChangeArrowheads="1"/>
          </p:cNvSpPr>
          <p:nvPr/>
        </p:nvSpPr>
        <p:spPr bwMode="auto">
          <a:xfrm>
            <a:off x="0" y="1600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find  my glory   in the   power   of   the   cross</a:t>
            </a:r>
            <a:endParaRPr lang="en-US" sz="3600">
              <a:solidFill>
                <a:srgbClr val="FFFFFF"/>
              </a:solidFill>
            </a:endParaRPr>
          </a:p>
        </p:txBody>
      </p:sp>
      <p:sp>
        <p:nvSpPr>
          <p:cNvPr id="309252" name="Text Box 4"/>
          <p:cNvSpPr txBox="1">
            <a:spLocks noChangeArrowheads="1"/>
          </p:cNvSpPr>
          <p:nvPr/>
        </p:nvSpPr>
        <p:spPr bwMode="auto">
          <a:xfrm>
            <a:off x="0" y="2743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every   victory   let   it   be    said   of   me</a:t>
            </a:r>
            <a:r>
              <a:rPr lang="en-US" sz="3600">
                <a:solidFill>
                  <a:srgbClr val="FFFFFF"/>
                </a:solidFill>
              </a:rPr>
              <a:t> </a:t>
            </a:r>
          </a:p>
        </p:txBody>
      </p:sp>
      <p:sp>
        <p:nvSpPr>
          <p:cNvPr id="309253" name="Text Box 5"/>
          <p:cNvSpPr txBox="1">
            <a:spLocks noChangeArrowheads="1"/>
          </p:cNvSpPr>
          <p:nvPr/>
        </p:nvSpPr>
        <p:spPr bwMode="auto">
          <a:xfrm>
            <a:off x="0" y="3886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My source of strength,  my source of hope</a:t>
            </a:r>
            <a:r>
              <a:rPr lang="en-US" sz="3600">
                <a:solidFill>
                  <a:srgbClr val="FFFFFF"/>
                </a:solidFill>
              </a:rPr>
              <a:t> </a:t>
            </a:r>
          </a:p>
        </p:txBody>
      </p:sp>
      <p:sp>
        <p:nvSpPr>
          <p:cNvPr id="309254" name="Text Box 6"/>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is  Christ  alone</a:t>
            </a:r>
            <a:r>
              <a:rPr lang="en-US" sz="3600">
                <a:solidFill>
                  <a:srgbClr val="FFFFFF"/>
                </a:solidFill>
              </a:rPr>
              <a:t> </a:t>
            </a:r>
          </a:p>
        </p:txBody>
      </p:sp>
      <p:sp>
        <p:nvSpPr>
          <p:cNvPr id="309255" name="Text Box 7"/>
          <p:cNvSpPr txBox="1">
            <a:spLocks noChangeArrowheads="1"/>
          </p:cNvSpPr>
          <p:nvPr/>
        </p:nvSpPr>
        <p:spPr bwMode="auto">
          <a:xfrm>
            <a:off x="1447800" y="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09256" name="Text Box 8"/>
          <p:cNvSpPr txBox="1">
            <a:spLocks noChangeArrowheads="1"/>
          </p:cNvSpPr>
          <p:nvPr/>
        </p:nvSpPr>
        <p:spPr bwMode="auto">
          <a:xfrm>
            <a:off x="2362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9257" name="Text Box 9"/>
          <p:cNvSpPr txBox="1">
            <a:spLocks noChangeArrowheads="1"/>
          </p:cNvSpPr>
          <p:nvPr/>
        </p:nvSpPr>
        <p:spPr bwMode="auto">
          <a:xfrm>
            <a:off x="3581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F+9</a:t>
            </a:r>
            <a:endParaRPr lang="en-US" b="1">
              <a:solidFill>
                <a:srgbClr val="FF0000"/>
              </a:solidFill>
              <a:effectLst>
                <a:outerShdw blurRad="38100" dist="38100" dir="2700000" algn="tl">
                  <a:srgbClr val="C0C0C0"/>
                </a:outerShdw>
              </a:effectLst>
            </a:endParaRPr>
          </a:p>
        </p:txBody>
      </p:sp>
      <p:sp>
        <p:nvSpPr>
          <p:cNvPr id="309258" name="Text Box 10"/>
          <p:cNvSpPr txBox="1">
            <a:spLocks noChangeArrowheads="1"/>
          </p:cNvSpPr>
          <p:nvPr/>
        </p:nvSpPr>
        <p:spPr bwMode="auto">
          <a:xfrm>
            <a:off x="67818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C+9/E</a:t>
            </a:r>
            <a:endParaRPr lang="en-US" b="1">
              <a:solidFill>
                <a:srgbClr val="FF0000"/>
              </a:solidFill>
              <a:effectLst>
                <a:outerShdw blurRad="38100" dist="38100" dir="2700000" algn="tl">
                  <a:srgbClr val="C0C0C0"/>
                </a:outerShdw>
              </a:effectLst>
            </a:endParaRPr>
          </a:p>
        </p:txBody>
      </p:sp>
      <p:sp>
        <p:nvSpPr>
          <p:cNvPr id="309259" name="Text Box 11"/>
          <p:cNvSpPr txBox="1">
            <a:spLocks noChangeArrowheads="1"/>
          </p:cNvSpPr>
          <p:nvPr/>
        </p:nvSpPr>
        <p:spPr bwMode="auto">
          <a:xfrm>
            <a:off x="6248400" y="1143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sz="2800">
                <a:solidFill>
                  <a:srgbClr val="FF0000"/>
                </a:solidFill>
                <a:effectLst>
                  <a:outerShdw blurRad="38100" dist="38100" dir="2700000" algn="tl">
                    <a:srgbClr val="C0C0C0"/>
                  </a:outerShdw>
                </a:effectLst>
              </a:rPr>
              <a:t>maj</a:t>
            </a:r>
            <a:r>
              <a:rPr lang="en-US" sz="2800" b="1">
                <a:solidFill>
                  <a:srgbClr val="FF0000"/>
                </a:solidFill>
                <a:effectLst>
                  <a:outerShdw blurRad="38100" dist="38100" dir="2700000" algn="tl">
                    <a:srgbClr val="C0C0C0"/>
                  </a:outerShdw>
                </a:effectLst>
              </a:rPr>
              <a:t>7</a:t>
            </a:r>
            <a:endParaRPr lang="en-US" b="1">
              <a:solidFill>
                <a:srgbClr val="FF0000"/>
              </a:solidFill>
              <a:effectLst>
                <a:outerShdw blurRad="38100" dist="38100" dir="2700000" algn="tl">
                  <a:srgbClr val="C0C0C0"/>
                </a:outerShdw>
              </a:effectLst>
            </a:endParaRPr>
          </a:p>
        </p:txBody>
      </p:sp>
      <p:sp>
        <p:nvSpPr>
          <p:cNvPr id="309260" name="Text Box 12"/>
          <p:cNvSpPr txBox="1">
            <a:spLocks noChangeArrowheads="1"/>
          </p:cNvSpPr>
          <p:nvPr/>
        </p:nvSpPr>
        <p:spPr bwMode="auto">
          <a:xfrm>
            <a:off x="7772400" y="1143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309261" name="Text Box 13"/>
          <p:cNvSpPr txBox="1">
            <a:spLocks noChangeArrowheads="1"/>
          </p:cNvSpPr>
          <p:nvPr/>
        </p:nvSpPr>
        <p:spPr bwMode="auto">
          <a:xfrm>
            <a:off x="609600" y="2286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309262" name="Text Box 14"/>
          <p:cNvSpPr txBox="1">
            <a:spLocks noChangeArrowheads="1"/>
          </p:cNvSpPr>
          <p:nvPr/>
        </p:nvSpPr>
        <p:spPr bwMode="auto">
          <a:xfrm>
            <a:off x="1752600" y="2286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9263" name="Text Box 15"/>
          <p:cNvSpPr txBox="1">
            <a:spLocks noChangeArrowheads="1"/>
          </p:cNvSpPr>
          <p:nvPr/>
        </p:nvSpPr>
        <p:spPr bwMode="auto">
          <a:xfrm>
            <a:off x="7620000" y="2286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09264" name="Text Box 16"/>
          <p:cNvSpPr txBox="1">
            <a:spLocks noChangeArrowheads="1"/>
          </p:cNvSpPr>
          <p:nvPr/>
        </p:nvSpPr>
        <p:spPr bwMode="auto">
          <a:xfrm>
            <a:off x="2667000" y="22860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sz="2800">
                <a:solidFill>
                  <a:srgbClr val="FF0000"/>
                </a:solidFill>
                <a:effectLst>
                  <a:outerShdw blurRad="38100" dist="38100" dir="2700000" algn="tl">
                    <a:srgbClr val="C0C0C0"/>
                  </a:outerShdw>
                </a:effectLst>
              </a:rPr>
              <a:t>maj</a:t>
            </a:r>
            <a:r>
              <a:rPr lang="en-US" sz="2800" b="1">
                <a:solidFill>
                  <a:srgbClr val="FF0000"/>
                </a:solidFill>
                <a:effectLst>
                  <a:outerShdw blurRad="38100" dist="38100" dir="2700000" algn="tl">
                    <a:srgbClr val="C0C0C0"/>
                  </a:outerShdw>
                </a:effectLst>
              </a:rPr>
              <a:t>7</a:t>
            </a:r>
            <a:endParaRPr lang="en-US" b="1">
              <a:solidFill>
                <a:srgbClr val="FF0000"/>
              </a:solidFill>
              <a:effectLst>
                <a:outerShdw blurRad="38100" dist="38100" dir="2700000" algn="tl">
                  <a:srgbClr val="C0C0C0"/>
                </a:outerShdw>
              </a:effectLst>
            </a:endParaRPr>
          </a:p>
        </p:txBody>
      </p:sp>
      <p:sp>
        <p:nvSpPr>
          <p:cNvPr id="309265" name="Text Box 17"/>
          <p:cNvSpPr txBox="1">
            <a:spLocks noChangeArrowheads="1"/>
          </p:cNvSpPr>
          <p:nvPr/>
        </p:nvSpPr>
        <p:spPr bwMode="auto">
          <a:xfrm>
            <a:off x="51054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9266" name="Text Box 18"/>
          <p:cNvSpPr txBox="1">
            <a:spLocks noChangeArrowheads="1"/>
          </p:cNvSpPr>
          <p:nvPr/>
        </p:nvSpPr>
        <p:spPr bwMode="auto">
          <a:xfrm>
            <a:off x="4114800" y="2286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309267" name="Text Box 19"/>
          <p:cNvSpPr txBox="1">
            <a:spLocks noChangeArrowheads="1"/>
          </p:cNvSpPr>
          <p:nvPr/>
        </p:nvSpPr>
        <p:spPr bwMode="auto">
          <a:xfrm>
            <a:off x="6705600" y="586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C+9</a:t>
            </a:r>
            <a:endParaRPr lang="en-US" b="1">
              <a:solidFill>
                <a:srgbClr val="FF0000"/>
              </a:solidFill>
              <a:effectLst>
                <a:outerShdw blurRad="38100" dist="38100" dir="2700000" algn="tl">
                  <a:srgbClr val="C0C0C0"/>
                </a:outerShdw>
              </a:effectLst>
            </a:endParaRPr>
          </a:p>
        </p:txBody>
      </p:sp>
      <p:sp>
        <p:nvSpPr>
          <p:cNvPr id="309268" name="Text Box 20"/>
          <p:cNvSpPr txBox="1">
            <a:spLocks noChangeArrowheads="1"/>
          </p:cNvSpPr>
          <p:nvPr/>
        </p:nvSpPr>
        <p:spPr bwMode="auto">
          <a:xfrm>
            <a:off x="1828800" y="3505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9269" name="Text Box 21"/>
          <p:cNvSpPr txBox="1">
            <a:spLocks noChangeArrowheads="1"/>
          </p:cNvSpPr>
          <p:nvPr/>
        </p:nvSpPr>
        <p:spPr bwMode="auto">
          <a:xfrm>
            <a:off x="4876800" y="5867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Gm7/D</a:t>
            </a:r>
            <a:endParaRPr lang="en-US" b="1">
              <a:solidFill>
                <a:srgbClr val="FF0000"/>
              </a:solidFill>
              <a:effectLst>
                <a:outerShdw blurRad="38100" dist="38100" dir="2700000" algn="tl">
                  <a:srgbClr val="C0C0C0"/>
                </a:outerShdw>
              </a:effectLst>
            </a:endParaRPr>
          </a:p>
        </p:txBody>
      </p:sp>
      <p:sp>
        <p:nvSpPr>
          <p:cNvPr id="309270" name="Text Box 22"/>
          <p:cNvSpPr txBox="1">
            <a:spLocks noChangeArrowheads="1"/>
          </p:cNvSpPr>
          <p:nvPr/>
        </p:nvSpPr>
        <p:spPr bwMode="auto">
          <a:xfrm>
            <a:off x="1828800" y="5867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309271" name="Text Box 23"/>
          <p:cNvSpPr txBox="1">
            <a:spLocks noChangeArrowheads="1"/>
          </p:cNvSpPr>
          <p:nvPr/>
        </p:nvSpPr>
        <p:spPr bwMode="auto">
          <a:xfrm>
            <a:off x="3352800" y="586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309272" name="Text Box 24"/>
          <p:cNvSpPr txBox="1">
            <a:spLocks noChangeArrowheads="1"/>
          </p:cNvSpPr>
          <p:nvPr/>
        </p:nvSpPr>
        <p:spPr bwMode="auto">
          <a:xfrm>
            <a:off x="5562600" y="35052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Dm7/G</a:t>
            </a:r>
            <a:endParaRPr lang="en-US" b="1">
              <a:solidFill>
                <a:srgbClr val="FF0000"/>
              </a:solidFill>
              <a:effectLst>
                <a:outerShdw blurRad="38100" dist="38100" dir="2700000" algn="tl">
                  <a:srgbClr val="C0C0C0"/>
                </a:outerShdw>
              </a:effectLst>
            </a:endParaRPr>
          </a:p>
        </p:txBody>
      </p:sp>
      <p:sp>
        <p:nvSpPr>
          <p:cNvPr id="309273" name="Text Box 25"/>
          <p:cNvSpPr txBox="1">
            <a:spLocks noChangeArrowheads="1"/>
          </p:cNvSpPr>
          <p:nvPr/>
        </p:nvSpPr>
        <p:spPr bwMode="auto">
          <a:xfrm>
            <a:off x="5181600" y="1143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309274" name="Text Box 26"/>
          <p:cNvSpPr txBox="1">
            <a:spLocks noChangeArrowheads="1"/>
          </p:cNvSpPr>
          <p:nvPr/>
        </p:nvSpPr>
        <p:spPr bwMode="auto">
          <a:xfrm>
            <a:off x="2667000" y="1143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09275" name="Text Box 27"/>
          <p:cNvSpPr txBox="1">
            <a:spLocks noChangeArrowheads="1"/>
          </p:cNvSpPr>
          <p:nvPr/>
        </p:nvSpPr>
        <p:spPr bwMode="auto">
          <a:xfrm>
            <a:off x="1066800" y="114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09276" name="Text Box 28"/>
          <p:cNvSpPr txBox="1">
            <a:spLocks noChangeArrowheads="1"/>
          </p:cNvSpPr>
          <p:nvPr/>
        </p:nvSpPr>
        <p:spPr bwMode="auto">
          <a:xfrm>
            <a:off x="4876800" y="22860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sz="2800">
                <a:solidFill>
                  <a:srgbClr val="FF0000"/>
                </a:solidFill>
                <a:effectLst>
                  <a:outerShdw blurRad="38100" dist="38100" dir="2700000" algn="tl">
                    <a:srgbClr val="C0C0C0"/>
                  </a:outerShdw>
                </a:effectLst>
              </a:rPr>
              <a:t>maj</a:t>
            </a:r>
            <a:r>
              <a:rPr lang="en-US" sz="2800" b="1">
                <a:solidFill>
                  <a:srgbClr val="FF0000"/>
                </a:solidFill>
                <a:effectLst>
                  <a:outerShdw blurRad="38100" dist="38100" dir="2700000" algn="tl">
                    <a:srgbClr val="C0C0C0"/>
                  </a:outerShdw>
                </a:effectLst>
              </a:rPr>
              <a:t>7</a:t>
            </a:r>
            <a:endParaRPr lang="en-US" b="1">
              <a:solidFill>
                <a:srgbClr val="FF0000"/>
              </a:solidFill>
              <a:effectLst>
                <a:outerShdw blurRad="38100" dist="38100" dir="2700000" algn="tl">
                  <a:srgbClr val="C0C0C0"/>
                </a:outerShdw>
              </a:effectLst>
            </a:endParaRPr>
          </a:p>
        </p:txBody>
      </p:sp>
      <p:sp>
        <p:nvSpPr>
          <p:cNvPr id="309277" name="Text Box 29"/>
          <p:cNvSpPr txBox="1">
            <a:spLocks noChangeArrowheads="1"/>
          </p:cNvSpPr>
          <p:nvPr/>
        </p:nvSpPr>
        <p:spPr bwMode="auto">
          <a:xfrm>
            <a:off x="6172200" y="2286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57150" y="1447800"/>
            <a:ext cx="908685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Christ  alone  I  place   my  trust</a:t>
            </a:r>
            <a:endParaRPr lang="en-US" sz="3600">
              <a:solidFill>
                <a:srgbClr val="FFFFFF"/>
              </a:solidFill>
            </a:endParaRPr>
          </a:p>
        </p:txBody>
      </p:sp>
      <p:sp>
        <p:nvSpPr>
          <p:cNvPr id="310275" name="Text Box 3"/>
          <p:cNvSpPr txBox="1">
            <a:spLocks noChangeArrowheads="1"/>
          </p:cNvSpPr>
          <p:nvPr/>
        </p:nvSpPr>
        <p:spPr bwMode="auto">
          <a:xfrm>
            <a:off x="0" y="2362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find  my glory   in the   power   of   the   cross</a:t>
            </a:r>
            <a:endParaRPr lang="en-US" sz="3600">
              <a:solidFill>
                <a:srgbClr val="FFFFFF"/>
              </a:solidFill>
            </a:endParaRPr>
          </a:p>
        </p:txBody>
      </p:sp>
      <p:sp>
        <p:nvSpPr>
          <p:cNvPr id="310276" name="Text Box 4"/>
          <p:cNvSpPr txBox="1">
            <a:spLocks noChangeArrowheads="1"/>
          </p:cNvSpPr>
          <p:nvPr/>
        </p:nvSpPr>
        <p:spPr bwMode="auto">
          <a:xfrm>
            <a:off x="0" y="3276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dirty="0">
                <a:solidFill>
                  <a:srgbClr val="FFFFFF"/>
                </a:solidFill>
                <a:effectLst>
                  <a:outerShdw blurRad="38100" dist="38100" dir="2700000" algn="tl">
                    <a:srgbClr val="000000"/>
                  </a:outerShdw>
                </a:effectLst>
              </a:rPr>
              <a:t>In    every   victory   let   it   be    said   of   me</a:t>
            </a:r>
            <a:r>
              <a:rPr lang="en-US" sz="3600" dirty="0">
                <a:solidFill>
                  <a:srgbClr val="FFFFFF"/>
                </a:solidFill>
              </a:rPr>
              <a:t> </a:t>
            </a:r>
          </a:p>
        </p:txBody>
      </p:sp>
      <p:sp>
        <p:nvSpPr>
          <p:cNvPr id="310277" name="Text Box 5"/>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My source of strength,  my source of hope</a:t>
            </a:r>
            <a:endParaRPr lang="en-US" sz="3600">
              <a:solidFill>
                <a:srgbClr val="FFFFFF"/>
              </a:solidFill>
            </a:endParaRPr>
          </a:p>
        </p:txBody>
      </p:sp>
      <p:sp>
        <p:nvSpPr>
          <p:cNvPr id="310278" name="Text Box 6"/>
          <p:cNvSpPr txBox="1">
            <a:spLocks noChangeArrowheads="1"/>
          </p:cNvSpPr>
          <p:nvPr/>
        </p:nvSpPr>
        <p:spPr bwMode="auto">
          <a:xfrm>
            <a:off x="0" y="6248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is    Christ    alone</a:t>
            </a:r>
            <a:r>
              <a:rPr lang="en-US" sz="3600">
                <a:solidFill>
                  <a:srgbClr val="FFFFFF"/>
                </a:solidFill>
              </a:rPr>
              <a:t> </a:t>
            </a:r>
          </a:p>
        </p:txBody>
      </p:sp>
      <p:sp>
        <p:nvSpPr>
          <p:cNvPr id="310279" name="Text Box 7"/>
          <p:cNvSpPr txBox="1">
            <a:spLocks noChangeArrowheads="1"/>
          </p:cNvSpPr>
          <p:nvPr/>
        </p:nvSpPr>
        <p:spPr bwMode="auto">
          <a:xfrm>
            <a:off x="3657600" y="990600"/>
            <a:ext cx="728663"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10280" name="Text Box 8"/>
          <p:cNvSpPr txBox="1">
            <a:spLocks noChangeArrowheads="1"/>
          </p:cNvSpPr>
          <p:nvPr/>
        </p:nvSpPr>
        <p:spPr bwMode="auto">
          <a:xfrm>
            <a:off x="6400800" y="990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Db+9/F</a:t>
            </a:r>
            <a:endParaRPr lang="en-US" b="1">
              <a:solidFill>
                <a:srgbClr val="FF0000"/>
              </a:solidFill>
              <a:effectLst>
                <a:outerShdw blurRad="38100" dist="38100" dir="2700000" algn="tl">
                  <a:srgbClr val="C0C0C0"/>
                </a:outerShdw>
              </a:effectLst>
            </a:endParaRPr>
          </a:p>
        </p:txBody>
      </p:sp>
      <p:sp>
        <p:nvSpPr>
          <p:cNvPr id="310281" name="Text Box 9"/>
          <p:cNvSpPr txBox="1">
            <a:spLocks noChangeArrowheads="1"/>
          </p:cNvSpPr>
          <p:nvPr/>
        </p:nvSpPr>
        <p:spPr bwMode="auto">
          <a:xfrm>
            <a:off x="7924800" y="990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Db/F</a:t>
            </a:r>
            <a:endParaRPr lang="en-US" b="1">
              <a:solidFill>
                <a:srgbClr val="FF0000"/>
              </a:solidFill>
              <a:effectLst>
                <a:outerShdw blurRad="38100" dist="38100" dir="2700000" algn="tl">
                  <a:srgbClr val="C0C0C0"/>
                </a:outerShdw>
              </a:effectLst>
            </a:endParaRPr>
          </a:p>
        </p:txBody>
      </p:sp>
      <p:sp>
        <p:nvSpPr>
          <p:cNvPr id="310282" name="Text Box 10"/>
          <p:cNvSpPr txBox="1">
            <a:spLocks noChangeArrowheads="1"/>
          </p:cNvSpPr>
          <p:nvPr/>
        </p:nvSpPr>
        <p:spPr bwMode="auto">
          <a:xfrm>
            <a:off x="685800" y="3886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t>
            </a:r>
            <a:endParaRPr lang="en-US" b="1">
              <a:solidFill>
                <a:srgbClr val="FF0000"/>
              </a:solidFill>
              <a:effectLst>
                <a:outerShdw blurRad="38100" dist="38100" dir="2700000" algn="tl">
                  <a:srgbClr val="C0C0C0"/>
                </a:outerShdw>
              </a:effectLst>
            </a:endParaRPr>
          </a:p>
        </p:txBody>
      </p:sp>
      <p:sp>
        <p:nvSpPr>
          <p:cNvPr id="310283" name="Text Box 11"/>
          <p:cNvSpPr txBox="1">
            <a:spLocks noChangeArrowheads="1"/>
          </p:cNvSpPr>
          <p:nvPr/>
        </p:nvSpPr>
        <p:spPr bwMode="auto">
          <a:xfrm>
            <a:off x="5257800" y="1981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310284" name="Text Box 12"/>
          <p:cNvSpPr txBox="1">
            <a:spLocks noChangeArrowheads="1"/>
          </p:cNvSpPr>
          <p:nvPr/>
        </p:nvSpPr>
        <p:spPr bwMode="auto">
          <a:xfrm>
            <a:off x="2819400" y="1981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t>
            </a:r>
            <a:endParaRPr lang="en-US" b="1">
              <a:solidFill>
                <a:srgbClr val="FF0000"/>
              </a:solidFill>
              <a:effectLst>
                <a:outerShdw blurRad="38100" dist="38100" dir="2700000" algn="tl">
                  <a:srgbClr val="C0C0C0"/>
                </a:outerShdw>
              </a:effectLst>
            </a:endParaRPr>
          </a:p>
        </p:txBody>
      </p:sp>
      <p:sp>
        <p:nvSpPr>
          <p:cNvPr id="310285" name="Text Box 13"/>
          <p:cNvSpPr txBox="1">
            <a:spLocks noChangeArrowheads="1"/>
          </p:cNvSpPr>
          <p:nvPr/>
        </p:nvSpPr>
        <p:spPr bwMode="auto">
          <a:xfrm>
            <a:off x="6934200" y="3810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310286" name="Text Box 14"/>
          <p:cNvSpPr txBox="1">
            <a:spLocks noChangeArrowheads="1"/>
          </p:cNvSpPr>
          <p:nvPr/>
        </p:nvSpPr>
        <p:spPr bwMode="auto">
          <a:xfrm>
            <a:off x="5715000" y="0"/>
            <a:ext cx="642938"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310287" name="Text Box 15"/>
          <p:cNvSpPr txBox="1">
            <a:spLocks noChangeArrowheads="1"/>
          </p:cNvSpPr>
          <p:nvPr/>
        </p:nvSpPr>
        <p:spPr bwMode="auto">
          <a:xfrm>
            <a:off x="1905000" y="0"/>
            <a:ext cx="928688"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310288" name="Text Box 16"/>
          <p:cNvSpPr txBox="1">
            <a:spLocks noChangeArrowheads="1"/>
          </p:cNvSpPr>
          <p:nvPr/>
        </p:nvSpPr>
        <p:spPr bwMode="auto">
          <a:xfrm>
            <a:off x="6248400" y="1981200"/>
            <a:ext cx="785813"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10289" name="Text Box 17"/>
          <p:cNvSpPr txBox="1">
            <a:spLocks noChangeArrowheads="1"/>
          </p:cNvSpPr>
          <p:nvPr/>
        </p:nvSpPr>
        <p:spPr bwMode="auto">
          <a:xfrm>
            <a:off x="0" y="4343400"/>
            <a:ext cx="9144000" cy="533400"/>
          </a:xfrm>
          <a:prstGeom prst="rect">
            <a:avLst/>
          </a:prstGeom>
          <a:noFill/>
          <a:ln w="9525">
            <a:noFill/>
            <a:miter lim="800000"/>
            <a:headEnd/>
            <a:tailEnd/>
          </a:ln>
          <a:effectLst/>
        </p:spPr>
        <p:txBody>
          <a:bodyPr>
            <a:spAutoFit/>
          </a:bodyPr>
          <a:lstStyle/>
          <a:p>
            <a:pPr algn="ctr">
              <a:spcBef>
                <a:spcPct val="50000"/>
              </a:spcBef>
              <a:defRPr/>
            </a:pPr>
            <a:r>
              <a:rPr lang="en-US" sz="2900" b="1">
                <a:solidFill>
                  <a:srgbClr val="FFFFFF"/>
                </a:solidFill>
                <a:effectLst>
                  <a:outerShdw blurRad="38100" dist="38100" dir="2700000" algn="tl">
                    <a:srgbClr val="000000"/>
                  </a:outerShdw>
                </a:effectLst>
              </a:rPr>
              <a:t>My source of strength,  my source of hope is Christ alone</a:t>
            </a:r>
            <a:endParaRPr lang="en-US" sz="3600">
              <a:solidFill>
                <a:srgbClr val="FFFFFF"/>
              </a:solidFill>
            </a:endParaRPr>
          </a:p>
        </p:txBody>
      </p:sp>
      <p:sp>
        <p:nvSpPr>
          <p:cNvPr id="310290" name="Text Box 18"/>
          <p:cNvSpPr txBox="1">
            <a:spLocks noChangeArrowheads="1"/>
          </p:cNvSpPr>
          <p:nvPr/>
        </p:nvSpPr>
        <p:spPr bwMode="auto">
          <a:xfrm>
            <a:off x="0" y="5257800"/>
            <a:ext cx="9144000" cy="533400"/>
          </a:xfrm>
          <a:prstGeom prst="rect">
            <a:avLst/>
          </a:prstGeom>
          <a:noFill/>
          <a:ln w="9525">
            <a:noFill/>
            <a:miter lim="800000"/>
            <a:headEnd/>
            <a:tailEnd/>
          </a:ln>
          <a:effectLst/>
        </p:spPr>
        <p:txBody>
          <a:bodyPr>
            <a:spAutoFit/>
          </a:bodyPr>
          <a:lstStyle/>
          <a:p>
            <a:pPr algn="ctr">
              <a:spcBef>
                <a:spcPct val="50000"/>
              </a:spcBef>
              <a:defRPr/>
            </a:pPr>
            <a:r>
              <a:rPr lang="en-US" sz="2900" b="1">
                <a:solidFill>
                  <a:srgbClr val="FFFFFF"/>
                </a:solidFill>
                <a:effectLst>
                  <a:outerShdw blurRad="38100" dist="38100" dir="2700000" algn="tl">
                    <a:srgbClr val="000000"/>
                  </a:outerShdw>
                </a:effectLst>
              </a:rPr>
              <a:t>My source of strength,  my source of hope is Christ alone</a:t>
            </a:r>
            <a:endParaRPr lang="en-US" sz="3600">
              <a:solidFill>
                <a:srgbClr val="FFFFFF"/>
              </a:solidFill>
            </a:endParaRPr>
          </a:p>
        </p:txBody>
      </p:sp>
      <p:sp>
        <p:nvSpPr>
          <p:cNvPr id="310291" name="Text Box 19"/>
          <p:cNvSpPr txBox="1">
            <a:spLocks noChangeArrowheads="1"/>
          </p:cNvSpPr>
          <p:nvPr/>
        </p:nvSpPr>
        <p:spPr bwMode="auto">
          <a:xfrm>
            <a:off x="685800" y="4876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t>
            </a:r>
            <a:endParaRPr lang="en-US" b="1">
              <a:solidFill>
                <a:srgbClr val="FF0000"/>
              </a:solidFill>
              <a:effectLst>
                <a:outerShdw blurRad="38100" dist="38100" dir="2700000" algn="tl">
                  <a:srgbClr val="C0C0C0"/>
                </a:outerShdw>
              </a:effectLst>
            </a:endParaRPr>
          </a:p>
        </p:txBody>
      </p:sp>
      <p:sp>
        <p:nvSpPr>
          <p:cNvPr id="310292" name="Text Box 20"/>
          <p:cNvSpPr txBox="1">
            <a:spLocks noChangeArrowheads="1"/>
          </p:cNvSpPr>
          <p:nvPr/>
        </p:nvSpPr>
        <p:spPr bwMode="auto">
          <a:xfrm>
            <a:off x="4114800" y="38862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Gb/Ab</a:t>
            </a:r>
            <a:endParaRPr lang="en-US" b="1">
              <a:solidFill>
                <a:srgbClr val="FF0000"/>
              </a:solidFill>
              <a:effectLst>
                <a:outerShdw blurRad="38100" dist="38100" dir="2700000" algn="tl">
                  <a:srgbClr val="C0C0C0"/>
                </a:outerShdw>
              </a:effectLst>
            </a:endParaRPr>
          </a:p>
        </p:txBody>
      </p:sp>
      <p:sp>
        <p:nvSpPr>
          <p:cNvPr id="310293" name="Text Box 21"/>
          <p:cNvSpPr txBox="1">
            <a:spLocks noChangeArrowheads="1"/>
          </p:cNvSpPr>
          <p:nvPr/>
        </p:nvSpPr>
        <p:spPr bwMode="auto">
          <a:xfrm>
            <a:off x="8001000" y="3810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Bbm7</a:t>
            </a:r>
            <a:endParaRPr lang="en-US" b="1">
              <a:solidFill>
                <a:srgbClr val="FF0000"/>
              </a:solidFill>
              <a:effectLst>
                <a:outerShdw blurRad="38100" dist="38100" dir="2700000" algn="tl">
                  <a:srgbClr val="C0C0C0"/>
                </a:outerShdw>
              </a:effectLst>
            </a:endParaRPr>
          </a:p>
        </p:txBody>
      </p:sp>
      <p:sp>
        <p:nvSpPr>
          <p:cNvPr id="310294" name="Text Box 22"/>
          <p:cNvSpPr txBox="1">
            <a:spLocks noChangeArrowheads="1"/>
          </p:cNvSpPr>
          <p:nvPr/>
        </p:nvSpPr>
        <p:spPr bwMode="auto">
          <a:xfrm>
            <a:off x="4038600" y="4876800"/>
            <a:ext cx="1905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Ebm7/Ab</a:t>
            </a:r>
            <a:endParaRPr lang="en-US" b="1">
              <a:solidFill>
                <a:srgbClr val="FF0000"/>
              </a:solidFill>
              <a:effectLst>
                <a:outerShdw blurRad="38100" dist="38100" dir="2700000" algn="tl">
                  <a:srgbClr val="C0C0C0"/>
                </a:outerShdw>
              </a:effectLst>
            </a:endParaRPr>
          </a:p>
        </p:txBody>
      </p:sp>
      <p:sp>
        <p:nvSpPr>
          <p:cNvPr id="310295" name="Text Box 23"/>
          <p:cNvSpPr txBox="1">
            <a:spLocks noChangeArrowheads="1"/>
          </p:cNvSpPr>
          <p:nvPr/>
        </p:nvSpPr>
        <p:spPr bwMode="auto">
          <a:xfrm>
            <a:off x="0" y="586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Bbm7</a:t>
            </a:r>
            <a:endParaRPr lang="en-US" b="1">
              <a:solidFill>
                <a:srgbClr val="FF0000"/>
              </a:solidFill>
              <a:effectLst>
                <a:outerShdw blurRad="38100" dist="38100" dir="2700000" algn="tl">
                  <a:srgbClr val="C0C0C0"/>
                </a:outerShdw>
              </a:effectLst>
            </a:endParaRPr>
          </a:p>
        </p:txBody>
      </p:sp>
      <p:sp>
        <p:nvSpPr>
          <p:cNvPr id="310296" name="Text Box 24"/>
          <p:cNvSpPr txBox="1">
            <a:spLocks noChangeArrowheads="1"/>
          </p:cNvSpPr>
          <p:nvPr/>
        </p:nvSpPr>
        <p:spPr bwMode="auto">
          <a:xfrm>
            <a:off x="1295400" y="58674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endParaRPr lang="en-US" b="1">
              <a:solidFill>
                <a:srgbClr val="FF0000"/>
              </a:solidFill>
              <a:effectLst>
                <a:outerShdw blurRad="38100" dist="38100" dir="2700000" algn="tl">
                  <a:srgbClr val="C0C0C0"/>
                </a:outerShdw>
              </a:effectLst>
            </a:endParaRPr>
          </a:p>
        </p:txBody>
      </p:sp>
      <p:sp>
        <p:nvSpPr>
          <p:cNvPr id="310297" name="Text Box 25"/>
          <p:cNvSpPr txBox="1">
            <a:spLocks noChangeArrowheads="1"/>
          </p:cNvSpPr>
          <p:nvPr/>
        </p:nvSpPr>
        <p:spPr bwMode="auto">
          <a:xfrm>
            <a:off x="2438400" y="586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10298" name="Text Box 26"/>
          <p:cNvSpPr txBox="1">
            <a:spLocks noChangeArrowheads="1"/>
          </p:cNvSpPr>
          <p:nvPr/>
        </p:nvSpPr>
        <p:spPr bwMode="auto">
          <a:xfrm>
            <a:off x="3657600" y="586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Abm7</a:t>
            </a:r>
            <a:endParaRPr lang="en-US" b="1">
              <a:solidFill>
                <a:srgbClr val="FF0000"/>
              </a:solidFill>
              <a:effectLst>
                <a:outerShdw blurRad="38100" dist="38100" dir="2700000" algn="tl">
                  <a:srgbClr val="C0C0C0"/>
                </a:outerShdw>
              </a:effectLst>
            </a:endParaRPr>
          </a:p>
        </p:txBody>
      </p:sp>
      <p:sp>
        <p:nvSpPr>
          <p:cNvPr id="310299" name="Text Box 27"/>
          <p:cNvSpPr txBox="1">
            <a:spLocks noChangeArrowheads="1"/>
          </p:cNvSpPr>
          <p:nvPr/>
        </p:nvSpPr>
        <p:spPr bwMode="auto">
          <a:xfrm>
            <a:off x="5181600" y="586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35" name="Text Box 13"/>
          <p:cNvSpPr txBox="1">
            <a:spLocks noChangeArrowheads="1"/>
          </p:cNvSpPr>
          <p:nvPr/>
        </p:nvSpPr>
        <p:spPr bwMode="auto">
          <a:xfrm>
            <a:off x="228600" y="2971800"/>
            <a:ext cx="1295400" cy="52322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sz="2800" b="1" dirty="0" smtClean="0">
                <a:solidFill>
                  <a:srgbClr val="FF0000"/>
                </a:solidFill>
                <a:effectLst>
                  <a:outerShdw blurRad="38100" dist="38100" dir="2700000" algn="tl">
                    <a:srgbClr val="C0C0C0"/>
                  </a:outerShdw>
                </a:effectLst>
              </a:rPr>
              <a:t>Bbm7</a:t>
            </a:r>
            <a:endParaRPr lang="en-US" b="1" dirty="0">
              <a:solidFill>
                <a:srgbClr val="FF0000"/>
              </a:solidFill>
              <a:effectLst>
                <a:outerShdw blurRad="38100" dist="38100" dir="2700000" algn="tl">
                  <a:srgbClr val="C0C0C0"/>
                </a:outerShdw>
              </a:effectLst>
            </a:endParaRPr>
          </a:p>
        </p:txBody>
      </p:sp>
      <p:sp>
        <p:nvSpPr>
          <p:cNvPr id="36" name="Text Box 14"/>
          <p:cNvSpPr txBox="1">
            <a:spLocks noChangeArrowheads="1"/>
          </p:cNvSpPr>
          <p:nvPr/>
        </p:nvSpPr>
        <p:spPr bwMode="auto">
          <a:xfrm>
            <a:off x="1447800" y="2971800"/>
            <a:ext cx="1143000" cy="52322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sz="2800" b="1" dirty="0" smtClean="0">
                <a:solidFill>
                  <a:srgbClr val="FF0000"/>
                </a:solidFill>
                <a:effectLst>
                  <a:outerShdw blurRad="38100" dist="38100" dir="2700000" algn="tl">
                    <a:srgbClr val="C0C0C0"/>
                  </a:outerShdw>
                </a:effectLst>
              </a:rPr>
              <a:t>Db/F</a:t>
            </a:r>
            <a:endParaRPr lang="en-US" b="1" dirty="0">
              <a:solidFill>
                <a:srgbClr val="FF0000"/>
              </a:solidFill>
              <a:effectLst>
                <a:outerShdw blurRad="38100" dist="38100" dir="2700000" algn="tl">
                  <a:srgbClr val="C0C0C0"/>
                </a:outerShdw>
              </a:effectLst>
            </a:endParaRPr>
          </a:p>
        </p:txBody>
      </p:sp>
      <p:sp>
        <p:nvSpPr>
          <p:cNvPr id="37" name="Text Box 15"/>
          <p:cNvSpPr txBox="1">
            <a:spLocks noChangeArrowheads="1"/>
          </p:cNvSpPr>
          <p:nvPr/>
        </p:nvSpPr>
        <p:spPr bwMode="auto">
          <a:xfrm>
            <a:off x="7543800" y="2971800"/>
            <a:ext cx="990600" cy="52322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sz="2800" b="1" dirty="0" err="1" smtClean="0">
                <a:solidFill>
                  <a:srgbClr val="FF0000"/>
                </a:solidFill>
                <a:effectLst>
                  <a:outerShdw blurRad="38100" dist="38100" dir="2700000" algn="tl">
                    <a:srgbClr val="C0C0C0"/>
                  </a:outerShdw>
                </a:effectLst>
              </a:rPr>
              <a:t>Bbm</a:t>
            </a:r>
            <a:endParaRPr lang="en-US" b="1" dirty="0">
              <a:solidFill>
                <a:srgbClr val="FF0000"/>
              </a:solidFill>
              <a:effectLst>
                <a:outerShdw blurRad="38100" dist="38100" dir="2700000" algn="tl">
                  <a:srgbClr val="C0C0C0"/>
                </a:outerShdw>
              </a:effectLst>
            </a:endParaRPr>
          </a:p>
        </p:txBody>
      </p:sp>
      <p:sp>
        <p:nvSpPr>
          <p:cNvPr id="38" name="Text Box 16"/>
          <p:cNvSpPr txBox="1">
            <a:spLocks noChangeArrowheads="1"/>
          </p:cNvSpPr>
          <p:nvPr/>
        </p:nvSpPr>
        <p:spPr bwMode="auto">
          <a:xfrm>
            <a:off x="2590800" y="2971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dirty="0" smtClean="0">
                <a:solidFill>
                  <a:srgbClr val="FF0000"/>
                </a:solidFill>
                <a:effectLst>
                  <a:outerShdw blurRad="38100" dist="38100" dir="2700000" algn="tl">
                    <a:srgbClr val="C0C0C0"/>
                  </a:outerShdw>
                </a:effectLst>
              </a:rPr>
              <a:t>Gb</a:t>
            </a:r>
            <a:r>
              <a:rPr lang="en-US" sz="2800" dirty="0" smtClean="0">
                <a:solidFill>
                  <a:srgbClr val="FF0000"/>
                </a:solidFill>
                <a:effectLst>
                  <a:outerShdw blurRad="38100" dist="38100" dir="2700000" algn="tl">
                    <a:srgbClr val="C0C0C0"/>
                  </a:outerShdw>
                </a:effectLst>
              </a:rPr>
              <a:t>maj</a:t>
            </a:r>
            <a:r>
              <a:rPr lang="en-US" sz="2800" b="1" dirty="0" smtClean="0">
                <a:solidFill>
                  <a:srgbClr val="FF0000"/>
                </a:solidFill>
                <a:effectLst>
                  <a:outerShdw blurRad="38100" dist="38100" dir="2700000" algn="tl">
                    <a:srgbClr val="C0C0C0"/>
                  </a:outerShdw>
                </a:effectLst>
              </a:rPr>
              <a:t>7</a:t>
            </a:r>
            <a:endParaRPr lang="en-US" b="1" dirty="0">
              <a:solidFill>
                <a:srgbClr val="FF0000"/>
              </a:solidFill>
              <a:effectLst>
                <a:outerShdw blurRad="38100" dist="38100" dir="2700000" algn="tl">
                  <a:srgbClr val="C0C0C0"/>
                </a:outerShdw>
              </a:effectLst>
            </a:endParaRPr>
          </a:p>
        </p:txBody>
      </p:sp>
      <p:sp>
        <p:nvSpPr>
          <p:cNvPr id="39" name="Text Box 18"/>
          <p:cNvSpPr txBox="1">
            <a:spLocks noChangeArrowheads="1"/>
          </p:cNvSpPr>
          <p:nvPr/>
        </p:nvSpPr>
        <p:spPr bwMode="auto">
          <a:xfrm>
            <a:off x="4038600" y="2971800"/>
            <a:ext cx="1219200" cy="52322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sz="2800" b="1" dirty="0" err="1" smtClean="0">
                <a:solidFill>
                  <a:srgbClr val="FF0000"/>
                </a:solidFill>
                <a:effectLst>
                  <a:outerShdw blurRad="38100" dist="38100" dir="2700000" algn="tl">
                    <a:srgbClr val="C0C0C0"/>
                  </a:outerShdw>
                </a:effectLst>
              </a:rPr>
              <a:t>Gb</a:t>
            </a:r>
            <a:r>
              <a:rPr lang="en-US" sz="2800" b="1" dirty="0" smtClean="0">
                <a:solidFill>
                  <a:srgbClr val="FF0000"/>
                </a:solidFill>
                <a:effectLst>
                  <a:outerShdw blurRad="38100" dist="38100" dir="2700000" algn="tl">
                    <a:srgbClr val="C0C0C0"/>
                  </a:outerShdw>
                </a:effectLst>
              </a:rPr>
              <a:t>/</a:t>
            </a:r>
            <a:r>
              <a:rPr lang="en-US" sz="2800" b="1" dirty="0" err="1" smtClean="0">
                <a:solidFill>
                  <a:srgbClr val="FF0000"/>
                </a:solidFill>
                <a:effectLst>
                  <a:outerShdw blurRad="38100" dist="38100" dir="2700000" algn="tl">
                    <a:srgbClr val="C0C0C0"/>
                  </a:outerShdw>
                </a:effectLst>
              </a:rPr>
              <a:t>Ab</a:t>
            </a:r>
            <a:endParaRPr lang="en-US" b="1" dirty="0">
              <a:solidFill>
                <a:srgbClr val="FF0000"/>
              </a:solidFill>
              <a:effectLst>
                <a:outerShdw blurRad="38100" dist="38100" dir="2700000" algn="tl">
                  <a:srgbClr val="C0C0C0"/>
                </a:outerShdw>
              </a:effectLst>
            </a:endParaRPr>
          </a:p>
        </p:txBody>
      </p:sp>
      <p:sp>
        <p:nvSpPr>
          <p:cNvPr id="40" name="Text Box 28"/>
          <p:cNvSpPr txBox="1">
            <a:spLocks noChangeArrowheads="1"/>
          </p:cNvSpPr>
          <p:nvPr/>
        </p:nvSpPr>
        <p:spPr bwMode="auto">
          <a:xfrm>
            <a:off x="5181600" y="2971800"/>
            <a:ext cx="1447800" cy="52322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sz="2800" b="1" dirty="0" smtClean="0">
                <a:solidFill>
                  <a:srgbClr val="FF0000"/>
                </a:solidFill>
                <a:effectLst>
                  <a:outerShdw blurRad="38100" dist="38100" dir="2700000" algn="tl">
                    <a:srgbClr val="C0C0C0"/>
                  </a:outerShdw>
                </a:effectLst>
              </a:rPr>
              <a:t>Gb</a:t>
            </a:r>
            <a:r>
              <a:rPr lang="en-US" sz="2800" dirty="0" smtClean="0">
                <a:solidFill>
                  <a:srgbClr val="FF0000"/>
                </a:solidFill>
                <a:effectLst>
                  <a:outerShdw blurRad="38100" dist="38100" dir="2700000" algn="tl">
                    <a:srgbClr val="C0C0C0"/>
                  </a:outerShdw>
                </a:effectLst>
              </a:rPr>
              <a:t>maj</a:t>
            </a:r>
            <a:r>
              <a:rPr lang="en-US" sz="2800" b="1" dirty="0" smtClean="0">
                <a:solidFill>
                  <a:srgbClr val="FF0000"/>
                </a:solidFill>
                <a:effectLst>
                  <a:outerShdw blurRad="38100" dist="38100" dir="2700000" algn="tl">
                    <a:srgbClr val="C0C0C0"/>
                  </a:outerShdw>
                </a:effectLst>
              </a:rPr>
              <a:t>7</a:t>
            </a:r>
            <a:endParaRPr lang="en-US" b="1" dirty="0">
              <a:solidFill>
                <a:srgbClr val="FF0000"/>
              </a:solidFill>
              <a:effectLst>
                <a:outerShdw blurRad="38100" dist="38100" dir="2700000" algn="tl">
                  <a:srgbClr val="C0C0C0"/>
                </a:outerShdw>
              </a:effectLst>
            </a:endParaRPr>
          </a:p>
        </p:txBody>
      </p:sp>
      <p:sp>
        <p:nvSpPr>
          <p:cNvPr id="41" name="Text Box 29"/>
          <p:cNvSpPr txBox="1">
            <a:spLocks noChangeArrowheads="1"/>
          </p:cNvSpPr>
          <p:nvPr/>
        </p:nvSpPr>
        <p:spPr bwMode="auto">
          <a:xfrm>
            <a:off x="6324600" y="2971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dirty="0" smtClean="0">
                <a:solidFill>
                  <a:srgbClr val="FF0000"/>
                </a:solidFill>
                <a:effectLst>
                  <a:outerShdw blurRad="38100" dist="38100" dir="2700000" algn="tl">
                    <a:srgbClr val="C0C0C0"/>
                  </a:outerShdw>
                </a:effectLst>
              </a:rPr>
              <a:t>Fm7</a:t>
            </a:r>
            <a:endParaRPr lang="en-US" b="1" dirty="0">
              <a:solidFill>
                <a:srgbClr val="FF0000"/>
              </a:solidFill>
              <a:effectLst>
                <a:outerShdw blurRad="38100" dist="38100" dir="2700000" algn="tl">
                  <a:srgbClr val="C0C0C0"/>
                </a:outerShdw>
              </a:effectLst>
            </a:endParaRPr>
          </a:p>
        </p:txBody>
      </p:sp>
      <p:sp>
        <p:nvSpPr>
          <p:cNvPr id="42" name="Text Box 12"/>
          <p:cNvSpPr txBox="1">
            <a:spLocks noChangeArrowheads="1"/>
          </p:cNvSpPr>
          <p:nvPr/>
        </p:nvSpPr>
        <p:spPr bwMode="auto">
          <a:xfrm>
            <a:off x="7848600" y="1981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dirty="0" smtClean="0">
                <a:solidFill>
                  <a:srgbClr val="FF0000"/>
                </a:solidFill>
                <a:effectLst>
                  <a:outerShdw blurRad="38100" dist="38100" dir="2700000" algn="tl">
                    <a:srgbClr val="C0C0C0"/>
                  </a:outerShdw>
                </a:effectLst>
              </a:rPr>
              <a:t>Fm7</a:t>
            </a:r>
            <a:endParaRPr lang="en-US" b="1"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Text Box 4"/>
          <p:cNvSpPr txBox="1">
            <a:spLocks noChangeArrowheads="1"/>
          </p:cNvSpPr>
          <p:nvPr/>
        </p:nvSpPr>
        <p:spPr bwMode="auto">
          <a:xfrm>
            <a:off x="0" y="609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We are standing on holy ground</a:t>
            </a:r>
            <a:endParaRPr lang="en-US" sz="3600">
              <a:solidFill>
                <a:srgbClr val="FFFFFF"/>
              </a:solidFill>
            </a:endParaRPr>
          </a:p>
        </p:txBody>
      </p:sp>
      <p:sp>
        <p:nvSpPr>
          <p:cNvPr id="311301" name="Text Box 5"/>
          <p:cNvSpPr txBox="1">
            <a:spLocks noChangeArrowheads="1"/>
          </p:cNvSpPr>
          <p:nvPr/>
        </p:nvSpPr>
        <p:spPr bwMode="auto">
          <a:xfrm>
            <a:off x="0" y="4572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On holy ground </a:t>
            </a:r>
            <a:endParaRPr lang="en-US" sz="3600">
              <a:solidFill>
                <a:srgbClr val="FFFFFF"/>
              </a:solidFill>
            </a:endParaRPr>
          </a:p>
        </p:txBody>
      </p:sp>
      <p:sp>
        <p:nvSpPr>
          <p:cNvPr id="311302" name="Text Box 6"/>
          <p:cNvSpPr txBox="1">
            <a:spLocks noChangeArrowheads="1"/>
          </p:cNvSpPr>
          <p:nvPr/>
        </p:nvSpPr>
        <p:spPr bwMode="auto">
          <a:xfrm>
            <a:off x="0" y="1447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I know that there are angels all around</a:t>
            </a:r>
            <a:endParaRPr lang="en-US" sz="3600">
              <a:solidFill>
                <a:srgbClr val="FFFFFF"/>
              </a:solidFill>
            </a:endParaRPr>
          </a:p>
        </p:txBody>
      </p:sp>
      <p:sp>
        <p:nvSpPr>
          <p:cNvPr id="311303" name="Text Box 7"/>
          <p:cNvSpPr txBox="1">
            <a:spLocks noChangeArrowheads="1"/>
          </p:cNvSpPr>
          <p:nvPr/>
        </p:nvSpPr>
        <p:spPr bwMode="auto">
          <a:xfrm>
            <a:off x="0" y="2514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Let us praise         Jesus now</a:t>
            </a:r>
            <a:endParaRPr lang="en-US" sz="3600">
              <a:solidFill>
                <a:srgbClr val="FFFFFF"/>
              </a:solidFill>
            </a:endParaRPr>
          </a:p>
        </p:txBody>
      </p:sp>
      <p:sp>
        <p:nvSpPr>
          <p:cNvPr id="311304" name="Text Box 8"/>
          <p:cNvSpPr txBox="1">
            <a:spLocks noChangeArrowheads="1"/>
          </p:cNvSpPr>
          <p:nvPr/>
        </p:nvSpPr>
        <p:spPr bwMode="auto">
          <a:xfrm>
            <a:off x="0" y="3505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For we are standing in His presence</a:t>
            </a:r>
            <a:endParaRPr lang="en-US" sz="3600">
              <a:solidFill>
                <a:srgbClr val="FFFFFF"/>
              </a:solidFill>
            </a:endParaRPr>
          </a:p>
        </p:txBody>
      </p:sp>
      <p:sp>
        <p:nvSpPr>
          <p:cNvPr id="311305" name="Text Box 9"/>
          <p:cNvSpPr txBox="1">
            <a:spLocks noChangeArrowheads="1"/>
          </p:cNvSpPr>
          <p:nvPr/>
        </p:nvSpPr>
        <p:spPr bwMode="auto">
          <a:xfrm>
            <a:off x="129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F/G</a:t>
            </a:r>
            <a:endParaRPr lang="en-US" b="1">
              <a:solidFill>
                <a:schemeClr val="bg1"/>
              </a:solidFill>
              <a:effectLst>
                <a:outerShdw blurRad="38100" dist="38100" dir="2700000" algn="tl">
                  <a:srgbClr val="C0C0C0"/>
                </a:outerShdw>
              </a:effectLst>
            </a:endParaRPr>
          </a:p>
        </p:txBody>
      </p:sp>
      <p:sp>
        <p:nvSpPr>
          <p:cNvPr id="311307" name="Text Box 11"/>
          <p:cNvSpPr txBox="1">
            <a:spLocks noChangeArrowheads="1"/>
          </p:cNvSpPr>
          <p:nvPr/>
        </p:nvSpPr>
        <p:spPr bwMode="auto">
          <a:xfrm>
            <a:off x="28956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 C/D  C/E</a:t>
            </a:r>
            <a:endParaRPr lang="en-US" b="1">
              <a:solidFill>
                <a:schemeClr val="bg1"/>
              </a:solidFill>
              <a:effectLst>
                <a:outerShdw blurRad="38100" dist="38100" dir="2700000" algn="tl">
                  <a:srgbClr val="C0C0C0"/>
                </a:outerShdw>
              </a:effectLst>
            </a:endParaRPr>
          </a:p>
        </p:txBody>
      </p:sp>
      <p:sp>
        <p:nvSpPr>
          <p:cNvPr id="311308" name="Text Box 12"/>
          <p:cNvSpPr txBox="1">
            <a:spLocks noChangeArrowheads="1"/>
          </p:cNvSpPr>
          <p:nvPr/>
        </p:nvSpPr>
        <p:spPr bwMode="auto">
          <a:xfrm>
            <a:off x="510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311309" name="Text Box 13"/>
          <p:cNvSpPr txBox="1">
            <a:spLocks noChangeArrowheads="1"/>
          </p:cNvSpPr>
          <p:nvPr/>
        </p:nvSpPr>
        <p:spPr bwMode="auto">
          <a:xfrm>
            <a:off x="6096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chemeClr val="bg1"/>
              </a:solidFill>
              <a:effectLst>
                <a:outerShdw blurRad="38100" dist="38100" dir="2700000" algn="tl">
                  <a:srgbClr val="C0C0C0"/>
                </a:outerShdw>
              </a:effectLst>
            </a:endParaRPr>
          </a:p>
        </p:txBody>
      </p:sp>
      <p:sp>
        <p:nvSpPr>
          <p:cNvPr id="311310" name="Text Box 14"/>
          <p:cNvSpPr txBox="1">
            <a:spLocks noChangeArrowheads="1"/>
          </p:cNvSpPr>
          <p:nvPr/>
        </p:nvSpPr>
        <p:spPr bwMode="auto">
          <a:xfrm>
            <a:off x="7239000" y="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Dm   C</a:t>
            </a:r>
            <a:endParaRPr lang="en-US" b="1">
              <a:solidFill>
                <a:schemeClr val="bg1"/>
              </a:solidFill>
              <a:effectLst>
                <a:outerShdw blurRad="38100" dist="38100" dir="2700000" algn="tl">
                  <a:srgbClr val="C0C0C0"/>
                </a:outerShdw>
              </a:effectLst>
            </a:endParaRPr>
          </a:p>
        </p:txBody>
      </p:sp>
      <p:sp>
        <p:nvSpPr>
          <p:cNvPr id="311311" name="Text Box 15"/>
          <p:cNvSpPr txBox="1">
            <a:spLocks noChangeArrowheads="1"/>
          </p:cNvSpPr>
          <p:nvPr/>
        </p:nvSpPr>
        <p:spPr bwMode="auto">
          <a:xfrm>
            <a:off x="838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F/G</a:t>
            </a:r>
            <a:endParaRPr lang="en-US" b="1">
              <a:solidFill>
                <a:schemeClr val="bg1"/>
              </a:solidFill>
              <a:effectLst>
                <a:outerShdw blurRad="38100" dist="38100" dir="2700000" algn="tl">
                  <a:srgbClr val="C0C0C0"/>
                </a:outerShdw>
              </a:effectLst>
            </a:endParaRPr>
          </a:p>
        </p:txBody>
      </p:sp>
      <p:sp>
        <p:nvSpPr>
          <p:cNvPr id="311312" name="Text Box 16"/>
          <p:cNvSpPr txBox="1">
            <a:spLocks noChangeArrowheads="1"/>
          </p:cNvSpPr>
          <p:nvPr/>
        </p:nvSpPr>
        <p:spPr bwMode="auto">
          <a:xfrm>
            <a:off x="1981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Em</a:t>
            </a:r>
            <a:endParaRPr lang="en-US" b="1">
              <a:solidFill>
                <a:schemeClr val="bg1"/>
              </a:solidFill>
              <a:effectLst>
                <a:outerShdw blurRad="38100" dist="38100" dir="2700000" algn="tl">
                  <a:srgbClr val="C0C0C0"/>
                </a:outerShdw>
              </a:effectLst>
            </a:endParaRPr>
          </a:p>
        </p:txBody>
      </p:sp>
      <p:sp>
        <p:nvSpPr>
          <p:cNvPr id="311313" name="Text Box 17"/>
          <p:cNvSpPr txBox="1">
            <a:spLocks noChangeArrowheads="1"/>
          </p:cNvSpPr>
          <p:nvPr/>
        </p:nvSpPr>
        <p:spPr bwMode="auto">
          <a:xfrm>
            <a:off x="52578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A7</a:t>
            </a:r>
            <a:endParaRPr lang="en-US" b="1">
              <a:solidFill>
                <a:schemeClr val="bg1"/>
              </a:solidFill>
              <a:effectLst>
                <a:outerShdw blurRad="38100" dist="38100" dir="2700000" algn="tl">
                  <a:srgbClr val="C0C0C0"/>
                </a:outerShdw>
              </a:effectLst>
            </a:endParaRPr>
          </a:p>
        </p:txBody>
      </p:sp>
      <p:sp>
        <p:nvSpPr>
          <p:cNvPr id="311314" name="Text Box 18"/>
          <p:cNvSpPr txBox="1">
            <a:spLocks noChangeArrowheads="1"/>
          </p:cNvSpPr>
          <p:nvPr/>
        </p:nvSpPr>
        <p:spPr bwMode="auto">
          <a:xfrm>
            <a:off x="6934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D/F#</a:t>
            </a:r>
            <a:endParaRPr lang="en-US" b="1">
              <a:solidFill>
                <a:schemeClr val="bg1"/>
              </a:solidFill>
              <a:effectLst>
                <a:outerShdw blurRad="38100" dist="38100" dir="2700000" algn="tl">
                  <a:srgbClr val="C0C0C0"/>
                </a:outerShdw>
              </a:effectLst>
            </a:endParaRPr>
          </a:p>
        </p:txBody>
      </p:sp>
      <p:sp>
        <p:nvSpPr>
          <p:cNvPr id="311315" name="Text Box 19"/>
          <p:cNvSpPr txBox="1">
            <a:spLocks noChangeArrowheads="1"/>
          </p:cNvSpPr>
          <p:nvPr/>
        </p:nvSpPr>
        <p:spPr bwMode="auto">
          <a:xfrm>
            <a:off x="8001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a:t>
            </a:r>
            <a:endParaRPr lang="en-US" b="1">
              <a:solidFill>
                <a:schemeClr val="bg1"/>
              </a:solidFill>
              <a:effectLst>
                <a:outerShdw blurRad="38100" dist="38100" dir="2700000" algn="tl">
                  <a:srgbClr val="C0C0C0"/>
                </a:outerShdw>
              </a:effectLst>
            </a:endParaRPr>
          </a:p>
        </p:txBody>
      </p:sp>
      <p:sp>
        <p:nvSpPr>
          <p:cNvPr id="311316" name="Text Box 20"/>
          <p:cNvSpPr txBox="1">
            <a:spLocks noChangeArrowheads="1"/>
          </p:cNvSpPr>
          <p:nvPr/>
        </p:nvSpPr>
        <p:spPr bwMode="auto">
          <a:xfrm>
            <a:off x="1905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F/G</a:t>
            </a:r>
            <a:endParaRPr lang="en-US" b="1">
              <a:solidFill>
                <a:schemeClr val="bg1"/>
              </a:solidFill>
              <a:effectLst>
                <a:outerShdw blurRad="38100" dist="38100" dir="2700000" algn="tl">
                  <a:srgbClr val="C0C0C0"/>
                </a:outerShdw>
              </a:effectLst>
            </a:endParaRPr>
          </a:p>
        </p:txBody>
      </p:sp>
      <p:sp>
        <p:nvSpPr>
          <p:cNvPr id="311317" name="Text Box 21"/>
          <p:cNvSpPr txBox="1">
            <a:spLocks noChangeArrowheads="1"/>
          </p:cNvSpPr>
          <p:nvPr/>
        </p:nvSpPr>
        <p:spPr bwMode="auto">
          <a:xfrm>
            <a:off x="2895600" y="2057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 C/D  C/E</a:t>
            </a:r>
            <a:endParaRPr lang="en-US" b="1">
              <a:solidFill>
                <a:schemeClr val="bg1"/>
              </a:solidFill>
              <a:effectLst>
                <a:outerShdw blurRad="38100" dist="38100" dir="2700000" algn="tl">
                  <a:srgbClr val="C0C0C0"/>
                </a:outerShdw>
              </a:effectLst>
            </a:endParaRPr>
          </a:p>
        </p:txBody>
      </p:sp>
      <p:sp>
        <p:nvSpPr>
          <p:cNvPr id="311318" name="Text Box 22"/>
          <p:cNvSpPr txBox="1">
            <a:spLocks noChangeArrowheads="1"/>
          </p:cNvSpPr>
          <p:nvPr/>
        </p:nvSpPr>
        <p:spPr bwMode="auto">
          <a:xfrm>
            <a:off x="5029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311319" name="Text Box 23"/>
          <p:cNvSpPr txBox="1">
            <a:spLocks noChangeArrowheads="1"/>
          </p:cNvSpPr>
          <p:nvPr/>
        </p:nvSpPr>
        <p:spPr bwMode="auto">
          <a:xfrm>
            <a:off x="58674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chemeClr val="bg1"/>
              </a:solidFill>
              <a:effectLst>
                <a:outerShdw blurRad="38100" dist="38100" dir="2700000" algn="tl">
                  <a:srgbClr val="C0C0C0"/>
                </a:outerShdw>
              </a:effectLst>
            </a:endParaRPr>
          </a:p>
        </p:txBody>
      </p:sp>
      <p:sp>
        <p:nvSpPr>
          <p:cNvPr id="311320" name="Text Box 24"/>
          <p:cNvSpPr txBox="1">
            <a:spLocks noChangeArrowheads="1"/>
          </p:cNvSpPr>
          <p:nvPr/>
        </p:nvSpPr>
        <p:spPr bwMode="auto">
          <a:xfrm>
            <a:off x="7010400" y="20574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Dm   Em7</a:t>
            </a:r>
            <a:endParaRPr lang="en-US" b="1">
              <a:solidFill>
                <a:schemeClr val="bg1"/>
              </a:solidFill>
              <a:effectLst>
                <a:outerShdw blurRad="38100" dist="38100" dir="2700000" algn="tl">
                  <a:srgbClr val="C0C0C0"/>
                </a:outerShdw>
              </a:effectLst>
            </a:endParaRPr>
          </a:p>
        </p:txBody>
      </p:sp>
      <p:sp>
        <p:nvSpPr>
          <p:cNvPr id="311321" name="Text Box 25"/>
          <p:cNvSpPr txBox="1">
            <a:spLocks noChangeArrowheads="1"/>
          </p:cNvSpPr>
          <p:nvPr/>
        </p:nvSpPr>
        <p:spPr bwMode="auto">
          <a:xfrm>
            <a:off x="19812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311322" name="Text Box 26"/>
          <p:cNvSpPr txBox="1">
            <a:spLocks noChangeArrowheads="1"/>
          </p:cNvSpPr>
          <p:nvPr/>
        </p:nvSpPr>
        <p:spPr bwMode="auto">
          <a:xfrm>
            <a:off x="35052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chemeClr val="bg1"/>
              </a:solidFill>
              <a:effectLst>
                <a:outerShdw blurRad="38100" dist="38100" dir="2700000" algn="tl">
                  <a:srgbClr val="C0C0C0"/>
                </a:outerShdw>
              </a:effectLst>
            </a:endParaRPr>
          </a:p>
        </p:txBody>
      </p:sp>
      <p:sp>
        <p:nvSpPr>
          <p:cNvPr id="311323" name="Text Box 27"/>
          <p:cNvSpPr txBox="1">
            <a:spLocks noChangeArrowheads="1"/>
          </p:cNvSpPr>
          <p:nvPr/>
        </p:nvSpPr>
        <p:spPr bwMode="auto">
          <a:xfrm>
            <a:off x="44958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311325" name="Text Box 29"/>
          <p:cNvSpPr txBox="1">
            <a:spLocks noChangeArrowheads="1"/>
          </p:cNvSpPr>
          <p:nvPr/>
        </p:nvSpPr>
        <p:spPr bwMode="auto">
          <a:xfrm>
            <a:off x="60198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C/G</a:t>
            </a:r>
            <a:endParaRPr lang="en-US" b="1">
              <a:solidFill>
                <a:schemeClr val="bg1"/>
              </a:solidFill>
              <a:effectLst>
                <a:outerShdw blurRad="38100" dist="38100" dir="2700000" algn="tl">
                  <a:srgbClr val="C0C0C0"/>
                </a:outerShdw>
              </a:effectLst>
            </a:endParaRPr>
          </a:p>
        </p:txBody>
      </p:sp>
      <p:sp>
        <p:nvSpPr>
          <p:cNvPr id="311326" name="Text Box 30"/>
          <p:cNvSpPr txBox="1">
            <a:spLocks noChangeArrowheads="1"/>
          </p:cNvSpPr>
          <p:nvPr/>
        </p:nvSpPr>
        <p:spPr bwMode="auto">
          <a:xfrm>
            <a:off x="38100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Dm7/G</a:t>
            </a:r>
            <a:endParaRPr lang="en-US" b="1">
              <a:solidFill>
                <a:schemeClr val="bg1"/>
              </a:solidFill>
              <a:effectLst>
                <a:outerShdw blurRad="38100" dist="38100" dir="2700000" algn="tl">
                  <a:srgbClr val="C0C0C0"/>
                </a:outerShdw>
              </a:effectLst>
            </a:endParaRPr>
          </a:p>
        </p:txBody>
      </p:sp>
      <p:sp>
        <p:nvSpPr>
          <p:cNvPr id="311327" name="Text Box 31"/>
          <p:cNvSpPr txBox="1">
            <a:spLocks noChangeArrowheads="1"/>
          </p:cNvSpPr>
          <p:nvPr/>
        </p:nvSpPr>
        <p:spPr bwMode="auto">
          <a:xfrm>
            <a:off x="5029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0" y="0"/>
            <a:ext cx="9144000" cy="66706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As I walked through the door      I sensed His presence               and I knew this the place       where love abounds                 For this is the temple          Jehovah God abides here For we’re standing in God’s presence on Holy Ground.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0" y="0"/>
            <a:ext cx="9144000" cy="66786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In His presence there is joy          beyond all measure.                            At His feet peace of mind                   can still be found.                              If you have a need,                               I know He has Your answer.           Just reach out and claim it,             for we are standing                            on Holy Ground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Zion is calling us to a higher place of praise</a:t>
            </a:r>
            <a:endParaRPr lang="en-US" sz="5400">
              <a:solidFill>
                <a:schemeClr val="bg1"/>
              </a:solidFill>
              <a:effectLst>
                <a:outerShdw blurRad="38100" dist="38100" dir="2700000" algn="tl">
                  <a:srgbClr val="000000"/>
                </a:outerShdw>
              </a:effectLst>
            </a:endParaRPr>
          </a:p>
        </p:txBody>
      </p:sp>
      <p:sp>
        <p:nvSpPr>
          <p:cNvPr id="314371" name="Text Box 3"/>
          <p:cNvSpPr txBox="1">
            <a:spLocks noChangeArrowheads="1"/>
          </p:cNvSpPr>
          <p:nvPr/>
        </p:nvSpPr>
        <p:spPr bwMode="auto">
          <a:xfrm>
            <a:off x="0" y="1676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To stand upon the mountain </a:t>
            </a:r>
            <a:endParaRPr lang="en-US" sz="5400">
              <a:solidFill>
                <a:schemeClr val="bg1"/>
              </a:solidFill>
              <a:effectLst>
                <a:outerShdw blurRad="38100" dist="38100" dir="2700000" algn="tl">
                  <a:srgbClr val="000000"/>
                </a:outerShdw>
              </a:effectLst>
            </a:endParaRPr>
          </a:p>
        </p:txBody>
      </p:sp>
      <p:sp>
        <p:nvSpPr>
          <p:cNvPr id="314372" name="Text Box 4"/>
          <p:cNvSpPr txBox="1">
            <a:spLocks noChangeArrowheads="1"/>
          </p:cNvSpPr>
          <p:nvPr/>
        </p:nvSpPr>
        <p:spPr bwMode="auto">
          <a:xfrm>
            <a:off x="0" y="2895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 And magnify His name</a:t>
            </a:r>
            <a:endParaRPr lang="en-US" sz="5400">
              <a:solidFill>
                <a:schemeClr val="bg1"/>
              </a:solidFill>
              <a:effectLst>
                <a:outerShdw blurRad="38100" dist="38100" dir="2700000" algn="tl">
                  <a:srgbClr val="000000"/>
                </a:outerShdw>
              </a:effectLst>
            </a:endParaRPr>
          </a:p>
        </p:txBody>
      </p:sp>
      <p:sp>
        <p:nvSpPr>
          <p:cNvPr id="314373" name="Text Box 5"/>
          <p:cNvSpPr txBox="1">
            <a:spLocks noChangeArrowheads="1"/>
          </p:cNvSpPr>
          <p:nvPr/>
        </p:nvSpPr>
        <p:spPr bwMode="auto">
          <a:xfrm>
            <a:off x="0" y="3962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To tell all the people </a:t>
            </a:r>
            <a:endParaRPr lang="en-US" sz="5400">
              <a:solidFill>
                <a:schemeClr val="bg1"/>
              </a:solidFill>
              <a:effectLst>
                <a:outerShdw blurRad="38100" dist="38100" dir="2700000" algn="tl">
                  <a:srgbClr val="000000"/>
                </a:outerShdw>
              </a:effectLst>
            </a:endParaRPr>
          </a:p>
        </p:txBody>
      </p:sp>
      <p:sp>
        <p:nvSpPr>
          <p:cNvPr id="314374" name="Text Box 6"/>
          <p:cNvSpPr txBox="1">
            <a:spLocks noChangeArrowheads="1"/>
          </p:cNvSpPr>
          <p:nvPr/>
        </p:nvSpPr>
        <p:spPr bwMode="auto">
          <a:xfrm>
            <a:off x="0" y="5029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Every nation that He reigns</a:t>
            </a:r>
            <a:endParaRPr lang="en-US" sz="5400">
              <a:solidFill>
                <a:schemeClr val="bg1"/>
              </a:solidFill>
              <a:effectLst>
                <a:outerShdw blurRad="38100" dist="38100" dir="2700000" algn="tl">
                  <a:srgbClr val="000000"/>
                </a:outerShdw>
              </a:effectLst>
            </a:endParaRPr>
          </a:p>
        </p:txBody>
      </p:sp>
      <p:sp>
        <p:nvSpPr>
          <p:cNvPr id="314375" name="Text Box 7"/>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Zion is calling us to a higher place of praise</a:t>
            </a:r>
            <a:endParaRPr lang="en-US" sz="5400">
              <a:solidFill>
                <a:schemeClr val="bg1"/>
              </a:solidFill>
              <a:effectLst>
                <a:outerShdw blurRad="38100" dist="38100" dir="2700000" algn="tl">
                  <a:srgbClr val="000000"/>
                </a:outerShdw>
              </a:effectLst>
            </a:endParaRPr>
          </a:p>
        </p:txBody>
      </p:sp>
      <p:sp>
        <p:nvSpPr>
          <p:cNvPr id="314376" name="Text Box 8"/>
          <p:cNvSpPr txBox="1">
            <a:spLocks noChangeArrowheads="1"/>
          </p:cNvSpPr>
          <p:nvPr/>
        </p:nvSpPr>
        <p:spPr bwMode="auto">
          <a:xfrm>
            <a:off x="3048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314377" name="Text Box 9"/>
          <p:cNvSpPr txBox="1">
            <a:spLocks noChangeArrowheads="1"/>
          </p:cNvSpPr>
          <p:nvPr/>
        </p:nvSpPr>
        <p:spPr bwMode="auto">
          <a:xfrm>
            <a:off x="1905000" y="0"/>
            <a:ext cx="1600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C2/E</a:t>
            </a:r>
            <a:endParaRPr lang="en-US" sz="5400">
              <a:solidFill>
                <a:schemeClr val="bg1"/>
              </a:solidFill>
              <a:effectLst>
                <a:outerShdw blurRad="38100" dist="38100" dir="2700000" algn="tl">
                  <a:srgbClr val="C0C0C0"/>
                </a:outerShdw>
              </a:effectLst>
            </a:endParaRPr>
          </a:p>
        </p:txBody>
      </p:sp>
      <p:sp>
        <p:nvSpPr>
          <p:cNvPr id="314378" name="Text Box 10"/>
          <p:cNvSpPr txBox="1">
            <a:spLocks noChangeArrowheads="1"/>
          </p:cNvSpPr>
          <p:nvPr/>
        </p:nvSpPr>
        <p:spPr bwMode="auto">
          <a:xfrm>
            <a:off x="49530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4379" name="Text Box 11"/>
          <p:cNvSpPr txBox="1">
            <a:spLocks noChangeArrowheads="1"/>
          </p:cNvSpPr>
          <p:nvPr/>
        </p:nvSpPr>
        <p:spPr bwMode="auto">
          <a:xfrm>
            <a:off x="6096000" y="1219200"/>
            <a:ext cx="1219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314380" name="Text Box 12"/>
          <p:cNvSpPr txBox="1">
            <a:spLocks noChangeArrowheads="1"/>
          </p:cNvSpPr>
          <p:nvPr/>
        </p:nvSpPr>
        <p:spPr bwMode="auto">
          <a:xfrm>
            <a:off x="0" y="5638800"/>
            <a:ext cx="1295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314381" name="Text Box 13"/>
          <p:cNvSpPr txBox="1">
            <a:spLocks noChangeArrowheads="1"/>
          </p:cNvSpPr>
          <p:nvPr/>
        </p:nvSpPr>
        <p:spPr bwMode="auto">
          <a:xfrm>
            <a:off x="7920038" y="0"/>
            <a:ext cx="1219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314382" name="Text Box 14"/>
          <p:cNvSpPr txBox="1">
            <a:spLocks noChangeArrowheads="1"/>
          </p:cNvSpPr>
          <p:nvPr/>
        </p:nvSpPr>
        <p:spPr bwMode="auto">
          <a:xfrm>
            <a:off x="3124200" y="3505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4383" name="Text Box 15"/>
          <p:cNvSpPr txBox="1">
            <a:spLocks noChangeArrowheads="1"/>
          </p:cNvSpPr>
          <p:nvPr/>
        </p:nvSpPr>
        <p:spPr bwMode="auto">
          <a:xfrm>
            <a:off x="26670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4384" name="Text Box 16"/>
          <p:cNvSpPr txBox="1">
            <a:spLocks noChangeArrowheads="1"/>
          </p:cNvSpPr>
          <p:nvPr/>
        </p:nvSpPr>
        <p:spPr bwMode="auto">
          <a:xfrm>
            <a:off x="3581400" y="12192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G/F</a:t>
            </a:r>
            <a:endParaRPr lang="en-US" sz="5400">
              <a:solidFill>
                <a:schemeClr val="bg1"/>
              </a:solidFill>
              <a:effectLst>
                <a:outerShdw blurRad="38100" dist="38100" dir="2700000" algn="tl">
                  <a:srgbClr val="C0C0C0"/>
                </a:outerShdw>
              </a:effectLst>
            </a:endParaRPr>
          </a:p>
        </p:txBody>
      </p:sp>
      <p:sp>
        <p:nvSpPr>
          <p:cNvPr id="314385" name="Text Box 17"/>
          <p:cNvSpPr txBox="1">
            <a:spLocks noChangeArrowheads="1"/>
          </p:cNvSpPr>
          <p:nvPr/>
        </p:nvSpPr>
        <p:spPr bwMode="auto">
          <a:xfrm>
            <a:off x="3276600" y="25146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314386" name="Text Box 18"/>
          <p:cNvSpPr txBox="1">
            <a:spLocks noChangeArrowheads="1"/>
          </p:cNvSpPr>
          <p:nvPr/>
        </p:nvSpPr>
        <p:spPr bwMode="auto">
          <a:xfrm>
            <a:off x="6096000" y="2438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314387" name="Text Box 19"/>
          <p:cNvSpPr txBox="1">
            <a:spLocks noChangeArrowheads="1"/>
          </p:cNvSpPr>
          <p:nvPr/>
        </p:nvSpPr>
        <p:spPr bwMode="auto">
          <a:xfrm>
            <a:off x="3886200" y="3505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314388" name="Text Box 20"/>
          <p:cNvSpPr txBox="1">
            <a:spLocks noChangeArrowheads="1"/>
          </p:cNvSpPr>
          <p:nvPr/>
        </p:nvSpPr>
        <p:spPr bwMode="auto">
          <a:xfrm>
            <a:off x="5562600" y="35052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314389" name="Text Box 21"/>
          <p:cNvSpPr txBox="1">
            <a:spLocks noChangeArrowheads="1"/>
          </p:cNvSpPr>
          <p:nvPr/>
        </p:nvSpPr>
        <p:spPr bwMode="auto">
          <a:xfrm>
            <a:off x="3429000" y="4648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4390" name="Text Box 22"/>
          <p:cNvSpPr txBox="1">
            <a:spLocks noChangeArrowheads="1"/>
          </p:cNvSpPr>
          <p:nvPr/>
        </p:nvSpPr>
        <p:spPr bwMode="auto">
          <a:xfrm>
            <a:off x="6096000" y="4572000"/>
            <a:ext cx="1143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314391" name="Text Box 23"/>
          <p:cNvSpPr txBox="1">
            <a:spLocks noChangeArrowheads="1"/>
          </p:cNvSpPr>
          <p:nvPr/>
        </p:nvSpPr>
        <p:spPr bwMode="auto">
          <a:xfrm>
            <a:off x="1905000" y="5638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314392" name="Text Box 24"/>
          <p:cNvSpPr txBox="1">
            <a:spLocks noChangeArrowheads="1"/>
          </p:cNvSpPr>
          <p:nvPr/>
        </p:nvSpPr>
        <p:spPr bwMode="auto">
          <a:xfrm>
            <a:off x="4572000" y="5715000"/>
            <a:ext cx="1219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314393" name="Text Box 25"/>
          <p:cNvSpPr txBox="1">
            <a:spLocks noChangeArrowheads="1"/>
          </p:cNvSpPr>
          <p:nvPr/>
        </p:nvSpPr>
        <p:spPr bwMode="auto">
          <a:xfrm>
            <a:off x="6400800" y="5715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314394" name="Text Box 26"/>
          <p:cNvSpPr txBox="1">
            <a:spLocks noChangeArrowheads="1"/>
          </p:cNvSpPr>
          <p:nvPr/>
        </p:nvSpPr>
        <p:spPr bwMode="auto">
          <a:xfrm>
            <a:off x="8153400" y="5715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0" y="457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Praise ,   Praise</a:t>
            </a:r>
          </a:p>
        </p:txBody>
      </p:sp>
      <p:sp>
        <p:nvSpPr>
          <p:cNvPr id="315395" name="Text Box 3"/>
          <p:cNvSpPr txBox="1">
            <a:spLocks noChangeArrowheads="1"/>
          </p:cNvSpPr>
          <p:nvPr/>
        </p:nvSpPr>
        <p:spPr bwMode="auto">
          <a:xfrm>
            <a:off x="18288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5396" name="Text Box 4"/>
          <p:cNvSpPr txBox="1">
            <a:spLocks noChangeArrowheads="1"/>
          </p:cNvSpPr>
          <p:nvPr/>
        </p:nvSpPr>
        <p:spPr bwMode="auto">
          <a:xfrm>
            <a:off x="2971800" y="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315397" name="Text Box 5"/>
          <p:cNvSpPr txBox="1">
            <a:spLocks noChangeArrowheads="1"/>
          </p:cNvSpPr>
          <p:nvPr/>
        </p:nvSpPr>
        <p:spPr bwMode="auto">
          <a:xfrm>
            <a:off x="4572000" y="0"/>
            <a:ext cx="1295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315398" name="Text Box 6"/>
          <p:cNvSpPr txBox="1">
            <a:spLocks noChangeArrowheads="1"/>
          </p:cNvSpPr>
          <p:nvPr/>
        </p:nvSpPr>
        <p:spPr bwMode="auto">
          <a:xfrm>
            <a:off x="60198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315399" name="Text Box 7"/>
          <p:cNvSpPr txBox="1">
            <a:spLocks noChangeArrowheads="1"/>
          </p:cNvSpPr>
          <p:nvPr/>
        </p:nvSpPr>
        <p:spPr bwMode="auto">
          <a:xfrm>
            <a:off x="67056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83304" name="Text Box 8"/>
          <p:cNvSpPr txBox="1">
            <a:spLocks noChangeArrowheads="1"/>
          </p:cNvSpPr>
          <p:nvPr/>
        </p:nvSpPr>
        <p:spPr bwMode="auto">
          <a:xfrm>
            <a:off x="838200" y="1905000"/>
            <a:ext cx="7772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It becomes my highest praise</a:t>
            </a:r>
          </a:p>
        </p:txBody>
      </p:sp>
      <p:sp>
        <p:nvSpPr>
          <p:cNvPr id="183305" name="Text Box 9"/>
          <p:cNvSpPr txBox="1">
            <a:spLocks noChangeArrowheads="1"/>
          </p:cNvSpPr>
          <p:nvPr/>
        </p:nvSpPr>
        <p:spPr bwMode="auto">
          <a:xfrm>
            <a:off x="533400" y="2971800"/>
            <a:ext cx="8610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When all that I am responds to who you are</a:t>
            </a:r>
          </a:p>
        </p:txBody>
      </p:sp>
      <p:sp>
        <p:nvSpPr>
          <p:cNvPr id="183306" name="Text Box 10"/>
          <p:cNvSpPr txBox="1">
            <a:spLocks noChangeArrowheads="1"/>
          </p:cNvSpPr>
          <p:nvPr/>
        </p:nvSpPr>
        <p:spPr bwMode="auto">
          <a:xfrm>
            <a:off x="990600" y="3962400"/>
            <a:ext cx="7772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It becomes my highest praise</a:t>
            </a:r>
          </a:p>
        </p:txBody>
      </p:sp>
      <p:sp>
        <p:nvSpPr>
          <p:cNvPr id="183307" name="Text Box 11"/>
          <p:cNvSpPr txBox="1">
            <a:spLocks noChangeArrowheads="1"/>
          </p:cNvSpPr>
          <p:nvPr/>
        </p:nvSpPr>
        <p:spPr bwMode="auto">
          <a:xfrm>
            <a:off x="838200" y="5105400"/>
            <a:ext cx="7772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Just to know you Lord</a:t>
            </a:r>
          </a:p>
        </p:txBody>
      </p:sp>
      <p:sp>
        <p:nvSpPr>
          <p:cNvPr id="315404" name="Text Box 12"/>
          <p:cNvSpPr txBox="1">
            <a:spLocks noChangeArrowheads="1"/>
          </p:cNvSpPr>
          <p:nvPr/>
        </p:nvSpPr>
        <p:spPr bwMode="auto">
          <a:xfrm>
            <a:off x="1752600" y="1295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315405" name="Text Box 13"/>
          <p:cNvSpPr txBox="1">
            <a:spLocks noChangeArrowheads="1"/>
          </p:cNvSpPr>
          <p:nvPr/>
        </p:nvSpPr>
        <p:spPr bwMode="auto">
          <a:xfrm>
            <a:off x="2971800" y="1295400"/>
            <a:ext cx="1143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315406" name="Text Box 14"/>
          <p:cNvSpPr txBox="1">
            <a:spLocks noChangeArrowheads="1"/>
          </p:cNvSpPr>
          <p:nvPr/>
        </p:nvSpPr>
        <p:spPr bwMode="auto">
          <a:xfrm>
            <a:off x="4800600" y="1295400"/>
            <a:ext cx="1600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G/F F</a:t>
            </a:r>
            <a:endParaRPr lang="en-US" sz="5400">
              <a:solidFill>
                <a:schemeClr val="bg1"/>
              </a:solidFill>
              <a:effectLst>
                <a:outerShdw blurRad="38100" dist="38100" dir="2700000" algn="tl">
                  <a:srgbClr val="C0C0C0"/>
                </a:outerShdw>
              </a:effectLst>
            </a:endParaRPr>
          </a:p>
        </p:txBody>
      </p:sp>
      <p:sp>
        <p:nvSpPr>
          <p:cNvPr id="315407" name="Text Box 15"/>
          <p:cNvSpPr txBox="1">
            <a:spLocks noChangeArrowheads="1"/>
          </p:cNvSpPr>
          <p:nvPr/>
        </p:nvSpPr>
        <p:spPr bwMode="auto">
          <a:xfrm>
            <a:off x="6705600" y="1295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5408" name="Text Box 16"/>
          <p:cNvSpPr txBox="1">
            <a:spLocks noChangeArrowheads="1"/>
          </p:cNvSpPr>
          <p:nvPr/>
        </p:nvSpPr>
        <p:spPr bwMode="auto">
          <a:xfrm>
            <a:off x="1905000" y="25146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315409" name="Text Box 17"/>
          <p:cNvSpPr txBox="1">
            <a:spLocks noChangeArrowheads="1"/>
          </p:cNvSpPr>
          <p:nvPr/>
        </p:nvSpPr>
        <p:spPr bwMode="auto">
          <a:xfrm>
            <a:off x="4495800" y="25146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315410" name="Text Box 18"/>
          <p:cNvSpPr txBox="1">
            <a:spLocks noChangeArrowheads="1"/>
          </p:cNvSpPr>
          <p:nvPr/>
        </p:nvSpPr>
        <p:spPr bwMode="auto">
          <a:xfrm>
            <a:off x="8001000" y="2438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315411" name="Text Box 19"/>
          <p:cNvSpPr txBox="1">
            <a:spLocks noChangeArrowheads="1"/>
          </p:cNvSpPr>
          <p:nvPr/>
        </p:nvSpPr>
        <p:spPr bwMode="auto">
          <a:xfrm>
            <a:off x="2057400" y="3505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315412" name="Text Box 20"/>
          <p:cNvSpPr txBox="1">
            <a:spLocks noChangeArrowheads="1"/>
          </p:cNvSpPr>
          <p:nvPr/>
        </p:nvSpPr>
        <p:spPr bwMode="auto">
          <a:xfrm>
            <a:off x="3352800" y="35052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315413" name="Text Box 21"/>
          <p:cNvSpPr txBox="1">
            <a:spLocks noChangeArrowheads="1"/>
          </p:cNvSpPr>
          <p:nvPr/>
        </p:nvSpPr>
        <p:spPr bwMode="auto">
          <a:xfrm>
            <a:off x="5029200" y="35052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G/F   F</a:t>
            </a:r>
            <a:endParaRPr lang="en-US" sz="5400">
              <a:solidFill>
                <a:schemeClr val="bg1"/>
              </a:solidFill>
              <a:effectLst>
                <a:outerShdw blurRad="38100" dist="38100" dir="2700000" algn="tl">
                  <a:srgbClr val="C0C0C0"/>
                </a:outerShdw>
              </a:effectLst>
            </a:endParaRPr>
          </a:p>
        </p:txBody>
      </p:sp>
      <p:sp>
        <p:nvSpPr>
          <p:cNvPr id="315414" name="Text Box 22"/>
          <p:cNvSpPr txBox="1">
            <a:spLocks noChangeArrowheads="1"/>
          </p:cNvSpPr>
          <p:nvPr/>
        </p:nvSpPr>
        <p:spPr bwMode="auto">
          <a:xfrm>
            <a:off x="6858000" y="3505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315415" name="Text Box 23"/>
          <p:cNvSpPr txBox="1">
            <a:spLocks noChangeArrowheads="1"/>
          </p:cNvSpPr>
          <p:nvPr/>
        </p:nvSpPr>
        <p:spPr bwMode="auto">
          <a:xfrm>
            <a:off x="2590800" y="46482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315416" name="Text Box 24"/>
          <p:cNvSpPr txBox="1">
            <a:spLocks noChangeArrowheads="1"/>
          </p:cNvSpPr>
          <p:nvPr/>
        </p:nvSpPr>
        <p:spPr bwMode="auto">
          <a:xfrm>
            <a:off x="4191000" y="4648200"/>
            <a:ext cx="1600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F/G   G</a:t>
            </a:r>
            <a:endParaRPr lang="en-US" sz="5400">
              <a:solidFill>
                <a:schemeClr val="bg1"/>
              </a:solidFill>
              <a:effectLst>
                <a:outerShdw blurRad="38100" dist="38100" dir="2700000" algn="tl">
                  <a:srgbClr val="C0C0C0"/>
                </a:outerShdw>
              </a:effectLst>
            </a:endParaRPr>
          </a:p>
        </p:txBody>
      </p:sp>
      <p:sp>
        <p:nvSpPr>
          <p:cNvPr id="315417" name="Text Box 25"/>
          <p:cNvSpPr txBox="1">
            <a:spLocks noChangeArrowheads="1"/>
          </p:cNvSpPr>
          <p:nvPr/>
        </p:nvSpPr>
        <p:spPr bwMode="auto">
          <a:xfrm>
            <a:off x="6172200" y="4572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0" y="762000"/>
            <a:ext cx="9144000" cy="3113088"/>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Sweet Spirit </a:t>
            </a:r>
          </a:p>
          <a:p>
            <a:pPr algn="ctr">
              <a:spcBef>
                <a:spcPct val="50000"/>
              </a:spcBef>
              <a:defRPr/>
            </a:pPr>
            <a:r>
              <a:rPr lang="en-US" sz="3600">
                <a:solidFill>
                  <a:schemeClr val="bg1"/>
                </a:solidFill>
                <a:effectLst>
                  <a:outerShdw blurRad="38100" dist="38100" dir="2700000" algn="tl">
                    <a:srgbClr val="000000"/>
                  </a:outerShdw>
                </a:effectLst>
              </a:rPr>
              <a:t>Come Holy Dove </a:t>
            </a:r>
          </a:p>
          <a:p>
            <a:pPr algn="ctr">
              <a:spcBef>
                <a:spcPct val="50000"/>
              </a:spcBef>
              <a:defRPr/>
            </a:pPr>
            <a:r>
              <a:rPr lang="en-US" sz="3600">
                <a:solidFill>
                  <a:schemeClr val="bg1"/>
                </a:solidFill>
                <a:effectLst>
                  <a:outerShdw blurRad="38100" dist="38100" dir="2700000" algn="tl">
                    <a:srgbClr val="000000"/>
                  </a:outerShdw>
                </a:effectLst>
              </a:rPr>
              <a:t>Come sing over us</a:t>
            </a:r>
          </a:p>
          <a:p>
            <a:pPr algn="ctr">
              <a:spcBef>
                <a:spcPct val="50000"/>
              </a:spcBef>
              <a:defRPr/>
            </a:pPr>
            <a:r>
              <a:rPr lang="en-US" sz="3600">
                <a:solidFill>
                  <a:schemeClr val="bg1"/>
                </a:solidFill>
                <a:effectLst>
                  <a:outerShdw blurRad="38100" dist="38100" dir="2700000" algn="tl">
                    <a:srgbClr val="000000"/>
                  </a:outerShdw>
                </a:effectLst>
              </a:rPr>
              <a:t> Fill us with Your love</a:t>
            </a:r>
            <a:endParaRPr lang="en-US" sz="3200" b="1">
              <a:solidFill>
                <a:schemeClr val="bg1"/>
              </a:solidFill>
              <a:effectLst>
                <a:outerShdw blurRad="38100" dist="38100" dir="2700000" algn="tl">
                  <a:srgbClr val="000000"/>
                </a:outerShdw>
              </a:effectLst>
            </a:endParaRPr>
          </a:p>
        </p:txBody>
      </p:sp>
      <p:sp>
        <p:nvSpPr>
          <p:cNvPr id="316419" name="Text Box 3"/>
          <p:cNvSpPr txBox="1">
            <a:spLocks noChangeArrowheads="1"/>
          </p:cNvSpPr>
          <p:nvPr/>
        </p:nvSpPr>
        <p:spPr bwMode="auto">
          <a:xfrm>
            <a:off x="0" y="4191000"/>
            <a:ext cx="9144000" cy="22891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Make us holy,  make us pure            </a:t>
            </a:r>
          </a:p>
          <a:p>
            <a:pPr algn="ctr">
              <a:spcBef>
                <a:spcPct val="50000"/>
              </a:spcBef>
              <a:defRPr/>
            </a:pPr>
            <a:r>
              <a:rPr lang="en-US" sz="3600">
                <a:solidFill>
                  <a:schemeClr val="bg1"/>
                </a:solidFill>
                <a:effectLst>
                  <a:outerShdw blurRad="38100" dist="38100" dir="2700000" algn="tl">
                    <a:srgbClr val="000000"/>
                  </a:outerShdw>
                </a:effectLst>
              </a:rPr>
              <a:t>Take us onward                                </a:t>
            </a:r>
          </a:p>
          <a:p>
            <a:pPr algn="ctr">
              <a:spcBef>
                <a:spcPct val="50000"/>
              </a:spcBef>
              <a:defRPr/>
            </a:pPr>
            <a:r>
              <a:rPr lang="en-US" sz="3600">
                <a:solidFill>
                  <a:schemeClr val="bg1"/>
                </a:solidFill>
                <a:effectLst>
                  <a:outerShdw blurRad="38100" dist="38100" dir="2700000" algn="tl">
                    <a:srgbClr val="000000"/>
                  </a:outerShdw>
                </a:effectLst>
              </a:rPr>
              <a:t>Lord I’m Yours</a:t>
            </a:r>
          </a:p>
        </p:txBody>
      </p:sp>
      <p:sp>
        <p:nvSpPr>
          <p:cNvPr id="316420" name="Text Box 4"/>
          <p:cNvSpPr txBox="1">
            <a:spLocks noChangeArrowheads="1"/>
          </p:cNvSpPr>
          <p:nvPr/>
        </p:nvSpPr>
        <p:spPr bwMode="auto">
          <a:xfrm>
            <a:off x="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i="1">
                <a:solidFill>
                  <a:srgbClr val="0066FF"/>
                </a:solidFill>
                <a:effectLst>
                  <a:outerShdw blurRad="38100" dist="38100" dir="2700000" algn="tl">
                    <a:srgbClr val="C0C0C0"/>
                  </a:outerShdw>
                </a:effectLst>
              </a:rPr>
              <a:t>58</a:t>
            </a:r>
            <a:endParaRPr lang="en-US">
              <a:solidFill>
                <a:srgbClr val="FF0000"/>
              </a:solidFill>
              <a:effectLst>
                <a:outerShdw blurRad="38100" dist="38100" dir="2700000" algn="tl">
                  <a:srgbClr val="C0C0C0"/>
                </a:outerShdw>
              </a:effectLst>
            </a:endParaRPr>
          </a:p>
        </p:txBody>
      </p:sp>
      <p:sp>
        <p:nvSpPr>
          <p:cNvPr id="316421" name="Text Box 5"/>
          <p:cNvSpPr txBox="1">
            <a:spLocks noChangeArrowheads="1"/>
          </p:cNvSpPr>
          <p:nvPr/>
        </p:nvSpPr>
        <p:spPr bwMode="auto">
          <a:xfrm>
            <a:off x="27432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16422" name="Text Box 6"/>
          <p:cNvSpPr txBox="1">
            <a:spLocks noChangeArrowheads="1"/>
          </p:cNvSpPr>
          <p:nvPr/>
        </p:nvSpPr>
        <p:spPr bwMode="auto">
          <a:xfrm>
            <a:off x="19050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16423" name="Text Box 7"/>
          <p:cNvSpPr txBox="1">
            <a:spLocks noChangeArrowheads="1"/>
          </p:cNvSpPr>
          <p:nvPr/>
        </p:nvSpPr>
        <p:spPr bwMode="auto">
          <a:xfrm>
            <a:off x="32004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16424" name="Text Box 8"/>
          <p:cNvSpPr txBox="1">
            <a:spLocks noChangeArrowheads="1"/>
          </p:cNvSpPr>
          <p:nvPr/>
        </p:nvSpPr>
        <p:spPr bwMode="auto">
          <a:xfrm>
            <a:off x="32004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16425" name="Text Box 9"/>
          <p:cNvSpPr txBox="1">
            <a:spLocks noChangeArrowheads="1"/>
          </p:cNvSpPr>
          <p:nvPr/>
        </p:nvSpPr>
        <p:spPr bwMode="auto">
          <a:xfrm>
            <a:off x="41910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16426" name="Text Box 10"/>
          <p:cNvSpPr txBox="1">
            <a:spLocks noChangeArrowheads="1"/>
          </p:cNvSpPr>
          <p:nvPr/>
        </p:nvSpPr>
        <p:spPr bwMode="auto">
          <a:xfrm>
            <a:off x="38862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16427" name="Text Box 11"/>
          <p:cNvSpPr txBox="1">
            <a:spLocks noChangeArrowheads="1"/>
          </p:cNvSpPr>
          <p:nvPr/>
        </p:nvSpPr>
        <p:spPr bwMode="auto">
          <a:xfrm>
            <a:off x="2819400" y="3886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16428" name="Text Box 12"/>
          <p:cNvSpPr txBox="1">
            <a:spLocks noChangeArrowheads="1"/>
          </p:cNvSpPr>
          <p:nvPr/>
        </p:nvSpPr>
        <p:spPr bwMode="auto">
          <a:xfrm>
            <a:off x="39624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16429" name="Text Box 13"/>
          <p:cNvSpPr txBox="1">
            <a:spLocks noChangeArrowheads="1"/>
          </p:cNvSpPr>
          <p:nvPr/>
        </p:nvSpPr>
        <p:spPr bwMode="auto">
          <a:xfrm>
            <a:off x="40386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16430" name="Text Box 14"/>
          <p:cNvSpPr txBox="1">
            <a:spLocks noChangeArrowheads="1"/>
          </p:cNvSpPr>
          <p:nvPr/>
        </p:nvSpPr>
        <p:spPr bwMode="auto">
          <a:xfrm>
            <a:off x="53340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16431" name="Text Box 15"/>
          <p:cNvSpPr txBox="1">
            <a:spLocks noChangeArrowheads="1"/>
          </p:cNvSpPr>
          <p:nvPr/>
        </p:nvSpPr>
        <p:spPr bwMode="auto">
          <a:xfrm>
            <a:off x="5943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16432" name="Text Box 16"/>
          <p:cNvSpPr txBox="1">
            <a:spLocks noChangeArrowheads="1"/>
          </p:cNvSpPr>
          <p:nvPr/>
        </p:nvSpPr>
        <p:spPr bwMode="auto">
          <a:xfrm>
            <a:off x="3581400" y="3886200"/>
            <a:ext cx="3429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D/F  G </a:t>
            </a:r>
            <a:r>
              <a:rPr lang="en-US" sz="1400" b="1">
                <a:solidFill>
                  <a:srgbClr val="FF0000"/>
                </a:solidFill>
                <a:effectLst>
                  <a:outerShdw blurRad="38100" dist="38100" dir="2700000" algn="tl">
                    <a:srgbClr val="C0C0C0"/>
                  </a:outerShdw>
                </a:effectLst>
              </a:rPr>
              <a:t>G D/F</a:t>
            </a:r>
            <a:r>
              <a:rPr lang="en-US" b="1">
                <a:solidFill>
                  <a:srgbClr val="FF0000"/>
                </a:solidFill>
                <a:effectLst>
                  <a:outerShdw blurRad="38100" dist="38100" dir="2700000" algn="tl">
                    <a:srgbClr val="C0C0C0"/>
                  </a:outerShdw>
                </a:effectLst>
              </a:rPr>
              <a:t> C   D    G</a:t>
            </a:r>
          </a:p>
        </p:txBody>
      </p:sp>
      <p:sp>
        <p:nvSpPr>
          <p:cNvPr id="316433" name="Text Box 17"/>
          <p:cNvSpPr txBox="1">
            <a:spLocks noChangeArrowheads="1"/>
          </p:cNvSpPr>
          <p:nvPr/>
        </p:nvSpPr>
        <p:spPr bwMode="auto">
          <a:xfrm>
            <a:off x="4800600" y="4800600"/>
            <a:ext cx="3581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D/F  G     G  D/F</a:t>
            </a:r>
          </a:p>
        </p:txBody>
      </p:sp>
      <p:sp>
        <p:nvSpPr>
          <p:cNvPr id="316434" name="Text Box 18"/>
          <p:cNvSpPr txBox="1">
            <a:spLocks noChangeArrowheads="1"/>
          </p:cNvSpPr>
          <p:nvPr/>
        </p:nvSpPr>
        <p:spPr bwMode="auto">
          <a:xfrm>
            <a:off x="52578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16435" name="Text Box 19"/>
          <p:cNvSpPr txBox="1">
            <a:spLocks noChangeArrowheads="1"/>
          </p:cNvSpPr>
          <p:nvPr/>
        </p:nvSpPr>
        <p:spPr bwMode="auto">
          <a:xfrm>
            <a:off x="29718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16436" name="Text Box 20"/>
          <p:cNvSpPr txBox="1">
            <a:spLocks noChangeArrowheads="1"/>
          </p:cNvSpPr>
          <p:nvPr/>
        </p:nvSpPr>
        <p:spPr bwMode="auto">
          <a:xfrm>
            <a:off x="39624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16437" name="Text Box 21"/>
          <p:cNvSpPr txBox="1">
            <a:spLocks noChangeArrowheads="1"/>
          </p:cNvSpPr>
          <p:nvPr/>
        </p:nvSpPr>
        <p:spPr bwMode="auto">
          <a:xfrm>
            <a:off x="40386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16438" name="Text Box 22"/>
          <p:cNvSpPr txBox="1">
            <a:spLocks noChangeArrowheads="1"/>
          </p:cNvSpPr>
          <p:nvPr/>
        </p:nvSpPr>
        <p:spPr bwMode="auto">
          <a:xfrm>
            <a:off x="49530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316439" name="Text Box 23"/>
          <p:cNvSpPr txBox="1">
            <a:spLocks noChangeArrowheads="1"/>
          </p:cNvSpPr>
          <p:nvPr/>
        </p:nvSpPr>
        <p:spPr bwMode="auto">
          <a:xfrm>
            <a:off x="53340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316440" name="Text Box 24"/>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58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609600" y="24384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3587" name="Text Box 3"/>
          <p:cNvSpPr txBox="1">
            <a:spLocks noChangeArrowheads="1"/>
          </p:cNvSpPr>
          <p:nvPr/>
        </p:nvSpPr>
        <p:spPr bwMode="auto">
          <a:xfrm>
            <a:off x="533400" y="11430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3588" name="Text Box 4"/>
          <p:cNvSpPr txBox="1">
            <a:spLocks noChangeArrowheads="1"/>
          </p:cNvSpPr>
          <p:nvPr/>
        </p:nvSpPr>
        <p:spPr bwMode="auto">
          <a:xfrm>
            <a:off x="457200" y="37338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3589" name="Text Box 5"/>
          <p:cNvSpPr txBox="1">
            <a:spLocks noChangeArrowheads="1"/>
          </p:cNvSpPr>
          <p:nvPr/>
        </p:nvSpPr>
        <p:spPr bwMode="auto">
          <a:xfrm>
            <a:off x="533400" y="48768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3590" name="Text Box 6"/>
          <p:cNvSpPr txBox="1">
            <a:spLocks noChangeArrowheads="1"/>
          </p:cNvSpPr>
          <p:nvPr/>
        </p:nvSpPr>
        <p:spPr bwMode="auto">
          <a:xfrm>
            <a:off x="13716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3591" name="Text Box 7"/>
          <p:cNvSpPr txBox="1">
            <a:spLocks noChangeArrowheads="1"/>
          </p:cNvSpPr>
          <p:nvPr/>
        </p:nvSpPr>
        <p:spPr bwMode="auto">
          <a:xfrm>
            <a:off x="22098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323592" name="Text Box 8"/>
          <p:cNvSpPr txBox="1">
            <a:spLocks noChangeArrowheads="1"/>
          </p:cNvSpPr>
          <p:nvPr/>
        </p:nvSpPr>
        <p:spPr bwMode="auto">
          <a:xfrm>
            <a:off x="32004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323593" name="Text Box 9"/>
          <p:cNvSpPr txBox="1">
            <a:spLocks noChangeArrowheads="1"/>
          </p:cNvSpPr>
          <p:nvPr/>
        </p:nvSpPr>
        <p:spPr bwMode="auto">
          <a:xfrm>
            <a:off x="58674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323594" name="Text Box 10"/>
          <p:cNvSpPr txBox="1">
            <a:spLocks noChangeArrowheads="1"/>
          </p:cNvSpPr>
          <p:nvPr/>
        </p:nvSpPr>
        <p:spPr bwMode="auto">
          <a:xfrm>
            <a:off x="1447800" y="19812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Bdim C    F</a:t>
            </a:r>
            <a:endParaRPr lang="en-US" sz="3600">
              <a:solidFill>
                <a:srgbClr val="FF0000"/>
              </a:solidFill>
              <a:effectLst>
                <a:outerShdw blurRad="38100" dist="38100" dir="2700000" algn="tl">
                  <a:srgbClr val="C0C0C0"/>
                </a:outerShdw>
              </a:effectLst>
            </a:endParaRPr>
          </a:p>
        </p:txBody>
      </p:sp>
      <p:sp>
        <p:nvSpPr>
          <p:cNvPr id="323595" name="Text Box 11"/>
          <p:cNvSpPr txBox="1">
            <a:spLocks noChangeArrowheads="1"/>
          </p:cNvSpPr>
          <p:nvPr/>
        </p:nvSpPr>
        <p:spPr bwMode="auto">
          <a:xfrm>
            <a:off x="46482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G</a:t>
            </a:r>
            <a:endParaRPr lang="en-US" sz="3600">
              <a:solidFill>
                <a:srgbClr val="FF0000"/>
              </a:solidFill>
              <a:effectLst>
                <a:outerShdw blurRad="38100" dist="38100" dir="2700000" algn="tl">
                  <a:srgbClr val="C0C0C0"/>
                </a:outerShdw>
              </a:effectLst>
            </a:endParaRPr>
          </a:p>
        </p:txBody>
      </p:sp>
      <p:sp>
        <p:nvSpPr>
          <p:cNvPr id="323596" name="Text Box 12"/>
          <p:cNvSpPr txBox="1">
            <a:spLocks noChangeArrowheads="1"/>
          </p:cNvSpPr>
          <p:nvPr/>
        </p:nvSpPr>
        <p:spPr bwMode="auto">
          <a:xfrm>
            <a:off x="58674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3597" name="Text Box 13"/>
          <p:cNvSpPr txBox="1">
            <a:spLocks noChangeArrowheads="1"/>
          </p:cNvSpPr>
          <p:nvPr/>
        </p:nvSpPr>
        <p:spPr bwMode="auto">
          <a:xfrm>
            <a:off x="11430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3598" name="Text Box 14"/>
          <p:cNvSpPr txBox="1">
            <a:spLocks noChangeArrowheads="1"/>
          </p:cNvSpPr>
          <p:nvPr/>
        </p:nvSpPr>
        <p:spPr bwMode="auto">
          <a:xfrm>
            <a:off x="2133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323599" name="Text Box 15"/>
          <p:cNvSpPr txBox="1">
            <a:spLocks noChangeArrowheads="1"/>
          </p:cNvSpPr>
          <p:nvPr/>
        </p:nvSpPr>
        <p:spPr bwMode="auto">
          <a:xfrm>
            <a:off x="3200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323600" name="Text Box 16"/>
          <p:cNvSpPr txBox="1">
            <a:spLocks noChangeArrowheads="1"/>
          </p:cNvSpPr>
          <p:nvPr/>
        </p:nvSpPr>
        <p:spPr bwMode="auto">
          <a:xfrm>
            <a:off x="5562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323601" name="Text Box 17"/>
          <p:cNvSpPr txBox="1">
            <a:spLocks noChangeArrowheads="1"/>
          </p:cNvSpPr>
          <p:nvPr/>
        </p:nvSpPr>
        <p:spPr bwMode="auto">
          <a:xfrm>
            <a:off x="1371600" y="4419600"/>
            <a:ext cx="2743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Bdim C      F</a:t>
            </a:r>
            <a:endParaRPr lang="en-US" sz="3600">
              <a:solidFill>
                <a:srgbClr val="FF0000"/>
              </a:solidFill>
              <a:effectLst>
                <a:outerShdw blurRad="38100" dist="38100" dir="2700000" algn="tl">
                  <a:srgbClr val="C0C0C0"/>
                </a:outerShdw>
              </a:effectLst>
            </a:endParaRPr>
          </a:p>
        </p:txBody>
      </p:sp>
      <p:sp>
        <p:nvSpPr>
          <p:cNvPr id="323602" name="Text Box 18"/>
          <p:cNvSpPr txBox="1">
            <a:spLocks noChangeArrowheads="1"/>
          </p:cNvSpPr>
          <p:nvPr/>
        </p:nvSpPr>
        <p:spPr bwMode="auto">
          <a:xfrm>
            <a:off x="4495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G</a:t>
            </a:r>
            <a:endParaRPr lang="en-US" sz="3600">
              <a:solidFill>
                <a:srgbClr val="FF0000"/>
              </a:solidFill>
              <a:effectLst>
                <a:outerShdw blurRad="38100" dist="38100" dir="2700000" algn="tl">
                  <a:srgbClr val="C0C0C0"/>
                </a:outerShdw>
              </a:effectLst>
            </a:endParaRPr>
          </a:p>
        </p:txBody>
      </p:sp>
      <p:sp>
        <p:nvSpPr>
          <p:cNvPr id="323603" name="Text Box 19"/>
          <p:cNvSpPr txBox="1">
            <a:spLocks noChangeArrowheads="1"/>
          </p:cNvSpPr>
          <p:nvPr/>
        </p:nvSpPr>
        <p:spPr bwMode="auto">
          <a:xfrm>
            <a:off x="57912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0" y="205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We have the spirit to praise the one we love</a:t>
            </a:r>
            <a:endParaRPr lang="en-US" sz="3600" b="1">
              <a:solidFill>
                <a:srgbClr val="FFFFFF"/>
              </a:solidFill>
              <a:effectLst>
                <a:outerShdw blurRad="38100" dist="38100" dir="2700000" algn="tl">
                  <a:srgbClr val="000000"/>
                </a:outerShdw>
              </a:effectLst>
            </a:endParaRPr>
          </a:p>
        </p:txBody>
      </p:sp>
      <p:sp>
        <p:nvSpPr>
          <p:cNvPr id="324611" name="Text Box 3"/>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We join the chorus of the angels up above</a:t>
            </a:r>
            <a:endParaRPr lang="en-US" sz="3600" b="1">
              <a:solidFill>
                <a:srgbClr val="FFFFFF"/>
              </a:solidFill>
              <a:effectLst>
                <a:outerShdw blurRad="38100" dist="38100" dir="2700000" algn="tl">
                  <a:srgbClr val="000000"/>
                </a:outerShdw>
              </a:effectLst>
            </a:endParaRPr>
          </a:p>
        </p:txBody>
      </p:sp>
      <p:sp>
        <p:nvSpPr>
          <p:cNvPr id="324612" name="Text Box 4"/>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They sing hosannas and their praise to our King</a:t>
            </a:r>
            <a:endParaRPr lang="en-US" sz="3600" b="1">
              <a:solidFill>
                <a:srgbClr val="FFFFFF"/>
              </a:solidFill>
              <a:effectLst>
                <a:outerShdw blurRad="38100" dist="38100" dir="2700000" algn="tl">
                  <a:srgbClr val="000000"/>
                </a:outerShdw>
              </a:effectLst>
            </a:endParaRPr>
          </a:p>
        </p:txBody>
      </p:sp>
      <p:sp>
        <p:nvSpPr>
          <p:cNvPr id="324613" name="Text Box 5"/>
          <p:cNvSpPr txBox="1">
            <a:spLocks noChangeArrowheads="1"/>
          </p:cNvSpPr>
          <p:nvPr/>
        </p:nvSpPr>
        <p:spPr bwMode="auto">
          <a:xfrm>
            <a:off x="0" y="571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So let’s join our voices all together now and sing</a:t>
            </a:r>
            <a:endParaRPr lang="en-US" sz="3600" b="1">
              <a:solidFill>
                <a:srgbClr val="FFFFFF"/>
              </a:solidFill>
              <a:effectLst>
                <a:outerShdw blurRad="38100" dist="38100" dir="2700000" algn="tl">
                  <a:srgbClr val="000000"/>
                </a:outerShdw>
              </a:effectLst>
            </a:endParaRPr>
          </a:p>
        </p:txBody>
      </p:sp>
      <p:sp>
        <p:nvSpPr>
          <p:cNvPr id="324614" name="Text Box 6"/>
          <p:cNvSpPr txBox="1">
            <a:spLocks noChangeArrowheads="1"/>
          </p:cNvSpPr>
          <p:nvPr/>
        </p:nvSpPr>
        <p:spPr bwMode="auto">
          <a:xfrm>
            <a:off x="4572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4615" name="Text Box 7"/>
          <p:cNvSpPr txBox="1">
            <a:spLocks noChangeArrowheads="1"/>
          </p:cNvSpPr>
          <p:nvPr/>
        </p:nvSpPr>
        <p:spPr bwMode="auto">
          <a:xfrm>
            <a:off x="28194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324616" name="Text Box 8"/>
          <p:cNvSpPr txBox="1">
            <a:spLocks noChangeArrowheads="1"/>
          </p:cNvSpPr>
          <p:nvPr/>
        </p:nvSpPr>
        <p:spPr bwMode="auto">
          <a:xfrm>
            <a:off x="44196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324617" name="Text Box 9"/>
          <p:cNvSpPr txBox="1">
            <a:spLocks noChangeArrowheads="1"/>
          </p:cNvSpPr>
          <p:nvPr/>
        </p:nvSpPr>
        <p:spPr bwMode="auto">
          <a:xfrm>
            <a:off x="75438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a:t>
            </a:r>
            <a:endParaRPr lang="en-US" sz="3600">
              <a:solidFill>
                <a:srgbClr val="FF0000"/>
              </a:solidFill>
              <a:effectLst>
                <a:outerShdw blurRad="38100" dist="38100" dir="2700000" algn="tl">
                  <a:srgbClr val="C0C0C0"/>
                </a:outerShdw>
              </a:effectLst>
            </a:endParaRPr>
          </a:p>
        </p:txBody>
      </p:sp>
      <p:sp>
        <p:nvSpPr>
          <p:cNvPr id="324618" name="Text Box 10"/>
          <p:cNvSpPr txBox="1">
            <a:spLocks noChangeArrowheads="1"/>
          </p:cNvSpPr>
          <p:nvPr/>
        </p:nvSpPr>
        <p:spPr bwMode="auto">
          <a:xfrm>
            <a:off x="3810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324619" name="Text Box 11"/>
          <p:cNvSpPr txBox="1">
            <a:spLocks noChangeArrowheads="1"/>
          </p:cNvSpPr>
          <p:nvPr/>
        </p:nvSpPr>
        <p:spPr bwMode="auto">
          <a:xfrm>
            <a:off x="28194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324620" name="Text Box 12"/>
          <p:cNvSpPr txBox="1">
            <a:spLocks noChangeArrowheads="1"/>
          </p:cNvSpPr>
          <p:nvPr/>
        </p:nvSpPr>
        <p:spPr bwMode="auto">
          <a:xfrm>
            <a:off x="54864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324621" name="Text Box 13"/>
          <p:cNvSpPr txBox="1">
            <a:spLocks noChangeArrowheads="1"/>
          </p:cNvSpPr>
          <p:nvPr/>
        </p:nvSpPr>
        <p:spPr bwMode="auto">
          <a:xfrm>
            <a:off x="73914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endParaRPr lang="en-US" sz="3600">
              <a:solidFill>
                <a:srgbClr val="FF0000"/>
              </a:solidFill>
              <a:effectLst>
                <a:outerShdw blurRad="38100" dist="38100" dir="2700000" algn="tl">
                  <a:srgbClr val="C0C0C0"/>
                </a:outerShdw>
              </a:effectLst>
            </a:endParaRPr>
          </a:p>
        </p:txBody>
      </p:sp>
      <p:sp>
        <p:nvSpPr>
          <p:cNvPr id="324622" name="Text Box 14"/>
          <p:cNvSpPr txBox="1">
            <a:spLocks noChangeArrowheads="1"/>
          </p:cNvSpPr>
          <p:nvPr/>
        </p:nvSpPr>
        <p:spPr bwMode="auto">
          <a:xfrm>
            <a:off x="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4623" name="Text Box 15"/>
          <p:cNvSpPr txBox="1">
            <a:spLocks noChangeArrowheads="1"/>
          </p:cNvSpPr>
          <p:nvPr/>
        </p:nvSpPr>
        <p:spPr bwMode="auto">
          <a:xfrm>
            <a:off x="23622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324624" name="Text Box 16"/>
          <p:cNvSpPr txBox="1">
            <a:spLocks noChangeArrowheads="1"/>
          </p:cNvSpPr>
          <p:nvPr/>
        </p:nvSpPr>
        <p:spPr bwMode="auto">
          <a:xfrm>
            <a:off x="54864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324625" name="Text Box 17"/>
          <p:cNvSpPr txBox="1">
            <a:spLocks noChangeArrowheads="1"/>
          </p:cNvSpPr>
          <p:nvPr/>
        </p:nvSpPr>
        <p:spPr bwMode="auto">
          <a:xfrm>
            <a:off x="80010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a:t>
            </a:r>
            <a:endParaRPr lang="en-US" sz="3600">
              <a:solidFill>
                <a:srgbClr val="FF0000"/>
              </a:solidFill>
              <a:effectLst>
                <a:outerShdw blurRad="38100" dist="38100" dir="2700000" algn="tl">
                  <a:srgbClr val="C0C0C0"/>
                </a:outerShdw>
              </a:effectLst>
            </a:endParaRPr>
          </a:p>
        </p:txBody>
      </p:sp>
      <p:sp>
        <p:nvSpPr>
          <p:cNvPr id="324626" name="Text Box 18"/>
          <p:cNvSpPr txBox="1">
            <a:spLocks noChangeArrowheads="1"/>
          </p:cNvSpPr>
          <p:nvPr/>
        </p:nvSpPr>
        <p:spPr bwMode="auto">
          <a:xfrm>
            <a:off x="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324627" name="Text Box 19"/>
          <p:cNvSpPr txBox="1">
            <a:spLocks noChangeArrowheads="1"/>
          </p:cNvSpPr>
          <p:nvPr/>
        </p:nvSpPr>
        <p:spPr bwMode="auto">
          <a:xfrm>
            <a:off x="30480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324628" name="Text Box 20"/>
          <p:cNvSpPr txBox="1">
            <a:spLocks noChangeArrowheads="1"/>
          </p:cNvSpPr>
          <p:nvPr/>
        </p:nvSpPr>
        <p:spPr bwMode="auto">
          <a:xfrm>
            <a:off x="50292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324629" name="Text Box 21"/>
          <p:cNvSpPr txBox="1">
            <a:spLocks noChangeArrowheads="1"/>
          </p:cNvSpPr>
          <p:nvPr/>
        </p:nvSpPr>
        <p:spPr bwMode="auto">
          <a:xfrm>
            <a:off x="80010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381000"/>
            <a:ext cx="9144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Who have I in heaven but You</a:t>
            </a:r>
          </a:p>
        </p:txBody>
      </p:sp>
      <p:sp>
        <p:nvSpPr>
          <p:cNvPr id="119811" name="Text Box 3"/>
          <p:cNvSpPr txBox="1">
            <a:spLocks noChangeArrowheads="1"/>
          </p:cNvSpPr>
          <p:nvPr/>
        </p:nvSpPr>
        <p:spPr bwMode="auto">
          <a:xfrm>
            <a:off x="-228600" y="2209800"/>
            <a:ext cx="93726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My heart and my strength</a:t>
            </a:r>
          </a:p>
        </p:txBody>
      </p:sp>
      <p:sp>
        <p:nvSpPr>
          <p:cNvPr id="119813" name="Text Box 5"/>
          <p:cNvSpPr txBox="1">
            <a:spLocks noChangeArrowheads="1"/>
          </p:cNvSpPr>
          <p:nvPr/>
        </p:nvSpPr>
        <p:spPr bwMode="auto">
          <a:xfrm>
            <a:off x="0" y="1295400"/>
            <a:ext cx="9144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There is nothing on earth I desire beside You</a:t>
            </a:r>
          </a:p>
        </p:txBody>
      </p:sp>
      <p:sp>
        <p:nvSpPr>
          <p:cNvPr id="119814" name="Text Box 6"/>
          <p:cNvSpPr txBox="1">
            <a:spLocks noChangeArrowheads="1"/>
          </p:cNvSpPr>
          <p:nvPr/>
        </p:nvSpPr>
        <p:spPr bwMode="auto">
          <a:xfrm>
            <a:off x="0" y="4343400"/>
            <a:ext cx="9144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But there is one truth that always will prevail</a:t>
            </a:r>
          </a:p>
        </p:txBody>
      </p:sp>
      <p:sp>
        <p:nvSpPr>
          <p:cNvPr id="119815" name="Text Box 7"/>
          <p:cNvSpPr txBox="1">
            <a:spLocks noChangeArrowheads="1"/>
          </p:cNvSpPr>
          <p:nvPr/>
        </p:nvSpPr>
        <p:spPr bwMode="auto">
          <a:xfrm>
            <a:off x="533400" y="3276600"/>
            <a:ext cx="81534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Many     times    they fail</a:t>
            </a:r>
          </a:p>
        </p:txBody>
      </p:sp>
      <p:sp>
        <p:nvSpPr>
          <p:cNvPr id="119816" name="Text Box 8"/>
          <p:cNvSpPr txBox="1">
            <a:spLocks noChangeArrowheads="1"/>
          </p:cNvSpPr>
          <p:nvPr/>
        </p:nvSpPr>
        <p:spPr bwMode="auto">
          <a:xfrm>
            <a:off x="167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9817" name="Text Box 9"/>
          <p:cNvSpPr txBox="1">
            <a:spLocks noChangeArrowheads="1"/>
          </p:cNvSpPr>
          <p:nvPr/>
        </p:nvSpPr>
        <p:spPr bwMode="auto">
          <a:xfrm>
            <a:off x="3962400" y="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 – Db/Ab</a:t>
            </a:r>
          </a:p>
        </p:txBody>
      </p:sp>
      <p:sp>
        <p:nvSpPr>
          <p:cNvPr id="119818" name="Text Box 10"/>
          <p:cNvSpPr txBox="1">
            <a:spLocks noChangeArrowheads="1"/>
          </p:cNvSpPr>
          <p:nvPr/>
        </p:nvSpPr>
        <p:spPr bwMode="auto">
          <a:xfrm>
            <a:off x="6553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9819" name="Text Box 11"/>
          <p:cNvSpPr txBox="1">
            <a:spLocks noChangeArrowheads="1"/>
          </p:cNvSpPr>
          <p:nvPr/>
        </p:nvSpPr>
        <p:spPr bwMode="auto">
          <a:xfrm>
            <a:off x="7467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a:t>
            </a:r>
          </a:p>
        </p:txBody>
      </p:sp>
      <p:sp>
        <p:nvSpPr>
          <p:cNvPr id="119820" name="Text Box 12"/>
          <p:cNvSpPr txBox="1">
            <a:spLocks noChangeArrowheads="1"/>
          </p:cNvSpPr>
          <p:nvPr/>
        </p:nvSpPr>
        <p:spPr bwMode="auto">
          <a:xfrm>
            <a:off x="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119821" name="Text Box 13"/>
          <p:cNvSpPr txBox="1">
            <a:spLocks noChangeArrowheads="1"/>
          </p:cNvSpPr>
          <p:nvPr/>
        </p:nvSpPr>
        <p:spPr bwMode="auto">
          <a:xfrm>
            <a:off x="10668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119822" name="Text Box 14"/>
          <p:cNvSpPr txBox="1">
            <a:spLocks noChangeArrowheads="1"/>
          </p:cNvSpPr>
          <p:nvPr/>
        </p:nvSpPr>
        <p:spPr bwMode="auto">
          <a:xfrm>
            <a:off x="22098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9823" name="Text Box 15"/>
          <p:cNvSpPr txBox="1">
            <a:spLocks noChangeArrowheads="1"/>
          </p:cNvSpPr>
          <p:nvPr/>
        </p:nvSpPr>
        <p:spPr bwMode="auto">
          <a:xfrm>
            <a:off x="4876800" y="9906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 – Db/Ab</a:t>
            </a:r>
          </a:p>
        </p:txBody>
      </p:sp>
      <p:sp>
        <p:nvSpPr>
          <p:cNvPr id="119825" name="Text Box 17"/>
          <p:cNvSpPr txBox="1">
            <a:spLocks noChangeArrowheads="1"/>
          </p:cNvSpPr>
          <p:nvPr/>
        </p:nvSpPr>
        <p:spPr bwMode="auto">
          <a:xfrm>
            <a:off x="7924800" y="990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Gb6/Ab</a:t>
            </a:r>
          </a:p>
        </p:txBody>
      </p:sp>
      <p:sp>
        <p:nvSpPr>
          <p:cNvPr id="119826" name="Text Box 18"/>
          <p:cNvSpPr txBox="1">
            <a:spLocks noChangeArrowheads="1"/>
          </p:cNvSpPr>
          <p:nvPr/>
        </p:nvSpPr>
        <p:spPr bwMode="auto">
          <a:xfrm>
            <a:off x="1371600" y="1905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a:t>
            </a:r>
          </a:p>
        </p:txBody>
      </p:sp>
      <p:sp>
        <p:nvSpPr>
          <p:cNvPr id="119827" name="Text Box 19"/>
          <p:cNvSpPr txBox="1">
            <a:spLocks noChangeArrowheads="1"/>
          </p:cNvSpPr>
          <p:nvPr/>
        </p:nvSpPr>
        <p:spPr bwMode="auto">
          <a:xfrm>
            <a:off x="5334000" y="1905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Ab2/C</a:t>
            </a:r>
          </a:p>
        </p:txBody>
      </p:sp>
      <p:sp>
        <p:nvSpPr>
          <p:cNvPr id="119828" name="Text Box 20"/>
          <p:cNvSpPr txBox="1">
            <a:spLocks noChangeArrowheads="1"/>
          </p:cNvSpPr>
          <p:nvPr/>
        </p:nvSpPr>
        <p:spPr bwMode="auto">
          <a:xfrm>
            <a:off x="1905000" y="29718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Absus/Bb  Absus/Eb</a:t>
            </a:r>
          </a:p>
        </p:txBody>
      </p:sp>
      <p:sp>
        <p:nvSpPr>
          <p:cNvPr id="119829" name="Text Box 21"/>
          <p:cNvSpPr txBox="1">
            <a:spLocks noChangeArrowheads="1"/>
          </p:cNvSpPr>
          <p:nvPr/>
        </p:nvSpPr>
        <p:spPr bwMode="auto">
          <a:xfrm>
            <a:off x="63246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19830" name="Text Box 22"/>
          <p:cNvSpPr txBox="1">
            <a:spLocks noChangeArrowheads="1"/>
          </p:cNvSpPr>
          <p:nvPr/>
        </p:nvSpPr>
        <p:spPr bwMode="auto">
          <a:xfrm>
            <a:off x="0" y="3962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a:t>
            </a:r>
          </a:p>
        </p:txBody>
      </p:sp>
      <p:sp>
        <p:nvSpPr>
          <p:cNvPr id="119831" name="Text Box 23"/>
          <p:cNvSpPr txBox="1">
            <a:spLocks noChangeArrowheads="1"/>
          </p:cNvSpPr>
          <p:nvPr/>
        </p:nvSpPr>
        <p:spPr bwMode="auto">
          <a:xfrm>
            <a:off x="2971800" y="3962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Ab2/C</a:t>
            </a:r>
          </a:p>
        </p:txBody>
      </p:sp>
      <p:sp>
        <p:nvSpPr>
          <p:cNvPr id="119832" name="Text Box 24"/>
          <p:cNvSpPr txBox="1">
            <a:spLocks noChangeArrowheads="1"/>
          </p:cNvSpPr>
          <p:nvPr/>
        </p:nvSpPr>
        <p:spPr bwMode="auto">
          <a:xfrm>
            <a:off x="5105400" y="3962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Absus/Bb</a:t>
            </a:r>
          </a:p>
        </p:txBody>
      </p:sp>
      <p:sp>
        <p:nvSpPr>
          <p:cNvPr id="119834" name="Text Box 26"/>
          <p:cNvSpPr txBox="1">
            <a:spLocks noChangeArrowheads="1"/>
          </p:cNvSpPr>
          <p:nvPr/>
        </p:nvSpPr>
        <p:spPr bwMode="auto">
          <a:xfrm>
            <a:off x="7696200" y="3962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609600" y="24384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5635" name="Text Box 3"/>
          <p:cNvSpPr txBox="1">
            <a:spLocks noChangeArrowheads="1"/>
          </p:cNvSpPr>
          <p:nvPr/>
        </p:nvSpPr>
        <p:spPr bwMode="auto">
          <a:xfrm>
            <a:off x="533400" y="11430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5636" name="Text Box 4"/>
          <p:cNvSpPr txBox="1">
            <a:spLocks noChangeArrowheads="1"/>
          </p:cNvSpPr>
          <p:nvPr/>
        </p:nvSpPr>
        <p:spPr bwMode="auto">
          <a:xfrm>
            <a:off x="457200" y="37338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5637" name="Text Box 5"/>
          <p:cNvSpPr txBox="1">
            <a:spLocks noChangeArrowheads="1"/>
          </p:cNvSpPr>
          <p:nvPr/>
        </p:nvSpPr>
        <p:spPr bwMode="auto">
          <a:xfrm>
            <a:off x="533400" y="4876800"/>
            <a:ext cx="7772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Praise Him,   Praise Him</a:t>
            </a:r>
          </a:p>
        </p:txBody>
      </p:sp>
      <p:sp>
        <p:nvSpPr>
          <p:cNvPr id="325638" name="Text Box 6"/>
          <p:cNvSpPr txBox="1">
            <a:spLocks noChangeArrowheads="1"/>
          </p:cNvSpPr>
          <p:nvPr/>
        </p:nvSpPr>
        <p:spPr bwMode="auto">
          <a:xfrm>
            <a:off x="13716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5639" name="Text Box 7"/>
          <p:cNvSpPr txBox="1">
            <a:spLocks noChangeArrowheads="1"/>
          </p:cNvSpPr>
          <p:nvPr/>
        </p:nvSpPr>
        <p:spPr bwMode="auto">
          <a:xfrm>
            <a:off x="22098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325640" name="Text Box 8"/>
          <p:cNvSpPr txBox="1">
            <a:spLocks noChangeArrowheads="1"/>
          </p:cNvSpPr>
          <p:nvPr/>
        </p:nvSpPr>
        <p:spPr bwMode="auto">
          <a:xfrm>
            <a:off x="32004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325641" name="Text Box 9"/>
          <p:cNvSpPr txBox="1">
            <a:spLocks noChangeArrowheads="1"/>
          </p:cNvSpPr>
          <p:nvPr/>
        </p:nvSpPr>
        <p:spPr bwMode="auto">
          <a:xfrm>
            <a:off x="58674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325642" name="Text Box 10"/>
          <p:cNvSpPr txBox="1">
            <a:spLocks noChangeArrowheads="1"/>
          </p:cNvSpPr>
          <p:nvPr/>
        </p:nvSpPr>
        <p:spPr bwMode="auto">
          <a:xfrm>
            <a:off x="1447800" y="19812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Bdim C    F</a:t>
            </a:r>
            <a:endParaRPr lang="en-US" sz="3600">
              <a:solidFill>
                <a:srgbClr val="FF0000"/>
              </a:solidFill>
              <a:effectLst>
                <a:outerShdw blurRad="38100" dist="38100" dir="2700000" algn="tl">
                  <a:srgbClr val="C0C0C0"/>
                </a:outerShdw>
              </a:effectLst>
            </a:endParaRPr>
          </a:p>
        </p:txBody>
      </p:sp>
      <p:sp>
        <p:nvSpPr>
          <p:cNvPr id="325643" name="Text Box 11"/>
          <p:cNvSpPr txBox="1">
            <a:spLocks noChangeArrowheads="1"/>
          </p:cNvSpPr>
          <p:nvPr/>
        </p:nvSpPr>
        <p:spPr bwMode="auto">
          <a:xfrm>
            <a:off x="46482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G</a:t>
            </a:r>
            <a:endParaRPr lang="en-US" sz="3600">
              <a:solidFill>
                <a:srgbClr val="FF0000"/>
              </a:solidFill>
              <a:effectLst>
                <a:outerShdw blurRad="38100" dist="38100" dir="2700000" algn="tl">
                  <a:srgbClr val="C0C0C0"/>
                </a:outerShdw>
              </a:effectLst>
            </a:endParaRPr>
          </a:p>
        </p:txBody>
      </p:sp>
      <p:sp>
        <p:nvSpPr>
          <p:cNvPr id="325644" name="Text Box 12"/>
          <p:cNvSpPr txBox="1">
            <a:spLocks noChangeArrowheads="1"/>
          </p:cNvSpPr>
          <p:nvPr/>
        </p:nvSpPr>
        <p:spPr bwMode="auto">
          <a:xfrm>
            <a:off x="58674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5645" name="Text Box 13"/>
          <p:cNvSpPr txBox="1">
            <a:spLocks noChangeArrowheads="1"/>
          </p:cNvSpPr>
          <p:nvPr/>
        </p:nvSpPr>
        <p:spPr bwMode="auto">
          <a:xfrm>
            <a:off x="11430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325646" name="Text Box 14"/>
          <p:cNvSpPr txBox="1">
            <a:spLocks noChangeArrowheads="1"/>
          </p:cNvSpPr>
          <p:nvPr/>
        </p:nvSpPr>
        <p:spPr bwMode="auto">
          <a:xfrm>
            <a:off x="2133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325647" name="Text Box 15"/>
          <p:cNvSpPr txBox="1">
            <a:spLocks noChangeArrowheads="1"/>
          </p:cNvSpPr>
          <p:nvPr/>
        </p:nvSpPr>
        <p:spPr bwMode="auto">
          <a:xfrm>
            <a:off x="3200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325648" name="Text Box 16"/>
          <p:cNvSpPr txBox="1">
            <a:spLocks noChangeArrowheads="1"/>
          </p:cNvSpPr>
          <p:nvPr/>
        </p:nvSpPr>
        <p:spPr bwMode="auto">
          <a:xfrm>
            <a:off x="5562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325649" name="Text Box 17"/>
          <p:cNvSpPr txBox="1">
            <a:spLocks noChangeArrowheads="1"/>
          </p:cNvSpPr>
          <p:nvPr/>
        </p:nvSpPr>
        <p:spPr bwMode="auto">
          <a:xfrm>
            <a:off x="1371600" y="4419600"/>
            <a:ext cx="2743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Bdim C      F</a:t>
            </a:r>
            <a:endParaRPr lang="en-US" sz="3600">
              <a:solidFill>
                <a:srgbClr val="FF0000"/>
              </a:solidFill>
              <a:effectLst>
                <a:outerShdw blurRad="38100" dist="38100" dir="2700000" algn="tl">
                  <a:srgbClr val="C0C0C0"/>
                </a:outerShdw>
              </a:effectLst>
            </a:endParaRPr>
          </a:p>
        </p:txBody>
      </p:sp>
      <p:sp>
        <p:nvSpPr>
          <p:cNvPr id="325650" name="Text Box 18"/>
          <p:cNvSpPr txBox="1">
            <a:spLocks noChangeArrowheads="1"/>
          </p:cNvSpPr>
          <p:nvPr/>
        </p:nvSpPr>
        <p:spPr bwMode="auto">
          <a:xfrm>
            <a:off x="4495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G</a:t>
            </a:r>
            <a:endParaRPr lang="en-US" sz="3600">
              <a:solidFill>
                <a:srgbClr val="FF0000"/>
              </a:solidFill>
              <a:effectLst>
                <a:outerShdw blurRad="38100" dist="38100" dir="2700000" algn="tl">
                  <a:srgbClr val="C0C0C0"/>
                </a:outerShdw>
              </a:effectLst>
            </a:endParaRPr>
          </a:p>
        </p:txBody>
      </p:sp>
      <p:sp>
        <p:nvSpPr>
          <p:cNvPr id="325651" name="Text Box 19"/>
          <p:cNvSpPr txBox="1">
            <a:spLocks noChangeArrowheads="1"/>
          </p:cNvSpPr>
          <p:nvPr/>
        </p:nvSpPr>
        <p:spPr bwMode="auto">
          <a:xfrm>
            <a:off x="57912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endParaRPr lang="en-US" smtClean="0"/>
          </a:p>
        </p:txBody>
      </p:sp>
      <p:sp>
        <p:nvSpPr>
          <p:cNvPr id="188419" name="Rectangle 3"/>
          <p:cNvSpPr>
            <a:spLocks noGrp="1" noChangeArrowheads="1"/>
          </p:cNvSpPr>
          <p:nvPr>
            <p:ph type="body" idx="1"/>
          </p:nvPr>
        </p:nvSpPr>
        <p:spPr/>
        <p:txBody>
          <a:bodyPr/>
          <a:lstStyle/>
          <a:p>
            <a:endParaRPr lang="en-US"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457200" y="5334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prince of peace, Sweet king of kings</a:t>
            </a:r>
          </a:p>
        </p:txBody>
      </p:sp>
      <p:sp>
        <p:nvSpPr>
          <p:cNvPr id="329731" name="Text Box 3"/>
          <p:cNvSpPr txBox="1">
            <a:spLocks noChangeArrowheads="1"/>
          </p:cNvSpPr>
          <p:nvPr/>
        </p:nvSpPr>
        <p:spPr bwMode="auto">
          <a:xfrm>
            <a:off x="381000" y="16764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bring my offering</a:t>
            </a:r>
          </a:p>
        </p:txBody>
      </p:sp>
      <p:sp>
        <p:nvSpPr>
          <p:cNvPr id="329732" name="Text Box 4"/>
          <p:cNvSpPr txBox="1">
            <a:spLocks noChangeArrowheads="1"/>
          </p:cNvSpPr>
          <p:nvPr/>
        </p:nvSpPr>
        <p:spPr bwMode="auto">
          <a:xfrm>
            <a:off x="0" y="2743200"/>
            <a:ext cx="8686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Please, accept my praise, as my hands I raise</a:t>
            </a:r>
          </a:p>
        </p:txBody>
      </p:sp>
      <p:sp>
        <p:nvSpPr>
          <p:cNvPr id="329733" name="Text Box 5"/>
          <p:cNvSpPr txBox="1">
            <a:spLocks noChangeArrowheads="1"/>
          </p:cNvSpPr>
          <p:nvPr/>
        </p:nvSpPr>
        <p:spPr bwMode="auto">
          <a:xfrm>
            <a:off x="381000" y="37338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surrender all to thee</a:t>
            </a:r>
          </a:p>
        </p:txBody>
      </p:sp>
      <p:sp>
        <p:nvSpPr>
          <p:cNvPr id="329734" name="Text Box 6"/>
          <p:cNvSpPr txBox="1">
            <a:spLocks noChangeArrowheads="1"/>
          </p:cNvSpPr>
          <p:nvPr/>
        </p:nvSpPr>
        <p:spPr bwMode="auto">
          <a:xfrm>
            <a:off x="381000" y="4648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Lord of all, on my knees I fall</a:t>
            </a:r>
          </a:p>
        </p:txBody>
      </p:sp>
      <p:sp>
        <p:nvSpPr>
          <p:cNvPr id="329735" name="Text Box 7"/>
          <p:cNvSpPr txBox="1">
            <a:spLocks noChangeArrowheads="1"/>
          </p:cNvSpPr>
          <p:nvPr/>
        </p:nvSpPr>
        <p:spPr bwMode="auto">
          <a:xfrm>
            <a:off x="304800" y="57150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Won’t you hear me when I call</a:t>
            </a:r>
          </a:p>
        </p:txBody>
      </p:sp>
      <p:sp>
        <p:nvSpPr>
          <p:cNvPr id="329736" name="Text Box 8"/>
          <p:cNvSpPr txBox="1">
            <a:spLocks noChangeArrowheads="1"/>
          </p:cNvSpPr>
          <p:nvPr/>
        </p:nvSpPr>
        <p:spPr bwMode="auto">
          <a:xfrm>
            <a:off x="1828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29737" name="Text Box 9"/>
          <p:cNvSpPr txBox="1">
            <a:spLocks noChangeArrowheads="1"/>
          </p:cNvSpPr>
          <p:nvPr/>
        </p:nvSpPr>
        <p:spPr bwMode="auto">
          <a:xfrm>
            <a:off x="58674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29738" name="Text Box 10"/>
          <p:cNvSpPr txBox="1">
            <a:spLocks noChangeArrowheads="1"/>
          </p:cNvSpPr>
          <p:nvPr/>
        </p:nvSpPr>
        <p:spPr bwMode="auto">
          <a:xfrm>
            <a:off x="2895600" y="1143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29739" name="Text Box 11"/>
          <p:cNvSpPr txBox="1">
            <a:spLocks noChangeArrowheads="1"/>
          </p:cNvSpPr>
          <p:nvPr/>
        </p:nvSpPr>
        <p:spPr bwMode="auto">
          <a:xfrm>
            <a:off x="5334000" y="114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29740" name="Text Box 12"/>
          <p:cNvSpPr txBox="1">
            <a:spLocks noChangeArrowheads="1"/>
          </p:cNvSpPr>
          <p:nvPr/>
        </p:nvSpPr>
        <p:spPr bwMode="auto">
          <a:xfrm>
            <a:off x="1752600" y="2286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29741" name="Text Box 13"/>
          <p:cNvSpPr txBox="1">
            <a:spLocks noChangeArrowheads="1"/>
          </p:cNvSpPr>
          <p:nvPr/>
        </p:nvSpPr>
        <p:spPr bwMode="auto">
          <a:xfrm>
            <a:off x="6172200" y="2286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29742" name="Text Box 14"/>
          <p:cNvSpPr txBox="1">
            <a:spLocks noChangeArrowheads="1"/>
          </p:cNvSpPr>
          <p:nvPr/>
        </p:nvSpPr>
        <p:spPr bwMode="auto">
          <a:xfrm>
            <a:off x="3048000" y="3352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29743" name="Text Box 15"/>
          <p:cNvSpPr txBox="1">
            <a:spLocks noChangeArrowheads="1"/>
          </p:cNvSpPr>
          <p:nvPr/>
        </p:nvSpPr>
        <p:spPr bwMode="auto">
          <a:xfrm>
            <a:off x="5638800" y="3352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29744" name="Text Box 16"/>
          <p:cNvSpPr txBox="1">
            <a:spLocks noChangeArrowheads="1"/>
          </p:cNvSpPr>
          <p:nvPr/>
        </p:nvSpPr>
        <p:spPr bwMode="auto">
          <a:xfrm>
            <a:off x="21336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29745" name="Text Box 17"/>
          <p:cNvSpPr txBox="1">
            <a:spLocks noChangeArrowheads="1"/>
          </p:cNvSpPr>
          <p:nvPr/>
        </p:nvSpPr>
        <p:spPr bwMode="auto">
          <a:xfrm>
            <a:off x="5638800" y="4267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29746" name="Text Box 18"/>
          <p:cNvSpPr txBox="1">
            <a:spLocks noChangeArrowheads="1"/>
          </p:cNvSpPr>
          <p:nvPr/>
        </p:nvSpPr>
        <p:spPr bwMode="auto">
          <a:xfrm>
            <a:off x="3429000" y="5257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29747" name="Text Box 19"/>
          <p:cNvSpPr txBox="1">
            <a:spLocks noChangeArrowheads="1"/>
          </p:cNvSpPr>
          <p:nvPr/>
        </p:nvSpPr>
        <p:spPr bwMode="auto">
          <a:xfrm>
            <a:off x="65532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609600" y="11430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  Send Your Spirit like a dove</a:t>
            </a:r>
          </a:p>
        </p:txBody>
      </p:sp>
      <p:sp>
        <p:nvSpPr>
          <p:cNvPr id="330755" name="Text Box 3"/>
          <p:cNvSpPr txBox="1">
            <a:spLocks noChangeArrowheads="1"/>
          </p:cNvSpPr>
          <p:nvPr/>
        </p:nvSpPr>
        <p:spPr bwMode="auto">
          <a:xfrm>
            <a:off x="609600" y="22860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fire from above</a:t>
            </a:r>
          </a:p>
        </p:txBody>
      </p:sp>
      <p:sp>
        <p:nvSpPr>
          <p:cNvPr id="330756" name="Text Box 4"/>
          <p:cNvSpPr txBox="1">
            <a:spLocks noChangeArrowheads="1"/>
          </p:cNvSpPr>
          <p:nvPr/>
        </p:nvSpPr>
        <p:spPr bwMode="auto">
          <a:xfrm>
            <a:off x="609600" y="3505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Spirit rain on my heart again</a:t>
            </a:r>
          </a:p>
        </p:txBody>
      </p:sp>
      <p:sp>
        <p:nvSpPr>
          <p:cNvPr id="330757" name="Text Box 5"/>
          <p:cNvSpPr txBox="1">
            <a:spLocks noChangeArrowheads="1"/>
          </p:cNvSpPr>
          <p:nvPr/>
        </p:nvSpPr>
        <p:spPr bwMode="auto">
          <a:xfrm>
            <a:off x="533400" y="47244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Spirit touch my heart</a:t>
            </a:r>
          </a:p>
        </p:txBody>
      </p:sp>
      <p:sp>
        <p:nvSpPr>
          <p:cNvPr id="330758" name="Text Box 6"/>
          <p:cNvSpPr txBox="1">
            <a:spLocks noChangeArrowheads="1"/>
          </p:cNvSpPr>
          <p:nvPr/>
        </p:nvSpPr>
        <p:spPr bwMode="auto">
          <a:xfrm>
            <a:off x="2209800" y="609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0759" name="Text Box 7"/>
          <p:cNvSpPr txBox="1">
            <a:spLocks noChangeArrowheads="1"/>
          </p:cNvSpPr>
          <p:nvPr/>
        </p:nvSpPr>
        <p:spPr bwMode="auto">
          <a:xfrm>
            <a:off x="4343400" y="609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0760" name="Text Box 8"/>
          <p:cNvSpPr txBox="1">
            <a:spLocks noChangeArrowheads="1"/>
          </p:cNvSpPr>
          <p:nvPr/>
        </p:nvSpPr>
        <p:spPr bwMode="auto">
          <a:xfrm>
            <a:off x="5943600" y="609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endParaRPr lang="en-US" b="1">
              <a:solidFill>
                <a:srgbClr val="FF0000"/>
              </a:solidFill>
              <a:effectLst>
                <a:outerShdw blurRad="38100" dist="38100" dir="2700000" algn="tl">
                  <a:srgbClr val="C0C0C0"/>
                </a:outerShdw>
              </a:effectLst>
            </a:endParaRPr>
          </a:p>
        </p:txBody>
      </p:sp>
      <p:sp>
        <p:nvSpPr>
          <p:cNvPr id="330761" name="Text Box 9"/>
          <p:cNvSpPr txBox="1">
            <a:spLocks noChangeArrowheads="1"/>
          </p:cNvSpPr>
          <p:nvPr/>
        </p:nvSpPr>
        <p:spPr bwMode="auto">
          <a:xfrm>
            <a:off x="6705600" y="609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0762" name="Text Box 10"/>
          <p:cNvSpPr txBox="1">
            <a:spLocks noChangeArrowheads="1"/>
          </p:cNvSpPr>
          <p:nvPr/>
        </p:nvSpPr>
        <p:spPr bwMode="auto">
          <a:xfrm>
            <a:off x="2286000" y="1752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30763" name="Text Box 11"/>
          <p:cNvSpPr txBox="1">
            <a:spLocks noChangeArrowheads="1"/>
          </p:cNvSpPr>
          <p:nvPr/>
        </p:nvSpPr>
        <p:spPr bwMode="auto">
          <a:xfrm>
            <a:off x="4191000" y="175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330764" name="Text Box 12"/>
          <p:cNvSpPr txBox="1">
            <a:spLocks noChangeArrowheads="1"/>
          </p:cNvSpPr>
          <p:nvPr/>
        </p:nvSpPr>
        <p:spPr bwMode="auto">
          <a:xfrm>
            <a:off x="6019800" y="1752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0765" name="Text Box 13"/>
          <p:cNvSpPr txBox="1">
            <a:spLocks noChangeArrowheads="1"/>
          </p:cNvSpPr>
          <p:nvPr/>
        </p:nvSpPr>
        <p:spPr bwMode="auto">
          <a:xfrm>
            <a:off x="6858000" y="175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30766" name="Text Box 14"/>
          <p:cNvSpPr txBox="1">
            <a:spLocks noChangeArrowheads="1"/>
          </p:cNvSpPr>
          <p:nvPr/>
        </p:nvSpPr>
        <p:spPr bwMode="auto">
          <a:xfrm>
            <a:off x="25908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30767" name="Text Box 15"/>
          <p:cNvSpPr txBox="1">
            <a:spLocks noChangeArrowheads="1"/>
          </p:cNvSpPr>
          <p:nvPr/>
        </p:nvSpPr>
        <p:spPr bwMode="auto">
          <a:xfrm>
            <a:off x="35814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E/G#</a:t>
            </a:r>
            <a:endParaRPr lang="en-US" b="1">
              <a:solidFill>
                <a:srgbClr val="FF0000"/>
              </a:solidFill>
              <a:effectLst>
                <a:outerShdw blurRad="38100" dist="38100" dir="2700000" algn="tl">
                  <a:srgbClr val="C0C0C0"/>
                </a:outerShdw>
              </a:effectLst>
            </a:endParaRPr>
          </a:p>
        </p:txBody>
      </p:sp>
      <p:sp>
        <p:nvSpPr>
          <p:cNvPr id="330768" name="Text Box 16"/>
          <p:cNvSpPr txBox="1">
            <a:spLocks noChangeArrowheads="1"/>
          </p:cNvSpPr>
          <p:nvPr/>
        </p:nvSpPr>
        <p:spPr bwMode="auto">
          <a:xfrm>
            <a:off x="5867400" y="2971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Em/G</a:t>
            </a:r>
            <a:endParaRPr lang="en-US" b="1">
              <a:solidFill>
                <a:srgbClr val="FF0000"/>
              </a:solidFill>
              <a:effectLst>
                <a:outerShdw blurRad="38100" dist="38100" dir="2700000" algn="tl">
                  <a:srgbClr val="C0C0C0"/>
                </a:outerShdw>
              </a:effectLst>
            </a:endParaRPr>
          </a:p>
        </p:txBody>
      </p:sp>
      <p:sp>
        <p:nvSpPr>
          <p:cNvPr id="330769" name="Text Box 17"/>
          <p:cNvSpPr txBox="1">
            <a:spLocks noChangeArrowheads="1"/>
          </p:cNvSpPr>
          <p:nvPr/>
        </p:nvSpPr>
        <p:spPr bwMode="auto">
          <a:xfrm>
            <a:off x="70866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330770" name="Text Box 18"/>
          <p:cNvSpPr txBox="1">
            <a:spLocks noChangeArrowheads="1"/>
          </p:cNvSpPr>
          <p:nvPr/>
        </p:nvSpPr>
        <p:spPr bwMode="auto">
          <a:xfrm>
            <a:off x="2971800" y="4267200"/>
            <a:ext cx="2514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 C/E F  F/G</a:t>
            </a:r>
            <a:endParaRPr lang="en-US" b="1">
              <a:solidFill>
                <a:srgbClr val="FF0000"/>
              </a:solidFill>
              <a:effectLst>
                <a:outerShdw blurRad="38100" dist="38100" dir="2700000" algn="tl">
                  <a:srgbClr val="C0C0C0"/>
                </a:outerShdw>
              </a:effectLst>
            </a:endParaRPr>
          </a:p>
        </p:txBody>
      </p:sp>
      <p:sp>
        <p:nvSpPr>
          <p:cNvPr id="330771" name="Text Box 19"/>
          <p:cNvSpPr txBox="1">
            <a:spLocks noChangeArrowheads="1"/>
          </p:cNvSpPr>
          <p:nvPr/>
        </p:nvSpPr>
        <p:spPr bwMode="auto">
          <a:xfrm>
            <a:off x="54102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0772" name="Text Box 20"/>
          <p:cNvSpPr txBox="1">
            <a:spLocks noChangeArrowheads="1"/>
          </p:cNvSpPr>
          <p:nvPr/>
        </p:nvSpPr>
        <p:spPr bwMode="auto">
          <a:xfrm>
            <a:off x="63246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come to worship You</a:t>
            </a:r>
          </a:p>
        </p:txBody>
      </p:sp>
      <p:sp>
        <p:nvSpPr>
          <p:cNvPr id="331780" name="Text Box 4"/>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be with You alone</a:t>
            </a:r>
          </a:p>
        </p:txBody>
      </p:sp>
      <p:sp>
        <p:nvSpPr>
          <p:cNvPr id="331781" name="Text Box 5"/>
          <p:cNvSpPr txBox="1">
            <a:spLocks noChangeArrowheads="1"/>
          </p:cNvSpPr>
          <p:nvPr/>
        </p:nvSpPr>
        <p:spPr bwMode="auto">
          <a:xfrm>
            <a:off x="457200" y="2362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come to worship You</a:t>
            </a:r>
          </a:p>
        </p:txBody>
      </p:sp>
      <p:sp>
        <p:nvSpPr>
          <p:cNvPr id="331782" name="Text Box 6"/>
          <p:cNvSpPr txBox="1">
            <a:spLocks noChangeArrowheads="1"/>
          </p:cNvSpPr>
          <p:nvPr/>
        </p:nvSpPr>
        <p:spPr bwMode="auto">
          <a:xfrm>
            <a:off x="457200" y="3352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Please make Your glory known</a:t>
            </a:r>
          </a:p>
        </p:txBody>
      </p:sp>
      <p:sp>
        <p:nvSpPr>
          <p:cNvPr id="331783" name="Text Box 7"/>
          <p:cNvSpPr txBox="1">
            <a:spLocks noChangeArrowheads="1"/>
          </p:cNvSpPr>
          <p:nvPr/>
        </p:nvSpPr>
        <p:spPr bwMode="auto">
          <a:xfrm>
            <a:off x="381000" y="4419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come to worship</a:t>
            </a:r>
          </a:p>
        </p:txBody>
      </p:sp>
      <p:sp>
        <p:nvSpPr>
          <p:cNvPr id="331784" name="Text Box 8"/>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bow before Your throne</a:t>
            </a:r>
          </a:p>
        </p:txBody>
      </p:sp>
      <p:sp>
        <p:nvSpPr>
          <p:cNvPr id="331787" name="Text Box 11"/>
          <p:cNvSpPr txBox="1">
            <a:spLocks noChangeArrowheads="1"/>
          </p:cNvSpPr>
          <p:nvPr/>
        </p:nvSpPr>
        <p:spPr bwMode="auto">
          <a:xfrm>
            <a:off x="1905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1796" name="Text Box 20"/>
          <p:cNvSpPr txBox="1">
            <a:spLocks noChangeArrowheads="1"/>
          </p:cNvSpPr>
          <p:nvPr/>
        </p:nvSpPr>
        <p:spPr bwMode="auto">
          <a:xfrm>
            <a:off x="3200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1797" name="Text Box 21"/>
          <p:cNvSpPr txBox="1">
            <a:spLocks noChangeArrowheads="1"/>
          </p:cNvSpPr>
          <p:nvPr/>
        </p:nvSpPr>
        <p:spPr bwMode="auto">
          <a:xfrm>
            <a:off x="5029200" y="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Gsus/F</a:t>
            </a:r>
            <a:endParaRPr lang="en-US" b="1">
              <a:solidFill>
                <a:srgbClr val="FF0000"/>
              </a:solidFill>
              <a:effectLst>
                <a:outerShdw blurRad="38100" dist="38100" dir="2700000" algn="tl">
                  <a:srgbClr val="C0C0C0"/>
                </a:outerShdw>
              </a:effectLst>
            </a:endParaRPr>
          </a:p>
        </p:txBody>
      </p:sp>
      <p:sp>
        <p:nvSpPr>
          <p:cNvPr id="331799" name="Text Box 23"/>
          <p:cNvSpPr txBox="1">
            <a:spLocks noChangeArrowheads="1"/>
          </p:cNvSpPr>
          <p:nvPr/>
        </p:nvSpPr>
        <p:spPr bwMode="auto">
          <a:xfrm>
            <a:off x="24384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31800" name="Text Box 24"/>
          <p:cNvSpPr txBox="1">
            <a:spLocks noChangeArrowheads="1"/>
          </p:cNvSpPr>
          <p:nvPr/>
        </p:nvSpPr>
        <p:spPr bwMode="auto">
          <a:xfrm>
            <a:off x="35814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1802" name="Text Box 26"/>
          <p:cNvSpPr txBox="1">
            <a:spLocks noChangeArrowheads="1"/>
          </p:cNvSpPr>
          <p:nvPr/>
        </p:nvSpPr>
        <p:spPr bwMode="auto">
          <a:xfrm>
            <a:off x="5486400" y="990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Gsus/F</a:t>
            </a:r>
            <a:endParaRPr lang="en-US" b="1">
              <a:solidFill>
                <a:srgbClr val="FF0000"/>
              </a:solidFill>
              <a:effectLst>
                <a:outerShdw blurRad="38100" dist="38100" dir="2700000" algn="tl">
                  <a:srgbClr val="C0C0C0"/>
                </a:outerShdw>
              </a:effectLst>
            </a:endParaRPr>
          </a:p>
        </p:txBody>
      </p:sp>
      <p:sp>
        <p:nvSpPr>
          <p:cNvPr id="331803" name="Text Box 27"/>
          <p:cNvSpPr txBox="1">
            <a:spLocks noChangeArrowheads="1"/>
          </p:cNvSpPr>
          <p:nvPr/>
        </p:nvSpPr>
        <p:spPr bwMode="auto">
          <a:xfrm>
            <a:off x="20574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1804" name="Text Box 28"/>
          <p:cNvSpPr txBox="1">
            <a:spLocks noChangeArrowheads="1"/>
          </p:cNvSpPr>
          <p:nvPr/>
        </p:nvSpPr>
        <p:spPr bwMode="auto">
          <a:xfrm>
            <a:off x="33528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1805" name="Text Box 29"/>
          <p:cNvSpPr txBox="1">
            <a:spLocks noChangeArrowheads="1"/>
          </p:cNvSpPr>
          <p:nvPr/>
        </p:nvSpPr>
        <p:spPr bwMode="auto">
          <a:xfrm>
            <a:off x="5181600" y="19812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Gsus/F</a:t>
            </a:r>
            <a:endParaRPr lang="en-US" b="1">
              <a:solidFill>
                <a:srgbClr val="FF0000"/>
              </a:solidFill>
              <a:effectLst>
                <a:outerShdw blurRad="38100" dist="38100" dir="2700000" algn="tl">
                  <a:srgbClr val="C0C0C0"/>
                </a:outerShdw>
              </a:effectLst>
            </a:endParaRPr>
          </a:p>
        </p:txBody>
      </p:sp>
      <p:sp>
        <p:nvSpPr>
          <p:cNvPr id="331806" name="Text Box 30"/>
          <p:cNvSpPr txBox="1">
            <a:spLocks noChangeArrowheads="1"/>
          </p:cNvSpPr>
          <p:nvPr/>
        </p:nvSpPr>
        <p:spPr bwMode="auto">
          <a:xfrm>
            <a:off x="28194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31807" name="Text Box 31"/>
          <p:cNvSpPr txBox="1">
            <a:spLocks noChangeArrowheads="1"/>
          </p:cNvSpPr>
          <p:nvPr/>
        </p:nvSpPr>
        <p:spPr bwMode="auto">
          <a:xfrm>
            <a:off x="44958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1809" name="Text Box 33"/>
          <p:cNvSpPr txBox="1">
            <a:spLocks noChangeArrowheads="1"/>
          </p:cNvSpPr>
          <p:nvPr/>
        </p:nvSpPr>
        <p:spPr bwMode="auto">
          <a:xfrm>
            <a:off x="22860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1810" name="Text Box 34"/>
          <p:cNvSpPr txBox="1">
            <a:spLocks noChangeArrowheads="1"/>
          </p:cNvSpPr>
          <p:nvPr/>
        </p:nvSpPr>
        <p:spPr bwMode="auto">
          <a:xfrm>
            <a:off x="35814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1811" name="Text Box 35"/>
          <p:cNvSpPr txBox="1">
            <a:spLocks noChangeArrowheads="1"/>
          </p:cNvSpPr>
          <p:nvPr/>
        </p:nvSpPr>
        <p:spPr bwMode="auto">
          <a:xfrm>
            <a:off x="5410200" y="4038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Gsus/F</a:t>
            </a:r>
            <a:endParaRPr lang="en-US" b="1">
              <a:solidFill>
                <a:srgbClr val="FF0000"/>
              </a:solidFill>
              <a:effectLst>
                <a:outerShdw blurRad="38100" dist="38100" dir="2700000" algn="tl">
                  <a:srgbClr val="C0C0C0"/>
                </a:outerShdw>
              </a:effectLst>
            </a:endParaRPr>
          </a:p>
        </p:txBody>
      </p:sp>
      <p:sp>
        <p:nvSpPr>
          <p:cNvPr id="331812" name="Rectangle 36"/>
          <p:cNvSpPr>
            <a:spLocks noChangeArrowheads="1"/>
          </p:cNvSpPr>
          <p:nvPr/>
        </p:nvSpPr>
        <p:spPr bwMode="auto">
          <a:xfrm>
            <a:off x="3581400" y="5181600"/>
            <a:ext cx="184150" cy="457200"/>
          </a:xfrm>
          <a:prstGeom prst="rect">
            <a:avLst/>
          </a:prstGeom>
          <a:noFill/>
          <a:ln w="9525">
            <a:noFill/>
            <a:miter lim="800000"/>
            <a:headEnd/>
            <a:tailEnd/>
          </a:ln>
          <a:effectLst/>
        </p:spPr>
        <p:txBody>
          <a:bodyPr wrap="none">
            <a:spAutoFit/>
          </a:bodyPr>
          <a:lstStyle/>
          <a:p>
            <a:pPr>
              <a:spcBef>
                <a:spcPct val="50000"/>
              </a:spcBef>
              <a:defRPr/>
            </a:pPr>
            <a:endParaRPr lang="en-US" b="1">
              <a:solidFill>
                <a:srgbClr val="FF0000"/>
              </a:solidFill>
              <a:effectLst>
                <a:outerShdw blurRad="38100" dist="38100" dir="2700000" algn="tl">
                  <a:srgbClr val="000000"/>
                </a:outerShdw>
              </a:effectLst>
            </a:endParaRPr>
          </a:p>
        </p:txBody>
      </p:sp>
      <p:sp>
        <p:nvSpPr>
          <p:cNvPr id="331813" name="Text Box 37"/>
          <p:cNvSpPr txBox="1">
            <a:spLocks noChangeArrowheads="1"/>
          </p:cNvSpPr>
          <p:nvPr/>
        </p:nvSpPr>
        <p:spPr bwMode="auto">
          <a:xfrm>
            <a:off x="56388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1814" name="Text Box 38"/>
          <p:cNvSpPr txBox="1">
            <a:spLocks noChangeArrowheads="1"/>
          </p:cNvSpPr>
          <p:nvPr/>
        </p:nvSpPr>
        <p:spPr bwMode="auto">
          <a:xfrm>
            <a:off x="29718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31815" name="Text Box 39"/>
          <p:cNvSpPr txBox="1">
            <a:spLocks noChangeArrowheads="1"/>
          </p:cNvSpPr>
          <p:nvPr/>
        </p:nvSpPr>
        <p:spPr bwMode="auto">
          <a:xfrm>
            <a:off x="48768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1816" name="Text Box 40"/>
          <p:cNvSpPr txBox="1">
            <a:spLocks noChangeArrowheads="1"/>
          </p:cNvSpPr>
          <p:nvPr/>
        </p:nvSpPr>
        <p:spPr bwMode="auto">
          <a:xfrm>
            <a:off x="6019800" y="2895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Gsus/F</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knee must bow</a:t>
            </a:r>
          </a:p>
        </p:txBody>
      </p:sp>
      <p:sp>
        <p:nvSpPr>
          <p:cNvPr id="332804" name="Text Box 4"/>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 Holy One let Your will be done</a:t>
            </a:r>
          </a:p>
        </p:txBody>
      </p:sp>
      <p:sp>
        <p:nvSpPr>
          <p:cNvPr id="332805" name="Text Box 5"/>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You are Lord of all</a:t>
            </a:r>
          </a:p>
        </p:txBody>
      </p:sp>
      <p:sp>
        <p:nvSpPr>
          <p:cNvPr id="332807" name="Text Box 7"/>
          <p:cNvSpPr txBox="1">
            <a:spLocks noChangeArrowheads="1"/>
          </p:cNvSpPr>
          <p:nvPr/>
        </p:nvSpPr>
        <p:spPr bwMode="auto">
          <a:xfrm>
            <a:off x="381000" y="4038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surrender all to You</a:t>
            </a:r>
          </a:p>
        </p:txBody>
      </p:sp>
      <p:sp>
        <p:nvSpPr>
          <p:cNvPr id="332808" name="Text Box 8"/>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tongue confess</a:t>
            </a:r>
          </a:p>
        </p:txBody>
      </p:sp>
      <p:sp>
        <p:nvSpPr>
          <p:cNvPr id="332809" name="Text Box 9"/>
          <p:cNvSpPr txBox="1">
            <a:spLocks noChangeArrowheads="1"/>
          </p:cNvSpPr>
          <p:nvPr/>
        </p:nvSpPr>
        <p:spPr bwMode="auto">
          <a:xfrm>
            <a:off x="3505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32810" name="Text Box 10"/>
          <p:cNvSpPr txBox="1">
            <a:spLocks noChangeArrowheads="1"/>
          </p:cNvSpPr>
          <p:nvPr/>
        </p:nvSpPr>
        <p:spPr bwMode="auto">
          <a:xfrm>
            <a:off x="32766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32811" name="Text Box 11"/>
          <p:cNvSpPr txBox="1">
            <a:spLocks noChangeArrowheads="1"/>
          </p:cNvSpPr>
          <p:nvPr/>
        </p:nvSpPr>
        <p:spPr bwMode="auto">
          <a:xfrm>
            <a:off x="6019800" y="1905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2812" name="Text Box 12"/>
          <p:cNvSpPr txBox="1">
            <a:spLocks noChangeArrowheads="1"/>
          </p:cNvSpPr>
          <p:nvPr/>
        </p:nvSpPr>
        <p:spPr bwMode="auto">
          <a:xfrm>
            <a:off x="37338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2823" name="Text Box 23"/>
          <p:cNvSpPr txBox="1">
            <a:spLocks noChangeArrowheads="1"/>
          </p:cNvSpPr>
          <p:nvPr/>
        </p:nvSpPr>
        <p:spPr bwMode="auto">
          <a:xfrm>
            <a:off x="20574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332824" name="Text Box 24"/>
          <p:cNvSpPr txBox="1">
            <a:spLocks noChangeArrowheads="1"/>
          </p:cNvSpPr>
          <p:nvPr/>
        </p:nvSpPr>
        <p:spPr bwMode="auto">
          <a:xfrm>
            <a:off x="5410200" y="2743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2825" name="Text Box 25"/>
          <p:cNvSpPr txBox="1">
            <a:spLocks noChangeArrowheads="1"/>
          </p:cNvSpPr>
          <p:nvPr/>
        </p:nvSpPr>
        <p:spPr bwMode="auto">
          <a:xfrm>
            <a:off x="32766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32826" name="Text Box 26"/>
          <p:cNvSpPr txBox="1">
            <a:spLocks noChangeArrowheads="1"/>
          </p:cNvSpPr>
          <p:nvPr/>
        </p:nvSpPr>
        <p:spPr bwMode="auto">
          <a:xfrm>
            <a:off x="5486400" y="3657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2827" name="Text Box 27"/>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be with You alone</a:t>
            </a:r>
          </a:p>
        </p:txBody>
      </p:sp>
      <p:sp>
        <p:nvSpPr>
          <p:cNvPr id="332828" name="Text Box 28"/>
          <p:cNvSpPr txBox="1">
            <a:spLocks noChangeArrowheads="1"/>
          </p:cNvSpPr>
          <p:nvPr/>
        </p:nvSpPr>
        <p:spPr bwMode="auto">
          <a:xfrm>
            <a:off x="381000" y="514985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come to worship</a:t>
            </a:r>
          </a:p>
        </p:txBody>
      </p:sp>
      <p:sp>
        <p:nvSpPr>
          <p:cNvPr id="332829" name="Text Box 29"/>
          <p:cNvSpPr txBox="1">
            <a:spLocks noChangeArrowheads="1"/>
          </p:cNvSpPr>
          <p:nvPr/>
        </p:nvSpPr>
        <p:spPr bwMode="auto">
          <a:xfrm>
            <a:off x="2819400" y="575945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32830" name="Text Box 30"/>
          <p:cNvSpPr txBox="1">
            <a:spLocks noChangeArrowheads="1"/>
          </p:cNvSpPr>
          <p:nvPr/>
        </p:nvSpPr>
        <p:spPr bwMode="auto">
          <a:xfrm>
            <a:off x="4495800" y="575945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2831" name="Text Box 31"/>
          <p:cNvSpPr txBox="1">
            <a:spLocks noChangeArrowheads="1"/>
          </p:cNvSpPr>
          <p:nvPr/>
        </p:nvSpPr>
        <p:spPr bwMode="auto">
          <a:xfrm>
            <a:off x="2286000" y="476885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2832" name="Text Box 32"/>
          <p:cNvSpPr txBox="1">
            <a:spLocks noChangeArrowheads="1"/>
          </p:cNvSpPr>
          <p:nvPr/>
        </p:nvSpPr>
        <p:spPr bwMode="auto">
          <a:xfrm>
            <a:off x="3581400" y="476885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332833" name="Text Box 33"/>
          <p:cNvSpPr txBox="1">
            <a:spLocks noChangeArrowheads="1"/>
          </p:cNvSpPr>
          <p:nvPr/>
        </p:nvSpPr>
        <p:spPr bwMode="auto">
          <a:xfrm>
            <a:off x="5410200" y="476885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Gsus/F</a:t>
            </a:r>
            <a:endParaRPr lang="en-US" b="1">
              <a:solidFill>
                <a:srgbClr val="FF0000"/>
              </a:solidFill>
              <a:effectLst>
                <a:outerShdw blurRad="38100" dist="38100" dir="2700000" algn="tl">
                  <a:srgbClr val="C0C0C0"/>
                </a:outerShdw>
              </a:effectLst>
            </a:endParaRPr>
          </a:p>
        </p:txBody>
      </p:sp>
      <p:sp>
        <p:nvSpPr>
          <p:cNvPr id="332834" name="Rectangle 34"/>
          <p:cNvSpPr>
            <a:spLocks noChangeArrowheads="1"/>
          </p:cNvSpPr>
          <p:nvPr/>
        </p:nvSpPr>
        <p:spPr bwMode="auto">
          <a:xfrm>
            <a:off x="3581400" y="5911850"/>
            <a:ext cx="184150" cy="457200"/>
          </a:xfrm>
          <a:prstGeom prst="rect">
            <a:avLst/>
          </a:prstGeom>
          <a:noFill/>
          <a:ln w="9525">
            <a:noFill/>
            <a:miter lim="800000"/>
            <a:headEnd/>
            <a:tailEnd/>
          </a:ln>
          <a:effectLst/>
        </p:spPr>
        <p:txBody>
          <a:bodyPr wrap="none">
            <a:spAutoFit/>
          </a:bodyPr>
          <a:lstStyle/>
          <a:p>
            <a:pPr>
              <a:spcBef>
                <a:spcPct val="50000"/>
              </a:spcBef>
              <a:defRPr/>
            </a:pPr>
            <a:endParaRPr lang="en-US" b="1">
              <a:solidFill>
                <a:srgbClr val="FF0000"/>
              </a:solidFill>
              <a:effectLst>
                <a:outerShdw blurRad="38100" dist="38100" dir="2700000" algn="tl">
                  <a:srgbClr val="000000"/>
                </a:outerShdw>
              </a:effectLst>
            </a:endParaRPr>
          </a:p>
        </p:txBody>
      </p:sp>
      <p:sp>
        <p:nvSpPr>
          <p:cNvPr id="332835" name="Text Box 35"/>
          <p:cNvSpPr txBox="1">
            <a:spLocks noChangeArrowheads="1"/>
          </p:cNvSpPr>
          <p:nvPr/>
        </p:nvSpPr>
        <p:spPr bwMode="auto">
          <a:xfrm>
            <a:off x="5638800" y="575945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0" y="762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Sweet anointing of the Lord</a:t>
            </a:r>
          </a:p>
        </p:txBody>
      </p:sp>
      <p:sp>
        <p:nvSpPr>
          <p:cNvPr id="333827" name="Text Box 3"/>
          <p:cNvSpPr txBox="1">
            <a:spLocks noChangeArrowheads="1"/>
          </p:cNvSpPr>
          <p:nvPr/>
        </p:nvSpPr>
        <p:spPr bwMode="auto">
          <a:xfrm>
            <a:off x="304800" y="1981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Fall on us, set us free</a:t>
            </a:r>
          </a:p>
        </p:txBody>
      </p:sp>
      <p:sp>
        <p:nvSpPr>
          <p:cNvPr id="333828" name="Text Box 4"/>
          <p:cNvSpPr txBox="1">
            <a:spLocks noChangeArrowheads="1"/>
          </p:cNvSpPr>
          <p:nvPr/>
        </p:nvSpPr>
        <p:spPr bwMode="auto">
          <a:xfrm>
            <a:off x="3048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Here we stand, our hearts cry out</a:t>
            </a:r>
          </a:p>
        </p:txBody>
      </p:sp>
      <p:sp>
        <p:nvSpPr>
          <p:cNvPr id="333829" name="Text Box 5"/>
          <p:cNvSpPr txBox="1">
            <a:spLocks noChangeArrowheads="1"/>
          </p:cNvSpPr>
          <p:nvPr/>
        </p:nvSpPr>
        <p:spPr bwMode="auto">
          <a:xfrm>
            <a:off x="381000" y="4343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Fill us now    Spirit of God</a:t>
            </a:r>
          </a:p>
        </p:txBody>
      </p:sp>
      <p:sp>
        <p:nvSpPr>
          <p:cNvPr id="333830" name="Text Box 6"/>
          <p:cNvSpPr txBox="1">
            <a:spLocks noChangeArrowheads="1"/>
          </p:cNvSpPr>
          <p:nvPr/>
        </p:nvSpPr>
        <p:spPr bwMode="auto">
          <a:xfrm>
            <a:off x="1371600" y="2286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333831" name="Text Box 7"/>
          <p:cNvSpPr txBox="1">
            <a:spLocks noChangeArrowheads="1"/>
          </p:cNvSpPr>
          <p:nvPr/>
        </p:nvSpPr>
        <p:spPr bwMode="auto">
          <a:xfrm>
            <a:off x="3048000" y="2286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Em/B</a:t>
            </a:r>
          </a:p>
        </p:txBody>
      </p:sp>
      <p:sp>
        <p:nvSpPr>
          <p:cNvPr id="333832" name="Text Box 8"/>
          <p:cNvSpPr txBox="1">
            <a:spLocks noChangeArrowheads="1"/>
          </p:cNvSpPr>
          <p:nvPr/>
        </p:nvSpPr>
        <p:spPr bwMode="auto">
          <a:xfrm>
            <a:off x="5867400" y="228600"/>
            <a:ext cx="3276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Gm6/Bb Asus A7/C# </a:t>
            </a:r>
          </a:p>
        </p:txBody>
      </p:sp>
      <p:sp>
        <p:nvSpPr>
          <p:cNvPr id="333833" name="Text Box 9"/>
          <p:cNvSpPr txBox="1">
            <a:spLocks noChangeArrowheads="1"/>
          </p:cNvSpPr>
          <p:nvPr/>
        </p:nvSpPr>
        <p:spPr bwMode="auto">
          <a:xfrm>
            <a:off x="2209800" y="14478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Dm</a:t>
            </a:r>
          </a:p>
        </p:txBody>
      </p:sp>
      <p:sp>
        <p:nvSpPr>
          <p:cNvPr id="333834" name="Text Box 10"/>
          <p:cNvSpPr txBox="1">
            <a:spLocks noChangeArrowheads="1"/>
          </p:cNvSpPr>
          <p:nvPr/>
        </p:nvSpPr>
        <p:spPr bwMode="auto">
          <a:xfrm>
            <a:off x="3505200" y="14478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Fm</a:t>
            </a:r>
          </a:p>
        </p:txBody>
      </p:sp>
      <p:sp>
        <p:nvSpPr>
          <p:cNvPr id="333835" name="Text Box 11"/>
          <p:cNvSpPr txBox="1">
            <a:spLocks noChangeArrowheads="1"/>
          </p:cNvSpPr>
          <p:nvPr/>
        </p:nvSpPr>
        <p:spPr bwMode="auto">
          <a:xfrm>
            <a:off x="5638800" y="1447800"/>
            <a:ext cx="1524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Gsus  G</a:t>
            </a:r>
          </a:p>
        </p:txBody>
      </p:sp>
      <p:sp>
        <p:nvSpPr>
          <p:cNvPr id="333836" name="Text Box 12"/>
          <p:cNvSpPr txBox="1">
            <a:spLocks noChangeArrowheads="1"/>
          </p:cNvSpPr>
          <p:nvPr/>
        </p:nvSpPr>
        <p:spPr bwMode="auto">
          <a:xfrm>
            <a:off x="990600" y="2819400"/>
            <a:ext cx="3124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Dm/G  E/G#  Am</a:t>
            </a:r>
          </a:p>
        </p:txBody>
      </p:sp>
      <p:sp>
        <p:nvSpPr>
          <p:cNvPr id="333837" name="Text Box 13"/>
          <p:cNvSpPr txBox="1">
            <a:spLocks noChangeArrowheads="1"/>
          </p:cNvSpPr>
          <p:nvPr/>
        </p:nvSpPr>
        <p:spPr bwMode="auto">
          <a:xfrm>
            <a:off x="4038600" y="28194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Ab+</a:t>
            </a:r>
          </a:p>
        </p:txBody>
      </p:sp>
      <p:sp>
        <p:nvSpPr>
          <p:cNvPr id="333838" name="Text Box 14"/>
          <p:cNvSpPr txBox="1">
            <a:spLocks noChangeArrowheads="1"/>
          </p:cNvSpPr>
          <p:nvPr/>
        </p:nvSpPr>
        <p:spPr bwMode="auto">
          <a:xfrm>
            <a:off x="7086600" y="28194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C/G</a:t>
            </a:r>
          </a:p>
        </p:txBody>
      </p:sp>
      <p:sp>
        <p:nvSpPr>
          <p:cNvPr id="333839" name="Text Box 15"/>
          <p:cNvSpPr txBox="1">
            <a:spLocks noChangeArrowheads="1"/>
          </p:cNvSpPr>
          <p:nvPr/>
        </p:nvSpPr>
        <p:spPr bwMode="auto">
          <a:xfrm>
            <a:off x="533400" y="39624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Am/F#</a:t>
            </a:r>
          </a:p>
        </p:txBody>
      </p:sp>
      <p:sp>
        <p:nvSpPr>
          <p:cNvPr id="333840" name="Text Box 16"/>
          <p:cNvSpPr txBox="1">
            <a:spLocks noChangeArrowheads="1"/>
          </p:cNvSpPr>
          <p:nvPr/>
        </p:nvSpPr>
        <p:spPr bwMode="auto">
          <a:xfrm>
            <a:off x="3276600" y="3962400"/>
            <a:ext cx="1600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F/D  Gsus   </a:t>
            </a:r>
          </a:p>
        </p:txBody>
      </p:sp>
      <p:sp>
        <p:nvSpPr>
          <p:cNvPr id="333841" name="Text Box 17"/>
          <p:cNvSpPr txBox="1">
            <a:spLocks noChangeArrowheads="1"/>
          </p:cNvSpPr>
          <p:nvPr/>
        </p:nvSpPr>
        <p:spPr bwMode="auto">
          <a:xfrm>
            <a:off x="5562600" y="39624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G7</a:t>
            </a:r>
          </a:p>
        </p:txBody>
      </p:sp>
      <p:sp>
        <p:nvSpPr>
          <p:cNvPr id="333842" name="Text Box 18"/>
          <p:cNvSpPr txBox="1">
            <a:spLocks noChangeArrowheads="1"/>
          </p:cNvSpPr>
          <p:nvPr/>
        </p:nvSpPr>
        <p:spPr bwMode="auto">
          <a:xfrm>
            <a:off x="6553200" y="39624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F/C</a:t>
            </a:r>
          </a:p>
        </p:txBody>
      </p:sp>
      <p:sp>
        <p:nvSpPr>
          <p:cNvPr id="333843" name="Text Box 19"/>
          <p:cNvSpPr txBox="1">
            <a:spLocks noChangeArrowheads="1"/>
          </p:cNvSpPr>
          <p:nvPr/>
        </p:nvSpPr>
        <p:spPr bwMode="auto">
          <a:xfrm>
            <a:off x="7467600" y="39624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381000" y="4572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Spirit of God</a:t>
            </a:r>
          </a:p>
        </p:txBody>
      </p:sp>
      <p:sp>
        <p:nvSpPr>
          <p:cNvPr id="334851" name="Text Box 3"/>
          <p:cNvSpPr txBox="1">
            <a:spLocks noChangeArrowheads="1"/>
          </p:cNvSpPr>
          <p:nvPr/>
        </p:nvSpPr>
        <p:spPr bwMode="auto">
          <a:xfrm>
            <a:off x="381000" y="14478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 invite Your awesome presence</a:t>
            </a:r>
          </a:p>
        </p:txBody>
      </p:sp>
      <p:sp>
        <p:nvSpPr>
          <p:cNvPr id="334852" name="Text Box 4"/>
          <p:cNvSpPr txBox="1">
            <a:spLocks noChangeArrowheads="1"/>
          </p:cNvSpPr>
          <p:nvPr/>
        </p:nvSpPr>
        <p:spPr bwMode="auto">
          <a:xfrm>
            <a:off x="457200" y="24384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Spirit of God, descend on us we pray</a:t>
            </a:r>
          </a:p>
        </p:txBody>
      </p:sp>
      <p:sp>
        <p:nvSpPr>
          <p:cNvPr id="334853" name="Text Box 5"/>
          <p:cNvSpPr txBox="1">
            <a:spLocks noChangeArrowheads="1"/>
          </p:cNvSpPr>
          <p:nvPr/>
        </p:nvSpPr>
        <p:spPr bwMode="auto">
          <a:xfrm>
            <a:off x="609600" y="35052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Spirit of God</a:t>
            </a:r>
          </a:p>
        </p:txBody>
      </p:sp>
      <p:sp>
        <p:nvSpPr>
          <p:cNvPr id="334854" name="Text Box 6"/>
          <p:cNvSpPr txBox="1">
            <a:spLocks noChangeArrowheads="1"/>
          </p:cNvSpPr>
          <p:nvPr/>
        </p:nvSpPr>
        <p:spPr bwMode="auto">
          <a:xfrm>
            <a:off x="381000" y="44958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 bow down in Holy reverence</a:t>
            </a:r>
          </a:p>
        </p:txBody>
      </p:sp>
      <p:sp>
        <p:nvSpPr>
          <p:cNvPr id="334855" name="Text Box 7"/>
          <p:cNvSpPr txBox="1">
            <a:spLocks noChangeArrowheads="1"/>
          </p:cNvSpPr>
          <p:nvPr/>
        </p:nvSpPr>
        <p:spPr bwMode="auto">
          <a:xfrm>
            <a:off x="381000" y="54102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Spirit of God, have thine own way</a:t>
            </a:r>
          </a:p>
        </p:txBody>
      </p:sp>
      <p:sp>
        <p:nvSpPr>
          <p:cNvPr id="334856" name="Text Box 8"/>
          <p:cNvSpPr txBox="1">
            <a:spLocks noChangeArrowheads="1"/>
          </p:cNvSpPr>
          <p:nvPr/>
        </p:nvSpPr>
        <p:spPr bwMode="auto">
          <a:xfrm>
            <a:off x="3124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4857" name="Text Box 9"/>
          <p:cNvSpPr txBox="1">
            <a:spLocks noChangeArrowheads="1"/>
          </p:cNvSpPr>
          <p:nvPr/>
        </p:nvSpPr>
        <p:spPr bwMode="auto">
          <a:xfrm>
            <a:off x="495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334858" name="Text Box 10"/>
          <p:cNvSpPr txBox="1">
            <a:spLocks noChangeArrowheads="1"/>
          </p:cNvSpPr>
          <p:nvPr/>
        </p:nvSpPr>
        <p:spPr bwMode="auto">
          <a:xfrm>
            <a:off x="9144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34859" name="Text Box 11"/>
          <p:cNvSpPr txBox="1">
            <a:spLocks noChangeArrowheads="1"/>
          </p:cNvSpPr>
          <p:nvPr/>
        </p:nvSpPr>
        <p:spPr bwMode="auto">
          <a:xfrm>
            <a:off x="45720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4860" name="Text Box 12"/>
          <p:cNvSpPr txBox="1">
            <a:spLocks noChangeArrowheads="1"/>
          </p:cNvSpPr>
          <p:nvPr/>
        </p:nvSpPr>
        <p:spPr bwMode="auto">
          <a:xfrm>
            <a:off x="6248400" y="1066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C2/G</a:t>
            </a:r>
            <a:endParaRPr lang="en-US" b="1">
              <a:solidFill>
                <a:srgbClr val="FF0000"/>
              </a:solidFill>
              <a:effectLst>
                <a:outerShdw blurRad="38100" dist="38100" dir="2700000" algn="tl">
                  <a:srgbClr val="C0C0C0"/>
                </a:outerShdw>
              </a:effectLst>
            </a:endParaRPr>
          </a:p>
        </p:txBody>
      </p:sp>
      <p:sp>
        <p:nvSpPr>
          <p:cNvPr id="334861" name="Text Box 13"/>
          <p:cNvSpPr txBox="1">
            <a:spLocks noChangeArrowheads="1"/>
          </p:cNvSpPr>
          <p:nvPr/>
        </p:nvSpPr>
        <p:spPr bwMode="auto">
          <a:xfrm>
            <a:off x="6858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4862" name="Text Box 14"/>
          <p:cNvSpPr txBox="1">
            <a:spLocks noChangeArrowheads="1"/>
          </p:cNvSpPr>
          <p:nvPr/>
        </p:nvSpPr>
        <p:spPr bwMode="auto">
          <a:xfrm>
            <a:off x="27432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34863" name="Text Box 15"/>
          <p:cNvSpPr txBox="1">
            <a:spLocks noChangeArrowheads="1"/>
          </p:cNvSpPr>
          <p:nvPr/>
        </p:nvSpPr>
        <p:spPr bwMode="auto">
          <a:xfrm>
            <a:off x="42672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34864" name="Text Box 16"/>
          <p:cNvSpPr txBox="1">
            <a:spLocks noChangeArrowheads="1"/>
          </p:cNvSpPr>
          <p:nvPr/>
        </p:nvSpPr>
        <p:spPr bwMode="auto">
          <a:xfrm>
            <a:off x="6019800" y="2133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F2/D</a:t>
            </a:r>
            <a:endParaRPr lang="en-US" b="1">
              <a:solidFill>
                <a:srgbClr val="FF0000"/>
              </a:solidFill>
              <a:effectLst>
                <a:outerShdw blurRad="38100" dist="38100" dir="2700000" algn="tl">
                  <a:srgbClr val="C0C0C0"/>
                </a:outerShdw>
              </a:effectLst>
            </a:endParaRPr>
          </a:p>
        </p:txBody>
      </p:sp>
      <p:sp>
        <p:nvSpPr>
          <p:cNvPr id="334865" name="Text Box 17"/>
          <p:cNvSpPr txBox="1">
            <a:spLocks noChangeArrowheads="1"/>
          </p:cNvSpPr>
          <p:nvPr/>
        </p:nvSpPr>
        <p:spPr bwMode="auto">
          <a:xfrm>
            <a:off x="7391400" y="213360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C/D</a:t>
            </a:r>
            <a:endParaRPr lang="en-US" b="1">
              <a:solidFill>
                <a:srgbClr val="FF0000"/>
              </a:solidFill>
              <a:effectLst>
                <a:outerShdw blurRad="38100" dist="38100" dir="2700000" algn="tl">
                  <a:srgbClr val="C0C0C0"/>
                </a:outerShdw>
              </a:effectLst>
            </a:endParaRPr>
          </a:p>
        </p:txBody>
      </p:sp>
      <p:sp>
        <p:nvSpPr>
          <p:cNvPr id="334866" name="Text Box 18"/>
          <p:cNvSpPr txBox="1">
            <a:spLocks noChangeArrowheads="1"/>
          </p:cNvSpPr>
          <p:nvPr/>
        </p:nvSpPr>
        <p:spPr bwMode="auto">
          <a:xfrm>
            <a:off x="32766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4867" name="Text Box 19"/>
          <p:cNvSpPr txBox="1">
            <a:spLocks noChangeArrowheads="1"/>
          </p:cNvSpPr>
          <p:nvPr/>
        </p:nvSpPr>
        <p:spPr bwMode="auto">
          <a:xfrm>
            <a:off x="53340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334868" name="Text Box 20"/>
          <p:cNvSpPr txBox="1">
            <a:spLocks noChangeArrowheads="1"/>
          </p:cNvSpPr>
          <p:nvPr/>
        </p:nvSpPr>
        <p:spPr bwMode="auto">
          <a:xfrm>
            <a:off x="1066800" y="4191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334869" name="Text Box 21"/>
          <p:cNvSpPr txBox="1">
            <a:spLocks noChangeArrowheads="1"/>
          </p:cNvSpPr>
          <p:nvPr/>
        </p:nvSpPr>
        <p:spPr bwMode="auto">
          <a:xfrm>
            <a:off x="47244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4870" name="Text Box 22"/>
          <p:cNvSpPr txBox="1">
            <a:spLocks noChangeArrowheads="1"/>
          </p:cNvSpPr>
          <p:nvPr/>
        </p:nvSpPr>
        <p:spPr bwMode="auto">
          <a:xfrm>
            <a:off x="6324600" y="411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a:t>
            </a:r>
            <a:endParaRPr lang="en-US" b="1">
              <a:solidFill>
                <a:srgbClr val="FF0000"/>
              </a:solidFill>
              <a:effectLst>
                <a:outerShdw blurRad="38100" dist="38100" dir="2700000" algn="tl">
                  <a:srgbClr val="C0C0C0"/>
                </a:outerShdw>
              </a:effectLst>
            </a:endParaRPr>
          </a:p>
        </p:txBody>
      </p:sp>
      <p:sp>
        <p:nvSpPr>
          <p:cNvPr id="334871" name="Text Box 23"/>
          <p:cNvSpPr txBox="1">
            <a:spLocks noChangeArrowheads="1"/>
          </p:cNvSpPr>
          <p:nvPr/>
        </p:nvSpPr>
        <p:spPr bwMode="auto">
          <a:xfrm>
            <a:off x="8382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4872" name="Text Box 24"/>
          <p:cNvSpPr txBox="1">
            <a:spLocks noChangeArrowheads="1"/>
          </p:cNvSpPr>
          <p:nvPr/>
        </p:nvSpPr>
        <p:spPr bwMode="auto">
          <a:xfrm>
            <a:off x="28194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34873" name="Text Box 25"/>
          <p:cNvSpPr txBox="1">
            <a:spLocks noChangeArrowheads="1"/>
          </p:cNvSpPr>
          <p:nvPr/>
        </p:nvSpPr>
        <p:spPr bwMode="auto">
          <a:xfrm>
            <a:off x="41148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34874" name="Text Box 26"/>
          <p:cNvSpPr txBox="1">
            <a:spLocks noChangeArrowheads="1"/>
          </p:cNvSpPr>
          <p:nvPr/>
        </p:nvSpPr>
        <p:spPr bwMode="auto">
          <a:xfrm>
            <a:off x="5105400" y="510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F2/D</a:t>
            </a:r>
            <a:endParaRPr lang="en-US" b="1">
              <a:solidFill>
                <a:srgbClr val="FF0000"/>
              </a:solidFill>
              <a:effectLst>
                <a:outerShdw blurRad="38100" dist="38100" dir="2700000" algn="tl">
                  <a:srgbClr val="C0C0C0"/>
                </a:outerShdw>
              </a:effectLst>
            </a:endParaRPr>
          </a:p>
        </p:txBody>
      </p:sp>
      <p:sp>
        <p:nvSpPr>
          <p:cNvPr id="334875" name="Text Box 27"/>
          <p:cNvSpPr txBox="1">
            <a:spLocks noChangeArrowheads="1"/>
          </p:cNvSpPr>
          <p:nvPr/>
        </p:nvSpPr>
        <p:spPr bwMode="auto">
          <a:xfrm>
            <a:off x="71628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381000" y="3810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Move freely among us</a:t>
            </a:r>
          </a:p>
        </p:txBody>
      </p:sp>
      <p:sp>
        <p:nvSpPr>
          <p:cNvPr id="335875" name="Text Box 3"/>
          <p:cNvSpPr txBox="1">
            <a:spLocks noChangeArrowheads="1"/>
          </p:cNvSpPr>
          <p:nvPr/>
        </p:nvSpPr>
        <p:spPr bwMode="auto">
          <a:xfrm>
            <a:off x="457200" y="14478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touch us with Your love</a:t>
            </a:r>
          </a:p>
        </p:txBody>
      </p:sp>
      <p:sp>
        <p:nvSpPr>
          <p:cNvPr id="335876" name="Text Box 4"/>
          <p:cNvSpPr txBox="1">
            <a:spLocks noChangeArrowheads="1"/>
          </p:cNvSpPr>
          <p:nvPr/>
        </p:nvSpPr>
        <p:spPr bwMode="auto">
          <a:xfrm>
            <a:off x="381000" y="25908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Cleanse with Your fire</a:t>
            </a:r>
          </a:p>
        </p:txBody>
      </p:sp>
      <p:sp>
        <p:nvSpPr>
          <p:cNvPr id="335877" name="Text Box 5"/>
          <p:cNvSpPr txBox="1">
            <a:spLocks noChangeArrowheads="1"/>
          </p:cNvSpPr>
          <p:nvPr/>
        </p:nvSpPr>
        <p:spPr bwMode="auto">
          <a:xfrm>
            <a:off x="457200" y="35052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do as You desire</a:t>
            </a:r>
          </a:p>
        </p:txBody>
      </p:sp>
      <p:sp>
        <p:nvSpPr>
          <p:cNvPr id="335878" name="Text Box 6"/>
          <p:cNvSpPr txBox="1">
            <a:spLocks noChangeArrowheads="1"/>
          </p:cNvSpPr>
          <p:nvPr/>
        </p:nvSpPr>
        <p:spPr bwMode="auto">
          <a:xfrm>
            <a:off x="381000" y="4572000"/>
            <a:ext cx="8305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Spirit of God</a:t>
            </a:r>
          </a:p>
        </p:txBody>
      </p:sp>
      <p:sp>
        <p:nvSpPr>
          <p:cNvPr id="335879" name="Text Box 7"/>
          <p:cNvSpPr txBox="1">
            <a:spLocks noChangeArrowheads="1"/>
          </p:cNvSpPr>
          <p:nvPr/>
        </p:nvSpPr>
        <p:spPr bwMode="auto">
          <a:xfrm>
            <a:off x="3352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5880" name="Text Box 8"/>
          <p:cNvSpPr txBox="1">
            <a:spLocks noChangeArrowheads="1"/>
          </p:cNvSpPr>
          <p:nvPr/>
        </p:nvSpPr>
        <p:spPr bwMode="auto">
          <a:xfrm>
            <a:off x="42672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335881" name="Text Box 9"/>
          <p:cNvSpPr txBox="1">
            <a:spLocks noChangeArrowheads="1"/>
          </p:cNvSpPr>
          <p:nvPr/>
        </p:nvSpPr>
        <p:spPr bwMode="auto">
          <a:xfrm>
            <a:off x="5181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335882" name="Text Box 10"/>
          <p:cNvSpPr txBox="1">
            <a:spLocks noChangeArrowheads="1"/>
          </p:cNvSpPr>
          <p:nvPr/>
        </p:nvSpPr>
        <p:spPr bwMode="auto">
          <a:xfrm>
            <a:off x="27432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5883" name="Text Box 11"/>
          <p:cNvSpPr txBox="1">
            <a:spLocks noChangeArrowheads="1"/>
          </p:cNvSpPr>
          <p:nvPr/>
        </p:nvSpPr>
        <p:spPr bwMode="auto">
          <a:xfrm>
            <a:off x="65532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5884" name="Text Box 12"/>
          <p:cNvSpPr txBox="1">
            <a:spLocks noChangeArrowheads="1"/>
          </p:cNvSpPr>
          <p:nvPr/>
        </p:nvSpPr>
        <p:spPr bwMode="auto">
          <a:xfrm>
            <a:off x="2514600" y="213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35885" name="Text Box 13"/>
          <p:cNvSpPr txBox="1">
            <a:spLocks noChangeArrowheads="1"/>
          </p:cNvSpPr>
          <p:nvPr/>
        </p:nvSpPr>
        <p:spPr bwMode="auto">
          <a:xfrm>
            <a:off x="3962400" y="2133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335886" name="Text Box 14"/>
          <p:cNvSpPr txBox="1">
            <a:spLocks noChangeArrowheads="1"/>
          </p:cNvSpPr>
          <p:nvPr/>
        </p:nvSpPr>
        <p:spPr bwMode="auto">
          <a:xfrm>
            <a:off x="6019800" y="213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335887" name="Text Box 15"/>
          <p:cNvSpPr txBox="1">
            <a:spLocks noChangeArrowheads="1"/>
          </p:cNvSpPr>
          <p:nvPr/>
        </p:nvSpPr>
        <p:spPr bwMode="auto">
          <a:xfrm>
            <a:off x="32004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335888" name="Text Box 16"/>
          <p:cNvSpPr txBox="1">
            <a:spLocks noChangeArrowheads="1"/>
          </p:cNvSpPr>
          <p:nvPr/>
        </p:nvSpPr>
        <p:spPr bwMode="auto">
          <a:xfrm>
            <a:off x="58674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endParaRPr lang="en-US" b="1">
              <a:solidFill>
                <a:srgbClr val="FF0000"/>
              </a:solidFill>
              <a:effectLst>
                <a:outerShdw blurRad="38100" dist="38100" dir="2700000" algn="tl">
                  <a:srgbClr val="C0C0C0"/>
                </a:outerShdw>
              </a:effectLst>
            </a:endParaRPr>
          </a:p>
        </p:txBody>
      </p:sp>
      <p:sp>
        <p:nvSpPr>
          <p:cNvPr id="335889" name="Text Box 17"/>
          <p:cNvSpPr txBox="1">
            <a:spLocks noChangeArrowheads="1"/>
          </p:cNvSpPr>
          <p:nvPr/>
        </p:nvSpPr>
        <p:spPr bwMode="auto">
          <a:xfrm>
            <a:off x="5029200" y="4191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0" y="533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This Grace is mine, </a:t>
            </a:r>
            <a:endParaRPr lang="en-US" sz="5400">
              <a:solidFill>
                <a:schemeClr val="bg1"/>
              </a:solidFill>
              <a:effectLst>
                <a:outerShdw blurRad="38100" dist="38100" dir="2700000" algn="tl">
                  <a:srgbClr val="000000"/>
                </a:outerShdw>
              </a:effectLst>
            </a:endParaRPr>
          </a:p>
        </p:txBody>
      </p:sp>
      <p:sp>
        <p:nvSpPr>
          <p:cNvPr id="336899" name="Rectangle 3"/>
          <p:cNvSpPr>
            <a:spLocks noChangeArrowheads="1"/>
          </p:cNvSpPr>
          <p:nvPr/>
        </p:nvSpPr>
        <p:spPr bwMode="auto">
          <a:xfrm>
            <a:off x="685800" y="1447800"/>
            <a:ext cx="759301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This glory earth bound heaven sent, </a:t>
            </a:r>
          </a:p>
        </p:txBody>
      </p:sp>
      <p:sp>
        <p:nvSpPr>
          <p:cNvPr id="336900" name="Rectangle 4"/>
          <p:cNvSpPr>
            <a:spLocks noChangeArrowheads="1"/>
          </p:cNvSpPr>
          <p:nvPr/>
        </p:nvSpPr>
        <p:spPr bwMode="auto">
          <a:xfrm>
            <a:off x="2514600" y="2362200"/>
            <a:ext cx="374015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This plan divine, </a:t>
            </a:r>
          </a:p>
        </p:txBody>
      </p:sp>
      <p:sp>
        <p:nvSpPr>
          <p:cNvPr id="336901" name="Rectangle 5"/>
          <p:cNvSpPr>
            <a:spLocks noChangeArrowheads="1"/>
          </p:cNvSpPr>
          <p:nvPr/>
        </p:nvSpPr>
        <p:spPr bwMode="auto">
          <a:xfrm>
            <a:off x="304800" y="3352800"/>
            <a:ext cx="818991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this life, this light, that breaks my night</a:t>
            </a:r>
          </a:p>
        </p:txBody>
      </p:sp>
      <p:sp>
        <p:nvSpPr>
          <p:cNvPr id="336902" name="Rectangle 6"/>
          <p:cNvSpPr>
            <a:spLocks noChangeArrowheads="1"/>
          </p:cNvSpPr>
          <p:nvPr/>
        </p:nvSpPr>
        <p:spPr bwMode="auto">
          <a:xfrm>
            <a:off x="0" y="4648200"/>
            <a:ext cx="883443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The Spirit of God, heaven falls like a dove</a:t>
            </a:r>
          </a:p>
        </p:txBody>
      </p:sp>
      <p:sp>
        <p:nvSpPr>
          <p:cNvPr id="336903" name="Rectangle 7"/>
          <p:cNvSpPr>
            <a:spLocks noChangeArrowheads="1"/>
          </p:cNvSpPr>
          <p:nvPr/>
        </p:nvSpPr>
        <p:spPr bwMode="auto">
          <a:xfrm>
            <a:off x="3124200" y="5791200"/>
            <a:ext cx="287972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to my heart...</a:t>
            </a:r>
          </a:p>
        </p:txBody>
      </p:sp>
      <p:sp>
        <p:nvSpPr>
          <p:cNvPr id="336904" name="Text Box 8"/>
          <p:cNvSpPr txBox="1">
            <a:spLocks noChangeArrowheads="1"/>
          </p:cNvSpPr>
          <p:nvPr/>
        </p:nvSpPr>
        <p:spPr bwMode="auto">
          <a:xfrm>
            <a:off x="2743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6905" name="Text Box 9"/>
          <p:cNvSpPr txBox="1">
            <a:spLocks noChangeArrowheads="1"/>
          </p:cNvSpPr>
          <p:nvPr/>
        </p:nvSpPr>
        <p:spPr bwMode="auto">
          <a:xfrm>
            <a:off x="6096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6906" name="Text Box 10"/>
          <p:cNvSpPr txBox="1">
            <a:spLocks noChangeArrowheads="1"/>
          </p:cNvSpPr>
          <p:nvPr/>
        </p:nvSpPr>
        <p:spPr bwMode="auto">
          <a:xfrm>
            <a:off x="21336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6907" name="Text Box 11"/>
          <p:cNvSpPr txBox="1">
            <a:spLocks noChangeArrowheads="1"/>
          </p:cNvSpPr>
          <p:nvPr/>
        </p:nvSpPr>
        <p:spPr bwMode="auto">
          <a:xfrm>
            <a:off x="4572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6908" name="Text Box 12"/>
          <p:cNvSpPr txBox="1">
            <a:spLocks noChangeArrowheads="1"/>
          </p:cNvSpPr>
          <p:nvPr/>
        </p:nvSpPr>
        <p:spPr bwMode="auto">
          <a:xfrm>
            <a:off x="5334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36909" name="Text Box 13"/>
          <p:cNvSpPr txBox="1">
            <a:spLocks noChangeArrowheads="1"/>
          </p:cNvSpPr>
          <p:nvPr/>
        </p:nvSpPr>
        <p:spPr bwMode="auto">
          <a:xfrm>
            <a:off x="73914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36910" name="Text Box 14"/>
          <p:cNvSpPr txBox="1">
            <a:spLocks noChangeArrowheads="1"/>
          </p:cNvSpPr>
          <p:nvPr/>
        </p:nvSpPr>
        <p:spPr bwMode="auto">
          <a:xfrm>
            <a:off x="27432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C2/G</a:t>
            </a:r>
          </a:p>
        </p:txBody>
      </p:sp>
      <p:sp>
        <p:nvSpPr>
          <p:cNvPr id="336911" name="Text Box 15"/>
          <p:cNvSpPr txBox="1">
            <a:spLocks noChangeArrowheads="1"/>
          </p:cNvSpPr>
          <p:nvPr/>
        </p:nvSpPr>
        <p:spPr bwMode="auto">
          <a:xfrm>
            <a:off x="54864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6912" name="Text Box 16"/>
          <p:cNvSpPr txBox="1">
            <a:spLocks noChangeArrowheads="1"/>
          </p:cNvSpPr>
          <p:nvPr/>
        </p:nvSpPr>
        <p:spPr bwMode="auto">
          <a:xfrm>
            <a:off x="72390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
        <p:nvSpPr>
          <p:cNvPr id="336913" name="Text Box 17"/>
          <p:cNvSpPr txBox="1">
            <a:spLocks noChangeArrowheads="1"/>
          </p:cNvSpPr>
          <p:nvPr/>
        </p:nvSpPr>
        <p:spPr bwMode="auto">
          <a:xfrm>
            <a:off x="82296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36914" name="Text Box 18"/>
          <p:cNvSpPr txBox="1">
            <a:spLocks noChangeArrowheads="1"/>
          </p:cNvSpPr>
          <p:nvPr/>
        </p:nvSpPr>
        <p:spPr bwMode="auto">
          <a:xfrm>
            <a:off x="45720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ext Box 2"/>
          <p:cNvSpPr txBox="1">
            <a:spLocks noChangeArrowheads="1"/>
          </p:cNvSpPr>
          <p:nvPr/>
        </p:nvSpPr>
        <p:spPr bwMode="auto">
          <a:xfrm>
            <a:off x="838200" y="2133600"/>
            <a:ext cx="7391400" cy="1189038"/>
          </a:xfrm>
          <a:prstGeom prst="rect">
            <a:avLst/>
          </a:prstGeom>
          <a:noFill/>
          <a:ln w="9525">
            <a:noFill/>
            <a:miter lim="800000"/>
            <a:headEnd/>
            <a:tailEnd/>
          </a:ln>
          <a:effectLst/>
        </p:spPr>
        <p:txBody>
          <a:bodyPr>
            <a:spAutoFit/>
          </a:bodyPr>
          <a:lstStyle/>
          <a:p>
            <a:pPr algn="ctr">
              <a:spcBef>
                <a:spcPct val="50000"/>
              </a:spcBef>
              <a:defRPr/>
            </a:pPr>
            <a:r>
              <a:rPr lang="en-US" sz="7200" b="1">
                <a:solidFill>
                  <a:srgbClr val="FFCC00"/>
                </a:solidFill>
                <a:effectLst>
                  <a:outerShdw blurRad="38100" dist="38100" dir="2700000" algn="tl">
                    <a:srgbClr val="000000"/>
                  </a:outerShdw>
                </a:effectLst>
                <a:latin typeface="Tahoma" pitchFamily="34" charset="0"/>
              </a:rPr>
              <a:t>Nations Church</a:t>
            </a:r>
            <a:r>
              <a:rPr lang="en-US" sz="4800" b="1">
                <a:solidFill>
                  <a:srgbClr val="FFCC00"/>
                </a:solidFill>
                <a:effectLst>
                  <a:outerShdw blurRad="38100" dist="38100" dir="2700000" algn="tl">
                    <a:srgbClr val="000000"/>
                  </a:outerShdw>
                </a:effectLst>
                <a:latin typeface="Arial" charset="0"/>
              </a:rPr>
              <a:t> </a:t>
            </a:r>
          </a:p>
        </p:txBody>
      </p:sp>
      <p:sp>
        <p:nvSpPr>
          <p:cNvPr id="2051" name="Text Box 3"/>
          <p:cNvSpPr txBox="1">
            <a:spLocks noChangeArrowheads="1"/>
          </p:cNvSpPr>
          <p:nvPr/>
        </p:nvSpPr>
        <p:spPr bwMode="auto">
          <a:xfrm>
            <a:off x="1219200" y="2895600"/>
            <a:ext cx="6553200" cy="457200"/>
          </a:xfrm>
          <a:prstGeom prst="rect">
            <a:avLst/>
          </a:prstGeom>
          <a:noFill/>
          <a:ln w="9525">
            <a:noFill/>
            <a:miter lim="800000"/>
            <a:headEnd/>
            <a:tailEnd/>
          </a:ln>
        </p:spPr>
        <p:txBody>
          <a:bodyPr>
            <a:spAutoFit/>
          </a:bodyPr>
          <a:lstStyle/>
          <a:p>
            <a:pPr>
              <a:spcBef>
                <a:spcPct val="50000"/>
              </a:spcBef>
            </a:pPr>
            <a:endParaRPr lang="en-US"/>
          </a:p>
        </p:txBody>
      </p:sp>
      <p:sp>
        <p:nvSpPr>
          <p:cNvPr id="877572" name="Text Box 4"/>
          <p:cNvSpPr txBox="1">
            <a:spLocks noChangeArrowheads="1"/>
          </p:cNvSpPr>
          <p:nvPr/>
        </p:nvSpPr>
        <p:spPr bwMode="auto">
          <a:xfrm>
            <a:off x="1447800" y="1066800"/>
            <a:ext cx="6172200" cy="823913"/>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latin typeface="Arial Narrow" pitchFamily="34" charset="0"/>
              </a:rPr>
              <a:t>You are welcome here!</a:t>
            </a:r>
            <a:endParaRPr lang="en-US" sz="4800" b="1">
              <a:solidFill>
                <a:srgbClr val="FFCC00"/>
              </a:solidFill>
              <a:effectLst>
                <a:outerShdw blurRad="38100" dist="38100" dir="2700000" algn="tl">
                  <a:srgbClr val="000000"/>
                </a:outerShdw>
              </a:effectLst>
              <a:latin typeface="Arial" charset="0"/>
            </a:endParaRPr>
          </a:p>
        </p:txBody>
      </p:sp>
      <p:sp>
        <p:nvSpPr>
          <p:cNvPr id="2053" name="Text Box 5"/>
          <p:cNvSpPr txBox="1">
            <a:spLocks noChangeArrowheads="1"/>
          </p:cNvSpPr>
          <p:nvPr/>
        </p:nvSpPr>
        <p:spPr bwMode="auto">
          <a:xfrm>
            <a:off x="1066800" y="3505200"/>
            <a:ext cx="7467600" cy="579438"/>
          </a:xfrm>
          <a:prstGeom prst="rect">
            <a:avLst/>
          </a:prstGeom>
          <a:noFill/>
          <a:ln w="9525">
            <a:noFill/>
            <a:miter lim="800000"/>
            <a:headEnd/>
            <a:tailEnd/>
          </a:ln>
        </p:spPr>
        <p:txBody>
          <a:bodyPr>
            <a:spAutoFit/>
          </a:bodyPr>
          <a:lstStyle/>
          <a:p>
            <a:pPr algn="ctr">
              <a:spcBef>
                <a:spcPct val="50000"/>
              </a:spcBef>
            </a:pPr>
            <a:r>
              <a:rPr lang="en-US" sz="3200" i="1">
                <a:solidFill>
                  <a:schemeClr val="bg1"/>
                </a:solidFill>
              </a:rPr>
              <a:t>This is a place that you can call home…</a:t>
            </a:r>
            <a:endParaRPr lang="en-US">
              <a:solidFill>
                <a:schemeClr val="bg1"/>
              </a:solidFill>
            </a:endParaRPr>
          </a:p>
        </p:txBody>
      </p:sp>
    </p:spTree>
  </p:cSld>
  <p:clrMapOvr>
    <a:masterClrMapping/>
  </p:clrMapOvr>
  <p:transition spd="med" advTm="15664">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0" y="990600"/>
            <a:ext cx="9144000" cy="631666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God is the strength of my heart</a:t>
            </a:r>
          </a:p>
          <a:p>
            <a:pPr algn="ctr">
              <a:spcBef>
                <a:spcPct val="50000"/>
              </a:spcBef>
              <a:defRPr/>
            </a:pPr>
            <a:r>
              <a:rPr lang="en-US" sz="4800">
                <a:solidFill>
                  <a:schemeClr val="bg1"/>
                </a:solidFill>
                <a:effectLst>
                  <a:outerShdw blurRad="38100" dist="38100" dir="2700000" algn="tl">
                    <a:srgbClr val="000000"/>
                  </a:outerShdw>
                </a:effectLst>
              </a:rPr>
              <a:t>God is the strength of my heart</a:t>
            </a:r>
          </a:p>
          <a:p>
            <a:pPr algn="ctr">
              <a:spcBef>
                <a:spcPct val="50000"/>
              </a:spcBef>
              <a:defRPr/>
            </a:pPr>
            <a:r>
              <a:rPr lang="en-US" sz="4800">
                <a:solidFill>
                  <a:schemeClr val="bg1"/>
                </a:solidFill>
                <a:effectLst>
                  <a:outerShdw blurRad="38100" dist="38100" dir="2700000" algn="tl">
                    <a:srgbClr val="000000"/>
                  </a:outerShdw>
                </a:effectLst>
              </a:rPr>
              <a:t>God is the strength of my heart</a:t>
            </a:r>
          </a:p>
          <a:p>
            <a:pPr algn="ctr">
              <a:spcBef>
                <a:spcPct val="50000"/>
              </a:spcBef>
              <a:defRPr/>
            </a:pPr>
            <a:r>
              <a:rPr lang="en-US" sz="4800">
                <a:solidFill>
                  <a:schemeClr val="bg1"/>
                </a:solidFill>
                <a:effectLst>
                  <a:outerShdw blurRad="38100" dist="38100" dir="2700000" algn="tl">
                    <a:srgbClr val="000000"/>
                  </a:outerShdw>
                </a:effectLst>
              </a:rPr>
              <a:t>And my portion            forever</a:t>
            </a:r>
          </a:p>
          <a:p>
            <a:pPr algn="ctr">
              <a:spcBef>
                <a:spcPct val="50000"/>
              </a:spcBef>
              <a:defRPr/>
            </a:pPr>
            <a:r>
              <a:rPr lang="en-US" sz="4800">
                <a:solidFill>
                  <a:schemeClr val="bg1"/>
                </a:solidFill>
                <a:effectLst>
                  <a:outerShdw blurRad="38100" dist="38100" dir="2700000" algn="tl">
                    <a:srgbClr val="000000"/>
                  </a:outerShdw>
                </a:effectLst>
              </a:rPr>
              <a:t>Forever</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120835" name="Text Box 3"/>
          <p:cNvSpPr txBox="1">
            <a:spLocks noChangeArrowheads="1"/>
          </p:cNvSpPr>
          <p:nvPr/>
        </p:nvSpPr>
        <p:spPr bwMode="auto">
          <a:xfrm>
            <a:off x="0" y="381000"/>
            <a:ext cx="9144000" cy="3021013"/>
          </a:xfrm>
          <a:prstGeom prst="rect">
            <a:avLst/>
          </a:prstGeom>
          <a:noFill/>
          <a:ln w="9525">
            <a:noFill/>
            <a:miter lim="800000"/>
            <a:headEnd/>
            <a:tailEnd/>
          </a:ln>
          <a:effectLst/>
        </p:spPr>
        <p:txBody>
          <a:bodyPr>
            <a:spAutoFit/>
          </a:bodyPr>
          <a:lstStyle/>
          <a:p>
            <a:pPr algn="ctr">
              <a:spcBef>
                <a:spcPct val="50000"/>
              </a:spcBef>
              <a:defRPr/>
            </a:pPr>
            <a:endParaRPr lang="en-US" sz="4800">
              <a:solidFill>
                <a:schemeClr val="bg1"/>
              </a:solidFill>
              <a:effectLst>
                <a:outerShdw blurRad="38100" dist="38100" dir="2700000" algn="tl">
                  <a:srgbClr val="000000"/>
                </a:outerShdw>
              </a:effectLst>
            </a:endParaRPr>
          </a:p>
          <a:p>
            <a:pPr algn="ctr">
              <a:spcBef>
                <a:spcPct val="50000"/>
              </a:spcBef>
              <a:defRPr/>
            </a:pPr>
            <a:endParaRPr lang="en-US" sz="4800">
              <a:solidFill>
                <a:schemeClr val="bg1"/>
              </a:solidFill>
              <a:effectLst>
                <a:outerShdw blurRad="38100" dist="38100" dir="2700000" algn="tl">
                  <a:srgbClr val="000000"/>
                </a:outerShdw>
              </a:effectLst>
            </a:endParaRP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120836" name="Text Box 4"/>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78 </a:t>
            </a:r>
            <a:r>
              <a:rPr lang="en-US" b="1">
                <a:solidFill>
                  <a:srgbClr val="FF0000"/>
                </a:solidFill>
                <a:effectLst>
                  <a:outerShdw blurRad="38100" dist="38100" dir="2700000" algn="tl">
                    <a:srgbClr val="C0C0C0"/>
                  </a:outerShdw>
                </a:effectLst>
              </a:rPr>
              <a:t>      </a:t>
            </a:r>
          </a:p>
        </p:txBody>
      </p:sp>
      <p:sp>
        <p:nvSpPr>
          <p:cNvPr id="120837" name="Text Box 5"/>
          <p:cNvSpPr txBox="1">
            <a:spLocks noChangeArrowheads="1"/>
          </p:cNvSpPr>
          <p:nvPr/>
        </p:nvSpPr>
        <p:spPr bwMode="auto">
          <a:xfrm>
            <a:off x="304800" y="609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Db6/Eb</a:t>
            </a:r>
          </a:p>
        </p:txBody>
      </p:sp>
      <p:sp>
        <p:nvSpPr>
          <p:cNvPr id="120838" name="Text Box 6"/>
          <p:cNvSpPr txBox="1">
            <a:spLocks noChangeArrowheads="1"/>
          </p:cNvSpPr>
          <p:nvPr/>
        </p:nvSpPr>
        <p:spPr bwMode="auto">
          <a:xfrm>
            <a:off x="4038600" y="60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20839" name="Text Box 7"/>
          <p:cNvSpPr txBox="1">
            <a:spLocks noChangeArrowheads="1"/>
          </p:cNvSpPr>
          <p:nvPr/>
        </p:nvSpPr>
        <p:spPr bwMode="auto">
          <a:xfrm>
            <a:off x="6781800" y="68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20840" name="Text Box 8"/>
          <p:cNvSpPr txBox="1">
            <a:spLocks noChangeArrowheads="1"/>
          </p:cNvSpPr>
          <p:nvPr/>
        </p:nvSpPr>
        <p:spPr bwMode="auto">
          <a:xfrm>
            <a:off x="8153400" y="68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20841" name="Text Box 9"/>
          <p:cNvSpPr txBox="1">
            <a:spLocks noChangeArrowheads="1"/>
          </p:cNvSpPr>
          <p:nvPr/>
        </p:nvSpPr>
        <p:spPr bwMode="auto">
          <a:xfrm>
            <a:off x="3810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20842" name="Text Box 10"/>
          <p:cNvSpPr txBox="1">
            <a:spLocks noChangeArrowheads="1"/>
          </p:cNvSpPr>
          <p:nvPr/>
        </p:nvSpPr>
        <p:spPr bwMode="auto">
          <a:xfrm>
            <a:off x="38862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120843" name="Text Box 11"/>
          <p:cNvSpPr txBox="1">
            <a:spLocks noChangeArrowheads="1"/>
          </p:cNvSpPr>
          <p:nvPr/>
        </p:nvSpPr>
        <p:spPr bwMode="auto">
          <a:xfrm>
            <a:off x="5410200" y="1828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Bbm7/Eb</a:t>
            </a:r>
          </a:p>
        </p:txBody>
      </p:sp>
      <p:sp>
        <p:nvSpPr>
          <p:cNvPr id="120844" name="Text Box 12"/>
          <p:cNvSpPr txBox="1">
            <a:spLocks noChangeArrowheads="1"/>
          </p:cNvSpPr>
          <p:nvPr/>
        </p:nvSpPr>
        <p:spPr bwMode="auto">
          <a:xfrm>
            <a:off x="70866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20845" name="Text Box 13"/>
          <p:cNvSpPr txBox="1">
            <a:spLocks noChangeArrowheads="1"/>
          </p:cNvSpPr>
          <p:nvPr/>
        </p:nvSpPr>
        <p:spPr bwMode="auto">
          <a:xfrm>
            <a:off x="7924800" y="1752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Eb/Ab</a:t>
            </a:r>
          </a:p>
        </p:txBody>
      </p:sp>
      <p:sp>
        <p:nvSpPr>
          <p:cNvPr id="120846" name="Text Box 14"/>
          <p:cNvSpPr txBox="1">
            <a:spLocks noChangeArrowheads="1"/>
          </p:cNvSpPr>
          <p:nvPr/>
        </p:nvSpPr>
        <p:spPr bwMode="auto">
          <a:xfrm>
            <a:off x="7620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20847" name="Text Box 15"/>
          <p:cNvSpPr txBox="1">
            <a:spLocks noChangeArrowheads="1"/>
          </p:cNvSpPr>
          <p:nvPr/>
        </p:nvSpPr>
        <p:spPr bwMode="auto">
          <a:xfrm>
            <a:off x="22860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20848" name="Text Box 16"/>
          <p:cNvSpPr txBox="1">
            <a:spLocks noChangeArrowheads="1"/>
          </p:cNvSpPr>
          <p:nvPr/>
        </p:nvSpPr>
        <p:spPr bwMode="auto">
          <a:xfrm>
            <a:off x="48768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20849" name="Text Box 17"/>
          <p:cNvSpPr txBox="1">
            <a:spLocks noChangeArrowheads="1"/>
          </p:cNvSpPr>
          <p:nvPr/>
        </p:nvSpPr>
        <p:spPr bwMode="auto">
          <a:xfrm>
            <a:off x="74676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20850" name="Text Box 18"/>
          <p:cNvSpPr txBox="1">
            <a:spLocks noChangeArrowheads="1"/>
          </p:cNvSpPr>
          <p:nvPr/>
        </p:nvSpPr>
        <p:spPr bwMode="auto">
          <a:xfrm>
            <a:off x="2743200" y="3962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120851" name="Text Box 19"/>
          <p:cNvSpPr txBox="1">
            <a:spLocks noChangeArrowheads="1"/>
          </p:cNvSpPr>
          <p:nvPr/>
        </p:nvSpPr>
        <p:spPr bwMode="auto">
          <a:xfrm>
            <a:off x="3581400" y="3886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p>
        </p:txBody>
      </p:sp>
      <p:sp>
        <p:nvSpPr>
          <p:cNvPr id="120852" name="Text Box 20"/>
          <p:cNvSpPr txBox="1">
            <a:spLocks noChangeArrowheads="1"/>
          </p:cNvSpPr>
          <p:nvPr/>
        </p:nvSpPr>
        <p:spPr bwMode="auto">
          <a:xfrm>
            <a:off x="4495800" y="3886200"/>
            <a:ext cx="495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Fm-Bbm7-Ab/C-Ab/Db-Db6-Eb</a:t>
            </a:r>
          </a:p>
        </p:txBody>
      </p:sp>
      <p:sp>
        <p:nvSpPr>
          <p:cNvPr id="120853" name="Text Box 21"/>
          <p:cNvSpPr txBox="1">
            <a:spLocks noChangeArrowheads="1"/>
          </p:cNvSpPr>
          <p:nvPr/>
        </p:nvSpPr>
        <p:spPr bwMode="auto">
          <a:xfrm>
            <a:off x="41910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0" y="762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Power and the Glory of Your Name</a:t>
            </a:r>
          </a:p>
        </p:txBody>
      </p:sp>
      <p:sp>
        <p:nvSpPr>
          <p:cNvPr id="337923" name="Rectangle 3"/>
          <p:cNvSpPr>
            <a:spLocks noChangeArrowheads="1"/>
          </p:cNvSpPr>
          <p:nvPr/>
        </p:nvSpPr>
        <p:spPr bwMode="auto">
          <a:xfrm>
            <a:off x="381000" y="1981200"/>
            <a:ext cx="8382000" cy="7016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Power and the Glory of Your Name</a:t>
            </a:r>
          </a:p>
        </p:txBody>
      </p:sp>
      <p:sp>
        <p:nvSpPr>
          <p:cNvPr id="337924" name="Rectangle 4"/>
          <p:cNvSpPr>
            <a:spLocks noChangeArrowheads="1"/>
          </p:cNvSpPr>
          <p:nvPr/>
        </p:nvSpPr>
        <p:spPr bwMode="auto">
          <a:xfrm>
            <a:off x="457200" y="3505200"/>
            <a:ext cx="8382000" cy="16160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Power and the Glory of Your Name</a:t>
            </a:r>
          </a:p>
          <a:p>
            <a:pPr>
              <a:spcBef>
                <a:spcPct val="50000"/>
              </a:spcBef>
              <a:defRPr/>
            </a:pPr>
            <a:endParaRPr lang="en-US" sz="4000">
              <a:solidFill>
                <a:schemeClr val="bg1"/>
              </a:solidFill>
              <a:effectLst>
                <a:outerShdw blurRad="38100" dist="38100" dir="2700000" algn="tl">
                  <a:srgbClr val="000000"/>
                </a:outerShdw>
              </a:effectLst>
            </a:endParaRPr>
          </a:p>
        </p:txBody>
      </p:sp>
      <p:sp>
        <p:nvSpPr>
          <p:cNvPr id="337925" name="Rectangle 5"/>
          <p:cNvSpPr>
            <a:spLocks noChangeArrowheads="1"/>
          </p:cNvSpPr>
          <p:nvPr/>
        </p:nvSpPr>
        <p:spPr bwMode="auto">
          <a:xfrm>
            <a:off x="457200" y="5029200"/>
            <a:ext cx="8112125" cy="7016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Name of the Lord The Son of God</a:t>
            </a:r>
          </a:p>
        </p:txBody>
      </p:sp>
      <p:sp>
        <p:nvSpPr>
          <p:cNvPr id="337926" name="Text Box 6"/>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37927" name="Text Box 7"/>
          <p:cNvSpPr txBox="1">
            <a:spLocks noChangeArrowheads="1"/>
          </p:cNvSpPr>
          <p:nvPr/>
        </p:nvSpPr>
        <p:spPr bwMode="auto">
          <a:xfrm>
            <a:off x="1676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37928" name="Text Box 8"/>
          <p:cNvSpPr txBox="1">
            <a:spLocks noChangeArrowheads="1"/>
          </p:cNvSpPr>
          <p:nvPr/>
        </p:nvSpPr>
        <p:spPr bwMode="auto">
          <a:xfrm>
            <a:off x="4495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37929" name="Text Box 9"/>
          <p:cNvSpPr txBox="1">
            <a:spLocks noChangeArrowheads="1"/>
          </p:cNvSpPr>
          <p:nvPr/>
        </p:nvSpPr>
        <p:spPr bwMode="auto">
          <a:xfrm>
            <a:off x="5638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37930" name="Text Box 10"/>
          <p:cNvSpPr txBox="1">
            <a:spLocks noChangeArrowheads="1"/>
          </p:cNvSpPr>
          <p:nvPr/>
        </p:nvSpPr>
        <p:spPr bwMode="auto">
          <a:xfrm>
            <a:off x="7467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37931" name="Text Box 11"/>
          <p:cNvSpPr txBox="1">
            <a:spLocks noChangeArrowheads="1"/>
          </p:cNvSpPr>
          <p:nvPr/>
        </p:nvSpPr>
        <p:spPr bwMode="auto">
          <a:xfrm>
            <a:off x="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37932" name="Text Box 12"/>
          <p:cNvSpPr txBox="1">
            <a:spLocks noChangeArrowheads="1"/>
          </p:cNvSpPr>
          <p:nvPr/>
        </p:nvSpPr>
        <p:spPr bwMode="auto">
          <a:xfrm>
            <a:off x="18288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37933" name="Text Box 13"/>
          <p:cNvSpPr txBox="1">
            <a:spLocks noChangeArrowheads="1"/>
          </p:cNvSpPr>
          <p:nvPr/>
        </p:nvSpPr>
        <p:spPr bwMode="auto">
          <a:xfrm>
            <a:off x="42672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37934" name="Text Box 14"/>
          <p:cNvSpPr txBox="1">
            <a:spLocks noChangeArrowheads="1"/>
          </p:cNvSpPr>
          <p:nvPr/>
        </p:nvSpPr>
        <p:spPr bwMode="auto">
          <a:xfrm>
            <a:off x="53340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37935" name="Text Box 15"/>
          <p:cNvSpPr txBox="1">
            <a:spLocks noChangeArrowheads="1"/>
          </p:cNvSpPr>
          <p:nvPr/>
        </p:nvSpPr>
        <p:spPr bwMode="auto">
          <a:xfrm>
            <a:off x="75438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37936" name="Text Box 16"/>
          <p:cNvSpPr txBox="1">
            <a:spLocks noChangeArrowheads="1"/>
          </p:cNvSpPr>
          <p:nvPr/>
        </p:nvSpPr>
        <p:spPr bwMode="auto">
          <a:xfrm>
            <a:off x="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37937" name="Text Box 17"/>
          <p:cNvSpPr txBox="1">
            <a:spLocks noChangeArrowheads="1"/>
          </p:cNvSpPr>
          <p:nvPr/>
        </p:nvSpPr>
        <p:spPr bwMode="auto">
          <a:xfrm>
            <a:off x="1676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37938" name="Text Box 18"/>
          <p:cNvSpPr txBox="1">
            <a:spLocks noChangeArrowheads="1"/>
          </p:cNvSpPr>
          <p:nvPr/>
        </p:nvSpPr>
        <p:spPr bwMode="auto">
          <a:xfrm>
            <a:off x="46482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37939" name="Text Box 19"/>
          <p:cNvSpPr txBox="1">
            <a:spLocks noChangeArrowheads="1"/>
          </p:cNvSpPr>
          <p:nvPr/>
        </p:nvSpPr>
        <p:spPr bwMode="auto">
          <a:xfrm>
            <a:off x="5486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37940" name="Text Box 20"/>
          <p:cNvSpPr txBox="1">
            <a:spLocks noChangeArrowheads="1"/>
          </p:cNvSpPr>
          <p:nvPr/>
        </p:nvSpPr>
        <p:spPr bwMode="auto">
          <a:xfrm>
            <a:off x="75438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37941" name="Text Box 21"/>
          <p:cNvSpPr txBox="1">
            <a:spLocks noChangeArrowheads="1"/>
          </p:cNvSpPr>
          <p:nvPr/>
        </p:nvSpPr>
        <p:spPr bwMode="auto">
          <a:xfrm>
            <a:off x="1066800" y="4495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Cmaj/G</a:t>
            </a:r>
          </a:p>
        </p:txBody>
      </p:sp>
      <p:sp>
        <p:nvSpPr>
          <p:cNvPr id="337942" name="Text Box 22"/>
          <p:cNvSpPr txBox="1">
            <a:spLocks noChangeArrowheads="1"/>
          </p:cNvSpPr>
          <p:nvPr/>
        </p:nvSpPr>
        <p:spPr bwMode="auto">
          <a:xfrm>
            <a:off x="40386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37943" name="Text Box 23"/>
          <p:cNvSpPr txBox="1">
            <a:spLocks noChangeArrowheads="1"/>
          </p:cNvSpPr>
          <p:nvPr/>
        </p:nvSpPr>
        <p:spPr bwMode="auto">
          <a:xfrm>
            <a:off x="4953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37944" name="Text Box 24"/>
          <p:cNvSpPr txBox="1">
            <a:spLocks noChangeArrowheads="1"/>
          </p:cNvSpPr>
          <p:nvPr/>
        </p:nvSpPr>
        <p:spPr bwMode="auto">
          <a:xfrm>
            <a:off x="7620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This love is mine, so undeserved</a:t>
            </a:r>
          </a:p>
        </p:txBody>
      </p:sp>
      <p:sp>
        <p:nvSpPr>
          <p:cNvPr id="338947" name="Text Box 3"/>
          <p:cNvSpPr txBox="1">
            <a:spLocks noChangeArrowheads="1"/>
          </p:cNvSpPr>
          <p:nvPr/>
        </p:nvSpPr>
        <p:spPr bwMode="auto">
          <a:xfrm>
            <a:off x="3810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8948" name="Text Box 4"/>
          <p:cNvSpPr txBox="1">
            <a:spLocks noChangeArrowheads="1"/>
          </p:cNvSpPr>
          <p:nvPr/>
        </p:nvSpPr>
        <p:spPr bwMode="auto">
          <a:xfrm>
            <a:off x="510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8949" name="Text Box 5"/>
          <p:cNvSpPr txBox="1">
            <a:spLocks noChangeArrowheads="1"/>
          </p:cNvSpPr>
          <p:nvPr/>
        </p:nvSpPr>
        <p:spPr bwMode="auto">
          <a:xfrm>
            <a:off x="0" y="1371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This glorious name</a:t>
            </a:r>
          </a:p>
        </p:txBody>
      </p:sp>
      <p:sp>
        <p:nvSpPr>
          <p:cNvPr id="338950" name="Text Box 6"/>
          <p:cNvSpPr txBox="1">
            <a:spLocks noChangeArrowheads="1"/>
          </p:cNvSpPr>
          <p:nvPr/>
        </p:nvSpPr>
        <p:spPr bwMode="auto">
          <a:xfrm>
            <a:off x="0" y="2286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This Son, this God</a:t>
            </a:r>
          </a:p>
        </p:txBody>
      </p:sp>
      <p:sp>
        <p:nvSpPr>
          <p:cNvPr id="338951" name="Text Box 7"/>
          <p:cNvSpPr txBox="1">
            <a:spLocks noChangeArrowheads="1"/>
          </p:cNvSpPr>
          <p:nvPr/>
        </p:nvSpPr>
        <p:spPr bwMode="auto">
          <a:xfrm>
            <a:off x="0" y="3276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This life,this death, this victory won</a:t>
            </a:r>
          </a:p>
        </p:txBody>
      </p:sp>
      <p:sp>
        <p:nvSpPr>
          <p:cNvPr id="338952" name="Text Box 8"/>
          <p:cNvSpPr txBox="1">
            <a:spLocks noChangeArrowheads="1"/>
          </p:cNvSpPr>
          <p:nvPr/>
        </p:nvSpPr>
        <p:spPr bwMode="auto">
          <a:xfrm>
            <a:off x="0" y="4343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Forgiveness has flowed and this</a:t>
            </a:r>
          </a:p>
        </p:txBody>
      </p:sp>
      <p:sp>
        <p:nvSpPr>
          <p:cNvPr id="338953" name="Text Box 9"/>
          <p:cNvSpPr txBox="1">
            <a:spLocks noChangeArrowheads="1"/>
          </p:cNvSpPr>
          <p:nvPr/>
        </p:nvSpPr>
        <p:spPr bwMode="auto">
          <a:xfrm>
            <a:off x="0" y="5486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Grace that is mine fills my heart</a:t>
            </a:r>
          </a:p>
        </p:txBody>
      </p:sp>
      <p:sp>
        <p:nvSpPr>
          <p:cNvPr id="338954" name="Text Box 10"/>
          <p:cNvSpPr txBox="1">
            <a:spLocks noChangeArrowheads="1"/>
          </p:cNvSpPr>
          <p:nvPr/>
        </p:nvSpPr>
        <p:spPr bwMode="auto">
          <a:xfrm>
            <a:off x="23622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8955" name="Text Box 11"/>
          <p:cNvSpPr txBox="1">
            <a:spLocks noChangeArrowheads="1"/>
          </p:cNvSpPr>
          <p:nvPr/>
        </p:nvSpPr>
        <p:spPr bwMode="auto">
          <a:xfrm>
            <a:off x="685800" y="15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8956" name="Text Box 12"/>
          <p:cNvSpPr txBox="1">
            <a:spLocks noChangeArrowheads="1"/>
          </p:cNvSpPr>
          <p:nvPr/>
        </p:nvSpPr>
        <p:spPr bwMode="auto">
          <a:xfrm>
            <a:off x="36576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38957" name="Text Box 13"/>
          <p:cNvSpPr txBox="1">
            <a:spLocks noChangeArrowheads="1"/>
          </p:cNvSpPr>
          <p:nvPr/>
        </p:nvSpPr>
        <p:spPr bwMode="auto">
          <a:xfrm>
            <a:off x="76962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38958" name="Text Box 14"/>
          <p:cNvSpPr txBox="1">
            <a:spLocks noChangeArrowheads="1"/>
          </p:cNvSpPr>
          <p:nvPr/>
        </p:nvSpPr>
        <p:spPr bwMode="auto">
          <a:xfrm>
            <a:off x="5029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C2/G</a:t>
            </a:r>
          </a:p>
        </p:txBody>
      </p:sp>
      <p:sp>
        <p:nvSpPr>
          <p:cNvPr id="338959" name="Text Box 15"/>
          <p:cNvSpPr txBox="1">
            <a:spLocks noChangeArrowheads="1"/>
          </p:cNvSpPr>
          <p:nvPr/>
        </p:nvSpPr>
        <p:spPr bwMode="auto">
          <a:xfrm>
            <a:off x="11430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8960" name="Text Box 16"/>
          <p:cNvSpPr txBox="1">
            <a:spLocks noChangeArrowheads="1"/>
          </p:cNvSpPr>
          <p:nvPr/>
        </p:nvSpPr>
        <p:spPr bwMode="auto">
          <a:xfrm>
            <a:off x="38100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
        <p:nvSpPr>
          <p:cNvPr id="338961" name="Text Box 17"/>
          <p:cNvSpPr txBox="1">
            <a:spLocks noChangeArrowheads="1"/>
          </p:cNvSpPr>
          <p:nvPr/>
        </p:nvSpPr>
        <p:spPr bwMode="auto">
          <a:xfrm>
            <a:off x="45720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38962" name="Text Box 18"/>
          <p:cNvSpPr txBox="1">
            <a:spLocks noChangeArrowheads="1"/>
          </p:cNvSpPr>
          <p:nvPr/>
        </p:nvSpPr>
        <p:spPr bwMode="auto">
          <a:xfrm>
            <a:off x="74676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0" y="762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Power and the Glory of Your Name</a:t>
            </a:r>
          </a:p>
        </p:txBody>
      </p:sp>
      <p:sp>
        <p:nvSpPr>
          <p:cNvPr id="340995" name="Rectangle 3"/>
          <p:cNvSpPr>
            <a:spLocks noChangeArrowheads="1"/>
          </p:cNvSpPr>
          <p:nvPr/>
        </p:nvSpPr>
        <p:spPr bwMode="auto">
          <a:xfrm>
            <a:off x="381000" y="1981200"/>
            <a:ext cx="8382000" cy="7016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Power and the Glory of Your Name</a:t>
            </a:r>
          </a:p>
        </p:txBody>
      </p:sp>
      <p:sp>
        <p:nvSpPr>
          <p:cNvPr id="340996" name="Rectangle 4"/>
          <p:cNvSpPr>
            <a:spLocks noChangeArrowheads="1"/>
          </p:cNvSpPr>
          <p:nvPr/>
        </p:nvSpPr>
        <p:spPr bwMode="auto">
          <a:xfrm>
            <a:off x="457200" y="3505200"/>
            <a:ext cx="8382000" cy="16160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Power and the Glory of Your Name</a:t>
            </a:r>
          </a:p>
          <a:p>
            <a:pPr>
              <a:spcBef>
                <a:spcPct val="50000"/>
              </a:spcBef>
              <a:defRPr/>
            </a:pPr>
            <a:endParaRPr lang="en-US" sz="4000">
              <a:solidFill>
                <a:schemeClr val="bg1"/>
              </a:solidFill>
              <a:effectLst>
                <a:outerShdw blurRad="38100" dist="38100" dir="2700000" algn="tl">
                  <a:srgbClr val="000000"/>
                </a:outerShdw>
              </a:effectLst>
            </a:endParaRPr>
          </a:p>
        </p:txBody>
      </p:sp>
      <p:sp>
        <p:nvSpPr>
          <p:cNvPr id="340997" name="Rectangle 5"/>
          <p:cNvSpPr>
            <a:spLocks noChangeArrowheads="1"/>
          </p:cNvSpPr>
          <p:nvPr/>
        </p:nvSpPr>
        <p:spPr bwMode="auto">
          <a:xfrm>
            <a:off x="457200" y="5029200"/>
            <a:ext cx="8112125" cy="7016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Name of the Lord The Son of God</a:t>
            </a:r>
          </a:p>
        </p:txBody>
      </p:sp>
      <p:sp>
        <p:nvSpPr>
          <p:cNvPr id="340998" name="Text Box 6"/>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40999" name="Text Box 7"/>
          <p:cNvSpPr txBox="1">
            <a:spLocks noChangeArrowheads="1"/>
          </p:cNvSpPr>
          <p:nvPr/>
        </p:nvSpPr>
        <p:spPr bwMode="auto">
          <a:xfrm>
            <a:off x="1676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41000" name="Text Box 8"/>
          <p:cNvSpPr txBox="1">
            <a:spLocks noChangeArrowheads="1"/>
          </p:cNvSpPr>
          <p:nvPr/>
        </p:nvSpPr>
        <p:spPr bwMode="auto">
          <a:xfrm>
            <a:off x="4495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1001" name="Text Box 9"/>
          <p:cNvSpPr txBox="1">
            <a:spLocks noChangeArrowheads="1"/>
          </p:cNvSpPr>
          <p:nvPr/>
        </p:nvSpPr>
        <p:spPr bwMode="auto">
          <a:xfrm>
            <a:off x="5638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1002" name="Text Box 10"/>
          <p:cNvSpPr txBox="1">
            <a:spLocks noChangeArrowheads="1"/>
          </p:cNvSpPr>
          <p:nvPr/>
        </p:nvSpPr>
        <p:spPr bwMode="auto">
          <a:xfrm>
            <a:off x="7467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41003" name="Text Box 11"/>
          <p:cNvSpPr txBox="1">
            <a:spLocks noChangeArrowheads="1"/>
          </p:cNvSpPr>
          <p:nvPr/>
        </p:nvSpPr>
        <p:spPr bwMode="auto">
          <a:xfrm>
            <a:off x="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41004" name="Text Box 12"/>
          <p:cNvSpPr txBox="1">
            <a:spLocks noChangeArrowheads="1"/>
          </p:cNvSpPr>
          <p:nvPr/>
        </p:nvSpPr>
        <p:spPr bwMode="auto">
          <a:xfrm>
            <a:off x="18288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41005" name="Text Box 13"/>
          <p:cNvSpPr txBox="1">
            <a:spLocks noChangeArrowheads="1"/>
          </p:cNvSpPr>
          <p:nvPr/>
        </p:nvSpPr>
        <p:spPr bwMode="auto">
          <a:xfrm>
            <a:off x="42672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1006" name="Text Box 14"/>
          <p:cNvSpPr txBox="1">
            <a:spLocks noChangeArrowheads="1"/>
          </p:cNvSpPr>
          <p:nvPr/>
        </p:nvSpPr>
        <p:spPr bwMode="auto">
          <a:xfrm>
            <a:off x="53340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1007" name="Text Box 15"/>
          <p:cNvSpPr txBox="1">
            <a:spLocks noChangeArrowheads="1"/>
          </p:cNvSpPr>
          <p:nvPr/>
        </p:nvSpPr>
        <p:spPr bwMode="auto">
          <a:xfrm>
            <a:off x="75438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41008" name="Text Box 16"/>
          <p:cNvSpPr txBox="1">
            <a:spLocks noChangeArrowheads="1"/>
          </p:cNvSpPr>
          <p:nvPr/>
        </p:nvSpPr>
        <p:spPr bwMode="auto">
          <a:xfrm>
            <a:off x="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41009" name="Text Box 17"/>
          <p:cNvSpPr txBox="1">
            <a:spLocks noChangeArrowheads="1"/>
          </p:cNvSpPr>
          <p:nvPr/>
        </p:nvSpPr>
        <p:spPr bwMode="auto">
          <a:xfrm>
            <a:off x="1676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41010" name="Text Box 18"/>
          <p:cNvSpPr txBox="1">
            <a:spLocks noChangeArrowheads="1"/>
          </p:cNvSpPr>
          <p:nvPr/>
        </p:nvSpPr>
        <p:spPr bwMode="auto">
          <a:xfrm>
            <a:off x="46482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1011" name="Text Box 19"/>
          <p:cNvSpPr txBox="1">
            <a:spLocks noChangeArrowheads="1"/>
          </p:cNvSpPr>
          <p:nvPr/>
        </p:nvSpPr>
        <p:spPr bwMode="auto">
          <a:xfrm>
            <a:off x="5486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1012" name="Text Box 20"/>
          <p:cNvSpPr txBox="1">
            <a:spLocks noChangeArrowheads="1"/>
          </p:cNvSpPr>
          <p:nvPr/>
        </p:nvSpPr>
        <p:spPr bwMode="auto">
          <a:xfrm>
            <a:off x="75438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41013" name="Text Box 21"/>
          <p:cNvSpPr txBox="1">
            <a:spLocks noChangeArrowheads="1"/>
          </p:cNvSpPr>
          <p:nvPr/>
        </p:nvSpPr>
        <p:spPr bwMode="auto">
          <a:xfrm>
            <a:off x="1066800" y="4495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Cmaj/G</a:t>
            </a:r>
          </a:p>
        </p:txBody>
      </p:sp>
      <p:sp>
        <p:nvSpPr>
          <p:cNvPr id="341014" name="Text Box 22"/>
          <p:cNvSpPr txBox="1">
            <a:spLocks noChangeArrowheads="1"/>
          </p:cNvSpPr>
          <p:nvPr/>
        </p:nvSpPr>
        <p:spPr bwMode="auto">
          <a:xfrm>
            <a:off x="40386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1015" name="Text Box 23"/>
          <p:cNvSpPr txBox="1">
            <a:spLocks noChangeArrowheads="1"/>
          </p:cNvSpPr>
          <p:nvPr/>
        </p:nvSpPr>
        <p:spPr bwMode="auto">
          <a:xfrm>
            <a:off x="4953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41016" name="Text Box 24"/>
          <p:cNvSpPr txBox="1">
            <a:spLocks noChangeArrowheads="1"/>
          </p:cNvSpPr>
          <p:nvPr/>
        </p:nvSpPr>
        <p:spPr bwMode="auto">
          <a:xfrm>
            <a:off x="7620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This life is mine</a:t>
            </a:r>
            <a:endParaRPr lang="en-US" sz="5400">
              <a:solidFill>
                <a:schemeClr val="bg1"/>
              </a:solidFill>
              <a:effectLst>
                <a:outerShdw blurRad="38100" dist="38100" dir="2700000" algn="tl">
                  <a:srgbClr val="000000"/>
                </a:outerShdw>
              </a:effectLst>
            </a:endParaRPr>
          </a:p>
        </p:txBody>
      </p:sp>
      <p:sp>
        <p:nvSpPr>
          <p:cNvPr id="339971" name="Text Box 3"/>
          <p:cNvSpPr txBox="1">
            <a:spLocks noChangeArrowheads="1"/>
          </p:cNvSpPr>
          <p:nvPr/>
        </p:nvSpPr>
        <p:spPr bwMode="auto">
          <a:xfrm>
            <a:off x="2209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9972" name="Text Box 4"/>
          <p:cNvSpPr txBox="1">
            <a:spLocks noChangeArrowheads="1"/>
          </p:cNvSpPr>
          <p:nvPr/>
        </p:nvSpPr>
        <p:spPr bwMode="auto">
          <a:xfrm>
            <a:off x="0" y="1600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So perfect and so pure this God in me</a:t>
            </a:r>
            <a:endParaRPr lang="en-US" sz="5400">
              <a:solidFill>
                <a:schemeClr val="bg1"/>
              </a:solidFill>
              <a:effectLst>
                <a:outerShdw blurRad="38100" dist="38100" dir="2700000" algn="tl">
                  <a:srgbClr val="000000"/>
                </a:outerShdw>
              </a:effectLst>
            </a:endParaRPr>
          </a:p>
        </p:txBody>
      </p:sp>
      <p:sp>
        <p:nvSpPr>
          <p:cNvPr id="339973" name="Text Box 5"/>
          <p:cNvSpPr txBox="1">
            <a:spLocks noChangeArrowheads="1"/>
          </p:cNvSpPr>
          <p:nvPr/>
        </p:nvSpPr>
        <p:spPr bwMode="auto">
          <a:xfrm>
            <a:off x="0" y="2895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This glorious hope</a:t>
            </a:r>
            <a:endParaRPr lang="en-US" sz="5400">
              <a:solidFill>
                <a:schemeClr val="bg1"/>
              </a:solidFill>
              <a:effectLst>
                <a:outerShdw blurRad="38100" dist="38100" dir="2700000" algn="tl">
                  <a:srgbClr val="000000"/>
                </a:outerShdw>
              </a:effectLst>
            </a:endParaRPr>
          </a:p>
        </p:txBody>
      </p:sp>
      <p:sp>
        <p:nvSpPr>
          <p:cNvPr id="339974" name="Text Box 6"/>
          <p:cNvSpPr txBox="1">
            <a:spLocks noChangeArrowheads="1"/>
          </p:cNvSpPr>
          <p:nvPr/>
        </p:nvSpPr>
        <p:spPr bwMode="auto">
          <a:xfrm>
            <a:off x="0" y="4038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From earth to heaven,death to life</a:t>
            </a:r>
            <a:endParaRPr lang="en-US" sz="5400">
              <a:solidFill>
                <a:schemeClr val="bg1"/>
              </a:solidFill>
              <a:effectLst>
                <a:outerShdw blurRad="38100" dist="38100" dir="2700000" algn="tl">
                  <a:srgbClr val="000000"/>
                </a:outerShdw>
              </a:effectLst>
            </a:endParaRPr>
          </a:p>
        </p:txBody>
      </p:sp>
      <p:sp>
        <p:nvSpPr>
          <p:cNvPr id="339975" name="Text Box 7"/>
          <p:cNvSpPr txBox="1">
            <a:spLocks noChangeArrowheads="1"/>
          </p:cNvSpPr>
          <p:nvPr/>
        </p:nvSpPr>
        <p:spPr bwMode="auto">
          <a:xfrm>
            <a:off x="0" y="5105400"/>
            <a:ext cx="9144000" cy="13112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This future assured and secured by this love in my heart</a:t>
            </a:r>
            <a:endParaRPr lang="en-US" sz="5400">
              <a:solidFill>
                <a:schemeClr val="bg1"/>
              </a:solidFill>
              <a:effectLst>
                <a:outerShdw blurRad="38100" dist="38100" dir="2700000" algn="tl">
                  <a:srgbClr val="000000"/>
                </a:outerShdw>
              </a:effectLst>
            </a:endParaRPr>
          </a:p>
        </p:txBody>
      </p:sp>
      <p:sp>
        <p:nvSpPr>
          <p:cNvPr id="339976" name="Text Box 8"/>
          <p:cNvSpPr txBox="1">
            <a:spLocks noChangeArrowheads="1"/>
          </p:cNvSpPr>
          <p:nvPr/>
        </p:nvSpPr>
        <p:spPr bwMode="auto">
          <a:xfrm>
            <a:off x="19050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9977" name="Text Box 9"/>
          <p:cNvSpPr txBox="1">
            <a:spLocks noChangeArrowheads="1"/>
          </p:cNvSpPr>
          <p:nvPr/>
        </p:nvSpPr>
        <p:spPr bwMode="auto">
          <a:xfrm>
            <a:off x="25908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9978" name="Text Box 10"/>
          <p:cNvSpPr txBox="1">
            <a:spLocks noChangeArrowheads="1"/>
          </p:cNvSpPr>
          <p:nvPr/>
        </p:nvSpPr>
        <p:spPr bwMode="auto">
          <a:xfrm>
            <a:off x="1295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339979" name="Text Box 11"/>
          <p:cNvSpPr txBox="1">
            <a:spLocks noChangeArrowheads="1"/>
          </p:cNvSpPr>
          <p:nvPr/>
        </p:nvSpPr>
        <p:spPr bwMode="auto">
          <a:xfrm>
            <a:off x="44196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39980" name="Text Box 12"/>
          <p:cNvSpPr txBox="1">
            <a:spLocks noChangeArrowheads="1"/>
          </p:cNvSpPr>
          <p:nvPr/>
        </p:nvSpPr>
        <p:spPr bwMode="auto">
          <a:xfrm>
            <a:off x="7010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39981" name="Text Box 13"/>
          <p:cNvSpPr txBox="1">
            <a:spLocks noChangeArrowheads="1"/>
          </p:cNvSpPr>
          <p:nvPr/>
        </p:nvSpPr>
        <p:spPr bwMode="auto">
          <a:xfrm>
            <a:off x="2667000" y="4800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Cmaj7/G</a:t>
            </a:r>
          </a:p>
        </p:txBody>
      </p:sp>
      <p:sp>
        <p:nvSpPr>
          <p:cNvPr id="339982" name="Text Box 14"/>
          <p:cNvSpPr txBox="1">
            <a:spLocks noChangeArrowheads="1"/>
          </p:cNvSpPr>
          <p:nvPr/>
        </p:nvSpPr>
        <p:spPr bwMode="auto">
          <a:xfrm>
            <a:off x="52578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39983" name="Text Box 15"/>
          <p:cNvSpPr txBox="1">
            <a:spLocks noChangeArrowheads="1"/>
          </p:cNvSpPr>
          <p:nvPr/>
        </p:nvSpPr>
        <p:spPr bwMode="auto">
          <a:xfrm>
            <a:off x="74676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a:t>
            </a:r>
          </a:p>
        </p:txBody>
      </p:sp>
      <p:sp>
        <p:nvSpPr>
          <p:cNvPr id="339984" name="Text Box 16"/>
          <p:cNvSpPr txBox="1">
            <a:spLocks noChangeArrowheads="1"/>
          </p:cNvSpPr>
          <p:nvPr/>
        </p:nvSpPr>
        <p:spPr bwMode="auto">
          <a:xfrm>
            <a:off x="82296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39985" name="Text Box 17"/>
          <p:cNvSpPr txBox="1">
            <a:spLocks noChangeArrowheads="1"/>
          </p:cNvSpPr>
          <p:nvPr/>
        </p:nvSpPr>
        <p:spPr bwMode="auto">
          <a:xfrm>
            <a:off x="51054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339986" name="Text Box 18"/>
          <p:cNvSpPr txBox="1">
            <a:spLocks noChangeArrowheads="1"/>
          </p:cNvSpPr>
          <p:nvPr/>
        </p:nvSpPr>
        <p:spPr bwMode="auto">
          <a:xfrm>
            <a:off x="74676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0" y="762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Power and the Glory of Your Name</a:t>
            </a:r>
          </a:p>
        </p:txBody>
      </p:sp>
      <p:sp>
        <p:nvSpPr>
          <p:cNvPr id="342019" name="Rectangle 3"/>
          <p:cNvSpPr>
            <a:spLocks noChangeArrowheads="1"/>
          </p:cNvSpPr>
          <p:nvPr/>
        </p:nvSpPr>
        <p:spPr bwMode="auto">
          <a:xfrm>
            <a:off x="381000" y="1981200"/>
            <a:ext cx="8382000" cy="7016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Power and the Glory of Your Name</a:t>
            </a:r>
          </a:p>
        </p:txBody>
      </p:sp>
      <p:sp>
        <p:nvSpPr>
          <p:cNvPr id="342020" name="Rectangle 4"/>
          <p:cNvSpPr>
            <a:spLocks noChangeArrowheads="1"/>
          </p:cNvSpPr>
          <p:nvPr/>
        </p:nvSpPr>
        <p:spPr bwMode="auto">
          <a:xfrm>
            <a:off x="457200" y="3505200"/>
            <a:ext cx="8382000" cy="16160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Power and the Glory of Your Name</a:t>
            </a:r>
          </a:p>
          <a:p>
            <a:pPr>
              <a:spcBef>
                <a:spcPct val="50000"/>
              </a:spcBef>
              <a:defRPr/>
            </a:pPr>
            <a:endParaRPr lang="en-US" sz="4000">
              <a:solidFill>
                <a:schemeClr val="bg1"/>
              </a:solidFill>
              <a:effectLst>
                <a:outerShdw blurRad="38100" dist="38100" dir="2700000" algn="tl">
                  <a:srgbClr val="000000"/>
                </a:outerShdw>
              </a:effectLst>
            </a:endParaRPr>
          </a:p>
        </p:txBody>
      </p:sp>
      <p:sp>
        <p:nvSpPr>
          <p:cNvPr id="342021" name="Rectangle 5"/>
          <p:cNvSpPr>
            <a:spLocks noChangeArrowheads="1"/>
          </p:cNvSpPr>
          <p:nvPr/>
        </p:nvSpPr>
        <p:spPr bwMode="auto">
          <a:xfrm>
            <a:off x="457200" y="5029200"/>
            <a:ext cx="8112125" cy="701675"/>
          </a:xfrm>
          <a:prstGeom prst="rect">
            <a:avLst/>
          </a:prstGeom>
          <a:noFill/>
          <a:ln w="9525">
            <a:noFill/>
            <a:miter lim="800000"/>
            <a:headEnd/>
            <a:tailEnd/>
          </a:ln>
          <a:effectLst/>
        </p:spPr>
        <p:txBody>
          <a:bodyPr wrap="none">
            <a:spAutoFit/>
          </a:bodyPr>
          <a:lstStyle/>
          <a:p>
            <a:pPr>
              <a:spcBef>
                <a:spcPct val="50000"/>
              </a:spcBef>
              <a:defRPr/>
            </a:pPr>
            <a:r>
              <a:rPr lang="en-US" sz="4000">
                <a:solidFill>
                  <a:schemeClr val="bg1"/>
                </a:solidFill>
                <a:effectLst>
                  <a:outerShdw blurRad="38100" dist="38100" dir="2700000" algn="tl">
                    <a:srgbClr val="000000"/>
                  </a:outerShdw>
                </a:effectLst>
              </a:rPr>
              <a:t>The Name of the Lord The Son of God</a:t>
            </a:r>
          </a:p>
        </p:txBody>
      </p:sp>
      <p:sp>
        <p:nvSpPr>
          <p:cNvPr id="342022" name="Text Box 6"/>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42023" name="Text Box 7"/>
          <p:cNvSpPr txBox="1">
            <a:spLocks noChangeArrowheads="1"/>
          </p:cNvSpPr>
          <p:nvPr/>
        </p:nvSpPr>
        <p:spPr bwMode="auto">
          <a:xfrm>
            <a:off x="1676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42024" name="Text Box 8"/>
          <p:cNvSpPr txBox="1">
            <a:spLocks noChangeArrowheads="1"/>
          </p:cNvSpPr>
          <p:nvPr/>
        </p:nvSpPr>
        <p:spPr bwMode="auto">
          <a:xfrm>
            <a:off x="4495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2025" name="Text Box 9"/>
          <p:cNvSpPr txBox="1">
            <a:spLocks noChangeArrowheads="1"/>
          </p:cNvSpPr>
          <p:nvPr/>
        </p:nvSpPr>
        <p:spPr bwMode="auto">
          <a:xfrm>
            <a:off x="5638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2026" name="Text Box 10"/>
          <p:cNvSpPr txBox="1">
            <a:spLocks noChangeArrowheads="1"/>
          </p:cNvSpPr>
          <p:nvPr/>
        </p:nvSpPr>
        <p:spPr bwMode="auto">
          <a:xfrm>
            <a:off x="7467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42027" name="Text Box 11"/>
          <p:cNvSpPr txBox="1">
            <a:spLocks noChangeArrowheads="1"/>
          </p:cNvSpPr>
          <p:nvPr/>
        </p:nvSpPr>
        <p:spPr bwMode="auto">
          <a:xfrm>
            <a:off x="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42028" name="Text Box 12"/>
          <p:cNvSpPr txBox="1">
            <a:spLocks noChangeArrowheads="1"/>
          </p:cNvSpPr>
          <p:nvPr/>
        </p:nvSpPr>
        <p:spPr bwMode="auto">
          <a:xfrm>
            <a:off x="18288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42029" name="Text Box 13"/>
          <p:cNvSpPr txBox="1">
            <a:spLocks noChangeArrowheads="1"/>
          </p:cNvSpPr>
          <p:nvPr/>
        </p:nvSpPr>
        <p:spPr bwMode="auto">
          <a:xfrm>
            <a:off x="42672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2030" name="Text Box 14"/>
          <p:cNvSpPr txBox="1">
            <a:spLocks noChangeArrowheads="1"/>
          </p:cNvSpPr>
          <p:nvPr/>
        </p:nvSpPr>
        <p:spPr bwMode="auto">
          <a:xfrm>
            <a:off x="53340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2031" name="Text Box 15"/>
          <p:cNvSpPr txBox="1">
            <a:spLocks noChangeArrowheads="1"/>
          </p:cNvSpPr>
          <p:nvPr/>
        </p:nvSpPr>
        <p:spPr bwMode="auto">
          <a:xfrm>
            <a:off x="75438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42032" name="Text Box 16"/>
          <p:cNvSpPr txBox="1">
            <a:spLocks noChangeArrowheads="1"/>
          </p:cNvSpPr>
          <p:nvPr/>
        </p:nvSpPr>
        <p:spPr bwMode="auto">
          <a:xfrm>
            <a:off x="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42033" name="Text Box 17"/>
          <p:cNvSpPr txBox="1">
            <a:spLocks noChangeArrowheads="1"/>
          </p:cNvSpPr>
          <p:nvPr/>
        </p:nvSpPr>
        <p:spPr bwMode="auto">
          <a:xfrm>
            <a:off x="1676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342034" name="Text Box 18"/>
          <p:cNvSpPr txBox="1">
            <a:spLocks noChangeArrowheads="1"/>
          </p:cNvSpPr>
          <p:nvPr/>
        </p:nvSpPr>
        <p:spPr bwMode="auto">
          <a:xfrm>
            <a:off x="46482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2035" name="Text Box 19"/>
          <p:cNvSpPr txBox="1">
            <a:spLocks noChangeArrowheads="1"/>
          </p:cNvSpPr>
          <p:nvPr/>
        </p:nvSpPr>
        <p:spPr bwMode="auto">
          <a:xfrm>
            <a:off x="5486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2036" name="Text Box 20"/>
          <p:cNvSpPr txBox="1">
            <a:spLocks noChangeArrowheads="1"/>
          </p:cNvSpPr>
          <p:nvPr/>
        </p:nvSpPr>
        <p:spPr bwMode="auto">
          <a:xfrm>
            <a:off x="75438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42037" name="Text Box 21"/>
          <p:cNvSpPr txBox="1">
            <a:spLocks noChangeArrowheads="1"/>
          </p:cNvSpPr>
          <p:nvPr/>
        </p:nvSpPr>
        <p:spPr bwMode="auto">
          <a:xfrm>
            <a:off x="1066800" y="4495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Cmaj/G</a:t>
            </a:r>
          </a:p>
        </p:txBody>
      </p:sp>
      <p:sp>
        <p:nvSpPr>
          <p:cNvPr id="342038" name="Text Box 22"/>
          <p:cNvSpPr txBox="1">
            <a:spLocks noChangeArrowheads="1"/>
          </p:cNvSpPr>
          <p:nvPr/>
        </p:nvSpPr>
        <p:spPr bwMode="auto">
          <a:xfrm>
            <a:off x="40386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2039" name="Text Box 23"/>
          <p:cNvSpPr txBox="1">
            <a:spLocks noChangeArrowheads="1"/>
          </p:cNvSpPr>
          <p:nvPr/>
        </p:nvSpPr>
        <p:spPr bwMode="auto">
          <a:xfrm>
            <a:off x="4953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42040" name="Text Box 24"/>
          <p:cNvSpPr txBox="1">
            <a:spLocks noChangeArrowheads="1"/>
          </p:cNvSpPr>
          <p:nvPr/>
        </p:nvSpPr>
        <p:spPr bwMode="auto">
          <a:xfrm>
            <a:off x="7620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381000" y="6096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Show Me Your Ways</a:t>
            </a:r>
          </a:p>
        </p:txBody>
      </p:sp>
      <p:sp>
        <p:nvSpPr>
          <p:cNvPr id="202755" name="Text Box 3"/>
          <p:cNvSpPr txBox="1">
            <a:spLocks noChangeArrowheads="1"/>
          </p:cNvSpPr>
          <p:nvPr/>
        </p:nvSpPr>
        <p:spPr bwMode="auto">
          <a:xfrm>
            <a:off x="381000" y="14478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 may walk with You</a:t>
            </a:r>
          </a:p>
        </p:txBody>
      </p:sp>
      <p:sp>
        <p:nvSpPr>
          <p:cNvPr id="202756" name="Text Box 4"/>
          <p:cNvSpPr txBox="1">
            <a:spLocks noChangeArrowheads="1"/>
          </p:cNvSpPr>
          <p:nvPr/>
        </p:nvSpPr>
        <p:spPr bwMode="auto">
          <a:xfrm>
            <a:off x="381000" y="23622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Show Me Your Ways</a:t>
            </a:r>
          </a:p>
        </p:txBody>
      </p:sp>
      <p:sp>
        <p:nvSpPr>
          <p:cNvPr id="202757" name="Text Box 5"/>
          <p:cNvSpPr txBox="1">
            <a:spLocks noChangeArrowheads="1"/>
          </p:cNvSpPr>
          <p:nvPr/>
        </p:nvSpPr>
        <p:spPr bwMode="auto">
          <a:xfrm>
            <a:off x="381000" y="32004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put my hope in You </a:t>
            </a:r>
          </a:p>
        </p:txBody>
      </p:sp>
      <p:sp>
        <p:nvSpPr>
          <p:cNvPr id="202758" name="Text Box 6"/>
          <p:cNvSpPr txBox="1">
            <a:spLocks noChangeArrowheads="1"/>
          </p:cNvSpPr>
          <p:nvPr/>
        </p:nvSpPr>
        <p:spPr bwMode="auto">
          <a:xfrm>
            <a:off x="381000" y="41148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cry of my heart is to love You more</a:t>
            </a:r>
          </a:p>
        </p:txBody>
      </p:sp>
      <p:sp>
        <p:nvSpPr>
          <p:cNvPr id="202759" name="Text Box 7"/>
          <p:cNvSpPr txBox="1">
            <a:spLocks noChangeArrowheads="1"/>
          </p:cNvSpPr>
          <p:nvPr/>
        </p:nvSpPr>
        <p:spPr bwMode="auto">
          <a:xfrm>
            <a:off x="0" y="50292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live with the touch of Your hand</a:t>
            </a:r>
          </a:p>
        </p:txBody>
      </p:sp>
      <p:sp>
        <p:nvSpPr>
          <p:cNvPr id="202760" name="Text Box 8"/>
          <p:cNvSpPr txBox="1">
            <a:spLocks noChangeArrowheads="1"/>
          </p:cNvSpPr>
          <p:nvPr/>
        </p:nvSpPr>
        <p:spPr bwMode="auto">
          <a:xfrm>
            <a:off x="0" y="59436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Stronger each day, show me your ways</a:t>
            </a:r>
          </a:p>
        </p:txBody>
      </p:sp>
      <p:sp>
        <p:nvSpPr>
          <p:cNvPr id="343049" name="Text Box 9"/>
          <p:cNvSpPr txBox="1">
            <a:spLocks noChangeArrowheads="1"/>
          </p:cNvSpPr>
          <p:nvPr/>
        </p:nvSpPr>
        <p:spPr bwMode="auto">
          <a:xfrm>
            <a:off x="1752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343050" name="Text Box 10"/>
          <p:cNvSpPr txBox="1">
            <a:spLocks noChangeArrowheads="1"/>
          </p:cNvSpPr>
          <p:nvPr/>
        </p:nvSpPr>
        <p:spPr bwMode="auto">
          <a:xfrm>
            <a:off x="5638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43051" name="Text Box 11"/>
          <p:cNvSpPr txBox="1">
            <a:spLocks noChangeArrowheads="1"/>
          </p:cNvSpPr>
          <p:nvPr/>
        </p:nvSpPr>
        <p:spPr bwMode="auto">
          <a:xfrm>
            <a:off x="64008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Dm/C  C</a:t>
            </a:r>
          </a:p>
        </p:txBody>
      </p:sp>
      <p:sp>
        <p:nvSpPr>
          <p:cNvPr id="343052" name="Text Box 12"/>
          <p:cNvSpPr txBox="1">
            <a:spLocks noChangeArrowheads="1"/>
          </p:cNvSpPr>
          <p:nvPr/>
        </p:nvSpPr>
        <p:spPr bwMode="auto">
          <a:xfrm>
            <a:off x="41910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43053" name="Text Box 13"/>
          <p:cNvSpPr txBox="1">
            <a:spLocks noChangeArrowheads="1"/>
          </p:cNvSpPr>
          <p:nvPr/>
        </p:nvSpPr>
        <p:spPr bwMode="auto">
          <a:xfrm>
            <a:off x="5334000" y="11430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  Am7</a:t>
            </a:r>
          </a:p>
        </p:txBody>
      </p:sp>
      <p:sp>
        <p:nvSpPr>
          <p:cNvPr id="343054" name="Text Box 14"/>
          <p:cNvSpPr txBox="1">
            <a:spLocks noChangeArrowheads="1"/>
          </p:cNvSpPr>
          <p:nvPr/>
        </p:nvSpPr>
        <p:spPr bwMode="auto">
          <a:xfrm>
            <a:off x="28956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3055" name="Text Box 15"/>
          <p:cNvSpPr txBox="1">
            <a:spLocks noChangeArrowheads="1"/>
          </p:cNvSpPr>
          <p:nvPr/>
        </p:nvSpPr>
        <p:spPr bwMode="auto">
          <a:xfrm>
            <a:off x="55626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343056" name="Text Box 16"/>
          <p:cNvSpPr txBox="1">
            <a:spLocks noChangeArrowheads="1"/>
          </p:cNvSpPr>
          <p:nvPr/>
        </p:nvSpPr>
        <p:spPr bwMode="auto">
          <a:xfrm>
            <a:off x="6248400" y="1981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Dm/C  C</a:t>
            </a:r>
          </a:p>
        </p:txBody>
      </p:sp>
      <p:sp>
        <p:nvSpPr>
          <p:cNvPr id="343057" name="Text Box 17"/>
          <p:cNvSpPr txBox="1">
            <a:spLocks noChangeArrowheads="1"/>
          </p:cNvSpPr>
          <p:nvPr/>
        </p:nvSpPr>
        <p:spPr bwMode="auto">
          <a:xfrm>
            <a:off x="43434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343058" name="Text Box 18"/>
          <p:cNvSpPr txBox="1">
            <a:spLocks noChangeArrowheads="1"/>
          </p:cNvSpPr>
          <p:nvPr/>
        </p:nvSpPr>
        <p:spPr bwMode="auto">
          <a:xfrm>
            <a:off x="5181600" y="2895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  Am7</a:t>
            </a:r>
          </a:p>
        </p:txBody>
      </p:sp>
      <p:sp>
        <p:nvSpPr>
          <p:cNvPr id="343059" name="Text Box 19"/>
          <p:cNvSpPr txBox="1">
            <a:spLocks noChangeArrowheads="1"/>
          </p:cNvSpPr>
          <p:nvPr/>
        </p:nvSpPr>
        <p:spPr bwMode="auto">
          <a:xfrm>
            <a:off x="70104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Em7/G</a:t>
            </a:r>
          </a:p>
        </p:txBody>
      </p:sp>
      <p:sp>
        <p:nvSpPr>
          <p:cNvPr id="343060" name="Text Box 20"/>
          <p:cNvSpPr txBox="1">
            <a:spLocks noChangeArrowheads="1"/>
          </p:cNvSpPr>
          <p:nvPr/>
        </p:nvSpPr>
        <p:spPr bwMode="auto">
          <a:xfrm>
            <a:off x="1676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343061" name="Text Box 21"/>
          <p:cNvSpPr txBox="1">
            <a:spLocks noChangeArrowheads="1"/>
          </p:cNvSpPr>
          <p:nvPr/>
        </p:nvSpPr>
        <p:spPr bwMode="auto">
          <a:xfrm>
            <a:off x="48006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343062" name="Text Box 22"/>
          <p:cNvSpPr txBox="1">
            <a:spLocks noChangeArrowheads="1"/>
          </p:cNvSpPr>
          <p:nvPr/>
        </p:nvSpPr>
        <p:spPr bwMode="auto">
          <a:xfrm>
            <a:off x="56388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343063" name="Text Box 23"/>
          <p:cNvSpPr txBox="1">
            <a:spLocks noChangeArrowheads="1"/>
          </p:cNvSpPr>
          <p:nvPr/>
        </p:nvSpPr>
        <p:spPr bwMode="auto">
          <a:xfrm>
            <a:off x="1600200" y="464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43064" name="Text Box 24"/>
          <p:cNvSpPr txBox="1">
            <a:spLocks noChangeArrowheads="1"/>
          </p:cNvSpPr>
          <p:nvPr/>
        </p:nvSpPr>
        <p:spPr bwMode="auto">
          <a:xfrm>
            <a:off x="4191000" y="464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a:t>
            </a:r>
          </a:p>
        </p:txBody>
      </p:sp>
      <p:sp>
        <p:nvSpPr>
          <p:cNvPr id="343065" name="Text Box 25"/>
          <p:cNvSpPr txBox="1">
            <a:spLocks noChangeArrowheads="1"/>
          </p:cNvSpPr>
          <p:nvPr/>
        </p:nvSpPr>
        <p:spPr bwMode="auto">
          <a:xfrm>
            <a:off x="6705600" y="4648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343066" name="Text Box 26"/>
          <p:cNvSpPr txBox="1">
            <a:spLocks noChangeArrowheads="1"/>
          </p:cNvSpPr>
          <p:nvPr/>
        </p:nvSpPr>
        <p:spPr bwMode="auto">
          <a:xfrm>
            <a:off x="2971800" y="55626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Dm11   F2/G</a:t>
            </a:r>
          </a:p>
        </p:txBody>
      </p:sp>
      <p:sp>
        <p:nvSpPr>
          <p:cNvPr id="343067" name="Text Box 27"/>
          <p:cNvSpPr txBox="1">
            <a:spLocks noChangeArrowheads="1"/>
          </p:cNvSpPr>
          <p:nvPr/>
        </p:nvSpPr>
        <p:spPr bwMode="auto">
          <a:xfrm>
            <a:off x="75438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81000" y="6096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Show Me Your Ways</a:t>
            </a:r>
          </a:p>
        </p:txBody>
      </p:sp>
      <p:sp>
        <p:nvSpPr>
          <p:cNvPr id="203779" name="Text Box 3"/>
          <p:cNvSpPr txBox="1">
            <a:spLocks noChangeArrowheads="1"/>
          </p:cNvSpPr>
          <p:nvPr/>
        </p:nvSpPr>
        <p:spPr bwMode="auto">
          <a:xfrm>
            <a:off x="381000" y="14478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 may walk with You</a:t>
            </a:r>
          </a:p>
        </p:txBody>
      </p:sp>
      <p:sp>
        <p:nvSpPr>
          <p:cNvPr id="203780" name="Text Box 4"/>
          <p:cNvSpPr txBox="1">
            <a:spLocks noChangeArrowheads="1"/>
          </p:cNvSpPr>
          <p:nvPr/>
        </p:nvSpPr>
        <p:spPr bwMode="auto">
          <a:xfrm>
            <a:off x="381000" y="23622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Show Me Your Ways</a:t>
            </a:r>
          </a:p>
        </p:txBody>
      </p:sp>
      <p:sp>
        <p:nvSpPr>
          <p:cNvPr id="203781" name="Text Box 5"/>
          <p:cNvSpPr txBox="1">
            <a:spLocks noChangeArrowheads="1"/>
          </p:cNvSpPr>
          <p:nvPr/>
        </p:nvSpPr>
        <p:spPr bwMode="auto">
          <a:xfrm>
            <a:off x="381000" y="32004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put my hope in You </a:t>
            </a:r>
          </a:p>
        </p:txBody>
      </p:sp>
      <p:sp>
        <p:nvSpPr>
          <p:cNvPr id="203782" name="Text Box 6"/>
          <p:cNvSpPr txBox="1">
            <a:spLocks noChangeArrowheads="1"/>
          </p:cNvSpPr>
          <p:nvPr/>
        </p:nvSpPr>
        <p:spPr bwMode="auto">
          <a:xfrm>
            <a:off x="381000" y="41148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cry of my heart is to love You more</a:t>
            </a:r>
          </a:p>
        </p:txBody>
      </p:sp>
      <p:sp>
        <p:nvSpPr>
          <p:cNvPr id="203783" name="Text Box 7"/>
          <p:cNvSpPr txBox="1">
            <a:spLocks noChangeArrowheads="1"/>
          </p:cNvSpPr>
          <p:nvPr/>
        </p:nvSpPr>
        <p:spPr bwMode="auto">
          <a:xfrm>
            <a:off x="0" y="50292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live with the touch of Your hand</a:t>
            </a:r>
          </a:p>
        </p:txBody>
      </p:sp>
      <p:sp>
        <p:nvSpPr>
          <p:cNvPr id="203784" name="Text Box 8"/>
          <p:cNvSpPr txBox="1">
            <a:spLocks noChangeArrowheads="1"/>
          </p:cNvSpPr>
          <p:nvPr/>
        </p:nvSpPr>
        <p:spPr bwMode="auto">
          <a:xfrm>
            <a:off x="0" y="5943600"/>
            <a:ext cx="8763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Stronger each day,        show me your ways</a:t>
            </a:r>
          </a:p>
        </p:txBody>
      </p:sp>
      <p:sp>
        <p:nvSpPr>
          <p:cNvPr id="344073" name="Text Box 9"/>
          <p:cNvSpPr txBox="1">
            <a:spLocks noChangeArrowheads="1"/>
          </p:cNvSpPr>
          <p:nvPr/>
        </p:nvSpPr>
        <p:spPr bwMode="auto">
          <a:xfrm>
            <a:off x="2362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344074" name="Text Box 10"/>
          <p:cNvSpPr txBox="1">
            <a:spLocks noChangeArrowheads="1"/>
          </p:cNvSpPr>
          <p:nvPr/>
        </p:nvSpPr>
        <p:spPr bwMode="auto">
          <a:xfrm>
            <a:off x="5638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44075" name="Text Box 11"/>
          <p:cNvSpPr txBox="1">
            <a:spLocks noChangeArrowheads="1"/>
          </p:cNvSpPr>
          <p:nvPr/>
        </p:nvSpPr>
        <p:spPr bwMode="auto">
          <a:xfrm>
            <a:off x="64008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  D</a:t>
            </a:r>
          </a:p>
        </p:txBody>
      </p:sp>
      <p:sp>
        <p:nvSpPr>
          <p:cNvPr id="344076" name="Text Box 12"/>
          <p:cNvSpPr txBox="1">
            <a:spLocks noChangeArrowheads="1"/>
          </p:cNvSpPr>
          <p:nvPr/>
        </p:nvSpPr>
        <p:spPr bwMode="auto">
          <a:xfrm>
            <a:off x="41910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344077" name="Text Box 13"/>
          <p:cNvSpPr txBox="1">
            <a:spLocks noChangeArrowheads="1"/>
          </p:cNvSpPr>
          <p:nvPr/>
        </p:nvSpPr>
        <p:spPr bwMode="auto">
          <a:xfrm>
            <a:off x="5334000" y="11430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Em/B  Bm7</a:t>
            </a:r>
          </a:p>
        </p:txBody>
      </p:sp>
      <p:sp>
        <p:nvSpPr>
          <p:cNvPr id="344078" name="Text Box 14"/>
          <p:cNvSpPr txBox="1">
            <a:spLocks noChangeArrowheads="1"/>
          </p:cNvSpPr>
          <p:nvPr/>
        </p:nvSpPr>
        <p:spPr bwMode="auto">
          <a:xfrm>
            <a:off x="28956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44079" name="Text Box 15"/>
          <p:cNvSpPr txBox="1">
            <a:spLocks noChangeArrowheads="1"/>
          </p:cNvSpPr>
          <p:nvPr/>
        </p:nvSpPr>
        <p:spPr bwMode="auto">
          <a:xfrm>
            <a:off x="55626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44080" name="Text Box 16"/>
          <p:cNvSpPr txBox="1">
            <a:spLocks noChangeArrowheads="1"/>
          </p:cNvSpPr>
          <p:nvPr/>
        </p:nvSpPr>
        <p:spPr bwMode="auto">
          <a:xfrm>
            <a:off x="6248400" y="1981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  D</a:t>
            </a:r>
          </a:p>
        </p:txBody>
      </p:sp>
      <p:sp>
        <p:nvSpPr>
          <p:cNvPr id="344081" name="Text Box 17"/>
          <p:cNvSpPr txBox="1">
            <a:spLocks noChangeArrowheads="1"/>
          </p:cNvSpPr>
          <p:nvPr/>
        </p:nvSpPr>
        <p:spPr bwMode="auto">
          <a:xfrm>
            <a:off x="43434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344082" name="Text Box 18"/>
          <p:cNvSpPr txBox="1">
            <a:spLocks noChangeArrowheads="1"/>
          </p:cNvSpPr>
          <p:nvPr/>
        </p:nvSpPr>
        <p:spPr bwMode="auto">
          <a:xfrm>
            <a:off x="5181600" y="2895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Em/B  Bm7</a:t>
            </a:r>
          </a:p>
        </p:txBody>
      </p:sp>
      <p:sp>
        <p:nvSpPr>
          <p:cNvPr id="344083" name="Text Box 19"/>
          <p:cNvSpPr txBox="1">
            <a:spLocks noChangeArrowheads="1"/>
          </p:cNvSpPr>
          <p:nvPr/>
        </p:nvSpPr>
        <p:spPr bwMode="auto">
          <a:xfrm>
            <a:off x="70104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a:t>
            </a:r>
          </a:p>
        </p:txBody>
      </p:sp>
      <p:sp>
        <p:nvSpPr>
          <p:cNvPr id="344084" name="Text Box 20"/>
          <p:cNvSpPr txBox="1">
            <a:spLocks noChangeArrowheads="1"/>
          </p:cNvSpPr>
          <p:nvPr/>
        </p:nvSpPr>
        <p:spPr bwMode="auto">
          <a:xfrm>
            <a:off x="1676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344085" name="Text Box 21"/>
          <p:cNvSpPr txBox="1">
            <a:spLocks noChangeArrowheads="1"/>
          </p:cNvSpPr>
          <p:nvPr/>
        </p:nvSpPr>
        <p:spPr bwMode="auto">
          <a:xfrm>
            <a:off x="56388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344086" name="Text Box 22"/>
          <p:cNvSpPr txBox="1">
            <a:spLocks noChangeArrowheads="1"/>
          </p:cNvSpPr>
          <p:nvPr/>
        </p:nvSpPr>
        <p:spPr bwMode="auto">
          <a:xfrm>
            <a:off x="48006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44087" name="Text Box 23"/>
          <p:cNvSpPr txBox="1">
            <a:spLocks noChangeArrowheads="1"/>
          </p:cNvSpPr>
          <p:nvPr/>
        </p:nvSpPr>
        <p:spPr bwMode="auto">
          <a:xfrm>
            <a:off x="1600200" y="464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344088" name="Text Box 24"/>
          <p:cNvSpPr txBox="1">
            <a:spLocks noChangeArrowheads="1"/>
          </p:cNvSpPr>
          <p:nvPr/>
        </p:nvSpPr>
        <p:spPr bwMode="auto">
          <a:xfrm>
            <a:off x="4191000" y="464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A/G</a:t>
            </a:r>
          </a:p>
        </p:txBody>
      </p:sp>
      <p:sp>
        <p:nvSpPr>
          <p:cNvPr id="344089" name="Text Box 25"/>
          <p:cNvSpPr txBox="1">
            <a:spLocks noChangeArrowheads="1"/>
          </p:cNvSpPr>
          <p:nvPr/>
        </p:nvSpPr>
        <p:spPr bwMode="auto">
          <a:xfrm>
            <a:off x="6705600" y="4648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344090" name="Text Box 26"/>
          <p:cNvSpPr txBox="1">
            <a:spLocks noChangeArrowheads="1"/>
          </p:cNvSpPr>
          <p:nvPr/>
        </p:nvSpPr>
        <p:spPr bwMode="auto">
          <a:xfrm>
            <a:off x="2971800" y="55626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Em11   G2/A</a:t>
            </a:r>
          </a:p>
        </p:txBody>
      </p:sp>
      <p:sp>
        <p:nvSpPr>
          <p:cNvPr id="344091" name="Text Box 27"/>
          <p:cNvSpPr txBox="1">
            <a:spLocks noChangeArrowheads="1"/>
          </p:cNvSpPr>
          <p:nvPr/>
        </p:nvSpPr>
        <p:spPr bwMode="auto">
          <a:xfrm>
            <a:off x="75438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Show Me Your Ways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We have come into this temple</a:t>
            </a:r>
          </a:p>
        </p:txBody>
      </p:sp>
      <p:sp>
        <p:nvSpPr>
          <p:cNvPr id="205827" name="Text Box 3"/>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give You all the praise</a:t>
            </a:r>
          </a:p>
        </p:txBody>
      </p:sp>
      <p:sp>
        <p:nvSpPr>
          <p:cNvPr id="205828" name="Text Box 4"/>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Come on in,     come on in</a:t>
            </a:r>
          </a:p>
        </p:txBody>
      </p:sp>
      <p:sp>
        <p:nvSpPr>
          <p:cNvPr id="205829" name="Text Box 5"/>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We invite the Holy Spirit  to abide with us today</a:t>
            </a:r>
          </a:p>
        </p:txBody>
      </p:sp>
      <p:sp>
        <p:nvSpPr>
          <p:cNvPr id="205830" name="Text Box 6"/>
          <p:cNvSpPr txBox="1">
            <a:spLocks noChangeArrowheads="1"/>
          </p:cNvSpPr>
          <p:nvPr/>
        </p:nvSpPr>
        <p:spPr bwMode="auto">
          <a:xfrm>
            <a:off x="0" y="3886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Come on in, come on in</a:t>
            </a:r>
          </a:p>
        </p:txBody>
      </p:sp>
      <p:sp>
        <p:nvSpPr>
          <p:cNvPr id="346119" name="Text Box 7"/>
          <p:cNvSpPr txBox="1">
            <a:spLocks noChangeArrowheads="1"/>
          </p:cNvSpPr>
          <p:nvPr/>
        </p:nvSpPr>
        <p:spPr bwMode="auto">
          <a:xfrm>
            <a:off x="3200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46120" name="Text Box 8"/>
          <p:cNvSpPr txBox="1">
            <a:spLocks noChangeArrowheads="1"/>
          </p:cNvSpPr>
          <p:nvPr/>
        </p:nvSpPr>
        <p:spPr bwMode="auto">
          <a:xfrm>
            <a:off x="6324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46121" name="Text Box 9"/>
          <p:cNvSpPr txBox="1">
            <a:spLocks noChangeArrowheads="1"/>
          </p:cNvSpPr>
          <p:nvPr/>
        </p:nvSpPr>
        <p:spPr bwMode="auto">
          <a:xfrm>
            <a:off x="26670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46122" name="Text Box 10"/>
          <p:cNvSpPr txBox="1">
            <a:spLocks noChangeArrowheads="1"/>
          </p:cNvSpPr>
          <p:nvPr/>
        </p:nvSpPr>
        <p:spPr bwMode="auto">
          <a:xfrm>
            <a:off x="5791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p>
        </p:txBody>
      </p:sp>
      <p:sp>
        <p:nvSpPr>
          <p:cNvPr id="346123" name="Text Box 11"/>
          <p:cNvSpPr txBox="1">
            <a:spLocks noChangeArrowheads="1"/>
          </p:cNvSpPr>
          <p:nvPr/>
        </p:nvSpPr>
        <p:spPr bwMode="auto">
          <a:xfrm>
            <a:off x="19812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Db9</a:t>
            </a:r>
          </a:p>
        </p:txBody>
      </p:sp>
      <p:sp>
        <p:nvSpPr>
          <p:cNvPr id="346124" name="Text Box 12"/>
          <p:cNvSpPr txBox="1">
            <a:spLocks noChangeArrowheads="1"/>
          </p:cNvSpPr>
          <p:nvPr/>
        </p:nvSpPr>
        <p:spPr bwMode="auto">
          <a:xfrm>
            <a:off x="3352800" y="1752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Gbmaj7</a:t>
            </a:r>
          </a:p>
        </p:txBody>
      </p:sp>
      <p:sp>
        <p:nvSpPr>
          <p:cNvPr id="346125" name="Text Box 13"/>
          <p:cNvSpPr txBox="1">
            <a:spLocks noChangeArrowheads="1"/>
          </p:cNvSpPr>
          <p:nvPr/>
        </p:nvSpPr>
        <p:spPr bwMode="auto">
          <a:xfrm>
            <a:off x="4572000" y="1752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Db2/F</a:t>
            </a:r>
          </a:p>
        </p:txBody>
      </p:sp>
      <p:sp>
        <p:nvSpPr>
          <p:cNvPr id="346126" name="Text Box 14"/>
          <p:cNvSpPr txBox="1">
            <a:spLocks noChangeArrowheads="1"/>
          </p:cNvSpPr>
          <p:nvPr/>
        </p:nvSpPr>
        <p:spPr bwMode="auto">
          <a:xfrm>
            <a:off x="66294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Eb7</a:t>
            </a:r>
          </a:p>
        </p:txBody>
      </p:sp>
      <p:sp>
        <p:nvSpPr>
          <p:cNvPr id="346127" name="Text Box 15"/>
          <p:cNvSpPr txBox="1">
            <a:spLocks noChangeArrowheads="1"/>
          </p:cNvSpPr>
          <p:nvPr/>
        </p:nvSpPr>
        <p:spPr bwMode="auto">
          <a:xfrm>
            <a:off x="7543800" y="1752600"/>
            <a:ext cx="1600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Gb/Ab Ab7</a:t>
            </a:r>
          </a:p>
        </p:txBody>
      </p:sp>
      <p:sp>
        <p:nvSpPr>
          <p:cNvPr id="346128" name="Text Box 16"/>
          <p:cNvSpPr txBox="1">
            <a:spLocks noChangeArrowheads="1"/>
          </p:cNvSpPr>
          <p:nvPr/>
        </p:nvSpPr>
        <p:spPr bwMode="auto">
          <a:xfrm>
            <a:off x="914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46129" name="Text Box 17"/>
          <p:cNvSpPr txBox="1">
            <a:spLocks noChangeArrowheads="1"/>
          </p:cNvSpPr>
          <p:nvPr/>
        </p:nvSpPr>
        <p:spPr bwMode="auto">
          <a:xfrm>
            <a:off x="3886200" y="25908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 F7/A</a:t>
            </a:r>
          </a:p>
        </p:txBody>
      </p:sp>
      <p:sp>
        <p:nvSpPr>
          <p:cNvPr id="346130" name="Text Box 18"/>
          <p:cNvSpPr txBox="1">
            <a:spLocks noChangeArrowheads="1"/>
          </p:cNvSpPr>
          <p:nvPr/>
        </p:nvSpPr>
        <p:spPr bwMode="auto">
          <a:xfrm>
            <a:off x="5486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46131" name="Text Box 19"/>
          <p:cNvSpPr txBox="1">
            <a:spLocks noChangeArrowheads="1"/>
          </p:cNvSpPr>
          <p:nvPr/>
        </p:nvSpPr>
        <p:spPr bwMode="auto">
          <a:xfrm>
            <a:off x="79248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p>
        </p:txBody>
      </p:sp>
      <p:sp>
        <p:nvSpPr>
          <p:cNvPr id="346132" name="Text Box 20"/>
          <p:cNvSpPr txBox="1">
            <a:spLocks noChangeArrowheads="1"/>
          </p:cNvSpPr>
          <p:nvPr/>
        </p:nvSpPr>
        <p:spPr bwMode="auto">
          <a:xfrm>
            <a:off x="21336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Db9</a:t>
            </a:r>
          </a:p>
        </p:txBody>
      </p:sp>
      <p:sp>
        <p:nvSpPr>
          <p:cNvPr id="346133" name="Text Box 21"/>
          <p:cNvSpPr txBox="1">
            <a:spLocks noChangeArrowheads="1"/>
          </p:cNvSpPr>
          <p:nvPr/>
        </p:nvSpPr>
        <p:spPr bwMode="auto">
          <a:xfrm>
            <a:off x="3505200" y="3581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Gbmaj7</a:t>
            </a:r>
          </a:p>
        </p:txBody>
      </p:sp>
      <p:sp>
        <p:nvSpPr>
          <p:cNvPr id="346134" name="Text Box 22"/>
          <p:cNvSpPr txBox="1">
            <a:spLocks noChangeArrowheads="1"/>
          </p:cNvSpPr>
          <p:nvPr/>
        </p:nvSpPr>
        <p:spPr bwMode="auto">
          <a:xfrm>
            <a:off x="4724400" y="3581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46135" name="Text Box 23"/>
          <p:cNvSpPr txBox="1">
            <a:spLocks noChangeArrowheads="1"/>
          </p:cNvSpPr>
          <p:nvPr/>
        </p:nvSpPr>
        <p:spPr bwMode="auto">
          <a:xfrm>
            <a:off x="6248400" y="3581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Gb/Db</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0" y="2667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Standing here in Your sanctuary</a:t>
            </a:r>
          </a:p>
        </p:txBody>
      </p:sp>
      <p:sp>
        <p:nvSpPr>
          <p:cNvPr id="206851" name="Text Box 3"/>
          <p:cNvSpPr txBox="1">
            <a:spLocks noChangeArrowheads="1"/>
          </p:cNvSpPr>
          <p:nvPr/>
        </p:nvSpPr>
        <p:spPr bwMode="auto">
          <a:xfrm>
            <a:off x="0" y="1828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We need Your presence here to stay</a:t>
            </a:r>
          </a:p>
        </p:txBody>
      </p:sp>
      <p:sp>
        <p:nvSpPr>
          <p:cNvPr id="206852" name="Text Box 4"/>
          <p:cNvSpPr txBox="1">
            <a:spLocks noChangeArrowheads="1"/>
          </p:cNvSpPr>
          <p:nvPr/>
        </p:nvSpPr>
        <p:spPr bwMode="auto">
          <a:xfrm>
            <a:off x="0" y="304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Come on in, Dear Lord we need You here today</a:t>
            </a:r>
          </a:p>
        </p:txBody>
      </p:sp>
      <p:sp>
        <p:nvSpPr>
          <p:cNvPr id="206853" name="Text Box 5"/>
          <p:cNvSpPr txBox="1">
            <a:spLocks noChangeArrowheads="1"/>
          </p:cNvSpPr>
          <p:nvPr/>
        </p:nvSpPr>
        <p:spPr bwMode="auto">
          <a:xfrm>
            <a:off x="0" y="3581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Waiting on Your Spirit, Lord</a:t>
            </a:r>
          </a:p>
        </p:txBody>
      </p:sp>
      <p:sp>
        <p:nvSpPr>
          <p:cNvPr id="206854" name="Text Box 6"/>
          <p:cNvSpPr txBox="1">
            <a:spLocks noChangeArrowheads="1"/>
          </p:cNvSpPr>
          <p:nvPr/>
        </p:nvSpPr>
        <p:spPr bwMode="auto">
          <a:xfrm>
            <a:off x="0" y="4419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We won’t go until You stop by </a:t>
            </a:r>
          </a:p>
        </p:txBody>
      </p:sp>
      <p:sp>
        <p:nvSpPr>
          <p:cNvPr id="206855" name="Text Box 7"/>
          <p:cNvSpPr txBox="1">
            <a:spLocks noChangeArrowheads="1"/>
          </p:cNvSpPr>
          <p:nvPr/>
        </p:nvSpPr>
        <p:spPr bwMode="auto">
          <a:xfrm>
            <a:off x="0" y="5334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fill this holy place</a:t>
            </a:r>
          </a:p>
        </p:txBody>
      </p:sp>
      <p:sp>
        <p:nvSpPr>
          <p:cNvPr id="206856" name="Text Box 8"/>
          <p:cNvSpPr txBox="1">
            <a:spLocks noChangeArrowheads="1"/>
          </p:cNvSpPr>
          <p:nvPr/>
        </p:nvSpPr>
        <p:spPr bwMode="auto">
          <a:xfrm>
            <a:off x="0" y="1143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Come on in, Dear Lord</a:t>
            </a:r>
          </a:p>
        </p:txBody>
      </p:sp>
      <p:sp>
        <p:nvSpPr>
          <p:cNvPr id="347145" name="Text Box 9"/>
          <p:cNvSpPr txBox="1">
            <a:spLocks noChangeArrowheads="1"/>
          </p:cNvSpPr>
          <p:nvPr/>
        </p:nvSpPr>
        <p:spPr bwMode="auto">
          <a:xfrm>
            <a:off x="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47146" name="Text Box 10"/>
          <p:cNvSpPr txBox="1">
            <a:spLocks noChangeArrowheads="1"/>
          </p:cNvSpPr>
          <p:nvPr/>
        </p:nvSpPr>
        <p:spPr bwMode="auto">
          <a:xfrm>
            <a:off x="1600200" y="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Gbmaj7</a:t>
            </a:r>
          </a:p>
        </p:txBody>
      </p:sp>
      <p:sp>
        <p:nvSpPr>
          <p:cNvPr id="347147" name="Text Box 11"/>
          <p:cNvSpPr txBox="1">
            <a:spLocks noChangeArrowheads="1"/>
          </p:cNvSpPr>
          <p:nvPr/>
        </p:nvSpPr>
        <p:spPr bwMode="auto">
          <a:xfrm>
            <a:off x="3505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Ab/Gb</a:t>
            </a:r>
          </a:p>
        </p:txBody>
      </p:sp>
      <p:sp>
        <p:nvSpPr>
          <p:cNvPr id="347148" name="Text Box 12"/>
          <p:cNvSpPr txBox="1">
            <a:spLocks noChangeArrowheads="1"/>
          </p:cNvSpPr>
          <p:nvPr/>
        </p:nvSpPr>
        <p:spPr bwMode="auto">
          <a:xfrm>
            <a:off x="5029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347149" name="Text Box 13"/>
          <p:cNvSpPr txBox="1">
            <a:spLocks noChangeArrowheads="1"/>
          </p:cNvSpPr>
          <p:nvPr/>
        </p:nvSpPr>
        <p:spPr bwMode="auto">
          <a:xfrm>
            <a:off x="7772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p>
        </p:txBody>
      </p:sp>
      <p:sp>
        <p:nvSpPr>
          <p:cNvPr id="347150" name="Text Box 14"/>
          <p:cNvSpPr txBox="1">
            <a:spLocks noChangeArrowheads="1"/>
          </p:cNvSpPr>
          <p:nvPr/>
        </p:nvSpPr>
        <p:spPr bwMode="auto">
          <a:xfrm>
            <a:off x="22098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Db9</a:t>
            </a:r>
          </a:p>
        </p:txBody>
      </p:sp>
      <p:sp>
        <p:nvSpPr>
          <p:cNvPr id="347151" name="Text Box 15"/>
          <p:cNvSpPr txBox="1">
            <a:spLocks noChangeArrowheads="1"/>
          </p:cNvSpPr>
          <p:nvPr/>
        </p:nvSpPr>
        <p:spPr bwMode="auto">
          <a:xfrm>
            <a:off x="3429000" y="838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Gbmaj7</a:t>
            </a:r>
          </a:p>
        </p:txBody>
      </p:sp>
      <p:sp>
        <p:nvSpPr>
          <p:cNvPr id="347152" name="Text Box 16"/>
          <p:cNvSpPr txBox="1">
            <a:spLocks noChangeArrowheads="1"/>
          </p:cNvSpPr>
          <p:nvPr/>
        </p:nvSpPr>
        <p:spPr bwMode="auto">
          <a:xfrm>
            <a:off x="59436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Ab/Gb</a:t>
            </a:r>
          </a:p>
        </p:txBody>
      </p:sp>
      <p:sp>
        <p:nvSpPr>
          <p:cNvPr id="347153" name="Text Box 17"/>
          <p:cNvSpPr txBox="1">
            <a:spLocks noChangeArrowheads="1"/>
          </p:cNvSpPr>
          <p:nvPr/>
        </p:nvSpPr>
        <p:spPr bwMode="auto">
          <a:xfrm>
            <a:off x="42672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347154" name="Text Box 18"/>
          <p:cNvSpPr txBox="1">
            <a:spLocks noChangeArrowheads="1"/>
          </p:cNvSpPr>
          <p:nvPr/>
        </p:nvSpPr>
        <p:spPr bwMode="auto">
          <a:xfrm>
            <a:off x="70866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p>
        </p:txBody>
      </p:sp>
      <p:sp>
        <p:nvSpPr>
          <p:cNvPr id="347155" name="Text Box 19"/>
          <p:cNvSpPr txBox="1">
            <a:spLocks noChangeArrowheads="1"/>
          </p:cNvSpPr>
          <p:nvPr/>
        </p:nvSpPr>
        <p:spPr bwMode="auto">
          <a:xfrm>
            <a:off x="80772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Db9</a:t>
            </a:r>
          </a:p>
        </p:txBody>
      </p:sp>
      <p:sp>
        <p:nvSpPr>
          <p:cNvPr id="347156" name="Text Box 20"/>
          <p:cNvSpPr txBox="1">
            <a:spLocks noChangeArrowheads="1"/>
          </p:cNvSpPr>
          <p:nvPr/>
        </p:nvSpPr>
        <p:spPr bwMode="auto">
          <a:xfrm>
            <a:off x="15240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47157" name="Text Box 21"/>
          <p:cNvSpPr txBox="1">
            <a:spLocks noChangeArrowheads="1"/>
          </p:cNvSpPr>
          <p:nvPr/>
        </p:nvSpPr>
        <p:spPr bwMode="auto">
          <a:xfrm>
            <a:off x="21336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Aaug</a:t>
            </a:r>
          </a:p>
        </p:txBody>
      </p:sp>
      <p:sp>
        <p:nvSpPr>
          <p:cNvPr id="347158" name="Text Box 22"/>
          <p:cNvSpPr txBox="1">
            <a:spLocks noChangeArrowheads="1"/>
          </p:cNvSpPr>
          <p:nvPr/>
        </p:nvSpPr>
        <p:spPr bwMode="auto">
          <a:xfrm>
            <a:off x="1676400" y="4114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347159" name="Text Box 23"/>
          <p:cNvSpPr txBox="1">
            <a:spLocks noChangeArrowheads="1"/>
          </p:cNvSpPr>
          <p:nvPr/>
        </p:nvSpPr>
        <p:spPr bwMode="auto">
          <a:xfrm>
            <a:off x="32766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Eb9</a:t>
            </a:r>
          </a:p>
        </p:txBody>
      </p:sp>
      <p:sp>
        <p:nvSpPr>
          <p:cNvPr id="347160" name="Text Box 24"/>
          <p:cNvSpPr txBox="1">
            <a:spLocks noChangeArrowheads="1"/>
          </p:cNvSpPr>
          <p:nvPr/>
        </p:nvSpPr>
        <p:spPr bwMode="auto">
          <a:xfrm>
            <a:off x="57150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0" y="621665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98 </a:t>
            </a:r>
            <a:r>
              <a:rPr lang="en-US" b="1">
                <a:solidFill>
                  <a:srgbClr val="FF0000"/>
                </a:solidFill>
                <a:effectLst>
                  <a:outerShdw blurRad="38100" dist="38100" dir="2700000" algn="tl">
                    <a:srgbClr val="C0C0C0"/>
                  </a:outerShdw>
                </a:effectLst>
              </a:rPr>
              <a:t>      </a:t>
            </a:r>
          </a:p>
        </p:txBody>
      </p:sp>
      <p:sp>
        <p:nvSpPr>
          <p:cNvPr id="121859"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deserving   of all the praises Lord</a:t>
            </a:r>
          </a:p>
        </p:txBody>
      </p:sp>
      <p:sp>
        <p:nvSpPr>
          <p:cNvPr id="121860" name="Text Box 4"/>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My heart is yearning</a:t>
            </a:r>
          </a:p>
        </p:txBody>
      </p:sp>
      <p:sp>
        <p:nvSpPr>
          <p:cNvPr id="121861" name="Text Box 5"/>
          <p:cNvSpPr txBox="1">
            <a:spLocks noChangeArrowheads="1"/>
          </p:cNvSpPr>
          <p:nvPr/>
        </p:nvSpPr>
        <p:spPr bwMode="auto">
          <a:xfrm>
            <a:off x="0" y="2819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be in Your presence once more</a:t>
            </a:r>
          </a:p>
        </p:txBody>
      </p:sp>
      <p:sp>
        <p:nvSpPr>
          <p:cNvPr id="121862" name="Text Box 6"/>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Deep inside my heart is burning</a:t>
            </a:r>
          </a:p>
        </p:txBody>
      </p:sp>
      <p:sp>
        <p:nvSpPr>
          <p:cNvPr id="121863" name="Text Box 7"/>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want to give you more</a:t>
            </a:r>
          </a:p>
        </p:txBody>
      </p:sp>
      <p:sp>
        <p:nvSpPr>
          <p:cNvPr id="121864" name="Text Box 8"/>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 the only one that I adore</a:t>
            </a:r>
          </a:p>
        </p:txBody>
      </p:sp>
      <p:sp>
        <p:nvSpPr>
          <p:cNvPr id="121865" name="Text Box 9"/>
          <p:cNvSpPr txBox="1">
            <a:spLocks noChangeArrowheads="1"/>
          </p:cNvSpPr>
          <p:nvPr/>
        </p:nvSpPr>
        <p:spPr bwMode="auto">
          <a:xfrm>
            <a:off x="304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121866" name="Text Box 10"/>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21867" name="Text Box 11"/>
          <p:cNvSpPr txBox="1">
            <a:spLocks noChangeArrowheads="1"/>
          </p:cNvSpPr>
          <p:nvPr/>
        </p:nvSpPr>
        <p:spPr bwMode="auto">
          <a:xfrm>
            <a:off x="4495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1868" name="Text Box 12"/>
          <p:cNvSpPr txBox="1">
            <a:spLocks noChangeArrowheads="1"/>
          </p:cNvSpPr>
          <p:nvPr/>
        </p:nvSpPr>
        <p:spPr bwMode="auto">
          <a:xfrm>
            <a:off x="6477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Ab6</a:t>
            </a:r>
          </a:p>
        </p:txBody>
      </p:sp>
      <p:sp>
        <p:nvSpPr>
          <p:cNvPr id="121869" name="Text Box 13"/>
          <p:cNvSpPr txBox="1">
            <a:spLocks noChangeArrowheads="1"/>
          </p:cNvSpPr>
          <p:nvPr/>
        </p:nvSpPr>
        <p:spPr bwMode="auto">
          <a:xfrm>
            <a:off x="7696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21870" name="Text Box 14"/>
          <p:cNvSpPr txBox="1">
            <a:spLocks noChangeArrowheads="1"/>
          </p:cNvSpPr>
          <p:nvPr/>
        </p:nvSpPr>
        <p:spPr bwMode="auto">
          <a:xfrm>
            <a:off x="838200" y="1143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1871" name="Text Box 15"/>
          <p:cNvSpPr txBox="1">
            <a:spLocks noChangeArrowheads="1"/>
          </p:cNvSpPr>
          <p:nvPr/>
        </p:nvSpPr>
        <p:spPr bwMode="auto">
          <a:xfrm>
            <a:off x="22860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1872" name="Text Box 16"/>
          <p:cNvSpPr txBox="1">
            <a:spLocks noChangeArrowheads="1"/>
          </p:cNvSpPr>
          <p:nvPr/>
        </p:nvSpPr>
        <p:spPr bwMode="auto">
          <a:xfrm>
            <a:off x="51816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Ab.F</a:t>
            </a:r>
          </a:p>
        </p:txBody>
      </p:sp>
      <p:sp>
        <p:nvSpPr>
          <p:cNvPr id="121873" name="Text Box 17"/>
          <p:cNvSpPr txBox="1">
            <a:spLocks noChangeArrowheads="1"/>
          </p:cNvSpPr>
          <p:nvPr/>
        </p:nvSpPr>
        <p:spPr bwMode="auto">
          <a:xfrm>
            <a:off x="457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1874" name="Text Box 18"/>
          <p:cNvSpPr txBox="1">
            <a:spLocks noChangeArrowheads="1"/>
          </p:cNvSpPr>
          <p:nvPr/>
        </p:nvSpPr>
        <p:spPr bwMode="auto">
          <a:xfrm>
            <a:off x="3810000" y="2438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1875" name="Text Box 19"/>
          <p:cNvSpPr txBox="1">
            <a:spLocks noChangeArrowheads="1"/>
          </p:cNvSpPr>
          <p:nvPr/>
        </p:nvSpPr>
        <p:spPr bwMode="auto">
          <a:xfrm>
            <a:off x="5562600" y="2362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F9/A</a:t>
            </a:r>
          </a:p>
        </p:txBody>
      </p:sp>
      <p:sp>
        <p:nvSpPr>
          <p:cNvPr id="121876" name="Text Box 20"/>
          <p:cNvSpPr txBox="1">
            <a:spLocks noChangeArrowheads="1"/>
          </p:cNvSpPr>
          <p:nvPr/>
        </p:nvSpPr>
        <p:spPr bwMode="auto">
          <a:xfrm>
            <a:off x="6858000" y="2362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21877" name="Text Box 21"/>
          <p:cNvSpPr txBox="1">
            <a:spLocks noChangeArrowheads="1"/>
          </p:cNvSpPr>
          <p:nvPr/>
        </p:nvSpPr>
        <p:spPr bwMode="auto">
          <a:xfrm>
            <a:off x="7696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Bb/Ab</a:t>
            </a:r>
          </a:p>
        </p:txBody>
      </p:sp>
      <p:sp>
        <p:nvSpPr>
          <p:cNvPr id="121878" name="Text Box 22"/>
          <p:cNvSpPr txBox="1">
            <a:spLocks noChangeArrowheads="1"/>
          </p:cNvSpPr>
          <p:nvPr/>
        </p:nvSpPr>
        <p:spPr bwMode="auto">
          <a:xfrm>
            <a:off x="2667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Bb/G</a:t>
            </a:r>
          </a:p>
        </p:txBody>
      </p:sp>
      <p:sp>
        <p:nvSpPr>
          <p:cNvPr id="121879" name="Text Box 23"/>
          <p:cNvSpPr txBox="1">
            <a:spLocks noChangeArrowheads="1"/>
          </p:cNvSpPr>
          <p:nvPr/>
        </p:nvSpPr>
        <p:spPr bwMode="auto">
          <a:xfrm>
            <a:off x="5867400" y="3505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1880" name="Text Box 24"/>
          <p:cNvSpPr txBox="1">
            <a:spLocks noChangeArrowheads="1"/>
          </p:cNvSpPr>
          <p:nvPr/>
        </p:nvSpPr>
        <p:spPr bwMode="auto">
          <a:xfrm>
            <a:off x="2438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Bb/G</a:t>
            </a:r>
          </a:p>
        </p:txBody>
      </p:sp>
      <p:sp>
        <p:nvSpPr>
          <p:cNvPr id="121881" name="Text Box 25"/>
          <p:cNvSpPr txBox="1">
            <a:spLocks noChangeArrowheads="1"/>
          </p:cNvSpPr>
          <p:nvPr/>
        </p:nvSpPr>
        <p:spPr bwMode="auto">
          <a:xfrm>
            <a:off x="5867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Eb/C</a:t>
            </a:r>
          </a:p>
        </p:txBody>
      </p:sp>
      <p:sp>
        <p:nvSpPr>
          <p:cNvPr id="121882" name="Text Box 26"/>
          <p:cNvSpPr txBox="1">
            <a:spLocks noChangeArrowheads="1"/>
          </p:cNvSpPr>
          <p:nvPr/>
        </p:nvSpPr>
        <p:spPr bwMode="auto">
          <a:xfrm>
            <a:off x="71628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121883" name="Text Box 27"/>
          <p:cNvSpPr txBox="1">
            <a:spLocks noChangeArrowheads="1"/>
          </p:cNvSpPr>
          <p:nvPr/>
        </p:nvSpPr>
        <p:spPr bwMode="auto">
          <a:xfrm>
            <a:off x="1447800" y="5638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1884" name="Text Box 28"/>
          <p:cNvSpPr txBox="1">
            <a:spLocks noChangeArrowheads="1"/>
          </p:cNvSpPr>
          <p:nvPr/>
        </p:nvSpPr>
        <p:spPr bwMode="auto">
          <a:xfrm>
            <a:off x="39624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1885" name="Text Box 29"/>
          <p:cNvSpPr txBox="1">
            <a:spLocks noChangeArrowheads="1"/>
          </p:cNvSpPr>
          <p:nvPr/>
        </p:nvSpPr>
        <p:spPr bwMode="auto">
          <a:xfrm>
            <a:off x="61722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F9/A</a:t>
            </a:r>
          </a:p>
        </p:txBody>
      </p:sp>
      <p:sp>
        <p:nvSpPr>
          <p:cNvPr id="121886" name="Text Box 30"/>
          <p:cNvSpPr txBox="1">
            <a:spLocks noChangeArrowheads="1"/>
          </p:cNvSpPr>
          <p:nvPr/>
        </p:nvSpPr>
        <p:spPr bwMode="auto">
          <a:xfrm>
            <a:off x="76962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381000" y="5334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need You to lead me</a:t>
            </a:r>
          </a:p>
        </p:txBody>
      </p:sp>
      <p:sp>
        <p:nvSpPr>
          <p:cNvPr id="354307" name="Text Box 3"/>
          <p:cNvSpPr txBox="1">
            <a:spLocks noChangeArrowheads="1"/>
          </p:cNvSpPr>
          <p:nvPr/>
        </p:nvSpPr>
        <p:spPr bwMode="auto">
          <a:xfrm>
            <a:off x="685800" y="1371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Wherever You go, wherever You are</a:t>
            </a:r>
          </a:p>
        </p:txBody>
      </p:sp>
      <p:sp>
        <p:nvSpPr>
          <p:cNvPr id="354308" name="Text Box 4"/>
          <p:cNvSpPr txBox="1">
            <a:spLocks noChangeArrowheads="1"/>
          </p:cNvSpPr>
          <p:nvPr/>
        </p:nvSpPr>
        <p:spPr bwMode="auto">
          <a:xfrm>
            <a:off x="0" y="22860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     I don’t want to be far</a:t>
            </a:r>
          </a:p>
        </p:txBody>
      </p:sp>
      <p:sp>
        <p:nvSpPr>
          <p:cNvPr id="354309" name="Text Box 5"/>
          <p:cNvSpPr txBox="1">
            <a:spLocks noChangeArrowheads="1"/>
          </p:cNvSpPr>
          <p:nvPr/>
        </p:nvSpPr>
        <p:spPr bwMode="auto">
          <a:xfrm>
            <a:off x="0" y="3276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       Open my eyes and let me see</a:t>
            </a:r>
          </a:p>
        </p:txBody>
      </p:sp>
      <p:sp>
        <p:nvSpPr>
          <p:cNvPr id="354310" name="Text Box 6"/>
          <p:cNvSpPr txBox="1">
            <a:spLocks noChangeArrowheads="1"/>
          </p:cNvSpPr>
          <p:nvPr/>
        </p:nvSpPr>
        <p:spPr bwMode="auto">
          <a:xfrm>
            <a:off x="0" y="4267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    The vision You have </a:t>
            </a:r>
          </a:p>
        </p:txBody>
      </p:sp>
      <p:sp>
        <p:nvSpPr>
          <p:cNvPr id="354311" name="Text Box 7"/>
          <p:cNvSpPr txBox="1">
            <a:spLocks noChangeArrowheads="1"/>
          </p:cNvSpPr>
          <p:nvPr/>
        </p:nvSpPr>
        <p:spPr bwMode="auto">
          <a:xfrm>
            <a:off x="304800" y="5410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My destiny</a:t>
            </a:r>
          </a:p>
        </p:txBody>
      </p:sp>
      <p:sp>
        <p:nvSpPr>
          <p:cNvPr id="354312" name="Text Box 8"/>
          <p:cNvSpPr txBox="1">
            <a:spLocks noChangeArrowheads="1"/>
          </p:cNvSpPr>
          <p:nvPr/>
        </p:nvSpPr>
        <p:spPr bwMode="auto">
          <a:xfrm>
            <a:off x="5029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354313" name="Text Box 9"/>
          <p:cNvSpPr txBox="1">
            <a:spLocks noChangeArrowheads="1"/>
          </p:cNvSpPr>
          <p:nvPr/>
        </p:nvSpPr>
        <p:spPr bwMode="auto">
          <a:xfrm>
            <a:off x="1295400" y="990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354314" name="Text Box 10"/>
          <p:cNvSpPr txBox="1">
            <a:spLocks noChangeArrowheads="1"/>
          </p:cNvSpPr>
          <p:nvPr/>
        </p:nvSpPr>
        <p:spPr bwMode="auto">
          <a:xfrm>
            <a:off x="5486400" y="1066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Bbm7</a:t>
            </a:r>
            <a:endParaRPr lang="en-US" b="1">
              <a:solidFill>
                <a:srgbClr val="FF0000"/>
              </a:solidFill>
              <a:effectLst>
                <a:outerShdw blurRad="38100" dist="38100" dir="2700000" algn="tl">
                  <a:srgbClr val="C0C0C0"/>
                </a:outerShdw>
              </a:effectLst>
            </a:endParaRPr>
          </a:p>
        </p:txBody>
      </p:sp>
      <p:sp>
        <p:nvSpPr>
          <p:cNvPr id="354315" name="Text Box 11"/>
          <p:cNvSpPr txBox="1">
            <a:spLocks noChangeArrowheads="1"/>
          </p:cNvSpPr>
          <p:nvPr/>
        </p:nvSpPr>
        <p:spPr bwMode="auto">
          <a:xfrm>
            <a:off x="1981200" y="19050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Bbm7/Ab</a:t>
            </a:r>
            <a:endParaRPr lang="en-US" b="1">
              <a:solidFill>
                <a:srgbClr val="FF0000"/>
              </a:solidFill>
              <a:effectLst>
                <a:outerShdw blurRad="38100" dist="38100" dir="2700000" algn="tl">
                  <a:srgbClr val="C0C0C0"/>
                </a:outerShdw>
              </a:effectLst>
            </a:endParaRPr>
          </a:p>
        </p:txBody>
      </p:sp>
      <p:sp>
        <p:nvSpPr>
          <p:cNvPr id="354316" name="Text Box 12"/>
          <p:cNvSpPr txBox="1">
            <a:spLocks noChangeArrowheads="1"/>
          </p:cNvSpPr>
          <p:nvPr/>
        </p:nvSpPr>
        <p:spPr bwMode="auto">
          <a:xfrm>
            <a:off x="17526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354317" name="Text Box 13"/>
          <p:cNvSpPr txBox="1">
            <a:spLocks noChangeArrowheads="1"/>
          </p:cNvSpPr>
          <p:nvPr/>
        </p:nvSpPr>
        <p:spPr bwMode="auto">
          <a:xfrm>
            <a:off x="5105400" y="2819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Db/F</a:t>
            </a:r>
            <a:endParaRPr lang="en-US" b="1">
              <a:solidFill>
                <a:srgbClr val="FF0000"/>
              </a:solidFill>
              <a:effectLst>
                <a:outerShdw blurRad="38100" dist="38100" dir="2700000" algn="tl">
                  <a:srgbClr val="C0C0C0"/>
                </a:outerShdw>
              </a:effectLst>
            </a:endParaRPr>
          </a:p>
        </p:txBody>
      </p:sp>
      <p:sp>
        <p:nvSpPr>
          <p:cNvPr id="354318" name="Text Box 14"/>
          <p:cNvSpPr txBox="1">
            <a:spLocks noChangeArrowheads="1"/>
          </p:cNvSpPr>
          <p:nvPr/>
        </p:nvSpPr>
        <p:spPr bwMode="auto">
          <a:xfrm>
            <a:off x="3505200" y="3810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t>
            </a:r>
            <a:endParaRPr lang="en-US" b="1">
              <a:solidFill>
                <a:srgbClr val="FF0000"/>
              </a:solidFill>
              <a:effectLst>
                <a:outerShdw blurRad="38100" dist="38100" dir="2700000" algn="tl">
                  <a:srgbClr val="C0C0C0"/>
                </a:outerShdw>
              </a:effectLst>
            </a:endParaRPr>
          </a:p>
        </p:txBody>
      </p:sp>
      <p:sp>
        <p:nvSpPr>
          <p:cNvPr id="354319" name="Text Box 15"/>
          <p:cNvSpPr txBox="1">
            <a:spLocks noChangeArrowheads="1"/>
          </p:cNvSpPr>
          <p:nvPr/>
        </p:nvSpPr>
        <p:spPr bwMode="auto">
          <a:xfrm>
            <a:off x="3048000" y="49530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Ebm/Ab</a:t>
            </a:r>
            <a:endParaRPr lang="en-US" b="1">
              <a:solidFill>
                <a:srgbClr val="FF0000"/>
              </a:solidFill>
              <a:effectLst>
                <a:outerShdw blurRad="38100" dist="38100" dir="2700000" algn="tl">
                  <a:srgbClr val="C0C0C0"/>
                </a:outerShdw>
              </a:effectLst>
            </a:endParaRPr>
          </a:p>
        </p:txBody>
      </p:sp>
      <p:sp>
        <p:nvSpPr>
          <p:cNvPr id="354320" name="Text Box 16"/>
          <p:cNvSpPr txBox="1">
            <a:spLocks noChangeArrowheads="1"/>
          </p:cNvSpPr>
          <p:nvPr/>
        </p:nvSpPr>
        <p:spPr bwMode="auto">
          <a:xfrm>
            <a:off x="48006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1981200" y="685800"/>
            <a:ext cx="3581400" cy="1555750"/>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I Need You To Lead Me</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Someone asked the question,        “Why do we sing?”</a:t>
            </a:r>
          </a:p>
        </p:txBody>
      </p:sp>
      <p:sp>
        <p:nvSpPr>
          <p:cNvPr id="209923" name="Text Box 3"/>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we lift our hands to Jesus</a:t>
            </a:r>
          </a:p>
        </p:txBody>
      </p:sp>
      <p:sp>
        <p:nvSpPr>
          <p:cNvPr id="209924" name="Text Box 4"/>
          <p:cNvSpPr txBox="1">
            <a:spLocks noChangeArrowheads="1"/>
          </p:cNvSpPr>
          <p:nvPr/>
        </p:nvSpPr>
        <p:spPr bwMode="auto">
          <a:xfrm>
            <a:off x="0" y="213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What do we really mean?</a:t>
            </a:r>
          </a:p>
        </p:txBody>
      </p:sp>
      <p:sp>
        <p:nvSpPr>
          <p:cNvPr id="209925" name="Text Box 5"/>
          <p:cNvSpPr txBox="1">
            <a:spLocks noChangeArrowheads="1"/>
          </p:cNvSpPr>
          <p:nvPr/>
        </p:nvSpPr>
        <p:spPr bwMode="auto">
          <a:xfrm>
            <a:off x="0" y="2971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Someone may be wond’ring      when we sing our song</a:t>
            </a:r>
          </a:p>
        </p:txBody>
      </p:sp>
      <p:sp>
        <p:nvSpPr>
          <p:cNvPr id="209926" name="Text Box 6"/>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At times we may be crying</a:t>
            </a:r>
          </a:p>
        </p:txBody>
      </p:sp>
      <p:sp>
        <p:nvSpPr>
          <p:cNvPr id="359431" name="Text Box 7"/>
          <p:cNvSpPr txBox="1">
            <a:spLocks noChangeArrowheads="1"/>
          </p:cNvSpPr>
          <p:nvPr/>
        </p:nvSpPr>
        <p:spPr bwMode="auto">
          <a:xfrm>
            <a:off x="381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59432" name="Text Box 8"/>
          <p:cNvSpPr txBox="1">
            <a:spLocks noChangeArrowheads="1"/>
          </p:cNvSpPr>
          <p:nvPr/>
        </p:nvSpPr>
        <p:spPr bwMode="auto">
          <a:xfrm>
            <a:off x="1676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Db2/F</a:t>
            </a:r>
          </a:p>
        </p:txBody>
      </p:sp>
      <p:sp>
        <p:nvSpPr>
          <p:cNvPr id="359433" name="Text Box 9"/>
          <p:cNvSpPr txBox="1">
            <a:spLocks noChangeArrowheads="1"/>
          </p:cNvSpPr>
          <p:nvPr/>
        </p:nvSpPr>
        <p:spPr bwMode="auto">
          <a:xfrm>
            <a:off x="3276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59434" name="Text Box 10"/>
          <p:cNvSpPr txBox="1">
            <a:spLocks noChangeArrowheads="1"/>
          </p:cNvSpPr>
          <p:nvPr/>
        </p:nvSpPr>
        <p:spPr bwMode="auto">
          <a:xfrm>
            <a:off x="4572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Gb/Fb</a:t>
            </a:r>
          </a:p>
        </p:txBody>
      </p:sp>
      <p:sp>
        <p:nvSpPr>
          <p:cNvPr id="359435" name="Text Box 11"/>
          <p:cNvSpPr txBox="1">
            <a:spLocks noChangeArrowheads="1"/>
          </p:cNvSpPr>
          <p:nvPr/>
        </p:nvSpPr>
        <p:spPr bwMode="auto">
          <a:xfrm>
            <a:off x="5715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59436" name="Text Box 12"/>
          <p:cNvSpPr txBox="1">
            <a:spLocks noChangeArrowheads="1"/>
          </p:cNvSpPr>
          <p:nvPr/>
        </p:nvSpPr>
        <p:spPr bwMode="auto">
          <a:xfrm>
            <a:off x="6477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Eb2/G</a:t>
            </a:r>
          </a:p>
        </p:txBody>
      </p:sp>
      <p:sp>
        <p:nvSpPr>
          <p:cNvPr id="359437" name="Text Box 13"/>
          <p:cNvSpPr txBox="1">
            <a:spLocks noChangeArrowheads="1"/>
          </p:cNvSpPr>
          <p:nvPr/>
        </p:nvSpPr>
        <p:spPr bwMode="auto">
          <a:xfrm>
            <a:off x="7620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59438" name="Text Box 14"/>
          <p:cNvSpPr txBox="1">
            <a:spLocks noChangeArrowheads="1"/>
          </p:cNvSpPr>
          <p:nvPr/>
        </p:nvSpPr>
        <p:spPr bwMode="auto">
          <a:xfrm>
            <a:off x="7620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Ab/Gb</a:t>
            </a:r>
          </a:p>
        </p:txBody>
      </p:sp>
      <p:sp>
        <p:nvSpPr>
          <p:cNvPr id="359439" name="Text Box 15"/>
          <p:cNvSpPr txBox="1">
            <a:spLocks noChangeArrowheads="1"/>
          </p:cNvSpPr>
          <p:nvPr/>
        </p:nvSpPr>
        <p:spPr bwMode="auto">
          <a:xfrm>
            <a:off x="3124200" y="914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Adim7/F</a:t>
            </a:r>
          </a:p>
        </p:txBody>
      </p:sp>
      <p:sp>
        <p:nvSpPr>
          <p:cNvPr id="359440" name="Text Box 16"/>
          <p:cNvSpPr txBox="1">
            <a:spLocks noChangeArrowheads="1"/>
          </p:cNvSpPr>
          <p:nvPr/>
        </p:nvSpPr>
        <p:spPr bwMode="auto">
          <a:xfrm>
            <a:off x="4800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Adim</a:t>
            </a:r>
          </a:p>
        </p:txBody>
      </p:sp>
      <p:sp>
        <p:nvSpPr>
          <p:cNvPr id="359441" name="Text Box 17"/>
          <p:cNvSpPr txBox="1">
            <a:spLocks noChangeArrowheads="1"/>
          </p:cNvSpPr>
          <p:nvPr/>
        </p:nvSpPr>
        <p:spPr bwMode="auto">
          <a:xfrm>
            <a:off x="6172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359442" name="Text Box 18"/>
          <p:cNvSpPr txBox="1">
            <a:spLocks noChangeArrowheads="1"/>
          </p:cNvSpPr>
          <p:nvPr/>
        </p:nvSpPr>
        <p:spPr bwMode="auto">
          <a:xfrm>
            <a:off x="7315200" y="914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Bbm/G</a:t>
            </a:r>
          </a:p>
        </p:txBody>
      </p:sp>
      <p:sp>
        <p:nvSpPr>
          <p:cNvPr id="359443" name="Text Box 19"/>
          <p:cNvSpPr txBox="1">
            <a:spLocks noChangeArrowheads="1"/>
          </p:cNvSpPr>
          <p:nvPr/>
        </p:nvSpPr>
        <p:spPr bwMode="auto">
          <a:xfrm>
            <a:off x="29718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59444" name="Text Box 20"/>
          <p:cNvSpPr txBox="1">
            <a:spLocks noChangeArrowheads="1"/>
          </p:cNvSpPr>
          <p:nvPr/>
        </p:nvSpPr>
        <p:spPr bwMode="auto">
          <a:xfrm>
            <a:off x="4419600" y="175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59445" name="Text Box 21"/>
          <p:cNvSpPr txBox="1">
            <a:spLocks noChangeArrowheads="1"/>
          </p:cNvSpPr>
          <p:nvPr/>
        </p:nvSpPr>
        <p:spPr bwMode="auto">
          <a:xfrm>
            <a:off x="57150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59446" name="Text Box 22"/>
          <p:cNvSpPr txBox="1">
            <a:spLocks noChangeArrowheads="1"/>
          </p:cNvSpPr>
          <p:nvPr/>
        </p:nvSpPr>
        <p:spPr bwMode="auto">
          <a:xfrm>
            <a:off x="533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59447" name="Text Box 23"/>
          <p:cNvSpPr txBox="1">
            <a:spLocks noChangeArrowheads="1"/>
          </p:cNvSpPr>
          <p:nvPr/>
        </p:nvSpPr>
        <p:spPr bwMode="auto">
          <a:xfrm>
            <a:off x="1600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Db2/F</a:t>
            </a:r>
          </a:p>
        </p:txBody>
      </p:sp>
      <p:sp>
        <p:nvSpPr>
          <p:cNvPr id="359448" name="Text Box 24"/>
          <p:cNvSpPr txBox="1">
            <a:spLocks noChangeArrowheads="1"/>
          </p:cNvSpPr>
          <p:nvPr/>
        </p:nvSpPr>
        <p:spPr bwMode="auto">
          <a:xfrm>
            <a:off x="28956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59449" name="Text Box 25"/>
          <p:cNvSpPr txBox="1">
            <a:spLocks noChangeArrowheads="1"/>
          </p:cNvSpPr>
          <p:nvPr/>
        </p:nvSpPr>
        <p:spPr bwMode="auto">
          <a:xfrm>
            <a:off x="40386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Gb/Fb</a:t>
            </a:r>
          </a:p>
        </p:txBody>
      </p:sp>
      <p:sp>
        <p:nvSpPr>
          <p:cNvPr id="359450" name="Text Box 26"/>
          <p:cNvSpPr txBox="1">
            <a:spLocks noChangeArrowheads="1"/>
          </p:cNvSpPr>
          <p:nvPr/>
        </p:nvSpPr>
        <p:spPr bwMode="auto">
          <a:xfrm>
            <a:off x="53340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59451" name="Text Box 27"/>
          <p:cNvSpPr txBox="1">
            <a:spLocks noChangeArrowheads="1"/>
          </p:cNvSpPr>
          <p:nvPr/>
        </p:nvSpPr>
        <p:spPr bwMode="auto">
          <a:xfrm>
            <a:off x="6629400" y="2590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Eb2/G</a:t>
            </a:r>
          </a:p>
        </p:txBody>
      </p:sp>
      <p:sp>
        <p:nvSpPr>
          <p:cNvPr id="359452" name="Text Box 28"/>
          <p:cNvSpPr txBox="1">
            <a:spLocks noChangeArrowheads="1"/>
          </p:cNvSpPr>
          <p:nvPr/>
        </p:nvSpPr>
        <p:spPr bwMode="auto">
          <a:xfrm>
            <a:off x="8153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59453" name="Text Box 29"/>
          <p:cNvSpPr txBox="1">
            <a:spLocks noChangeArrowheads="1"/>
          </p:cNvSpPr>
          <p:nvPr/>
        </p:nvSpPr>
        <p:spPr bwMode="auto">
          <a:xfrm>
            <a:off x="1447800" y="3581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Ab/Gb</a:t>
            </a:r>
          </a:p>
        </p:txBody>
      </p:sp>
      <p:sp>
        <p:nvSpPr>
          <p:cNvPr id="359454" name="Text Box 30"/>
          <p:cNvSpPr txBox="1">
            <a:spLocks noChangeArrowheads="1"/>
          </p:cNvSpPr>
          <p:nvPr/>
        </p:nvSpPr>
        <p:spPr bwMode="auto">
          <a:xfrm>
            <a:off x="2667000" y="3581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Adim7/F</a:t>
            </a:r>
          </a:p>
        </p:txBody>
      </p:sp>
      <p:sp>
        <p:nvSpPr>
          <p:cNvPr id="359455" name="Text Box 31"/>
          <p:cNvSpPr txBox="1">
            <a:spLocks noChangeArrowheads="1"/>
          </p:cNvSpPr>
          <p:nvPr/>
        </p:nvSpPr>
        <p:spPr bwMode="auto">
          <a:xfrm>
            <a:off x="41910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Adim</a:t>
            </a:r>
          </a:p>
        </p:txBody>
      </p:sp>
      <p:sp>
        <p:nvSpPr>
          <p:cNvPr id="359456" name="Text Box 32"/>
          <p:cNvSpPr txBox="1">
            <a:spLocks noChangeArrowheads="1"/>
          </p:cNvSpPr>
          <p:nvPr/>
        </p:nvSpPr>
        <p:spPr bwMode="auto">
          <a:xfrm>
            <a:off x="56388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359457" name="Text Box 33"/>
          <p:cNvSpPr txBox="1">
            <a:spLocks noChangeArrowheads="1"/>
          </p:cNvSpPr>
          <p:nvPr/>
        </p:nvSpPr>
        <p:spPr bwMode="auto">
          <a:xfrm>
            <a:off x="6705600" y="3581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Bbm/G</a:t>
            </a:r>
          </a:p>
        </p:txBody>
      </p:sp>
      <p:sp>
        <p:nvSpPr>
          <p:cNvPr id="209954" name="Text Box 34"/>
          <p:cNvSpPr txBox="1">
            <a:spLocks noChangeArrowheads="1"/>
          </p:cNvSpPr>
          <p:nvPr/>
        </p:nvSpPr>
        <p:spPr bwMode="auto">
          <a:xfrm>
            <a:off x="0" y="4724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nothing’s really wrong</a:t>
            </a:r>
          </a:p>
        </p:txBody>
      </p:sp>
      <p:sp>
        <p:nvSpPr>
          <p:cNvPr id="359459" name="Text Box 35"/>
          <p:cNvSpPr txBox="1">
            <a:spLocks noChangeArrowheads="1"/>
          </p:cNvSpPr>
          <p:nvPr/>
        </p:nvSpPr>
        <p:spPr bwMode="auto">
          <a:xfrm>
            <a:off x="32004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59460" name="Text Box 36"/>
          <p:cNvSpPr txBox="1">
            <a:spLocks noChangeArrowheads="1"/>
          </p:cNvSpPr>
          <p:nvPr/>
        </p:nvSpPr>
        <p:spPr bwMode="auto">
          <a:xfrm>
            <a:off x="4648200" y="4419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59461" name="Text Box 37"/>
          <p:cNvSpPr txBox="1">
            <a:spLocks noChangeArrowheads="1"/>
          </p:cNvSpPr>
          <p:nvPr/>
        </p:nvSpPr>
        <p:spPr bwMode="auto">
          <a:xfrm>
            <a:off x="58674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0" y="762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sing because I’m happy, I sing because I’m free</a:t>
            </a:r>
          </a:p>
        </p:txBody>
      </p:sp>
      <p:sp>
        <p:nvSpPr>
          <p:cNvPr id="210947" name="Text Box 3"/>
          <p:cNvSpPr txBox="1">
            <a:spLocks noChangeArrowheads="1"/>
          </p:cNvSpPr>
          <p:nvPr/>
        </p:nvSpPr>
        <p:spPr bwMode="auto">
          <a:xfrm>
            <a:off x="0" y="1524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His eye is on the sparrow</a:t>
            </a:r>
          </a:p>
        </p:txBody>
      </p:sp>
      <p:sp>
        <p:nvSpPr>
          <p:cNvPr id="210948" name="Text Box 4"/>
          <p:cNvSpPr txBox="1">
            <a:spLocks noChangeArrowheads="1"/>
          </p:cNvSpPr>
          <p:nvPr/>
        </p:nvSpPr>
        <p:spPr bwMode="auto">
          <a:xfrm>
            <a:off x="0" y="2286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That’s the reason why I sing</a:t>
            </a:r>
          </a:p>
        </p:txBody>
      </p:sp>
      <p:sp>
        <p:nvSpPr>
          <p:cNvPr id="210949" name="Text Box 5"/>
          <p:cNvSpPr txBox="1">
            <a:spLocks noChangeArrowheads="1"/>
          </p:cNvSpPr>
          <p:nvPr/>
        </p:nvSpPr>
        <p:spPr bwMode="auto">
          <a:xfrm>
            <a:off x="0" y="3124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Glory hallelujah! I give my praises to Ya’</a:t>
            </a:r>
          </a:p>
        </p:txBody>
      </p:sp>
      <p:sp>
        <p:nvSpPr>
          <p:cNvPr id="210950" name="Text Box 6"/>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Glory hallelujah,</a:t>
            </a:r>
          </a:p>
        </p:txBody>
      </p:sp>
      <p:sp>
        <p:nvSpPr>
          <p:cNvPr id="210951" name="Text Box 7"/>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You’re the reason why I sing</a:t>
            </a:r>
          </a:p>
        </p:txBody>
      </p:sp>
      <p:sp>
        <p:nvSpPr>
          <p:cNvPr id="360456" name="Text Box 8"/>
          <p:cNvSpPr txBox="1">
            <a:spLocks noChangeArrowheads="1"/>
          </p:cNvSpPr>
          <p:nvPr/>
        </p:nvSpPr>
        <p:spPr bwMode="auto">
          <a:xfrm>
            <a:off x="7620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Abm9</a:t>
            </a:r>
          </a:p>
        </p:txBody>
      </p:sp>
      <p:sp>
        <p:nvSpPr>
          <p:cNvPr id="360457" name="Text Box 9"/>
          <p:cNvSpPr txBox="1">
            <a:spLocks noChangeArrowheads="1"/>
          </p:cNvSpPr>
          <p:nvPr/>
        </p:nvSpPr>
        <p:spPr bwMode="auto">
          <a:xfrm>
            <a:off x="18288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0458" name="Text Box 10"/>
          <p:cNvSpPr txBox="1">
            <a:spLocks noChangeArrowheads="1"/>
          </p:cNvSpPr>
          <p:nvPr/>
        </p:nvSpPr>
        <p:spPr bwMode="auto">
          <a:xfrm>
            <a:off x="35814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Gb2</a:t>
            </a:r>
          </a:p>
        </p:txBody>
      </p:sp>
      <p:sp>
        <p:nvSpPr>
          <p:cNvPr id="360459" name="Text Box 11"/>
          <p:cNvSpPr txBox="1">
            <a:spLocks noChangeArrowheads="1"/>
          </p:cNvSpPr>
          <p:nvPr/>
        </p:nvSpPr>
        <p:spPr bwMode="auto">
          <a:xfrm>
            <a:off x="4953000" y="30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Ebm/C</a:t>
            </a:r>
          </a:p>
        </p:txBody>
      </p:sp>
      <p:sp>
        <p:nvSpPr>
          <p:cNvPr id="360460" name="Text Box 12"/>
          <p:cNvSpPr txBox="1">
            <a:spLocks noChangeArrowheads="1"/>
          </p:cNvSpPr>
          <p:nvPr/>
        </p:nvSpPr>
        <p:spPr bwMode="auto">
          <a:xfrm>
            <a:off x="5943600" y="304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Faug7(#9)</a:t>
            </a:r>
          </a:p>
        </p:txBody>
      </p:sp>
      <p:sp>
        <p:nvSpPr>
          <p:cNvPr id="360461" name="Text Box 13"/>
          <p:cNvSpPr txBox="1">
            <a:spLocks noChangeArrowheads="1"/>
          </p:cNvSpPr>
          <p:nvPr/>
        </p:nvSpPr>
        <p:spPr bwMode="auto">
          <a:xfrm>
            <a:off x="76962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60462" name="Text Box 14"/>
          <p:cNvSpPr txBox="1">
            <a:spLocks noChangeArrowheads="1"/>
          </p:cNvSpPr>
          <p:nvPr/>
        </p:nvSpPr>
        <p:spPr bwMode="auto">
          <a:xfrm>
            <a:off x="29718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Abm9</a:t>
            </a:r>
          </a:p>
        </p:txBody>
      </p:sp>
      <p:sp>
        <p:nvSpPr>
          <p:cNvPr id="360463" name="Text Box 15"/>
          <p:cNvSpPr txBox="1">
            <a:spLocks noChangeArrowheads="1"/>
          </p:cNvSpPr>
          <p:nvPr/>
        </p:nvSpPr>
        <p:spPr bwMode="auto">
          <a:xfrm>
            <a:off x="40386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0464" name="Text Box 16"/>
          <p:cNvSpPr txBox="1">
            <a:spLocks noChangeArrowheads="1"/>
          </p:cNvSpPr>
          <p:nvPr/>
        </p:nvSpPr>
        <p:spPr bwMode="auto">
          <a:xfrm>
            <a:off x="5486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Gb2</a:t>
            </a:r>
          </a:p>
        </p:txBody>
      </p:sp>
      <p:sp>
        <p:nvSpPr>
          <p:cNvPr id="360465" name="Text Box 17"/>
          <p:cNvSpPr txBox="1">
            <a:spLocks noChangeArrowheads="1"/>
          </p:cNvSpPr>
          <p:nvPr/>
        </p:nvSpPr>
        <p:spPr bwMode="auto">
          <a:xfrm>
            <a:off x="39624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60466" name="Text Box 18"/>
          <p:cNvSpPr txBox="1">
            <a:spLocks noChangeArrowheads="1"/>
          </p:cNvSpPr>
          <p:nvPr/>
        </p:nvSpPr>
        <p:spPr bwMode="auto">
          <a:xfrm>
            <a:off x="4953000" y="1981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60467" name="Text Box 19"/>
          <p:cNvSpPr txBox="1">
            <a:spLocks noChangeArrowheads="1"/>
          </p:cNvSpPr>
          <p:nvPr/>
        </p:nvSpPr>
        <p:spPr bwMode="auto">
          <a:xfrm>
            <a:off x="6096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0468" name="Text Box 20"/>
          <p:cNvSpPr txBox="1">
            <a:spLocks noChangeArrowheads="1"/>
          </p:cNvSpPr>
          <p:nvPr/>
        </p:nvSpPr>
        <p:spPr bwMode="auto">
          <a:xfrm>
            <a:off x="8382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Abm9</a:t>
            </a:r>
          </a:p>
        </p:txBody>
      </p:sp>
      <p:sp>
        <p:nvSpPr>
          <p:cNvPr id="360469" name="Text Box 21"/>
          <p:cNvSpPr txBox="1">
            <a:spLocks noChangeArrowheads="1"/>
          </p:cNvSpPr>
          <p:nvPr/>
        </p:nvSpPr>
        <p:spPr bwMode="auto">
          <a:xfrm>
            <a:off x="19050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0470" name="Text Box 22"/>
          <p:cNvSpPr txBox="1">
            <a:spLocks noChangeArrowheads="1"/>
          </p:cNvSpPr>
          <p:nvPr/>
        </p:nvSpPr>
        <p:spPr bwMode="auto">
          <a:xfrm>
            <a:off x="29718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Gb2</a:t>
            </a:r>
          </a:p>
        </p:txBody>
      </p:sp>
      <p:sp>
        <p:nvSpPr>
          <p:cNvPr id="360471" name="Text Box 23"/>
          <p:cNvSpPr txBox="1">
            <a:spLocks noChangeArrowheads="1"/>
          </p:cNvSpPr>
          <p:nvPr/>
        </p:nvSpPr>
        <p:spPr bwMode="auto">
          <a:xfrm>
            <a:off x="41910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Ebm/C</a:t>
            </a:r>
          </a:p>
        </p:txBody>
      </p:sp>
      <p:sp>
        <p:nvSpPr>
          <p:cNvPr id="360472" name="Text Box 24"/>
          <p:cNvSpPr txBox="1">
            <a:spLocks noChangeArrowheads="1"/>
          </p:cNvSpPr>
          <p:nvPr/>
        </p:nvSpPr>
        <p:spPr bwMode="auto">
          <a:xfrm>
            <a:off x="5486400" y="2819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Faug7(#9)</a:t>
            </a:r>
          </a:p>
        </p:txBody>
      </p:sp>
      <p:sp>
        <p:nvSpPr>
          <p:cNvPr id="360473" name="Text Box 25"/>
          <p:cNvSpPr txBox="1">
            <a:spLocks noChangeArrowheads="1"/>
          </p:cNvSpPr>
          <p:nvPr/>
        </p:nvSpPr>
        <p:spPr bwMode="auto">
          <a:xfrm>
            <a:off x="72390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60474" name="Text Box 26"/>
          <p:cNvSpPr txBox="1">
            <a:spLocks noChangeArrowheads="1"/>
          </p:cNvSpPr>
          <p:nvPr/>
        </p:nvSpPr>
        <p:spPr bwMode="auto">
          <a:xfrm>
            <a:off x="2971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Abm9</a:t>
            </a:r>
          </a:p>
        </p:txBody>
      </p:sp>
      <p:sp>
        <p:nvSpPr>
          <p:cNvPr id="360475" name="Text Box 27"/>
          <p:cNvSpPr txBox="1">
            <a:spLocks noChangeArrowheads="1"/>
          </p:cNvSpPr>
          <p:nvPr/>
        </p:nvSpPr>
        <p:spPr bwMode="auto">
          <a:xfrm>
            <a:off x="41910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0476" name="Text Box 28"/>
          <p:cNvSpPr txBox="1">
            <a:spLocks noChangeArrowheads="1"/>
          </p:cNvSpPr>
          <p:nvPr/>
        </p:nvSpPr>
        <p:spPr bwMode="auto">
          <a:xfrm>
            <a:off x="5257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Gb2</a:t>
            </a:r>
          </a:p>
        </p:txBody>
      </p:sp>
      <p:sp>
        <p:nvSpPr>
          <p:cNvPr id="360477" name="Text Box 29"/>
          <p:cNvSpPr txBox="1">
            <a:spLocks noChangeArrowheads="1"/>
          </p:cNvSpPr>
          <p:nvPr/>
        </p:nvSpPr>
        <p:spPr bwMode="auto">
          <a:xfrm>
            <a:off x="36576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60478" name="Text Box 30"/>
          <p:cNvSpPr txBox="1">
            <a:spLocks noChangeArrowheads="1"/>
          </p:cNvSpPr>
          <p:nvPr/>
        </p:nvSpPr>
        <p:spPr bwMode="auto">
          <a:xfrm>
            <a:off x="50292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60479" name="Text Box 31"/>
          <p:cNvSpPr txBox="1">
            <a:spLocks noChangeArrowheads="1"/>
          </p:cNvSpPr>
          <p:nvPr/>
        </p:nvSpPr>
        <p:spPr bwMode="auto">
          <a:xfrm>
            <a:off x="62484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99 </a:t>
            </a:r>
            <a:r>
              <a:rPr lang="en-US" b="1">
                <a:solidFill>
                  <a:srgbClr val="FF0000"/>
                </a:solidFill>
                <a:effectLst>
                  <a:outerShdw blurRad="38100" dist="38100" dir="2700000" algn="tl">
                    <a:srgbClr val="C0C0C0"/>
                  </a:outerShdw>
                </a:effectLst>
              </a:rPr>
              <a:t>      </a:t>
            </a:r>
          </a:p>
        </p:txBody>
      </p:sp>
      <p:sp>
        <p:nvSpPr>
          <p:cNvPr id="122883" name="Text Box 3"/>
          <p:cNvSpPr txBox="1">
            <a:spLocks noChangeArrowheads="1"/>
          </p:cNvSpPr>
          <p:nvPr/>
        </p:nvSpPr>
        <p:spPr bwMode="auto">
          <a:xfrm>
            <a:off x="533400" y="3810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How  great you are</a:t>
            </a:r>
            <a:endParaRPr lang="en-US" sz="3600" b="1">
              <a:solidFill>
                <a:srgbClr val="FF0000"/>
              </a:solidFill>
              <a:effectLst>
                <a:outerShdw blurRad="38100" dist="38100" dir="2700000" algn="tl">
                  <a:srgbClr val="000000"/>
                </a:outerShdw>
              </a:effectLst>
            </a:endParaRPr>
          </a:p>
        </p:txBody>
      </p:sp>
      <p:sp>
        <p:nvSpPr>
          <p:cNvPr id="122884" name="Text Box 4"/>
          <p:cNvSpPr txBox="1">
            <a:spLocks noChangeArrowheads="1"/>
          </p:cNvSpPr>
          <p:nvPr/>
        </p:nvSpPr>
        <p:spPr bwMode="auto">
          <a:xfrm>
            <a:off x="457200" y="12954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How  great you are</a:t>
            </a:r>
            <a:endParaRPr lang="en-US" sz="3600" b="1">
              <a:solidFill>
                <a:srgbClr val="FF0000"/>
              </a:solidFill>
              <a:effectLst>
                <a:outerShdw blurRad="38100" dist="38100" dir="2700000" algn="tl">
                  <a:srgbClr val="000000"/>
                </a:outerShdw>
              </a:effectLst>
            </a:endParaRPr>
          </a:p>
        </p:txBody>
      </p:sp>
      <p:sp>
        <p:nvSpPr>
          <p:cNvPr id="122885" name="Text Box 5"/>
          <p:cNvSpPr txBox="1">
            <a:spLocks noChangeArrowheads="1"/>
          </p:cNvSpPr>
          <p:nvPr/>
        </p:nvSpPr>
        <p:spPr bwMode="auto">
          <a:xfrm>
            <a:off x="381000" y="22860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You are the mighty king</a:t>
            </a:r>
            <a:endParaRPr lang="en-US" sz="3600" b="1">
              <a:solidFill>
                <a:srgbClr val="FF0000"/>
              </a:solidFill>
              <a:effectLst>
                <a:outerShdw blurRad="38100" dist="38100" dir="2700000" algn="tl">
                  <a:srgbClr val="000000"/>
                </a:outerShdw>
              </a:effectLst>
            </a:endParaRPr>
          </a:p>
        </p:txBody>
      </p:sp>
      <p:sp>
        <p:nvSpPr>
          <p:cNvPr id="122886" name="Text Box 6"/>
          <p:cNvSpPr txBox="1">
            <a:spLocks noChangeArrowheads="1"/>
          </p:cNvSpPr>
          <p:nvPr/>
        </p:nvSpPr>
        <p:spPr bwMode="auto">
          <a:xfrm>
            <a:off x="457200" y="33528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And You’ve come to reign in me</a:t>
            </a:r>
            <a:endParaRPr lang="en-US" sz="3600" b="1">
              <a:solidFill>
                <a:srgbClr val="FF0000"/>
              </a:solidFill>
              <a:effectLst>
                <a:outerShdw blurRad="38100" dist="38100" dir="2700000" algn="tl">
                  <a:srgbClr val="000000"/>
                </a:outerShdw>
              </a:effectLst>
            </a:endParaRPr>
          </a:p>
        </p:txBody>
      </p:sp>
      <p:sp>
        <p:nvSpPr>
          <p:cNvPr id="122887" name="Text Box 7"/>
          <p:cNvSpPr txBox="1">
            <a:spLocks noChangeArrowheads="1"/>
          </p:cNvSpPr>
          <p:nvPr/>
        </p:nvSpPr>
        <p:spPr bwMode="auto">
          <a:xfrm>
            <a:off x="533400" y="44196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How  great you are</a:t>
            </a:r>
            <a:endParaRPr lang="en-US" sz="3600" b="1">
              <a:solidFill>
                <a:srgbClr val="FF0000"/>
              </a:solidFill>
              <a:effectLst>
                <a:outerShdw blurRad="38100" dist="38100" dir="2700000" algn="tl">
                  <a:srgbClr val="000000"/>
                </a:outerShdw>
              </a:effectLst>
            </a:endParaRPr>
          </a:p>
        </p:txBody>
      </p:sp>
      <p:sp>
        <p:nvSpPr>
          <p:cNvPr id="122888" name="Text Box 8"/>
          <p:cNvSpPr txBox="1">
            <a:spLocks noChangeArrowheads="1"/>
          </p:cNvSpPr>
          <p:nvPr/>
        </p:nvSpPr>
        <p:spPr bwMode="auto">
          <a:xfrm>
            <a:off x="457200" y="53340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How  great you are</a:t>
            </a:r>
            <a:endParaRPr lang="en-US" sz="3600" b="1">
              <a:solidFill>
                <a:srgbClr val="FF0000"/>
              </a:solidFill>
              <a:effectLst>
                <a:outerShdw blurRad="38100" dist="38100" dir="2700000" algn="tl">
                  <a:srgbClr val="000000"/>
                </a:outerShdw>
              </a:effectLst>
            </a:endParaRPr>
          </a:p>
        </p:txBody>
      </p:sp>
      <p:sp>
        <p:nvSpPr>
          <p:cNvPr id="122889" name="Text Box 9"/>
          <p:cNvSpPr txBox="1">
            <a:spLocks noChangeArrowheads="1"/>
          </p:cNvSpPr>
          <p:nvPr/>
        </p:nvSpPr>
        <p:spPr bwMode="auto">
          <a:xfrm>
            <a:off x="0" y="621665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give you all the praises of my heart</a:t>
            </a:r>
            <a:endParaRPr lang="en-US" sz="3600" b="1">
              <a:solidFill>
                <a:srgbClr val="FF0000"/>
              </a:solidFill>
              <a:effectLst>
                <a:outerShdw blurRad="38100" dist="38100" dir="2700000" algn="tl">
                  <a:srgbClr val="000000"/>
                </a:outerShdw>
              </a:effectLst>
            </a:endParaRPr>
          </a:p>
        </p:txBody>
      </p:sp>
      <p:sp>
        <p:nvSpPr>
          <p:cNvPr id="122890" name="Text Box 10"/>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122891" name="Text Box 11"/>
          <p:cNvSpPr txBox="1">
            <a:spLocks noChangeArrowheads="1"/>
          </p:cNvSpPr>
          <p:nvPr/>
        </p:nvSpPr>
        <p:spPr bwMode="auto">
          <a:xfrm>
            <a:off x="3657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2892" name="Text Box 12"/>
          <p:cNvSpPr txBox="1">
            <a:spLocks noChangeArrowheads="1"/>
          </p:cNvSpPr>
          <p:nvPr/>
        </p:nvSpPr>
        <p:spPr bwMode="auto">
          <a:xfrm>
            <a:off x="5410200" y="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2893" name="Text Box 13"/>
          <p:cNvSpPr txBox="1">
            <a:spLocks noChangeArrowheads="1"/>
          </p:cNvSpPr>
          <p:nvPr/>
        </p:nvSpPr>
        <p:spPr bwMode="auto">
          <a:xfrm>
            <a:off x="49530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Eb2/G</a:t>
            </a:r>
          </a:p>
        </p:txBody>
      </p:sp>
      <p:sp>
        <p:nvSpPr>
          <p:cNvPr id="122894" name="Text Box 14"/>
          <p:cNvSpPr txBox="1">
            <a:spLocks noChangeArrowheads="1"/>
          </p:cNvSpPr>
          <p:nvPr/>
        </p:nvSpPr>
        <p:spPr bwMode="auto">
          <a:xfrm>
            <a:off x="6400800" y="990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Bbsus/C</a:t>
            </a:r>
          </a:p>
        </p:txBody>
      </p:sp>
      <p:sp>
        <p:nvSpPr>
          <p:cNvPr id="122895" name="Text Box 15"/>
          <p:cNvSpPr txBox="1">
            <a:spLocks noChangeArrowheads="1"/>
          </p:cNvSpPr>
          <p:nvPr/>
        </p:nvSpPr>
        <p:spPr bwMode="auto">
          <a:xfrm>
            <a:off x="609600" y="1981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Eb2/Bb</a:t>
            </a:r>
          </a:p>
        </p:txBody>
      </p:sp>
      <p:sp>
        <p:nvSpPr>
          <p:cNvPr id="122896" name="Text Box 16"/>
          <p:cNvSpPr txBox="1">
            <a:spLocks noChangeArrowheads="1"/>
          </p:cNvSpPr>
          <p:nvPr/>
        </p:nvSpPr>
        <p:spPr bwMode="auto">
          <a:xfrm>
            <a:off x="2667000" y="19050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2897" name="Text Box 17"/>
          <p:cNvSpPr txBox="1">
            <a:spLocks noChangeArrowheads="1"/>
          </p:cNvSpPr>
          <p:nvPr/>
        </p:nvSpPr>
        <p:spPr bwMode="auto">
          <a:xfrm>
            <a:off x="6096000" y="1905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2898" name="Text Box 18"/>
          <p:cNvSpPr txBox="1">
            <a:spLocks noChangeArrowheads="1"/>
          </p:cNvSpPr>
          <p:nvPr/>
        </p:nvSpPr>
        <p:spPr bwMode="auto">
          <a:xfrm>
            <a:off x="4114800" y="3048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22899" name="Text Box 19"/>
          <p:cNvSpPr txBox="1">
            <a:spLocks noChangeArrowheads="1"/>
          </p:cNvSpPr>
          <p:nvPr/>
        </p:nvSpPr>
        <p:spPr bwMode="auto">
          <a:xfrm>
            <a:off x="55626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F9/A</a:t>
            </a:r>
          </a:p>
        </p:txBody>
      </p:sp>
      <p:sp>
        <p:nvSpPr>
          <p:cNvPr id="122900" name="Text Box 20"/>
          <p:cNvSpPr txBox="1">
            <a:spLocks noChangeArrowheads="1"/>
          </p:cNvSpPr>
          <p:nvPr/>
        </p:nvSpPr>
        <p:spPr bwMode="auto">
          <a:xfrm>
            <a:off x="70104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22901" name="Text Box 21"/>
          <p:cNvSpPr txBox="1">
            <a:spLocks noChangeArrowheads="1"/>
          </p:cNvSpPr>
          <p:nvPr/>
        </p:nvSpPr>
        <p:spPr bwMode="auto">
          <a:xfrm>
            <a:off x="38862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2902" name="Text Box 22"/>
          <p:cNvSpPr txBox="1">
            <a:spLocks noChangeArrowheads="1"/>
          </p:cNvSpPr>
          <p:nvPr/>
        </p:nvSpPr>
        <p:spPr bwMode="auto">
          <a:xfrm>
            <a:off x="5638800" y="4114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122903" name="Text Box 23"/>
          <p:cNvSpPr txBox="1">
            <a:spLocks noChangeArrowheads="1"/>
          </p:cNvSpPr>
          <p:nvPr/>
        </p:nvSpPr>
        <p:spPr bwMode="auto">
          <a:xfrm>
            <a:off x="5715000" y="5029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2904" name="Text Box 24"/>
          <p:cNvSpPr txBox="1">
            <a:spLocks noChangeArrowheads="1"/>
          </p:cNvSpPr>
          <p:nvPr/>
        </p:nvSpPr>
        <p:spPr bwMode="auto">
          <a:xfrm>
            <a:off x="69342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122905" name="Text Box 25"/>
          <p:cNvSpPr txBox="1">
            <a:spLocks noChangeArrowheads="1"/>
          </p:cNvSpPr>
          <p:nvPr/>
        </p:nvSpPr>
        <p:spPr bwMode="auto">
          <a:xfrm>
            <a:off x="8077200" y="502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122906" name="Text Box 26"/>
          <p:cNvSpPr txBox="1">
            <a:spLocks noChangeArrowheads="1"/>
          </p:cNvSpPr>
          <p:nvPr/>
        </p:nvSpPr>
        <p:spPr bwMode="auto">
          <a:xfrm>
            <a:off x="914400" y="579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122907" name="Text Box 27"/>
          <p:cNvSpPr txBox="1">
            <a:spLocks noChangeArrowheads="1"/>
          </p:cNvSpPr>
          <p:nvPr/>
        </p:nvSpPr>
        <p:spPr bwMode="auto">
          <a:xfrm>
            <a:off x="2514600" y="586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22908" name="Text Box 28"/>
          <p:cNvSpPr txBox="1">
            <a:spLocks noChangeArrowheads="1"/>
          </p:cNvSpPr>
          <p:nvPr/>
        </p:nvSpPr>
        <p:spPr bwMode="auto">
          <a:xfrm>
            <a:off x="4267200" y="586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122909" name="Text Box 29"/>
          <p:cNvSpPr txBox="1">
            <a:spLocks noChangeArrowheads="1"/>
          </p:cNvSpPr>
          <p:nvPr/>
        </p:nvSpPr>
        <p:spPr bwMode="auto">
          <a:xfrm>
            <a:off x="5334000" y="5867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122910" name="Text Box 30"/>
          <p:cNvSpPr txBox="1">
            <a:spLocks noChangeArrowheads="1"/>
          </p:cNvSpPr>
          <p:nvPr/>
        </p:nvSpPr>
        <p:spPr bwMode="auto">
          <a:xfrm>
            <a:off x="6934200" y="586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the song is over,   we’ve all said “Amen”</a:t>
            </a:r>
          </a:p>
        </p:txBody>
      </p:sp>
      <p:sp>
        <p:nvSpPr>
          <p:cNvPr id="211971" name="Text Box 3"/>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Your heart just keep on singing</a:t>
            </a:r>
          </a:p>
        </p:txBody>
      </p:sp>
      <p:sp>
        <p:nvSpPr>
          <p:cNvPr id="211972" name="Text Box 4"/>
          <p:cNvSpPr txBox="1">
            <a:spLocks noChangeArrowheads="1"/>
          </p:cNvSpPr>
          <p:nvPr/>
        </p:nvSpPr>
        <p:spPr bwMode="auto">
          <a:xfrm>
            <a:off x="0" y="213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the song will never end</a:t>
            </a:r>
          </a:p>
        </p:txBody>
      </p:sp>
      <p:sp>
        <p:nvSpPr>
          <p:cNvPr id="211973" name="Text Box 5"/>
          <p:cNvSpPr txBox="1">
            <a:spLocks noChangeArrowheads="1"/>
          </p:cNvSpPr>
          <p:nvPr/>
        </p:nvSpPr>
        <p:spPr bwMode="auto">
          <a:xfrm>
            <a:off x="0" y="2971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if somebody asks you,       was it just a show?</a:t>
            </a:r>
          </a:p>
        </p:txBody>
      </p:sp>
      <p:sp>
        <p:nvSpPr>
          <p:cNvPr id="211974" name="Text Box 6"/>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your hands and be a witness</a:t>
            </a:r>
          </a:p>
        </p:txBody>
      </p:sp>
      <p:sp>
        <p:nvSpPr>
          <p:cNvPr id="361479" name="Text Box 7"/>
          <p:cNvSpPr txBox="1">
            <a:spLocks noChangeArrowheads="1"/>
          </p:cNvSpPr>
          <p:nvPr/>
        </p:nvSpPr>
        <p:spPr bwMode="auto">
          <a:xfrm>
            <a:off x="381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1480" name="Text Box 8"/>
          <p:cNvSpPr txBox="1">
            <a:spLocks noChangeArrowheads="1"/>
          </p:cNvSpPr>
          <p:nvPr/>
        </p:nvSpPr>
        <p:spPr bwMode="auto">
          <a:xfrm>
            <a:off x="1981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Db2/F</a:t>
            </a:r>
          </a:p>
        </p:txBody>
      </p:sp>
      <p:sp>
        <p:nvSpPr>
          <p:cNvPr id="361481" name="Text Box 9"/>
          <p:cNvSpPr txBox="1">
            <a:spLocks noChangeArrowheads="1"/>
          </p:cNvSpPr>
          <p:nvPr/>
        </p:nvSpPr>
        <p:spPr bwMode="auto">
          <a:xfrm>
            <a:off x="3276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61482" name="Text Box 10"/>
          <p:cNvSpPr txBox="1">
            <a:spLocks noChangeArrowheads="1"/>
          </p:cNvSpPr>
          <p:nvPr/>
        </p:nvSpPr>
        <p:spPr bwMode="auto">
          <a:xfrm>
            <a:off x="419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Gb/Fb</a:t>
            </a:r>
          </a:p>
        </p:txBody>
      </p:sp>
      <p:sp>
        <p:nvSpPr>
          <p:cNvPr id="361483" name="Text Box 11"/>
          <p:cNvSpPr txBox="1">
            <a:spLocks noChangeArrowheads="1"/>
          </p:cNvSpPr>
          <p:nvPr/>
        </p:nvSpPr>
        <p:spPr bwMode="auto">
          <a:xfrm>
            <a:off x="5486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61484" name="Text Box 12"/>
          <p:cNvSpPr txBox="1">
            <a:spLocks noChangeArrowheads="1"/>
          </p:cNvSpPr>
          <p:nvPr/>
        </p:nvSpPr>
        <p:spPr bwMode="auto">
          <a:xfrm>
            <a:off x="6477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Eb2/G</a:t>
            </a:r>
          </a:p>
        </p:txBody>
      </p:sp>
      <p:sp>
        <p:nvSpPr>
          <p:cNvPr id="361485" name="Text Box 13"/>
          <p:cNvSpPr txBox="1">
            <a:spLocks noChangeArrowheads="1"/>
          </p:cNvSpPr>
          <p:nvPr/>
        </p:nvSpPr>
        <p:spPr bwMode="auto">
          <a:xfrm>
            <a:off x="7620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61486" name="Text Box 14"/>
          <p:cNvSpPr txBox="1">
            <a:spLocks noChangeArrowheads="1"/>
          </p:cNvSpPr>
          <p:nvPr/>
        </p:nvSpPr>
        <p:spPr bwMode="auto">
          <a:xfrm>
            <a:off x="7620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Ab/Gb</a:t>
            </a:r>
          </a:p>
        </p:txBody>
      </p:sp>
      <p:sp>
        <p:nvSpPr>
          <p:cNvPr id="361487" name="Text Box 15"/>
          <p:cNvSpPr txBox="1">
            <a:spLocks noChangeArrowheads="1"/>
          </p:cNvSpPr>
          <p:nvPr/>
        </p:nvSpPr>
        <p:spPr bwMode="auto">
          <a:xfrm>
            <a:off x="3124200" y="914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Adim7/F</a:t>
            </a:r>
          </a:p>
        </p:txBody>
      </p:sp>
      <p:sp>
        <p:nvSpPr>
          <p:cNvPr id="361488" name="Text Box 16"/>
          <p:cNvSpPr txBox="1">
            <a:spLocks noChangeArrowheads="1"/>
          </p:cNvSpPr>
          <p:nvPr/>
        </p:nvSpPr>
        <p:spPr bwMode="auto">
          <a:xfrm>
            <a:off x="4800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Adim</a:t>
            </a:r>
          </a:p>
        </p:txBody>
      </p:sp>
      <p:sp>
        <p:nvSpPr>
          <p:cNvPr id="361489" name="Text Box 17"/>
          <p:cNvSpPr txBox="1">
            <a:spLocks noChangeArrowheads="1"/>
          </p:cNvSpPr>
          <p:nvPr/>
        </p:nvSpPr>
        <p:spPr bwMode="auto">
          <a:xfrm>
            <a:off x="6172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361490" name="Text Box 18"/>
          <p:cNvSpPr txBox="1">
            <a:spLocks noChangeArrowheads="1"/>
          </p:cNvSpPr>
          <p:nvPr/>
        </p:nvSpPr>
        <p:spPr bwMode="auto">
          <a:xfrm>
            <a:off x="7315200" y="914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Bbm/G</a:t>
            </a:r>
          </a:p>
        </p:txBody>
      </p:sp>
      <p:sp>
        <p:nvSpPr>
          <p:cNvPr id="361491" name="Text Box 19"/>
          <p:cNvSpPr txBox="1">
            <a:spLocks noChangeArrowheads="1"/>
          </p:cNvSpPr>
          <p:nvPr/>
        </p:nvSpPr>
        <p:spPr bwMode="auto">
          <a:xfrm>
            <a:off x="32766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61492" name="Text Box 20"/>
          <p:cNvSpPr txBox="1">
            <a:spLocks noChangeArrowheads="1"/>
          </p:cNvSpPr>
          <p:nvPr/>
        </p:nvSpPr>
        <p:spPr bwMode="auto">
          <a:xfrm>
            <a:off x="5029200" y="175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61493" name="Text Box 21"/>
          <p:cNvSpPr txBox="1">
            <a:spLocks noChangeArrowheads="1"/>
          </p:cNvSpPr>
          <p:nvPr/>
        </p:nvSpPr>
        <p:spPr bwMode="auto">
          <a:xfrm>
            <a:off x="60198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1494" name="Text Box 22"/>
          <p:cNvSpPr txBox="1">
            <a:spLocks noChangeArrowheads="1"/>
          </p:cNvSpPr>
          <p:nvPr/>
        </p:nvSpPr>
        <p:spPr bwMode="auto">
          <a:xfrm>
            <a:off x="533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61495" name="Text Box 23"/>
          <p:cNvSpPr txBox="1">
            <a:spLocks noChangeArrowheads="1"/>
          </p:cNvSpPr>
          <p:nvPr/>
        </p:nvSpPr>
        <p:spPr bwMode="auto">
          <a:xfrm>
            <a:off x="1600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Db2/F</a:t>
            </a:r>
          </a:p>
        </p:txBody>
      </p:sp>
      <p:sp>
        <p:nvSpPr>
          <p:cNvPr id="361496" name="Text Box 24"/>
          <p:cNvSpPr txBox="1">
            <a:spLocks noChangeArrowheads="1"/>
          </p:cNvSpPr>
          <p:nvPr/>
        </p:nvSpPr>
        <p:spPr bwMode="auto">
          <a:xfrm>
            <a:off x="32766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61497" name="Text Box 25"/>
          <p:cNvSpPr txBox="1">
            <a:spLocks noChangeArrowheads="1"/>
          </p:cNvSpPr>
          <p:nvPr/>
        </p:nvSpPr>
        <p:spPr bwMode="auto">
          <a:xfrm>
            <a:off x="4267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Gb/Fb</a:t>
            </a:r>
          </a:p>
        </p:txBody>
      </p:sp>
      <p:sp>
        <p:nvSpPr>
          <p:cNvPr id="361498" name="Text Box 26"/>
          <p:cNvSpPr txBox="1">
            <a:spLocks noChangeArrowheads="1"/>
          </p:cNvSpPr>
          <p:nvPr/>
        </p:nvSpPr>
        <p:spPr bwMode="auto">
          <a:xfrm>
            <a:off x="53340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61499" name="Text Box 27"/>
          <p:cNvSpPr txBox="1">
            <a:spLocks noChangeArrowheads="1"/>
          </p:cNvSpPr>
          <p:nvPr/>
        </p:nvSpPr>
        <p:spPr bwMode="auto">
          <a:xfrm>
            <a:off x="6324600" y="2590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Eb2/G</a:t>
            </a:r>
          </a:p>
        </p:txBody>
      </p:sp>
      <p:sp>
        <p:nvSpPr>
          <p:cNvPr id="361500" name="Text Box 28"/>
          <p:cNvSpPr txBox="1">
            <a:spLocks noChangeArrowheads="1"/>
          </p:cNvSpPr>
          <p:nvPr/>
        </p:nvSpPr>
        <p:spPr bwMode="auto">
          <a:xfrm>
            <a:off x="8153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61501" name="Text Box 29"/>
          <p:cNvSpPr txBox="1">
            <a:spLocks noChangeArrowheads="1"/>
          </p:cNvSpPr>
          <p:nvPr/>
        </p:nvSpPr>
        <p:spPr bwMode="auto">
          <a:xfrm>
            <a:off x="1447800" y="3581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Ab/Gb</a:t>
            </a:r>
          </a:p>
        </p:txBody>
      </p:sp>
      <p:sp>
        <p:nvSpPr>
          <p:cNvPr id="361502" name="Text Box 30"/>
          <p:cNvSpPr txBox="1">
            <a:spLocks noChangeArrowheads="1"/>
          </p:cNvSpPr>
          <p:nvPr/>
        </p:nvSpPr>
        <p:spPr bwMode="auto">
          <a:xfrm>
            <a:off x="3048000" y="3581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Adim7/F</a:t>
            </a:r>
          </a:p>
        </p:txBody>
      </p:sp>
      <p:sp>
        <p:nvSpPr>
          <p:cNvPr id="361503" name="Text Box 31"/>
          <p:cNvSpPr txBox="1">
            <a:spLocks noChangeArrowheads="1"/>
          </p:cNvSpPr>
          <p:nvPr/>
        </p:nvSpPr>
        <p:spPr bwMode="auto">
          <a:xfrm>
            <a:off x="48768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Adim</a:t>
            </a:r>
          </a:p>
        </p:txBody>
      </p:sp>
      <p:sp>
        <p:nvSpPr>
          <p:cNvPr id="361504" name="Text Box 32"/>
          <p:cNvSpPr txBox="1">
            <a:spLocks noChangeArrowheads="1"/>
          </p:cNvSpPr>
          <p:nvPr/>
        </p:nvSpPr>
        <p:spPr bwMode="auto">
          <a:xfrm>
            <a:off x="61722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361505" name="Text Box 33"/>
          <p:cNvSpPr txBox="1">
            <a:spLocks noChangeArrowheads="1"/>
          </p:cNvSpPr>
          <p:nvPr/>
        </p:nvSpPr>
        <p:spPr bwMode="auto">
          <a:xfrm>
            <a:off x="7315200" y="3581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Bbm/G</a:t>
            </a:r>
          </a:p>
        </p:txBody>
      </p:sp>
      <p:sp>
        <p:nvSpPr>
          <p:cNvPr id="361506" name="Text Box 34"/>
          <p:cNvSpPr txBox="1">
            <a:spLocks noChangeArrowheads="1"/>
          </p:cNvSpPr>
          <p:nvPr/>
        </p:nvSpPr>
        <p:spPr bwMode="auto">
          <a:xfrm>
            <a:off x="27432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61507" name="Text Box 35"/>
          <p:cNvSpPr txBox="1">
            <a:spLocks noChangeArrowheads="1"/>
          </p:cNvSpPr>
          <p:nvPr/>
        </p:nvSpPr>
        <p:spPr bwMode="auto">
          <a:xfrm>
            <a:off x="4114800" y="4419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61508" name="Text Box 36"/>
          <p:cNvSpPr txBox="1">
            <a:spLocks noChangeArrowheads="1"/>
          </p:cNvSpPr>
          <p:nvPr/>
        </p:nvSpPr>
        <p:spPr bwMode="auto">
          <a:xfrm>
            <a:off x="61722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212005" name="Text Box 37"/>
          <p:cNvSpPr txBox="1">
            <a:spLocks noChangeArrowheads="1"/>
          </p:cNvSpPr>
          <p:nvPr/>
        </p:nvSpPr>
        <p:spPr bwMode="auto">
          <a:xfrm>
            <a:off x="0" y="4724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tell the whole world “No”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Jesus, Jesus I love you</a:t>
            </a:r>
            <a:endParaRPr lang="en-US" sz="3600">
              <a:solidFill>
                <a:srgbClr val="FF0000"/>
              </a:solidFill>
            </a:endParaRPr>
          </a:p>
        </p:txBody>
      </p:sp>
      <p:sp>
        <p:nvSpPr>
          <p:cNvPr id="123907" name="Text Box 3"/>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3600">
              <a:solidFill>
                <a:srgbClr val="FF0000"/>
              </a:solidFill>
              <a:effectLst>
                <a:outerShdw blurRad="38100" dist="38100" dir="2700000" algn="tl">
                  <a:srgbClr val="C0C0C0"/>
                </a:outerShdw>
              </a:effectLst>
            </a:endParaRPr>
          </a:p>
        </p:txBody>
      </p:sp>
      <p:sp>
        <p:nvSpPr>
          <p:cNvPr id="23556" name="Text Box 4"/>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It’s because you first loved  me</a:t>
            </a:r>
            <a:endParaRPr lang="en-US" sz="3600">
              <a:solidFill>
                <a:srgbClr val="FF0000"/>
              </a:solidFill>
            </a:endParaRPr>
          </a:p>
        </p:txBody>
      </p:sp>
      <p:sp>
        <p:nvSpPr>
          <p:cNvPr id="23557" name="Text Box 5"/>
          <p:cNvSpPr txBox="1">
            <a:spLocks noChangeArrowheads="1"/>
          </p:cNvSpPr>
          <p:nvPr/>
        </p:nvSpPr>
        <p:spPr bwMode="auto">
          <a:xfrm>
            <a:off x="0" y="2133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That’s why I love you so</a:t>
            </a:r>
            <a:endParaRPr lang="en-US" sz="3600">
              <a:solidFill>
                <a:srgbClr val="FF0000"/>
              </a:solidFill>
            </a:endParaRPr>
          </a:p>
        </p:txBody>
      </p:sp>
      <p:sp>
        <p:nvSpPr>
          <p:cNvPr id="23558" name="Text Box 6"/>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 love, You died for me</a:t>
            </a:r>
            <a:endParaRPr lang="en-US" sz="3600">
              <a:solidFill>
                <a:srgbClr val="FF0000"/>
              </a:solidFill>
            </a:endParaRPr>
          </a:p>
        </p:txBody>
      </p:sp>
      <p:sp>
        <p:nvSpPr>
          <p:cNvPr id="23559" name="Text Box 7"/>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When no one cared</a:t>
            </a:r>
            <a:endParaRPr lang="en-US" sz="3600">
              <a:solidFill>
                <a:srgbClr val="FF0000"/>
              </a:solidFill>
            </a:endParaRPr>
          </a:p>
        </p:txBody>
      </p:sp>
      <p:sp>
        <p:nvSpPr>
          <p:cNvPr id="23560" name="Text Box 8"/>
          <p:cNvSpPr txBox="1">
            <a:spLocks noChangeArrowheads="1"/>
          </p:cNvSpPr>
          <p:nvPr/>
        </p:nvSpPr>
        <p:spPr bwMode="auto">
          <a:xfrm>
            <a:off x="0" y="4495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gave your life so free</a:t>
            </a:r>
            <a:endParaRPr lang="en-US" sz="3600">
              <a:solidFill>
                <a:srgbClr val="FF0000"/>
              </a:solidFill>
            </a:endParaRPr>
          </a:p>
        </p:txBody>
      </p:sp>
      <p:sp>
        <p:nvSpPr>
          <p:cNvPr id="23561" name="Text Box 9"/>
          <p:cNvSpPr txBox="1">
            <a:spLocks noChangeArrowheads="1"/>
          </p:cNvSpPr>
          <p:nvPr/>
        </p:nvSpPr>
        <p:spPr bwMode="auto">
          <a:xfrm>
            <a:off x="0" y="5334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I’m Yours, and will always be</a:t>
            </a:r>
            <a:endParaRPr lang="en-US" sz="3600">
              <a:solidFill>
                <a:srgbClr val="FF0000"/>
              </a:solidFill>
            </a:endParaRPr>
          </a:p>
        </p:txBody>
      </p:sp>
      <p:sp>
        <p:nvSpPr>
          <p:cNvPr id="23562" name="Text Box 10"/>
          <p:cNvSpPr txBox="1">
            <a:spLocks noChangeArrowheads="1"/>
          </p:cNvSpPr>
          <p:nvPr/>
        </p:nvSpPr>
        <p:spPr bwMode="auto">
          <a:xfrm>
            <a:off x="-533400" y="621665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Jesus, Jesus I love you   Oh, Oh yes I do</a:t>
            </a:r>
            <a:endParaRPr lang="en-US" sz="3600">
              <a:solidFill>
                <a:srgbClr val="FF0000"/>
              </a:solidFill>
            </a:endParaRPr>
          </a:p>
        </p:txBody>
      </p:sp>
      <p:sp>
        <p:nvSpPr>
          <p:cNvPr id="123915" name="Text Box 11"/>
          <p:cNvSpPr txBox="1">
            <a:spLocks noChangeArrowheads="1"/>
          </p:cNvSpPr>
          <p:nvPr/>
        </p:nvSpPr>
        <p:spPr bwMode="auto">
          <a:xfrm>
            <a:off x="5562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3916" name="Text Box 12"/>
          <p:cNvSpPr txBox="1">
            <a:spLocks noChangeArrowheads="1"/>
          </p:cNvSpPr>
          <p:nvPr/>
        </p:nvSpPr>
        <p:spPr bwMode="auto">
          <a:xfrm>
            <a:off x="7239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23917" name="Text Box 13"/>
          <p:cNvSpPr txBox="1">
            <a:spLocks noChangeArrowheads="1"/>
          </p:cNvSpPr>
          <p:nvPr/>
        </p:nvSpPr>
        <p:spPr bwMode="auto">
          <a:xfrm>
            <a:off x="14478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3918" name="Text Box 14"/>
          <p:cNvSpPr txBox="1">
            <a:spLocks noChangeArrowheads="1"/>
          </p:cNvSpPr>
          <p:nvPr/>
        </p:nvSpPr>
        <p:spPr bwMode="auto">
          <a:xfrm>
            <a:off x="34290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endParaRPr lang="en-US" sz="3600">
              <a:solidFill>
                <a:srgbClr val="FF0000"/>
              </a:solidFill>
              <a:effectLst>
                <a:outerShdw blurRad="38100" dist="38100" dir="2700000" algn="tl">
                  <a:srgbClr val="C0C0C0"/>
                </a:outerShdw>
              </a:effectLst>
            </a:endParaRPr>
          </a:p>
        </p:txBody>
      </p:sp>
      <p:sp>
        <p:nvSpPr>
          <p:cNvPr id="123919" name="Text Box 15"/>
          <p:cNvSpPr txBox="1">
            <a:spLocks noChangeArrowheads="1"/>
          </p:cNvSpPr>
          <p:nvPr/>
        </p:nvSpPr>
        <p:spPr bwMode="auto">
          <a:xfrm>
            <a:off x="54864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3920" name="Text Box 16"/>
          <p:cNvSpPr txBox="1">
            <a:spLocks noChangeArrowheads="1"/>
          </p:cNvSpPr>
          <p:nvPr/>
        </p:nvSpPr>
        <p:spPr bwMode="auto">
          <a:xfrm>
            <a:off x="69342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3600">
              <a:solidFill>
                <a:srgbClr val="FF0000"/>
              </a:solidFill>
              <a:effectLst>
                <a:outerShdw blurRad="38100" dist="38100" dir="2700000" algn="tl">
                  <a:srgbClr val="C0C0C0"/>
                </a:outerShdw>
              </a:effectLst>
            </a:endParaRPr>
          </a:p>
        </p:txBody>
      </p:sp>
      <p:sp>
        <p:nvSpPr>
          <p:cNvPr id="123921" name="Text Box 17"/>
          <p:cNvSpPr txBox="1">
            <a:spLocks noChangeArrowheads="1"/>
          </p:cNvSpPr>
          <p:nvPr/>
        </p:nvSpPr>
        <p:spPr bwMode="auto">
          <a:xfrm>
            <a:off x="19812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3922" name="Text Box 18"/>
          <p:cNvSpPr txBox="1">
            <a:spLocks noChangeArrowheads="1"/>
          </p:cNvSpPr>
          <p:nvPr/>
        </p:nvSpPr>
        <p:spPr bwMode="auto">
          <a:xfrm>
            <a:off x="3429000" y="182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t>
            </a:r>
            <a:endParaRPr lang="en-US" sz="3600">
              <a:solidFill>
                <a:srgbClr val="FF0000"/>
              </a:solidFill>
              <a:effectLst>
                <a:outerShdw blurRad="38100" dist="38100" dir="2700000" algn="tl">
                  <a:srgbClr val="C0C0C0"/>
                </a:outerShdw>
              </a:effectLst>
            </a:endParaRPr>
          </a:p>
        </p:txBody>
      </p:sp>
      <p:sp>
        <p:nvSpPr>
          <p:cNvPr id="123923" name="Text Box 19"/>
          <p:cNvSpPr txBox="1">
            <a:spLocks noChangeArrowheads="1"/>
          </p:cNvSpPr>
          <p:nvPr/>
        </p:nvSpPr>
        <p:spPr bwMode="auto">
          <a:xfrm>
            <a:off x="4876800" y="182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3924" name="Text Box 20"/>
          <p:cNvSpPr txBox="1">
            <a:spLocks noChangeArrowheads="1"/>
          </p:cNvSpPr>
          <p:nvPr/>
        </p:nvSpPr>
        <p:spPr bwMode="auto">
          <a:xfrm>
            <a:off x="5943600" y="1828800"/>
            <a:ext cx="3200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  Ab/C   Db   Eb</a:t>
            </a:r>
            <a:endParaRPr lang="en-US" sz="3600">
              <a:solidFill>
                <a:srgbClr val="FF0000"/>
              </a:solidFill>
              <a:effectLst>
                <a:outerShdw blurRad="38100" dist="38100" dir="2700000" algn="tl">
                  <a:srgbClr val="C0C0C0"/>
                </a:outerShdw>
              </a:effectLst>
            </a:endParaRPr>
          </a:p>
        </p:txBody>
      </p:sp>
      <p:sp>
        <p:nvSpPr>
          <p:cNvPr id="123925" name="Text Box 21"/>
          <p:cNvSpPr txBox="1">
            <a:spLocks noChangeArrowheads="1"/>
          </p:cNvSpPr>
          <p:nvPr/>
        </p:nvSpPr>
        <p:spPr bwMode="auto">
          <a:xfrm>
            <a:off x="19050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3926" name="Text Box 22"/>
          <p:cNvSpPr txBox="1">
            <a:spLocks noChangeArrowheads="1"/>
          </p:cNvSpPr>
          <p:nvPr/>
        </p:nvSpPr>
        <p:spPr bwMode="auto">
          <a:xfrm>
            <a:off x="3124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endParaRPr lang="en-US" sz="3600">
              <a:solidFill>
                <a:srgbClr val="FF0000"/>
              </a:solidFill>
              <a:effectLst>
                <a:outerShdw blurRad="38100" dist="38100" dir="2700000" algn="tl">
                  <a:srgbClr val="C0C0C0"/>
                </a:outerShdw>
              </a:effectLst>
            </a:endParaRPr>
          </a:p>
        </p:txBody>
      </p:sp>
      <p:sp>
        <p:nvSpPr>
          <p:cNvPr id="123927" name="Text Box 23"/>
          <p:cNvSpPr txBox="1">
            <a:spLocks noChangeArrowheads="1"/>
          </p:cNvSpPr>
          <p:nvPr/>
        </p:nvSpPr>
        <p:spPr bwMode="auto">
          <a:xfrm>
            <a:off x="4267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3928" name="Text Box 24"/>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23929" name="Text Box 25"/>
          <p:cNvSpPr txBox="1">
            <a:spLocks noChangeArrowheads="1"/>
          </p:cNvSpPr>
          <p:nvPr/>
        </p:nvSpPr>
        <p:spPr bwMode="auto">
          <a:xfrm>
            <a:off x="7010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123930" name="Text Box 26"/>
          <p:cNvSpPr txBox="1">
            <a:spLocks noChangeArrowheads="1"/>
          </p:cNvSpPr>
          <p:nvPr/>
        </p:nvSpPr>
        <p:spPr bwMode="auto">
          <a:xfrm>
            <a:off x="3581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3600">
              <a:solidFill>
                <a:srgbClr val="FF0000"/>
              </a:solidFill>
              <a:effectLst>
                <a:outerShdw blurRad="38100" dist="38100" dir="2700000" algn="tl">
                  <a:srgbClr val="C0C0C0"/>
                </a:outerShdw>
              </a:effectLst>
            </a:endParaRPr>
          </a:p>
        </p:txBody>
      </p:sp>
      <p:sp>
        <p:nvSpPr>
          <p:cNvPr id="123931" name="Text Box 27"/>
          <p:cNvSpPr txBox="1">
            <a:spLocks noChangeArrowheads="1"/>
          </p:cNvSpPr>
          <p:nvPr/>
        </p:nvSpPr>
        <p:spPr bwMode="auto">
          <a:xfrm>
            <a:off x="45720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3600">
              <a:solidFill>
                <a:srgbClr val="FF0000"/>
              </a:solidFill>
              <a:effectLst>
                <a:outerShdw blurRad="38100" dist="38100" dir="2700000" algn="tl">
                  <a:srgbClr val="C0C0C0"/>
                </a:outerShdw>
              </a:effectLst>
            </a:endParaRPr>
          </a:p>
        </p:txBody>
      </p:sp>
      <p:sp>
        <p:nvSpPr>
          <p:cNvPr id="123932" name="Text Box 28"/>
          <p:cNvSpPr txBox="1">
            <a:spLocks noChangeArrowheads="1"/>
          </p:cNvSpPr>
          <p:nvPr/>
        </p:nvSpPr>
        <p:spPr bwMode="auto">
          <a:xfrm>
            <a:off x="57912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23933" name="Text Box 29"/>
          <p:cNvSpPr txBox="1">
            <a:spLocks noChangeArrowheads="1"/>
          </p:cNvSpPr>
          <p:nvPr/>
        </p:nvSpPr>
        <p:spPr bwMode="auto">
          <a:xfrm>
            <a:off x="30480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endParaRPr lang="en-US" sz="3600">
              <a:solidFill>
                <a:srgbClr val="FF0000"/>
              </a:solidFill>
              <a:effectLst>
                <a:outerShdw blurRad="38100" dist="38100" dir="2700000" algn="tl">
                  <a:srgbClr val="C0C0C0"/>
                </a:outerShdw>
              </a:effectLst>
            </a:endParaRPr>
          </a:p>
        </p:txBody>
      </p:sp>
      <p:sp>
        <p:nvSpPr>
          <p:cNvPr id="123934" name="Text Box 30"/>
          <p:cNvSpPr txBox="1">
            <a:spLocks noChangeArrowheads="1"/>
          </p:cNvSpPr>
          <p:nvPr/>
        </p:nvSpPr>
        <p:spPr bwMode="auto">
          <a:xfrm>
            <a:off x="47244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Eaug</a:t>
            </a:r>
            <a:endParaRPr lang="en-US" sz="3600">
              <a:solidFill>
                <a:srgbClr val="FF0000"/>
              </a:solidFill>
              <a:effectLst>
                <a:outerShdw blurRad="38100" dist="38100" dir="2700000" algn="tl">
                  <a:srgbClr val="C0C0C0"/>
                </a:outerShdw>
              </a:effectLst>
            </a:endParaRPr>
          </a:p>
        </p:txBody>
      </p:sp>
      <p:sp>
        <p:nvSpPr>
          <p:cNvPr id="123935" name="Text Box 31"/>
          <p:cNvSpPr txBox="1">
            <a:spLocks noChangeArrowheads="1"/>
          </p:cNvSpPr>
          <p:nvPr/>
        </p:nvSpPr>
        <p:spPr bwMode="auto">
          <a:xfrm>
            <a:off x="57150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3600">
              <a:solidFill>
                <a:srgbClr val="FF0000"/>
              </a:solidFill>
              <a:effectLst>
                <a:outerShdw blurRad="38100" dist="38100" dir="2700000" algn="tl">
                  <a:srgbClr val="C0C0C0"/>
                </a:outerShdw>
              </a:effectLst>
            </a:endParaRPr>
          </a:p>
        </p:txBody>
      </p:sp>
      <p:sp>
        <p:nvSpPr>
          <p:cNvPr id="123936" name="Text Box 32"/>
          <p:cNvSpPr txBox="1">
            <a:spLocks noChangeArrowheads="1"/>
          </p:cNvSpPr>
          <p:nvPr/>
        </p:nvSpPr>
        <p:spPr bwMode="auto">
          <a:xfrm>
            <a:off x="67056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endParaRPr lang="en-US" sz="3600">
              <a:solidFill>
                <a:srgbClr val="FF0000"/>
              </a:solidFill>
              <a:effectLst>
                <a:outerShdw blurRad="38100" dist="38100" dir="2700000" algn="tl">
                  <a:srgbClr val="C0C0C0"/>
                </a:outerShdw>
              </a:effectLst>
            </a:endParaRPr>
          </a:p>
        </p:txBody>
      </p:sp>
      <p:sp>
        <p:nvSpPr>
          <p:cNvPr id="123937" name="Text Box 33"/>
          <p:cNvSpPr txBox="1">
            <a:spLocks noChangeArrowheads="1"/>
          </p:cNvSpPr>
          <p:nvPr/>
        </p:nvSpPr>
        <p:spPr bwMode="auto">
          <a:xfrm>
            <a:off x="2209800" y="4953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a:t>
            </a:r>
            <a:endParaRPr lang="en-US" sz="3600">
              <a:solidFill>
                <a:srgbClr val="FF0000"/>
              </a:solidFill>
              <a:effectLst>
                <a:outerShdw blurRad="38100" dist="38100" dir="2700000" algn="tl">
                  <a:srgbClr val="C0C0C0"/>
                </a:outerShdw>
              </a:effectLst>
            </a:endParaRPr>
          </a:p>
        </p:txBody>
      </p:sp>
      <p:sp>
        <p:nvSpPr>
          <p:cNvPr id="123938" name="Text Box 34"/>
          <p:cNvSpPr txBox="1">
            <a:spLocks noChangeArrowheads="1"/>
          </p:cNvSpPr>
          <p:nvPr/>
        </p:nvSpPr>
        <p:spPr bwMode="auto">
          <a:xfrm>
            <a:off x="4648200" y="50292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Eaug/C</a:t>
            </a:r>
            <a:endParaRPr lang="en-US" sz="3600">
              <a:solidFill>
                <a:srgbClr val="FF0000"/>
              </a:solidFill>
              <a:effectLst>
                <a:outerShdw blurRad="38100" dist="38100" dir="2700000" algn="tl">
                  <a:srgbClr val="C0C0C0"/>
                </a:outerShdw>
              </a:effectLst>
            </a:endParaRPr>
          </a:p>
        </p:txBody>
      </p:sp>
      <p:sp>
        <p:nvSpPr>
          <p:cNvPr id="123939" name="Text Box 35"/>
          <p:cNvSpPr txBox="1">
            <a:spLocks noChangeArrowheads="1"/>
          </p:cNvSpPr>
          <p:nvPr/>
        </p:nvSpPr>
        <p:spPr bwMode="auto">
          <a:xfrm>
            <a:off x="5943600" y="50292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a:t>
            </a:r>
            <a:endParaRPr lang="en-US" sz="3600">
              <a:solidFill>
                <a:srgbClr val="FF0000"/>
              </a:solidFill>
              <a:effectLst>
                <a:outerShdw blurRad="38100" dist="38100" dir="2700000" algn="tl">
                  <a:srgbClr val="C0C0C0"/>
                </a:outerShdw>
              </a:effectLst>
            </a:endParaRPr>
          </a:p>
        </p:txBody>
      </p:sp>
      <p:sp>
        <p:nvSpPr>
          <p:cNvPr id="123940" name="Text Box 36"/>
          <p:cNvSpPr txBox="1">
            <a:spLocks noChangeArrowheads="1"/>
          </p:cNvSpPr>
          <p:nvPr/>
        </p:nvSpPr>
        <p:spPr bwMode="auto">
          <a:xfrm>
            <a:off x="7315200" y="50292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Fm/D</a:t>
            </a:r>
            <a:endParaRPr lang="en-US" sz="3600">
              <a:solidFill>
                <a:srgbClr val="FF0000"/>
              </a:solidFill>
              <a:effectLst>
                <a:outerShdw blurRad="38100" dist="38100" dir="2700000" algn="tl">
                  <a:srgbClr val="C0C0C0"/>
                </a:outerShdw>
              </a:effectLst>
            </a:endParaRPr>
          </a:p>
        </p:txBody>
      </p:sp>
      <p:sp>
        <p:nvSpPr>
          <p:cNvPr id="123941" name="Text Box 37"/>
          <p:cNvSpPr txBox="1">
            <a:spLocks noChangeArrowheads="1"/>
          </p:cNvSpPr>
          <p:nvPr/>
        </p:nvSpPr>
        <p:spPr bwMode="auto">
          <a:xfrm>
            <a:off x="0" y="57912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3600">
              <a:solidFill>
                <a:srgbClr val="FF0000"/>
              </a:solidFill>
              <a:effectLst>
                <a:outerShdw blurRad="38100" dist="38100" dir="2700000" algn="tl">
                  <a:srgbClr val="C0C0C0"/>
                </a:outerShdw>
              </a:effectLst>
            </a:endParaRPr>
          </a:p>
        </p:txBody>
      </p:sp>
      <p:sp>
        <p:nvSpPr>
          <p:cNvPr id="123942" name="Text Box 38"/>
          <p:cNvSpPr txBox="1">
            <a:spLocks noChangeArrowheads="1"/>
          </p:cNvSpPr>
          <p:nvPr/>
        </p:nvSpPr>
        <p:spPr bwMode="auto">
          <a:xfrm>
            <a:off x="2667000" y="5867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Eb</a:t>
            </a:r>
            <a:endParaRPr lang="en-US" sz="3600">
              <a:solidFill>
                <a:srgbClr val="FF0000"/>
              </a:solidFill>
              <a:effectLst>
                <a:outerShdw blurRad="38100" dist="38100" dir="2700000" algn="tl">
                  <a:srgbClr val="C0C0C0"/>
                </a:outerShdw>
              </a:effectLst>
            </a:endParaRPr>
          </a:p>
        </p:txBody>
      </p:sp>
      <p:sp>
        <p:nvSpPr>
          <p:cNvPr id="123943" name="Text Box 39"/>
          <p:cNvSpPr txBox="1">
            <a:spLocks noChangeArrowheads="1"/>
          </p:cNvSpPr>
          <p:nvPr/>
        </p:nvSpPr>
        <p:spPr bwMode="auto">
          <a:xfrm>
            <a:off x="4267200" y="5867400"/>
            <a:ext cx="487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-Dbdim/Ab-Db/Ab-Dbm/Ab-Ab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0" y="533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Come on everybody it’s time to start</a:t>
            </a:r>
            <a:endParaRPr lang="en-US" sz="4800">
              <a:solidFill>
                <a:schemeClr val="bg1"/>
              </a:solidFill>
              <a:effectLst>
                <a:outerShdw blurRad="38100" dist="38100" dir="2700000" algn="tl">
                  <a:srgbClr val="000000"/>
                </a:outerShdw>
              </a:effectLst>
            </a:endParaRPr>
          </a:p>
        </p:txBody>
      </p:sp>
      <p:sp>
        <p:nvSpPr>
          <p:cNvPr id="375811" name="Text Box 3"/>
          <p:cNvSpPr txBox="1">
            <a:spLocks noChangeArrowheads="1"/>
          </p:cNvSpPr>
          <p:nvPr/>
        </p:nvSpPr>
        <p:spPr bwMode="auto">
          <a:xfrm>
            <a:off x="762000" y="16002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To praise the Lord your God </a:t>
            </a:r>
            <a:endParaRPr lang="en-US" sz="4800">
              <a:solidFill>
                <a:schemeClr val="bg1"/>
              </a:solidFill>
              <a:effectLst>
                <a:outerShdw blurRad="38100" dist="38100" dir="2700000" algn="tl">
                  <a:srgbClr val="000000"/>
                </a:outerShdw>
              </a:effectLst>
            </a:endParaRPr>
          </a:p>
        </p:txBody>
      </p:sp>
      <p:sp>
        <p:nvSpPr>
          <p:cNvPr id="375812" name="Text Box 4"/>
          <p:cNvSpPr txBox="1">
            <a:spLocks noChangeArrowheads="1"/>
          </p:cNvSpPr>
          <p:nvPr/>
        </p:nvSpPr>
        <p:spPr bwMode="auto">
          <a:xfrm>
            <a:off x="914400" y="3810000"/>
            <a:ext cx="82296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Every tongue and every race</a:t>
            </a:r>
            <a:endParaRPr lang="en-US" sz="4800">
              <a:solidFill>
                <a:schemeClr val="bg1"/>
              </a:solidFill>
              <a:effectLst>
                <a:outerShdw blurRad="38100" dist="38100" dir="2700000" algn="tl">
                  <a:srgbClr val="000000"/>
                </a:outerShdw>
              </a:effectLst>
            </a:endParaRPr>
          </a:p>
        </p:txBody>
      </p:sp>
      <p:sp>
        <p:nvSpPr>
          <p:cNvPr id="375813" name="Text Box 5"/>
          <p:cNvSpPr txBox="1">
            <a:spLocks noChangeArrowheads="1"/>
          </p:cNvSpPr>
          <p:nvPr/>
        </p:nvSpPr>
        <p:spPr bwMode="auto">
          <a:xfrm>
            <a:off x="457200" y="4800600"/>
            <a:ext cx="86868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All of God’s children</a:t>
            </a:r>
            <a:endParaRPr lang="en-US" sz="4800">
              <a:solidFill>
                <a:schemeClr val="bg1"/>
              </a:solidFill>
              <a:effectLst>
                <a:outerShdw blurRad="38100" dist="38100" dir="2700000" algn="tl">
                  <a:srgbClr val="000000"/>
                </a:outerShdw>
              </a:effectLst>
            </a:endParaRPr>
          </a:p>
        </p:txBody>
      </p:sp>
      <p:sp>
        <p:nvSpPr>
          <p:cNvPr id="375814" name="Text Box 6"/>
          <p:cNvSpPr txBox="1">
            <a:spLocks noChangeArrowheads="1"/>
          </p:cNvSpPr>
          <p:nvPr/>
        </p:nvSpPr>
        <p:spPr bwMode="auto">
          <a:xfrm>
            <a:off x="0" y="5715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Take your place</a:t>
            </a:r>
            <a:endParaRPr lang="en-US" sz="4800">
              <a:solidFill>
                <a:schemeClr val="bg1"/>
              </a:solidFill>
              <a:effectLst>
                <a:outerShdw blurRad="38100" dist="38100" dir="2700000" algn="tl">
                  <a:srgbClr val="000000"/>
                </a:outerShdw>
              </a:effectLst>
            </a:endParaRPr>
          </a:p>
        </p:txBody>
      </p:sp>
      <p:sp>
        <p:nvSpPr>
          <p:cNvPr id="375815" name="Text Box 7"/>
          <p:cNvSpPr txBox="1">
            <a:spLocks noChangeArrowheads="1"/>
          </p:cNvSpPr>
          <p:nvPr/>
        </p:nvSpPr>
        <p:spPr bwMode="auto">
          <a:xfrm>
            <a:off x="0" y="2743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With all your heart</a:t>
            </a:r>
          </a:p>
        </p:txBody>
      </p:sp>
      <p:sp>
        <p:nvSpPr>
          <p:cNvPr id="375816" name="Text Box 8"/>
          <p:cNvSpPr txBox="1">
            <a:spLocks noChangeArrowheads="1"/>
          </p:cNvSpPr>
          <p:nvPr/>
        </p:nvSpPr>
        <p:spPr bwMode="auto">
          <a:xfrm>
            <a:off x="7239000" y="621665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66 </a:t>
            </a:r>
            <a:r>
              <a:rPr lang="en-US" b="1">
                <a:solidFill>
                  <a:srgbClr val="FF0000"/>
                </a:solidFill>
                <a:effectLst>
                  <a:outerShdw blurRad="38100" dist="38100" dir="2700000" algn="tl">
                    <a:srgbClr val="C0C0C0"/>
                  </a:outerShdw>
                </a:effectLst>
              </a:rPr>
              <a:t>      </a:t>
            </a:r>
          </a:p>
        </p:txBody>
      </p:sp>
      <p:sp>
        <p:nvSpPr>
          <p:cNvPr id="375817" name="Text Box 9"/>
          <p:cNvSpPr txBox="1">
            <a:spLocks noChangeArrowheads="1"/>
          </p:cNvSpPr>
          <p:nvPr/>
        </p:nvSpPr>
        <p:spPr bwMode="auto">
          <a:xfrm>
            <a:off x="533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5818" name="Text Box 10"/>
          <p:cNvSpPr txBox="1">
            <a:spLocks noChangeArrowheads="1"/>
          </p:cNvSpPr>
          <p:nvPr/>
        </p:nvSpPr>
        <p:spPr bwMode="auto">
          <a:xfrm>
            <a:off x="56388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5819" name="Text Box 11"/>
          <p:cNvSpPr txBox="1">
            <a:spLocks noChangeArrowheads="1"/>
          </p:cNvSpPr>
          <p:nvPr/>
        </p:nvSpPr>
        <p:spPr bwMode="auto">
          <a:xfrm>
            <a:off x="7772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5820" name="Text Box 12"/>
          <p:cNvSpPr txBox="1">
            <a:spLocks noChangeArrowheads="1"/>
          </p:cNvSpPr>
          <p:nvPr/>
        </p:nvSpPr>
        <p:spPr bwMode="auto">
          <a:xfrm>
            <a:off x="25146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5821" name="Text Box 13"/>
          <p:cNvSpPr txBox="1">
            <a:spLocks noChangeArrowheads="1"/>
          </p:cNvSpPr>
          <p:nvPr/>
        </p:nvSpPr>
        <p:spPr bwMode="auto">
          <a:xfrm>
            <a:off x="3657600" y="2362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75822" name="Text Box 14"/>
          <p:cNvSpPr txBox="1">
            <a:spLocks noChangeArrowheads="1"/>
          </p:cNvSpPr>
          <p:nvPr/>
        </p:nvSpPr>
        <p:spPr bwMode="auto">
          <a:xfrm>
            <a:off x="5638800" y="2362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5823" name="Text Box 15"/>
          <p:cNvSpPr txBox="1">
            <a:spLocks noChangeArrowheads="1"/>
          </p:cNvSpPr>
          <p:nvPr/>
        </p:nvSpPr>
        <p:spPr bwMode="auto">
          <a:xfrm>
            <a:off x="1828800" y="3505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5824" name="Text Box 16"/>
          <p:cNvSpPr txBox="1">
            <a:spLocks noChangeArrowheads="1"/>
          </p:cNvSpPr>
          <p:nvPr/>
        </p:nvSpPr>
        <p:spPr bwMode="auto">
          <a:xfrm>
            <a:off x="5715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5825" name="Text Box 17"/>
          <p:cNvSpPr txBox="1">
            <a:spLocks noChangeArrowheads="1"/>
          </p:cNvSpPr>
          <p:nvPr/>
        </p:nvSpPr>
        <p:spPr bwMode="auto">
          <a:xfrm>
            <a:off x="73914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5826" name="Text Box 18"/>
          <p:cNvSpPr txBox="1">
            <a:spLocks noChangeArrowheads="1"/>
          </p:cNvSpPr>
          <p:nvPr/>
        </p:nvSpPr>
        <p:spPr bwMode="auto">
          <a:xfrm>
            <a:off x="1828800" y="4419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5827" name="Text Box 19"/>
          <p:cNvSpPr txBox="1">
            <a:spLocks noChangeArrowheads="1"/>
          </p:cNvSpPr>
          <p:nvPr/>
        </p:nvSpPr>
        <p:spPr bwMode="auto">
          <a:xfrm>
            <a:off x="2667000" y="5410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5828" name="Text Box 20"/>
          <p:cNvSpPr txBox="1">
            <a:spLocks noChangeArrowheads="1"/>
          </p:cNvSpPr>
          <p:nvPr/>
        </p:nvSpPr>
        <p:spPr bwMode="auto">
          <a:xfrm>
            <a:off x="5410200" y="548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68 </a:t>
            </a:r>
            <a:r>
              <a:rPr lang="en-US" b="1">
                <a:solidFill>
                  <a:srgbClr val="FF0000"/>
                </a:solidFill>
                <a:effectLst>
                  <a:outerShdw blurRad="38100" dist="38100" dir="2700000" algn="tl">
                    <a:srgbClr val="C0C0C0"/>
                  </a:outerShdw>
                </a:effectLst>
              </a:rPr>
              <a:t>      </a:t>
            </a:r>
          </a:p>
        </p:txBody>
      </p:sp>
      <p:sp>
        <p:nvSpPr>
          <p:cNvPr id="376835" name="Text Box 3"/>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76836" name="Text Box 4"/>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6837" name="Text Box 5"/>
          <p:cNvSpPr txBox="1">
            <a:spLocks noChangeArrowheads="1"/>
          </p:cNvSpPr>
          <p:nvPr/>
        </p:nvSpPr>
        <p:spPr bwMode="auto">
          <a:xfrm>
            <a:off x="4191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376838" name="Text Box 6"/>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6839" name="Text Box 7"/>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76840" name="Text Box 8"/>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76841" name="Text Box 9"/>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76842" name="Text Box 10"/>
          <p:cNvSpPr txBox="1">
            <a:spLocks noChangeArrowheads="1"/>
          </p:cNvSpPr>
          <p:nvPr/>
        </p:nvSpPr>
        <p:spPr bwMode="auto">
          <a:xfrm>
            <a:off x="2209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376843" name="Text Box 11"/>
          <p:cNvSpPr txBox="1">
            <a:spLocks noChangeArrowheads="1"/>
          </p:cNvSpPr>
          <p:nvPr/>
        </p:nvSpPr>
        <p:spPr bwMode="auto">
          <a:xfrm>
            <a:off x="3581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6844" name="Text Box 12"/>
          <p:cNvSpPr txBox="1">
            <a:spLocks noChangeArrowheads="1"/>
          </p:cNvSpPr>
          <p:nvPr/>
        </p:nvSpPr>
        <p:spPr bwMode="auto">
          <a:xfrm>
            <a:off x="4800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76845" name="Text Box 13"/>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76846" name="Text Box 14"/>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6847" name="Text Box 15"/>
          <p:cNvSpPr txBox="1">
            <a:spLocks noChangeArrowheads="1"/>
          </p:cNvSpPr>
          <p:nvPr/>
        </p:nvSpPr>
        <p:spPr bwMode="auto">
          <a:xfrm>
            <a:off x="28194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6848" name="Text Box 16"/>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6849" name="Text Box 17"/>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6850" name="Text Box 18"/>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76851" name="Text Box 19"/>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76852" name="Text Box 20"/>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6853" name="Text Box 21"/>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Lift up your hands</a:t>
            </a:r>
          </a:p>
        </p:txBody>
      </p:sp>
      <p:sp>
        <p:nvSpPr>
          <p:cNvPr id="377859" name="Text Box 3"/>
          <p:cNvSpPr txBox="1">
            <a:spLocks noChangeArrowheads="1"/>
          </p:cNvSpPr>
          <p:nvPr/>
        </p:nvSpPr>
        <p:spPr bwMode="auto">
          <a:xfrm>
            <a:off x="0" y="1447800"/>
            <a:ext cx="86106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To the sky...</a:t>
            </a:r>
          </a:p>
        </p:txBody>
      </p:sp>
      <p:sp>
        <p:nvSpPr>
          <p:cNvPr id="377860" name="Text Box 4"/>
          <p:cNvSpPr txBox="1">
            <a:spLocks noChangeArrowheads="1"/>
          </p:cNvSpPr>
          <p:nvPr/>
        </p:nvSpPr>
        <p:spPr bwMode="auto">
          <a:xfrm>
            <a:off x="0" y="2438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Every voice testify</a:t>
            </a:r>
          </a:p>
        </p:txBody>
      </p:sp>
      <p:sp>
        <p:nvSpPr>
          <p:cNvPr id="377861" name="Text Box 5"/>
          <p:cNvSpPr txBox="1">
            <a:spLocks noChangeArrowheads="1"/>
          </p:cNvSpPr>
          <p:nvPr/>
        </p:nvSpPr>
        <p:spPr bwMode="auto">
          <a:xfrm>
            <a:off x="0" y="3581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Tell of His goodness and His grace</a:t>
            </a:r>
          </a:p>
        </p:txBody>
      </p:sp>
      <p:sp>
        <p:nvSpPr>
          <p:cNvPr id="377862" name="Text Box 6"/>
          <p:cNvSpPr txBox="1">
            <a:spLocks noChangeArrowheads="1"/>
          </p:cNvSpPr>
          <p:nvPr/>
        </p:nvSpPr>
        <p:spPr bwMode="auto">
          <a:xfrm>
            <a:off x="0" y="4876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All of God’s children</a:t>
            </a:r>
          </a:p>
        </p:txBody>
      </p:sp>
      <p:sp>
        <p:nvSpPr>
          <p:cNvPr id="377863" name="Text Box 7"/>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Take your place...</a:t>
            </a:r>
          </a:p>
        </p:txBody>
      </p:sp>
      <p:sp>
        <p:nvSpPr>
          <p:cNvPr id="377864" name="Text Box 8"/>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67 </a:t>
            </a:r>
            <a:r>
              <a:rPr lang="en-US" b="1">
                <a:solidFill>
                  <a:srgbClr val="FF0000"/>
                </a:solidFill>
                <a:effectLst>
                  <a:outerShdw blurRad="38100" dist="38100" dir="2700000" algn="tl">
                    <a:srgbClr val="C0C0C0"/>
                  </a:outerShdw>
                </a:effectLst>
              </a:rPr>
              <a:t>      </a:t>
            </a:r>
          </a:p>
        </p:txBody>
      </p:sp>
      <p:sp>
        <p:nvSpPr>
          <p:cNvPr id="377865" name="Text Box 9"/>
          <p:cNvSpPr txBox="1">
            <a:spLocks noChangeArrowheads="1"/>
          </p:cNvSpPr>
          <p:nvPr/>
        </p:nvSpPr>
        <p:spPr bwMode="auto">
          <a:xfrm>
            <a:off x="1981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7866" name="Text Box 10"/>
          <p:cNvSpPr txBox="1">
            <a:spLocks noChangeArrowheads="1"/>
          </p:cNvSpPr>
          <p:nvPr/>
        </p:nvSpPr>
        <p:spPr bwMode="auto">
          <a:xfrm>
            <a:off x="25146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7867" name="Text Box 11"/>
          <p:cNvSpPr txBox="1">
            <a:spLocks noChangeArrowheads="1"/>
          </p:cNvSpPr>
          <p:nvPr/>
        </p:nvSpPr>
        <p:spPr bwMode="auto">
          <a:xfrm>
            <a:off x="4648200" y="1143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7868" name="Text Box 12"/>
          <p:cNvSpPr txBox="1">
            <a:spLocks noChangeArrowheads="1"/>
          </p:cNvSpPr>
          <p:nvPr/>
        </p:nvSpPr>
        <p:spPr bwMode="auto">
          <a:xfrm>
            <a:off x="25146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7869" name="Text Box 13"/>
          <p:cNvSpPr txBox="1">
            <a:spLocks noChangeArrowheads="1"/>
          </p:cNvSpPr>
          <p:nvPr/>
        </p:nvSpPr>
        <p:spPr bwMode="auto">
          <a:xfrm>
            <a:off x="49530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7870" name="Text Box 14"/>
          <p:cNvSpPr txBox="1">
            <a:spLocks noChangeArrowheads="1"/>
          </p:cNvSpPr>
          <p:nvPr/>
        </p:nvSpPr>
        <p:spPr bwMode="auto">
          <a:xfrm>
            <a:off x="62484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7871" name="Text Box 15"/>
          <p:cNvSpPr txBox="1">
            <a:spLocks noChangeArrowheads="1"/>
          </p:cNvSpPr>
          <p:nvPr/>
        </p:nvSpPr>
        <p:spPr bwMode="auto">
          <a:xfrm>
            <a:off x="457200" y="3124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7872" name="Text Box 16"/>
          <p:cNvSpPr txBox="1">
            <a:spLocks noChangeArrowheads="1"/>
          </p:cNvSpPr>
          <p:nvPr/>
        </p:nvSpPr>
        <p:spPr bwMode="auto">
          <a:xfrm>
            <a:off x="52578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7873" name="Text Box 17"/>
          <p:cNvSpPr txBox="1">
            <a:spLocks noChangeArrowheads="1"/>
          </p:cNvSpPr>
          <p:nvPr/>
        </p:nvSpPr>
        <p:spPr bwMode="auto">
          <a:xfrm>
            <a:off x="7772400" y="3200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7874" name="Text Box 18"/>
          <p:cNvSpPr txBox="1">
            <a:spLocks noChangeArrowheads="1"/>
          </p:cNvSpPr>
          <p:nvPr/>
        </p:nvSpPr>
        <p:spPr bwMode="auto">
          <a:xfrm>
            <a:off x="762000" y="44196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7875" name="Text Box 19"/>
          <p:cNvSpPr txBox="1">
            <a:spLocks noChangeArrowheads="1"/>
          </p:cNvSpPr>
          <p:nvPr/>
        </p:nvSpPr>
        <p:spPr bwMode="auto">
          <a:xfrm>
            <a:off x="25146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7876" name="Text Box 20"/>
          <p:cNvSpPr txBox="1">
            <a:spLocks noChangeArrowheads="1"/>
          </p:cNvSpPr>
          <p:nvPr/>
        </p:nvSpPr>
        <p:spPr bwMode="auto">
          <a:xfrm>
            <a:off x="51816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68 </a:t>
            </a:r>
            <a:r>
              <a:rPr lang="en-US" b="1">
                <a:solidFill>
                  <a:srgbClr val="FF0000"/>
                </a:solidFill>
                <a:effectLst>
                  <a:outerShdw blurRad="38100" dist="38100" dir="2700000" algn="tl">
                    <a:srgbClr val="C0C0C0"/>
                  </a:outerShdw>
                </a:effectLst>
              </a:rPr>
              <a:t>      </a:t>
            </a:r>
          </a:p>
        </p:txBody>
      </p:sp>
      <p:sp>
        <p:nvSpPr>
          <p:cNvPr id="379907" name="Text Box 3"/>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79908" name="Text Box 4"/>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9909" name="Text Box 5"/>
          <p:cNvSpPr txBox="1">
            <a:spLocks noChangeArrowheads="1"/>
          </p:cNvSpPr>
          <p:nvPr/>
        </p:nvSpPr>
        <p:spPr bwMode="auto">
          <a:xfrm>
            <a:off x="4191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379910" name="Text Box 6"/>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9911" name="Text Box 7"/>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79912" name="Text Box 8"/>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79913" name="Text Box 9"/>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79914" name="Text Box 10"/>
          <p:cNvSpPr txBox="1">
            <a:spLocks noChangeArrowheads="1"/>
          </p:cNvSpPr>
          <p:nvPr/>
        </p:nvSpPr>
        <p:spPr bwMode="auto">
          <a:xfrm>
            <a:off x="2209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379915" name="Text Box 11"/>
          <p:cNvSpPr txBox="1">
            <a:spLocks noChangeArrowheads="1"/>
          </p:cNvSpPr>
          <p:nvPr/>
        </p:nvSpPr>
        <p:spPr bwMode="auto">
          <a:xfrm>
            <a:off x="3581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9916" name="Text Box 12"/>
          <p:cNvSpPr txBox="1">
            <a:spLocks noChangeArrowheads="1"/>
          </p:cNvSpPr>
          <p:nvPr/>
        </p:nvSpPr>
        <p:spPr bwMode="auto">
          <a:xfrm>
            <a:off x="4800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379917" name="Text Box 13"/>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79918" name="Text Box 14"/>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9919" name="Text Box 15"/>
          <p:cNvSpPr txBox="1">
            <a:spLocks noChangeArrowheads="1"/>
          </p:cNvSpPr>
          <p:nvPr/>
        </p:nvSpPr>
        <p:spPr bwMode="auto">
          <a:xfrm>
            <a:off x="28194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379920" name="Text Box 16"/>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79921" name="Text Box 17"/>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9922" name="Text Box 18"/>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79923" name="Text Box 19"/>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79924" name="Text Box 20"/>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379925" name="Text Box 21"/>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 Box 2"/>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68 </a:t>
            </a:r>
            <a:r>
              <a:rPr lang="en-US" b="1">
                <a:solidFill>
                  <a:srgbClr val="FF0000"/>
                </a:solidFill>
                <a:effectLst>
                  <a:outerShdw blurRad="38100" dist="38100" dir="2700000" algn="tl">
                    <a:srgbClr val="C0C0C0"/>
                  </a:outerShdw>
                </a:effectLst>
              </a:rPr>
              <a:t>      </a:t>
            </a:r>
          </a:p>
        </p:txBody>
      </p:sp>
      <p:sp>
        <p:nvSpPr>
          <p:cNvPr id="378883" name="Text Box 3"/>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78884" name="Text Box 4"/>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78885" name="Text Box 5"/>
          <p:cNvSpPr txBox="1">
            <a:spLocks noChangeArrowheads="1"/>
          </p:cNvSpPr>
          <p:nvPr/>
        </p:nvSpPr>
        <p:spPr bwMode="auto">
          <a:xfrm>
            <a:off x="4191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378886" name="Text Box 6"/>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78887" name="Text Box 7"/>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78888" name="Text Box 8"/>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78889" name="Text Box 9"/>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78890" name="Text Box 10"/>
          <p:cNvSpPr txBox="1">
            <a:spLocks noChangeArrowheads="1"/>
          </p:cNvSpPr>
          <p:nvPr/>
        </p:nvSpPr>
        <p:spPr bwMode="auto">
          <a:xfrm>
            <a:off x="2209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378891" name="Text Box 11"/>
          <p:cNvSpPr txBox="1">
            <a:spLocks noChangeArrowheads="1"/>
          </p:cNvSpPr>
          <p:nvPr/>
        </p:nvSpPr>
        <p:spPr bwMode="auto">
          <a:xfrm>
            <a:off x="3657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78892" name="Text Box 12"/>
          <p:cNvSpPr txBox="1">
            <a:spLocks noChangeArrowheads="1"/>
          </p:cNvSpPr>
          <p:nvPr/>
        </p:nvSpPr>
        <p:spPr bwMode="auto">
          <a:xfrm>
            <a:off x="48006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A7/D</a:t>
            </a:r>
          </a:p>
        </p:txBody>
      </p:sp>
      <p:sp>
        <p:nvSpPr>
          <p:cNvPr id="378893" name="Text Box 13"/>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78894" name="Text Box 14"/>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378895" name="Text Box 15"/>
          <p:cNvSpPr txBox="1">
            <a:spLocks noChangeArrowheads="1"/>
          </p:cNvSpPr>
          <p:nvPr/>
        </p:nvSpPr>
        <p:spPr bwMode="auto">
          <a:xfrm>
            <a:off x="27432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378896" name="Text Box 16"/>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378897" name="Text Box 17"/>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78898" name="Text Box 18"/>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378899" name="Text Box 19"/>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78900" name="Text Box 20"/>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378901" name="Text Box 21"/>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worship You</a:t>
            </a:r>
          </a:p>
        </p:txBody>
      </p:sp>
      <p:sp>
        <p:nvSpPr>
          <p:cNvPr id="380931" name="Text Box 3"/>
          <p:cNvSpPr txBox="1">
            <a:spLocks noChangeArrowheads="1"/>
          </p:cNvSpPr>
          <p:nvPr/>
        </p:nvSpPr>
        <p:spPr bwMode="auto">
          <a:xfrm>
            <a:off x="0" y="1447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our Lord &amp; King</a:t>
            </a:r>
          </a:p>
        </p:txBody>
      </p:sp>
      <p:sp>
        <p:nvSpPr>
          <p:cNvPr id="380932" name="Text Box 4"/>
          <p:cNvSpPr txBox="1">
            <a:spLocks noChangeArrowheads="1"/>
          </p:cNvSpPr>
          <p:nvPr/>
        </p:nvSpPr>
        <p:spPr bwMode="auto">
          <a:xfrm>
            <a:off x="0" y="2438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You </a:t>
            </a:r>
          </a:p>
        </p:txBody>
      </p:sp>
      <p:sp>
        <p:nvSpPr>
          <p:cNvPr id="380933" name="Text Box 5"/>
          <p:cNvSpPr txBox="1">
            <a:spLocks noChangeArrowheads="1"/>
          </p:cNvSpPr>
          <p:nvPr/>
        </p:nvSpPr>
        <p:spPr bwMode="auto">
          <a:xfrm>
            <a:off x="-1143000" y="3505200"/>
            <a:ext cx="11125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the One Who reigns</a:t>
            </a:r>
          </a:p>
        </p:txBody>
      </p:sp>
      <p:sp>
        <p:nvSpPr>
          <p:cNvPr id="380934" name="Text Box 6"/>
          <p:cNvSpPr txBox="1">
            <a:spLocks noChangeArrowheads="1"/>
          </p:cNvSpPr>
          <p:nvPr/>
        </p:nvSpPr>
        <p:spPr bwMode="auto">
          <a:xfrm>
            <a:off x="0" y="4876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because</a:t>
            </a:r>
          </a:p>
        </p:txBody>
      </p:sp>
      <p:sp>
        <p:nvSpPr>
          <p:cNvPr id="380935" name="Text Box 7"/>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 always remain the same</a:t>
            </a:r>
          </a:p>
        </p:txBody>
      </p:sp>
      <p:sp>
        <p:nvSpPr>
          <p:cNvPr id="380936" name="Text Box 8"/>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67 </a:t>
            </a:r>
            <a:r>
              <a:rPr lang="en-US" b="1">
                <a:solidFill>
                  <a:srgbClr val="FF0000"/>
                </a:solidFill>
                <a:effectLst>
                  <a:outerShdw blurRad="38100" dist="38100" dir="2700000" algn="tl">
                    <a:srgbClr val="C0C0C0"/>
                  </a:outerShdw>
                </a:effectLst>
              </a:rPr>
              <a:t>      </a:t>
            </a:r>
          </a:p>
        </p:txBody>
      </p:sp>
      <p:sp>
        <p:nvSpPr>
          <p:cNvPr id="380937" name="Text Box 9"/>
          <p:cNvSpPr txBox="1">
            <a:spLocks noChangeArrowheads="1"/>
          </p:cNvSpPr>
          <p:nvPr/>
        </p:nvSpPr>
        <p:spPr bwMode="auto">
          <a:xfrm>
            <a:off x="1981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380938" name="Text Box 10"/>
          <p:cNvSpPr txBox="1">
            <a:spLocks noChangeArrowheads="1"/>
          </p:cNvSpPr>
          <p:nvPr/>
        </p:nvSpPr>
        <p:spPr bwMode="auto">
          <a:xfrm>
            <a:off x="381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80939" name="Text Box 11"/>
          <p:cNvSpPr txBox="1">
            <a:spLocks noChangeArrowheads="1"/>
          </p:cNvSpPr>
          <p:nvPr/>
        </p:nvSpPr>
        <p:spPr bwMode="auto">
          <a:xfrm>
            <a:off x="7467600" y="1066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380940" name="Text Box 12"/>
          <p:cNvSpPr txBox="1">
            <a:spLocks noChangeArrowheads="1"/>
          </p:cNvSpPr>
          <p:nvPr/>
        </p:nvSpPr>
        <p:spPr bwMode="auto">
          <a:xfrm>
            <a:off x="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80941" name="Text Box 13"/>
          <p:cNvSpPr txBox="1">
            <a:spLocks noChangeArrowheads="1"/>
          </p:cNvSpPr>
          <p:nvPr/>
        </p:nvSpPr>
        <p:spPr bwMode="auto">
          <a:xfrm>
            <a:off x="23622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380942" name="Text Box 14"/>
          <p:cNvSpPr txBox="1">
            <a:spLocks noChangeArrowheads="1"/>
          </p:cNvSpPr>
          <p:nvPr/>
        </p:nvSpPr>
        <p:spPr bwMode="auto">
          <a:xfrm>
            <a:off x="52578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380943" name="Text Box 15"/>
          <p:cNvSpPr txBox="1">
            <a:spLocks noChangeArrowheads="1"/>
          </p:cNvSpPr>
          <p:nvPr/>
        </p:nvSpPr>
        <p:spPr bwMode="auto">
          <a:xfrm>
            <a:off x="7772400" y="3200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380944" name="Text Box 16"/>
          <p:cNvSpPr txBox="1">
            <a:spLocks noChangeArrowheads="1"/>
          </p:cNvSpPr>
          <p:nvPr/>
        </p:nvSpPr>
        <p:spPr bwMode="auto">
          <a:xfrm>
            <a:off x="1981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380945" name="Text Box 17"/>
          <p:cNvSpPr txBox="1">
            <a:spLocks noChangeArrowheads="1"/>
          </p:cNvSpPr>
          <p:nvPr/>
        </p:nvSpPr>
        <p:spPr bwMode="auto">
          <a:xfrm>
            <a:off x="51816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380946" name="Text Box 18"/>
          <p:cNvSpPr txBox="1">
            <a:spLocks noChangeArrowheads="1"/>
          </p:cNvSpPr>
          <p:nvPr/>
        </p:nvSpPr>
        <p:spPr bwMode="auto">
          <a:xfrm>
            <a:off x="71628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533400"/>
            <a:ext cx="9144000" cy="4781550"/>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Thank You Lord</a:t>
            </a:r>
          </a:p>
          <a:p>
            <a:pPr algn="ctr">
              <a:spcBef>
                <a:spcPct val="50000"/>
              </a:spcBef>
            </a:pPr>
            <a:r>
              <a:rPr lang="en-US" sz="4400">
                <a:solidFill>
                  <a:schemeClr val="bg1"/>
                </a:solidFill>
              </a:rPr>
              <a:t>I just want to thank You</a:t>
            </a:r>
          </a:p>
          <a:p>
            <a:pPr algn="ctr">
              <a:spcBef>
                <a:spcPct val="50000"/>
              </a:spcBef>
            </a:pPr>
            <a:r>
              <a:rPr lang="en-US" sz="4400">
                <a:solidFill>
                  <a:schemeClr val="bg1"/>
                </a:solidFill>
              </a:rPr>
              <a:t>I just want to thank You</a:t>
            </a:r>
          </a:p>
          <a:p>
            <a:pPr algn="ctr">
              <a:spcBef>
                <a:spcPct val="50000"/>
              </a:spcBef>
            </a:pPr>
            <a:r>
              <a:rPr lang="en-US" sz="4400">
                <a:solidFill>
                  <a:schemeClr val="bg1"/>
                </a:solidFill>
              </a:rPr>
              <a:t>Thank You Lord</a:t>
            </a:r>
          </a:p>
          <a:p>
            <a:pPr algn="ctr">
              <a:spcBef>
                <a:spcPct val="50000"/>
              </a:spcBef>
            </a:pPr>
            <a:r>
              <a:rPr lang="en-US" sz="4400">
                <a:solidFill>
                  <a:schemeClr val="bg1"/>
                </a:solidFill>
              </a:rPr>
              <a:t>I just want to thank You Lord</a:t>
            </a:r>
          </a:p>
        </p:txBody>
      </p:sp>
      <p:sp>
        <p:nvSpPr>
          <p:cNvPr id="124931" name="Text Box 3"/>
          <p:cNvSpPr txBox="1">
            <a:spLocks noChangeArrowheads="1"/>
          </p:cNvSpPr>
          <p:nvPr/>
        </p:nvSpPr>
        <p:spPr bwMode="auto">
          <a:xfrm>
            <a:off x="2286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4932" name="Text Box 4"/>
          <p:cNvSpPr txBox="1">
            <a:spLocks noChangeArrowheads="1"/>
          </p:cNvSpPr>
          <p:nvPr/>
        </p:nvSpPr>
        <p:spPr bwMode="auto">
          <a:xfrm>
            <a:off x="419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24933" name="Text Box 5"/>
          <p:cNvSpPr txBox="1">
            <a:spLocks noChangeArrowheads="1"/>
          </p:cNvSpPr>
          <p:nvPr/>
        </p:nvSpPr>
        <p:spPr bwMode="auto">
          <a:xfrm>
            <a:off x="571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124934" name="Text Box 6"/>
          <p:cNvSpPr txBox="1">
            <a:spLocks noChangeArrowheads="1"/>
          </p:cNvSpPr>
          <p:nvPr/>
        </p:nvSpPr>
        <p:spPr bwMode="auto">
          <a:xfrm>
            <a:off x="7010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endParaRPr lang="en-US" sz="3600">
              <a:solidFill>
                <a:srgbClr val="FF0000"/>
              </a:solidFill>
              <a:effectLst>
                <a:outerShdw blurRad="38100" dist="38100" dir="2700000" algn="tl">
                  <a:srgbClr val="C0C0C0"/>
                </a:outerShdw>
              </a:effectLst>
            </a:endParaRPr>
          </a:p>
        </p:txBody>
      </p:sp>
      <p:sp>
        <p:nvSpPr>
          <p:cNvPr id="124935" name="Text Box 7"/>
          <p:cNvSpPr txBox="1">
            <a:spLocks noChangeArrowheads="1"/>
          </p:cNvSpPr>
          <p:nvPr/>
        </p:nvSpPr>
        <p:spPr bwMode="auto">
          <a:xfrm>
            <a:off x="800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124936" name="Text Box 8"/>
          <p:cNvSpPr txBox="1">
            <a:spLocks noChangeArrowheads="1"/>
          </p:cNvSpPr>
          <p:nvPr/>
        </p:nvSpPr>
        <p:spPr bwMode="auto">
          <a:xfrm>
            <a:off x="17526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4937" name="Text Box 9"/>
          <p:cNvSpPr txBox="1">
            <a:spLocks noChangeArrowheads="1"/>
          </p:cNvSpPr>
          <p:nvPr/>
        </p:nvSpPr>
        <p:spPr bwMode="auto">
          <a:xfrm>
            <a:off x="49530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3600">
              <a:solidFill>
                <a:srgbClr val="FF0000"/>
              </a:solidFill>
              <a:effectLst>
                <a:outerShdw blurRad="38100" dist="38100" dir="2700000" algn="tl">
                  <a:srgbClr val="C0C0C0"/>
                </a:outerShdw>
              </a:effectLst>
            </a:endParaRPr>
          </a:p>
        </p:txBody>
      </p:sp>
      <p:sp>
        <p:nvSpPr>
          <p:cNvPr id="124938" name="Text Box 10"/>
          <p:cNvSpPr txBox="1">
            <a:spLocks noChangeArrowheads="1"/>
          </p:cNvSpPr>
          <p:nvPr/>
        </p:nvSpPr>
        <p:spPr bwMode="auto">
          <a:xfrm>
            <a:off x="16764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3600">
              <a:solidFill>
                <a:srgbClr val="FF0000"/>
              </a:solidFill>
              <a:effectLst>
                <a:outerShdw blurRad="38100" dist="38100" dir="2700000" algn="tl">
                  <a:srgbClr val="C0C0C0"/>
                </a:outerShdw>
              </a:effectLst>
            </a:endParaRPr>
          </a:p>
        </p:txBody>
      </p:sp>
      <p:sp>
        <p:nvSpPr>
          <p:cNvPr id="124939" name="Text Box 11"/>
          <p:cNvSpPr txBox="1">
            <a:spLocks noChangeArrowheads="1"/>
          </p:cNvSpPr>
          <p:nvPr/>
        </p:nvSpPr>
        <p:spPr bwMode="auto">
          <a:xfrm>
            <a:off x="50292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4940" name="Text Box 12"/>
          <p:cNvSpPr txBox="1">
            <a:spLocks noChangeArrowheads="1"/>
          </p:cNvSpPr>
          <p:nvPr/>
        </p:nvSpPr>
        <p:spPr bwMode="auto">
          <a:xfrm>
            <a:off x="67056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Eb7</a:t>
            </a:r>
            <a:endParaRPr lang="en-US" sz="3600">
              <a:solidFill>
                <a:srgbClr val="FF0000"/>
              </a:solidFill>
              <a:effectLst>
                <a:outerShdw blurRad="38100" dist="38100" dir="2700000" algn="tl">
                  <a:srgbClr val="C0C0C0"/>
                </a:outerShdw>
              </a:effectLst>
            </a:endParaRPr>
          </a:p>
        </p:txBody>
      </p:sp>
      <p:sp>
        <p:nvSpPr>
          <p:cNvPr id="124941" name="Text Box 13"/>
          <p:cNvSpPr txBox="1">
            <a:spLocks noChangeArrowheads="1"/>
          </p:cNvSpPr>
          <p:nvPr/>
        </p:nvSpPr>
        <p:spPr bwMode="auto">
          <a:xfrm>
            <a:off x="2590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4942" name="Text Box 14"/>
          <p:cNvSpPr txBox="1">
            <a:spLocks noChangeArrowheads="1"/>
          </p:cNvSpPr>
          <p:nvPr/>
        </p:nvSpPr>
        <p:spPr bwMode="auto">
          <a:xfrm>
            <a:off x="4114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24943" name="Text Box 15"/>
          <p:cNvSpPr txBox="1">
            <a:spLocks noChangeArrowheads="1"/>
          </p:cNvSpPr>
          <p:nvPr/>
        </p:nvSpPr>
        <p:spPr bwMode="auto">
          <a:xfrm>
            <a:off x="5638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124944" name="Text Box 16"/>
          <p:cNvSpPr txBox="1">
            <a:spLocks noChangeArrowheads="1"/>
          </p:cNvSpPr>
          <p:nvPr/>
        </p:nvSpPr>
        <p:spPr bwMode="auto">
          <a:xfrm>
            <a:off x="12192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4945" name="Text Box 17"/>
          <p:cNvSpPr txBox="1">
            <a:spLocks noChangeArrowheads="1"/>
          </p:cNvSpPr>
          <p:nvPr/>
        </p:nvSpPr>
        <p:spPr bwMode="auto">
          <a:xfrm>
            <a:off x="80010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124946" name="Text Box 18"/>
          <p:cNvSpPr txBox="1">
            <a:spLocks noChangeArrowheads="1"/>
          </p:cNvSpPr>
          <p:nvPr/>
        </p:nvSpPr>
        <p:spPr bwMode="auto">
          <a:xfrm>
            <a:off x="6781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endParaRPr lang="en-US" sz="3600">
              <a:solidFill>
                <a:srgbClr val="FF0000"/>
              </a:solidFill>
              <a:effectLst>
                <a:outerShdw blurRad="38100" dist="38100" dir="2700000" algn="tl">
                  <a:srgbClr val="C0C0C0"/>
                </a:outerShdw>
              </a:effectLst>
            </a:endParaRPr>
          </a:p>
        </p:txBody>
      </p:sp>
      <p:sp>
        <p:nvSpPr>
          <p:cNvPr id="124947" name="Text Box 19"/>
          <p:cNvSpPr txBox="1">
            <a:spLocks noChangeArrowheads="1"/>
          </p:cNvSpPr>
          <p:nvPr/>
        </p:nvSpPr>
        <p:spPr bwMode="auto">
          <a:xfrm>
            <a:off x="41148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4948" name="Text Box 20"/>
          <p:cNvSpPr txBox="1">
            <a:spLocks noChangeArrowheads="1"/>
          </p:cNvSpPr>
          <p:nvPr/>
        </p:nvSpPr>
        <p:spPr bwMode="auto">
          <a:xfrm>
            <a:off x="67818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worship You</a:t>
            </a:r>
          </a:p>
        </p:txBody>
      </p:sp>
      <p:sp>
        <p:nvSpPr>
          <p:cNvPr id="381955" name="Text Box 3"/>
          <p:cNvSpPr txBox="1">
            <a:spLocks noChangeArrowheads="1"/>
          </p:cNvSpPr>
          <p:nvPr/>
        </p:nvSpPr>
        <p:spPr bwMode="auto">
          <a:xfrm>
            <a:off x="0" y="1447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our Lord &amp; King</a:t>
            </a:r>
          </a:p>
        </p:txBody>
      </p:sp>
      <p:sp>
        <p:nvSpPr>
          <p:cNvPr id="381956" name="Text Box 4"/>
          <p:cNvSpPr txBox="1">
            <a:spLocks noChangeArrowheads="1"/>
          </p:cNvSpPr>
          <p:nvPr/>
        </p:nvSpPr>
        <p:spPr bwMode="auto">
          <a:xfrm>
            <a:off x="0" y="2438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You </a:t>
            </a:r>
          </a:p>
        </p:txBody>
      </p:sp>
      <p:sp>
        <p:nvSpPr>
          <p:cNvPr id="381957" name="Text Box 5"/>
          <p:cNvSpPr txBox="1">
            <a:spLocks noChangeArrowheads="1"/>
          </p:cNvSpPr>
          <p:nvPr/>
        </p:nvSpPr>
        <p:spPr bwMode="auto">
          <a:xfrm>
            <a:off x="-1143000" y="3505200"/>
            <a:ext cx="11125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the One Who reigns</a:t>
            </a:r>
          </a:p>
        </p:txBody>
      </p:sp>
      <p:sp>
        <p:nvSpPr>
          <p:cNvPr id="381958" name="Text Box 6"/>
          <p:cNvSpPr txBox="1">
            <a:spLocks noChangeArrowheads="1"/>
          </p:cNvSpPr>
          <p:nvPr/>
        </p:nvSpPr>
        <p:spPr bwMode="auto">
          <a:xfrm>
            <a:off x="0" y="4876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because</a:t>
            </a:r>
          </a:p>
        </p:txBody>
      </p:sp>
      <p:sp>
        <p:nvSpPr>
          <p:cNvPr id="381959" name="Text Box 7"/>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 always remain the same</a:t>
            </a:r>
          </a:p>
        </p:txBody>
      </p:sp>
      <p:sp>
        <p:nvSpPr>
          <p:cNvPr id="381960" name="Text Box 8"/>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67 </a:t>
            </a:r>
            <a:r>
              <a:rPr lang="en-US" b="1">
                <a:solidFill>
                  <a:srgbClr val="FF0000"/>
                </a:solidFill>
                <a:effectLst>
                  <a:outerShdw blurRad="38100" dist="38100" dir="2700000" algn="tl">
                    <a:srgbClr val="C0C0C0"/>
                  </a:outerShdw>
                </a:effectLst>
              </a:rPr>
              <a:t>      </a:t>
            </a:r>
          </a:p>
        </p:txBody>
      </p:sp>
      <p:sp>
        <p:nvSpPr>
          <p:cNvPr id="381961" name="Text Box 9"/>
          <p:cNvSpPr txBox="1">
            <a:spLocks noChangeArrowheads="1"/>
          </p:cNvSpPr>
          <p:nvPr/>
        </p:nvSpPr>
        <p:spPr bwMode="auto">
          <a:xfrm>
            <a:off x="1981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381962" name="Text Box 10"/>
          <p:cNvSpPr txBox="1">
            <a:spLocks noChangeArrowheads="1"/>
          </p:cNvSpPr>
          <p:nvPr/>
        </p:nvSpPr>
        <p:spPr bwMode="auto">
          <a:xfrm>
            <a:off x="381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381963" name="Text Box 11"/>
          <p:cNvSpPr txBox="1">
            <a:spLocks noChangeArrowheads="1"/>
          </p:cNvSpPr>
          <p:nvPr/>
        </p:nvSpPr>
        <p:spPr bwMode="auto">
          <a:xfrm>
            <a:off x="7467600" y="1066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381964" name="Text Box 12"/>
          <p:cNvSpPr txBox="1">
            <a:spLocks noChangeArrowheads="1"/>
          </p:cNvSpPr>
          <p:nvPr/>
        </p:nvSpPr>
        <p:spPr bwMode="auto">
          <a:xfrm>
            <a:off x="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381965" name="Text Box 13"/>
          <p:cNvSpPr txBox="1">
            <a:spLocks noChangeArrowheads="1"/>
          </p:cNvSpPr>
          <p:nvPr/>
        </p:nvSpPr>
        <p:spPr bwMode="auto">
          <a:xfrm>
            <a:off x="23622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381966" name="Text Box 14"/>
          <p:cNvSpPr txBox="1">
            <a:spLocks noChangeArrowheads="1"/>
          </p:cNvSpPr>
          <p:nvPr/>
        </p:nvSpPr>
        <p:spPr bwMode="auto">
          <a:xfrm>
            <a:off x="5257800" y="3276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381967" name="Text Box 15"/>
          <p:cNvSpPr txBox="1">
            <a:spLocks noChangeArrowheads="1"/>
          </p:cNvSpPr>
          <p:nvPr/>
        </p:nvSpPr>
        <p:spPr bwMode="auto">
          <a:xfrm>
            <a:off x="7772400" y="3200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381968" name="Text Box 16"/>
          <p:cNvSpPr txBox="1">
            <a:spLocks noChangeArrowheads="1"/>
          </p:cNvSpPr>
          <p:nvPr/>
        </p:nvSpPr>
        <p:spPr bwMode="auto">
          <a:xfrm>
            <a:off x="1981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381969" name="Text Box 17"/>
          <p:cNvSpPr txBox="1">
            <a:spLocks noChangeArrowheads="1"/>
          </p:cNvSpPr>
          <p:nvPr/>
        </p:nvSpPr>
        <p:spPr bwMode="auto">
          <a:xfrm>
            <a:off x="51816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381970" name="Text Box 18"/>
          <p:cNvSpPr txBox="1">
            <a:spLocks noChangeArrowheads="1"/>
          </p:cNvSpPr>
          <p:nvPr/>
        </p:nvSpPr>
        <p:spPr bwMode="auto">
          <a:xfrm>
            <a:off x="71628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381971" name="Text Box 19"/>
          <p:cNvSpPr txBox="1">
            <a:spLocks noChangeArrowheads="1"/>
          </p:cNvSpPr>
          <p:nvPr/>
        </p:nvSpPr>
        <p:spPr bwMode="auto">
          <a:xfrm>
            <a:off x="8382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68 </a:t>
            </a:r>
            <a:r>
              <a:rPr lang="en-US" b="1">
                <a:solidFill>
                  <a:srgbClr val="FF0000"/>
                </a:solidFill>
                <a:effectLst>
                  <a:outerShdw blurRad="38100" dist="38100" dir="2700000" algn="tl">
                    <a:srgbClr val="C0C0C0"/>
                  </a:outerShdw>
                </a:effectLst>
              </a:rPr>
              <a:t>      </a:t>
            </a:r>
          </a:p>
        </p:txBody>
      </p:sp>
      <p:sp>
        <p:nvSpPr>
          <p:cNvPr id="382979" name="Text Box 3"/>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82980" name="Text Box 4"/>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82981" name="Text Box 5"/>
          <p:cNvSpPr txBox="1">
            <a:spLocks noChangeArrowheads="1"/>
          </p:cNvSpPr>
          <p:nvPr/>
        </p:nvSpPr>
        <p:spPr bwMode="auto">
          <a:xfrm>
            <a:off x="39624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Fm/Eb</a:t>
            </a:r>
          </a:p>
        </p:txBody>
      </p:sp>
      <p:sp>
        <p:nvSpPr>
          <p:cNvPr id="382982" name="Text Box 6"/>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82983" name="Text Box 7"/>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382984" name="Text Box 8"/>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82985" name="Text Box 9"/>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382986" name="Text Box 10"/>
          <p:cNvSpPr txBox="1">
            <a:spLocks noChangeArrowheads="1"/>
          </p:cNvSpPr>
          <p:nvPr/>
        </p:nvSpPr>
        <p:spPr bwMode="auto">
          <a:xfrm>
            <a:off x="2209800" y="137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Fm/Eb</a:t>
            </a:r>
          </a:p>
        </p:txBody>
      </p:sp>
      <p:sp>
        <p:nvSpPr>
          <p:cNvPr id="382987" name="Text Box 11"/>
          <p:cNvSpPr txBox="1">
            <a:spLocks noChangeArrowheads="1"/>
          </p:cNvSpPr>
          <p:nvPr/>
        </p:nvSpPr>
        <p:spPr bwMode="auto">
          <a:xfrm>
            <a:off x="3657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82988" name="Text Box 12"/>
          <p:cNvSpPr txBox="1">
            <a:spLocks noChangeArrowheads="1"/>
          </p:cNvSpPr>
          <p:nvPr/>
        </p:nvSpPr>
        <p:spPr bwMode="auto">
          <a:xfrm>
            <a:off x="4800600" y="137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Bb7/Eb</a:t>
            </a:r>
          </a:p>
        </p:txBody>
      </p:sp>
      <p:sp>
        <p:nvSpPr>
          <p:cNvPr id="382989" name="Text Box 13"/>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82990" name="Text Box 14"/>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382991" name="Text Box 15"/>
          <p:cNvSpPr txBox="1">
            <a:spLocks noChangeArrowheads="1"/>
          </p:cNvSpPr>
          <p:nvPr/>
        </p:nvSpPr>
        <p:spPr bwMode="auto">
          <a:xfrm>
            <a:off x="27432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382992" name="Text Box 16"/>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382993" name="Text Box 17"/>
          <p:cNvSpPr txBox="1">
            <a:spLocks noChangeArrowheads="1"/>
          </p:cNvSpPr>
          <p:nvPr/>
        </p:nvSpPr>
        <p:spPr bwMode="auto">
          <a:xfrm>
            <a:off x="54864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82994" name="Text Box 18"/>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382995" name="Text Box 19"/>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382996" name="Text Box 20"/>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382997" name="Text Box 21"/>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p:cNvSpPr txBox="1">
            <a:spLocks noChangeArrowheads="1"/>
          </p:cNvSpPr>
          <p:nvPr/>
        </p:nvSpPr>
        <p:spPr bwMode="auto">
          <a:xfrm>
            <a:off x="2655888" y="0"/>
            <a:ext cx="3810000" cy="30210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Praise Him,                                  </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384003" name="Text Box 3"/>
          <p:cNvSpPr txBox="1">
            <a:spLocks noChangeArrowheads="1"/>
          </p:cNvSpPr>
          <p:nvPr/>
        </p:nvSpPr>
        <p:spPr bwMode="auto">
          <a:xfrm>
            <a:off x="7604125"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97 </a:t>
            </a:r>
            <a:r>
              <a:rPr lang="en-US" b="1">
                <a:solidFill>
                  <a:srgbClr val="FF0000"/>
                </a:solidFill>
                <a:effectLst>
                  <a:outerShdw blurRad="38100" dist="38100" dir="2700000" algn="tl">
                    <a:srgbClr val="C0C0C0"/>
                  </a:outerShdw>
                </a:effectLst>
              </a:rPr>
              <a:t>      </a:t>
            </a:r>
          </a:p>
        </p:txBody>
      </p:sp>
      <p:sp>
        <p:nvSpPr>
          <p:cNvPr id="384004" name="Rectangle 4"/>
          <p:cNvSpPr>
            <a:spLocks noChangeArrowheads="1"/>
          </p:cNvSpPr>
          <p:nvPr/>
        </p:nvSpPr>
        <p:spPr bwMode="auto">
          <a:xfrm>
            <a:off x="1131888" y="2438400"/>
            <a:ext cx="69405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 and lift Him Up</a:t>
            </a:r>
          </a:p>
        </p:txBody>
      </p:sp>
      <p:sp>
        <p:nvSpPr>
          <p:cNvPr id="384005" name="Rectangle 5"/>
          <p:cNvSpPr>
            <a:spLocks noChangeArrowheads="1"/>
          </p:cNvSpPr>
          <p:nvPr/>
        </p:nvSpPr>
        <p:spPr bwMode="auto">
          <a:xfrm>
            <a:off x="3341688" y="3810000"/>
            <a:ext cx="2909887"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a:t>
            </a:r>
          </a:p>
        </p:txBody>
      </p:sp>
      <p:sp>
        <p:nvSpPr>
          <p:cNvPr id="384006" name="Rectangle 6"/>
          <p:cNvSpPr>
            <a:spLocks noChangeArrowheads="1"/>
          </p:cNvSpPr>
          <p:nvPr/>
        </p:nvSpPr>
        <p:spPr bwMode="auto">
          <a:xfrm>
            <a:off x="1893888" y="5181600"/>
            <a:ext cx="59880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Exalt His Name forever</a:t>
            </a:r>
          </a:p>
        </p:txBody>
      </p:sp>
      <p:sp>
        <p:nvSpPr>
          <p:cNvPr id="384007" name="Text Box 7"/>
          <p:cNvSpPr txBox="1">
            <a:spLocks noChangeArrowheads="1"/>
          </p:cNvSpPr>
          <p:nvPr/>
        </p:nvSpPr>
        <p:spPr bwMode="auto">
          <a:xfrm>
            <a:off x="29606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08" name="Text Box 8"/>
          <p:cNvSpPr txBox="1">
            <a:spLocks noChangeArrowheads="1"/>
          </p:cNvSpPr>
          <p:nvPr/>
        </p:nvSpPr>
        <p:spPr bwMode="auto">
          <a:xfrm>
            <a:off x="47894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09" name="Text Box 9"/>
          <p:cNvSpPr txBox="1">
            <a:spLocks noChangeArrowheads="1"/>
          </p:cNvSpPr>
          <p:nvPr/>
        </p:nvSpPr>
        <p:spPr bwMode="auto">
          <a:xfrm>
            <a:off x="128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10" name="Text Box 10"/>
          <p:cNvSpPr txBox="1">
            <a:spLocks noChangeArrowheads="1"/>
          </p:cNvSpPr>
          <p:nvPr/>
        </p:nvSpPr>
        <p:spPr bwMode="auto">
          <a:xfrm>
            <a:off x="509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11" name="Text Box 11"/>
          <p:cNvSpPr txBox="1">
            <a:spLocks noChangeArrowheads="1"/>
          </p:cNvSpPr>
          <p:nvPr/>
        </p:nvSpPr>
        <p:spPr bwMode="auto">
          <a:xfrm>
            <a:off x="7227888" y="1905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4012" name="Text Box 12"/>
          <p:cNvSpPr txBox="1">
            <a:spLocks noChangeArrowheads="1"/>
          </p:cNvSpPr>
          <p:nvPr/>
        </p:nvSpPr>
        <p:spPr bwMode="auto">
          <a:xfrm>
            <a:off x="34178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13" name="Text Box 13"/>
          <p:cNvSpPr txBox="1">
            <a:spLocks noChangeArrowheads="1"/>
          </p:cNvSpPr>
          <p:nvPr/>
        </p:nvSpPr>
        <p:spPr bwMode="auto">
          <a:xfrm>
            <a:off x="50180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14" name="Text Box 14"/>
          <p:cNvSpPr txBox="1">
            <a:spLocks noChangeArrowheads="1"/>
          </p:cNvSpPr>
          <p:nvPr/>
        </p:nvSpPr>
        <p:spPr bwMode="auto">
          <a:xfrm>
            <a:off x="18176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15" name="Text Box 15"/>
          <p:cNvSpPr txBox="1">
            <a:spLocks noChangeArrowheads="1"/>
          </p:cNvSpPr>
          <p:nvPr/>
        </p:nvSpPr>
        <p:spPr bwMode="auto">
          <a:xfrm>
            <a:off x="43322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16" name="Text Box 16"/>
          <p:cNvSpPr txBox="1">
            <a:spLocks noChangeArrowheads="1"/>
          </p:cNvSpPr>
          <p:nvPr/>
        </p:nvSpPr>
        <p:spPr bwMode="auto">
          <a:xfrm>
            <a:off x="6084888" y="4724400"/>
            <a:ext cx="3048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Ab/Bb Bb</a:t>
            </a:r>
            <a:endParaRPr lang="en-US" sz="3200">
              <a:solidFill>
                <a:schemeClr val="bg1"/>
              </a:solidFill>
              <a:effectLst>
                <a:outerShdw blurRad="38100" dist="38100" dir="2700000" algn="tl">
                  <a:srgbClr val="C0C0C0"/>
                </a:outerShdw>
              </a:effectLst>
            </a:endParaRPr>
          </a:p>
        </p:txBody>
      </p:sp>
      <p:sp>
        <p:nvSpPr>
          <p:cNvPr id="384017" name="Text Box 17"/>
          <p:cNvSpPr txBox="1">
            <a:spLocks noChangeArrowheads="1"/>
          </p:cNvSpPr>
          <p:nvPr/>
        </p:nvSpPr>
        <p:spPr bwMode="auto">
          <a:xfrm>
            <a:off x="2655888" y="0"/>
            <a:ext cx="3810000" cy="30210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Praise Him,                                  </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384018" name="Text Box 18"/>
          <p:cNvSpPr txBox="1">
            <a:spLocks noChangeArrowheads="1"/>
          </p:cNvSpPr>
          <p:nvPr/>
        </p:nvSpPr>
        <p:spPr bwMode="auto">
          <a:xfrm>
            <a:off x="7604125"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97 </a:t>
            </a:r>
            <a:r>
              <a:rPr lang="en-US" b="1">
                <a:solidFill>
                  <a:srgbClr val="FF0000"/>
                </a:solidFill>
                <a:effectLst>
                  <a:outerShdw blurRad="38100" dist="38100" dir="2700000" algn="tl">
                    <a:srgbClr val="C0C0C0"/>
                  </a:outerShdw>
                </a:effectLst>
              </a:rPr>
              <a:t>      </a:t>
            </a:r>
          </a:p>
        </p:txBody>
      </p:sp>
      <p:sp>
        <p:nvSpPr>
          <p:cNvPr id="384019" name="Rectangle 19"/>
          <p:cNvSpPr>
            <a:spLocks noChangeArrowheads="1"/>
          </p:cNvSpPr>
          <p:nvPr/>
        </p:nvSpPr>
        <p:spPr bwMode="auto">
          <a:xfrm>
            <a:off x="1131888" y="2438400"/>
            <a:ext cx="69405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 and lift Him Up</a:t>
            </a:r>
          </a:p>
        </p:txBody>
      </p:sp>
      <p:sp>
        <p:nvSpPr>
          <p:cNvPr id="384020" name="Rectangle 20"/>
          <p:cNvSpPr>
            <a:spLocks noChangeArrowheads="1"/>
          </p:cNvSpPr>
          <p:nvPr/>
        </p:nvSpPr>
        <p:spPr bwMode="auto">
          <a:xfrm>
            <a:off x="3341688" y="3810000"/>
            <a:ext cx="2909887"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a:t>
            </a:r>
          </a:p>
        </p:txBody>
      </p:sp>
      <p:sp>
        <p:nvSpPr>
          <p:cNvPr id="384021" name="Rectangle 21"/>
          <p:cNvSpPr>
            <a:spLocks noChangeArrowheads="1"/>
          </p:cNvSpPr>
          <p:nvPr/>
        </p:nvSpPr>
        <p:spPr bwMode="auto">
          <a:xfrm>
            <a:off x="1893888" y="5181600"/>
            <a:ext cx="59880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Exalt His Name forever</a:t>
            </a:r>
          </a:p>
        </p:txBody>
      </p:sp>
      <p:sp>
        <p:nvSpPr>
          <p:cNvPr id="384022" name="Text Box 22"/>
          <p:cNvSpPr txBox="1">
            <a:spLocks noChangeArrowheads="1"/>
          </p:cNvSpPr>
          <p:nvPr/>
        </p:nvSpPr>
        <p:spPr bwMode="auto">
          <a:xfrm>
            <a:off x="29606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23" name="Text Box 23"/>
          <p:cNvSpPr txBox="1">
            <a:spLocks noChangeArrowheads="1"/>
          </p:cNvSpPr>
          <p:nvPr/>
        </p:nvSpPr>
        <p:spPr bwMode="auto">
          <a:xfrm>
            <a:off x="47894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24" name="Text Box 24"/>
          <p:cNvSpPr txBox="1">
            <a:spLocks noChangeArrowheads="1"/>
          </p:cNvSpPr>
          <p:nvPr/>
        </p:nvSpPr>
        <p:spPr bwMode="auto">
          <a:xfrm>
            <a:off x="128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25" name="Text Box 25"/>
          <p:cNvSpPr txBox="1">
            <a:spLocks noChangeArrowheads="1"/>
          </p:cNvSpPr>
          <p:nvPr/>
        </p:nvSpPr>
        <p:spPr bwMode="auto">
          <a:xfrm>
            <a:off x="509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26" name="Text Box 26"/>
          <p:cNvSpPr txBox="1">
            <a:spLocks noChangeArrowheads="1"/>
          </p:cNvSpPr>
          <p:nvPr/>
        </p:nvSpPr>
        <p:spPr bwMode="auto">
          <a:xfrm>
            <a:off x="7227888" y="1905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4027" name="Text Box 27"/>
          <p:cNvSpPr txBox="1">
            <a:spLocks noChangeArrowheads="1"/>
          </p:cNvSpPr>
          <p:nvPr/>
        </p:nvSpPr>
        <p:spPr bwMode="auto">
          <a:xfrm>
            <a:off x="34178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28" name="Text Box 28"/>
          <p:cNvSpPr txBox="1">
            <a:spLocks noChangeArrowheads="1"/>
          </p:cNvSpPr>
          <p:nvPr/>
        </p:nvSpPr>
        <p:spPr bwMode="auto">
          <a:xfrm>
            <a:off x="50180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29" name="Text Box 29"/>
          <p:cNvSpPr txBox="1">
            <a:spLocks noChangeArrowheads="1"/>
          </p:cNvSpPr>
          <p:nvPr/>
        </p:nvSpPr>
        <p:spPr bwMode="auto">
          <a:xfrm>
            <a:off x="18176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30" name="Text Box 30"/>
          <p:cNvSpPr txBox="1">
            <a:spLocks noChangeArrowheads="1"/>
          </p:cNvSpPr>
          <p:nvPr/>
        </p:nvSpPr>
        <p:spPr bwMode="auto">
          <a:xfrm>
            <a:off x="43322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31" name="Text Box 31"/>
          <p:cNvSpPr txBox="1">
            <a:spLocks noChangeArrowheads="1"/>
          </p:cNvSpPr>
          <p:nvPr/>
        </p:nvSpPr>
        <p:spPr bwMode="auto">
          <a:xfrm>
            <a:off x="6084888" y="4724400"/>
            <a:ext cx="3048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Ab/Bb Bb</a:t>
            </a:r>
            <a:endParaRPr lang="en-US" sz="3200">
              <a:solidFill>
                <a:schemeClr val="bg1"/>
              </a:solidFill>
              <a:effectLst>
                <a:outerShdw blurRad="38100" dist="38100" dir="2700000" algn="tl">
                  <a:srgbClr val="C0C0C0"/>
                </a:outerShdw>
              </a:effectLst>
            </a:endParaRPr>
          </a:p>
        </p:txBody>
      </p:sp>
      <p:sp>
        <p:nvSpPr>
          <p:cNvPr id="384032" name="Text Box 32"/>
          <p:cNvSpPr txBox="1">
            <a:spLocks noChangeArrowheads="1"/>
          </p:cNvSpPr>
          <p:nvPr/>
        </p:nvSpPr>
        <p:spPr bwMode="auto">
          <a:xfrm>
            <a:off x="2655888" y="0"/>
            <a:ext cx="3810000" cy="30210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Praise Him,                                  </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384033" name="Text Box 33"/>
          <p:cNvSpPr txBox="1">
            <a:spLocks noChangeArrowheads="1"/>
          </p:cNvSpPr>
          <p:nvPr/>
        </p:nvSpPr>
        <p:spPr bwMode="auto">
          <a:xfrm>
            <a:off x="7604125"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97 </a:t>
            </a:r>
            <a:r>
              <a:rPr lang="en-US" b="1">
                <a:solidFill>
                  <a:srgbClr val="FF0000"/>
                </a:solidFill>
                <a:effectLst>
                  <a:outerShdw blurRad="38100" dist="38100" dir="2700000" algn="tl">
                    <a:srgbClr val="C0C0C0"/>
                  </a:outerShdw>
                </a:effectLst>
              </a:rPr>
              <a:t>      </a:t>
            </a:r>
          </a:p>
        </p:txBody>
      </p:sp>
      <p:sp>
        <p:nvSpPr>
          <p:cNvPr id="384034" name="Rectangle 34"/>
          <p:cNvSpPr>
            <a:spLocks noChangeArrowheads="1"/>
          </p:cNvSpPr>
          <p:nvPr/>
        </p:nvSpPr>
        <p:spPr bwMode="auto">
          <a:xfrm>
            <a:off x="1131888" y="2438400"/>
            <a:ext cx="69405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 and lift Him Up</a:t>
            </a:r>
          </a:p>
        </p:txBody>
      </p:sp>
      <p:sp>
        <p:nvSpPr>
          <p:cNvPr id="384035" name="Rectangle 35"/>
          <p:cNvSpPr>
            <a:spLocks noChangeArrowheads="1"/>
          </p:cNvSpPr>
          <p:nvPr/>
        </p:nvSpPr>
        <p:spPr bwMode="auto">
          <a:xfrm>
            <a:off x="3341688" y="3810000"/>
            <a:ext cx="2909887"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a:t>
            </a:r>
          </a:p>
        </p:txBody>
      </p:sp>
      <p:sp>
        <p:nvSpPr>
          <p:cNvPr id="384036" name="Rectangle 36"/>
          <p:cNvSpPr>
            <a:spLocks noChangeArrowheads="1"/>
          </p:cNvSpPr>
          <p:nvPr/>
        </p:nvSpPr>
        <p:spPr bwMode="auto">
          <a:xfrm>
            <a:off x="1893888" y="5181600"/>
            <a:ext cx="59880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Exalt His Name forever</a:t>
            </a:r>
          </a:p>
        </p:txBody>
      </p:sp>
      <p:sp>
        <p:nvSpPr>
          <p:cNvPr id="384037" name="Text Box 37"/>
          <p:cNvSpPr txBox="1">
            <a:spLocks noChangeArrowheads="1"/>
          </p:cNvSpPr>
          <p:nvPr/>
        </p:nvSpPr>
        <p:spPr bwMode="auto">
          <a:xfrm>
            <a:off x="29606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38" name="Text Box 38"/>
          <p:cNvSpPr txBox="1">
            <a:spLocks noChangeArrowheads="1"/>
          </p:cNvSpPr>
          <p:nvPr/>
        </p:nvSpPr>
        <p:spPr bwMode="auto">
          <a:xfrm>
            <a:off x="47894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39" name="Text Box 39"/>
          <p:cNvSpPr txBox="1">
            <a:spLocks noChangeArrowheads="1"/>
          </p:cNvSpPr>
          <p:nvPr/>
        </p:nvSpPr>
        <p:spPr bwMode="auto">
          <a:xfrm>
            <a:off x="128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40" name="Text Box 40"/>
          <p:cNvSpPr txBox="1">
            <a:spLocks noChangeArrowheads="1"/>
          </p:cNvSpPr>
          <p:nvPr/>
        </p:nvSpPr>
        <p:spPr bwMode="auto">
          <a:xfrm>
            <a:off x="509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41" name="Text Box 41"/>
          <p:cNvSpPr txBox="1">
            <a:spLocks noChangeArrowheads="1"/>
          </p:cNvSpPr>
          <p:nvPr/>
        </p:nvSpPr>
        <p:spPr bwMode="auto">
          <a:xfrm>
            <a:off x="7227888" y="1905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4042" name="Text Box 42"/>
          <p:cNvSpPr txBox="1">
            <a:spLocks noChangeArrowheads="1"/>
          </p:cNvSpPr>
          <p:nvPr/>
        </p:nvSpPr>
        <p:spPr bwMode="auto">
          <a:xfrm>
            <a:off x="34178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43" name="Text Box 43"/>
          <p:cNvSpPr txBox="1">
            <a:spLocks noChangeArrowheads="1"/>
          </p:cNvSpPr>
          <p:nvPr/>
        </p:nvSpPr>
        <p:spPr bwMode="auto">
          <a:xfrm>
            <a:off x="50180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44" name="Text Box 44"/>
          <p:cNvSpPr txBox="1">
            <a:spLocks noChangeArrowheads="1"/>
          </p:cNvSpPr>
          <p:nvPr/>
        </p:nvSpPr>
        <p:spPr bwMode="auto">
          <a:xfrm>
            <a:off x="18176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4045" name="Text Box 45"/>
          <p:cNvSpPr txBox="1">
            <a:spLocks noChangeArrowheads="1"/>
          </p:cNvSpPr>
          <p:nvPr/>
        </p:nvSpPr>
        <p:spPr bwMode="auto">
          <a:xfrm>
            <a:off x="43322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4046" name="Text Box 46"/>
          <p:cNvSpPr txBox="1">
            <a:spLocks noChangeArrowheads="1"/>
          </p:cNvSpPr>
          <p:nvPr/>
        </p:nvSpPr>
        <p:spPr bwMode="auto">
          <a:xfrm>
            <a:off x="6084888" y="4724400"/>
            <a:ext cx="3048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Ab/Bb Bb</a:t>
            </a:r>
            <a:endParaRPr lang="en-US" sz="32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0" y="175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Holy, Holy    /    Holy, Holy, Holy</a:t>
            </a:r>
            <a:r>
              <a:rPr lang="en-US" sz="4800">
                <a:solidFill>
                  <a:schemeClr val="bg1"/>
                </a:solidFill>
                <a:effectLst>
                  <a:outerShdw blurRad="38100" dist="38100" dir="2700000" algn="tl">
                    <a:srgbClr val="000000"/>
                  </a:outerShdw>
                </a:effectLst>
              </a:rPr>
              <a:t> </a:t>
            </a:r>
          </a:p>
        </p:txBody>
      </p:sp>
      <p:sp>
        <p:nvSpPr>
          <p:cNvPr id="385027"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96 </a:t>
            </a:r>
            <a:r>
              <a:rPr lang="en-US" b="1">
                <a:solidFill>
                  <a:srgbClr val="FF0000"/>
                </a:solidFill>
                <a:effectLst>
                  <a:outerShdw blurRad="38100" dist="38100" dir="2700000" algn="tl">
                    <a:srgbClr val="C0C0C0"/>
                  </a:outerShdw>
                </a:effectLst>
              </a:rPr>
              <a:t>      </a:t>
            </a:r>
          </a:p>
        </p:txBody>
      </p:sp>
      <p:sp>
        <p:nvSpPr>
          <p:cNvPr id="385028" name="Rectangle 4"/>
          <p:cNvSpPr>
            <a:spLocks noChangeArrowheads="1"/>
          </p:cNvSpPr>
          <p:nvPr/>
        </p:nvSpPr>
        <p:spPr bwMode="auto">
          <a:xfrm>
            <a:off x="1676400" y="2895600"/>
            <a:ext cx="5962650" cy="641350"/>
          </a:xfrm>
          <a:prstGeom prst="rect">
            <a:avLst/>
          </a:prstGeom>
          <a:noFill/>
          <a:ln w="9525">
            <a:noFill/>
            <a:miter lim="800000"/>
            <a:headEnd/>
            <a:tailEnd/>
          </a:ln>
          <a:effectLst/>
        </p:spPr>
        <p:txBody>
          <a:bodyPr wrap="none">
            <a:spAutoFit/>
          </a:bodyPr>
          <a:lstStyle/>
          <a:p>
            <a:pPr>
              <a:defRPr/>
            </a:pPr>
            <a:r>
              <a:rPr lang="en-US" sz="3600">
                <a:solidFill>
                  <a:schemeClr val="bg1"/>
                </a:solidFill>
                <a:effectLst>
                  <a:outerShdw blurRad="38100" dist="38100" dir="2700000" algn="tl">
                    <a:srgbClr val="000000"/>
                  </a:outerShdw>
                </a:effectLst>
              </a:rPr>
              <a:t>Holy is the Lord God Almighty</a:t>
            </a:r>
            <a:endParaRPr lang="en-US" sz="4800">
              <a:solidFill>
                <a:schemeClr val="bg1"/>
              </a:solidFill>
              <a:effectLst>
                <a:outerShdw blurRad="38100" dist="38100" dir="2700000" algn="tl">
                  <a:srgbClr val="000000"/>
                </a:outerShdw>
              </a:effectLst>
            </a:endParaRPr>
          </a:p>
        </p:txBody>
      </p:sp>
      <p:sp>
        <p:nvSpPr>
          <p:cNvPr id="385029" name="Rectangle 5"/>
          <p:cNvSpPr>
            <a:spLocks noChangeArrowheads="1"/>
          </p:cNvSpPr>
          <p:nvPr/>
        </p:nvSpPr>
        <p:spPr bwMode="auto">
          <a:xfrm>
            <a:off x="0" y="4191000"/>
            <a:ext cx="9163050" cy="641350"/>
          </a:xfrm>
          <a:prstGeom prst="rect">
            <a:avLst/>
          </a:prstGeom>
          <a:noFill/>
          <a:ln w="9525">
            <a:noFill/>
            <a:miter lim="800000"/>
            <a:headEnd/>
            <a:tailEnd/>
          </a:ln>
          <a:effectLst/>
        </p:spPr>
        <p:txBody>
          <a:bodyPr wrap="none">
            <a:spAutoFit/>
          </a:bodyPr>
          <a:lstStyle/>
          <a:p>
            <a:pPr>
              <a:defRPr/>
            </a:pPr>
            <a:r>
              <a:rPr lang="en-US" sz="3600">
                <a:solidFill>
                  <a:schemeClr val="bg1"/>
                </a:solidFill>
                <a:effectLst>
                  <a:outerShdw blurRad="38100" dist="38100" dir="2700000" algn="tl">
                    <a:srgbClr val="000000"/>
                  </a:outerShdw>
                </a:effectLst>
              </a:rPr>
              <a:t>Worthy to receive glory Worthy to receive honor</a:t>
            </a:r>
            <a:endParaRPr lang="en-US" sz="4800">
              <a:solidFill>
                <a:schemeClr val="bg1"/>
              </a:solidFill>
              <a:effectLst>
                <a:outerShdw blurRad="38100" dist="38100" dir="2700000" algn="tl">
                  <a:srgbClr val="000000"/>
                </a:outerShdw>
              </a:effectLst>
            </a:endParaRPr>
          </a:p>
        </p:txBody>
      </p:sp>
      <p:sp>
        <p:nvSpPr>
          <p:cNvPr id="385030" name="Rectangle 6"/>
          <p:cNvSpPr>
            <a:spLocks noChangeArrowheads="1"/>
          </p:cNvSpPr>
          <p:nvPr/>
        </p:nvSpPr>
        <p:spPr bwMode="auto">
          <a:xfrm>
            <a:off x="1143000" y="5562600"/>
            <a:ext cx="7232650" cy="641350"/>
          </a:xfrm>
          <a:prstGeom prst="rect">
            <a:avLst/>
          </a:prstGeom>
          <a:noFill/>
          <a:ln w="9525">
            <a:noFill/>
            <a:miter lim="800000"/>
            <a:headEnd/>
            <a:tailEnd/>
          </a:ln>
          <a:effectLst/>
        </p:spPr>
        <p:txBody>
          <a:bodyPr wrap="none">
            <a:spAutoFit/>
          </a:bodyPr>
          <a:lstStyle/>
          <a:p>
            <a:pPr>
              <a:defRPr/>
            </a:pPr>
            <a:r>
              <a:rPr lang="en-US" sz="3600">
                <a:solidFill>
                  <a:schemeClr val="bg1"/>
                </a:solidFill>
                <a:effectLst>
                  <a:outerShdw blurRad="38100" dist="38100" dir="2700000" algn="tl">
                    <a:srgbClr val="000000"/>
                  </a:outerShdw>
                </a:effectLst>
              </a:rPr>
              <a:t>Worthy to receive all our praise today.</a:t>
            </a:r>
          </a:p>
        </p:txBody>
      </p:sp>
      <p:sp>
        <p:nvSpPr>
          <p:cNvPr id="385031" name="Text Box 7"/>
          <p:cNvSpPr txBox="1">
            <a:spLocks noChangeArrowheads="1"/>
          </p:cNvSpPr>
          <p:nvPr/>
        </p:nvSpPr>
        <p:spPr bwMode="auto">
          <a:xfrm>
            <a:off x="7620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5032" name="Text Box 8"/>
          <p:cNvSpPr txBox="1">
            <a:spLocks noChangeArrowheads="1"/>
          </p:cNvSpPr>
          <p:nvPr/>
        </p:nvSpPr>
        <p:spPr bwMode="auto">
          <a:xfrm>
            <a:off x="2514600" y="1295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Ab/Eb    Eb</a:t>
            </a:r>
            <a:endParaRPr lang="en-US" sz="5400">
              <a:solidFill>
                <a:schemeClr val="bg1"/>
              </a:solidFill>
              <a:effectLst>
                <a:outerShdw blurRad="38100" dist="38100" dir="2700000" algn="tl">
                  <a:srgbClr val="C0C0C0"/>
                </a:outerShdw>
              </a:effectLst>
            </a:endParaRPr>
          </a:p>
        </p:txBody>
      </p:sp>
      <p:sp>
        <p:nvSpPr>
          <p:cNvPr id="385033" name="Text Box 9"/>
          <p:cNvSpPr txBox="1">
            <a:spLocks noChangeArrowheads="1"/>
          </p:cNvSpPr>
          <p:nvPr/>
        </p:nvSpPr>
        <p:spPr bwMode="auto">
          <a:xfrm>
            <a:off x="50292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5034" name="Text Box 10"/>
          <p:cNvSpPr txBox="1">
            <a:spLocks noChangeArrowheads="1"/>
          </p:cNvSpPr>
          <p:nvPr/>
        </p:nvSpPr>
        <p:spPr bwMode="auto">
          <a:xfrm>
            <a:off x="6629400" y="1295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Ab/Eb    Eb</a:t>
            </a:r>
            <a:endParaRPr lang="en-US" sz="5400">
              <a:solidFill>
                <a:schemeClr val="bg1"/>
              </a:solidFill>
              <a:effectLst>
                <a:outerShdw blurRad="38100" dist="38100" dir="2700000" algn="tl">
                  <a:srgbClr val="C0C0C0"/>
                </a:outerShdw>
              </a:effectLst>
            </a:endParaRPr>
          </a:p>
        </p:txBody>
      </p:sp>
      <p:sp>
        <p:nvSpPr>
          <p:cNvPr id="385035" name="Text Box 11"/>
          <p:cNvSpPr txBox="1">
            <a:spLocks noChangeArrowheads="1"/>
          </p:cNvSpPr>
          <p:nvPr/>
        </p:nvSpPr>
        <p:spPr bwMode="auto">
          <a:xfrm>
            <a:off x="990600" y="2514600"/>
            <a:ext cx="6553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     Gm  Ab     Gm       Fm     Eb Bb</a:t>
            </a:r>
            <a:endParaRPr lang="en-US" sz="3200">
              <a:solidFill>
                <a:schemeClr val="bg1"/>
              </a:solidFill>
              <a:effectLst>
                <a:outerShdw blurRad="38100" dist="38100" dir="2700000" algn="tl">
                  <a:srgbClr val="C0C0C0"/>
                </a:outerShdw>
              </a:effectLst>
            </a:endParaRPr>
          </a:p>
        </p:txBody>
      </p:sp>
      <p:sp>
        <p:nvSpPr>
          <p:cNvPr id="385036" name="Text Box 12"/>
          <p:cNvSpPr txBox="1">
            <a:spLocks noChangeArrowheads="1"/>
          </p:cNvSpPr>
          <p:nvPr/>
        </p:nvSpPr>
        <p:spPr bwMode="auto">
          <a:xfrm>
            <a:off x="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5037" name="Text Box 13"/>
          <p:cNvSpPr txBox="1">
            <a:spLocks noChangeArrowheads="1"/>
          </p:cNvSpPr>
          <p:nvPr/>
        </p:nvSpPr>
        <p:spPr bwMode="auto">
          <a:xfrm>
            <a:off x="2743200" y="3810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Ab/Eb    Eb</a:t>
            </a:r>
            <a:endParaRPr lang="en-US" sz="5400">
              <a:solidFill>
                <a:schemeClr val="bg1"/>
              </a:solidFill>
              <a:effectLst>
                <a:outerShdw blurRad="38100" dist="38100" dir="2700000" algn="tl">
                  <a:srgbClr val="C0C0C0"/>
                </a:outerShdw>
              </a:effectLst>
            </a:endParaRPr>
          </a:p>
        </p:txBody>
      </p:sp>
      <p:sp>
        <p:nvSpPr>
          <p:cNvPr id="385038" name="Text Box 14"/>
          <p:cNvSpPr txBox="1">
            <a:spLocks noChangeArrowheads="1"/>
          </p:cNvSpPr>
          <p:nvPr/>
        </p:nvSpPr>
        <p:spPr bwMode="auto">
          <a:xfrm>
            <a:off x="47244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5039" name="Text Box 15"/>
          <p:cNvSpPr txBox="1">
            <a:spLocks noChangeArrowheads="1"/>
          </p:cNvSpPr>
          <p:nvPr/>
        </p:nvSpPr>
        <p:spPr bwMode="auto">
          <a:xfrm>
            <a:off x="7315200" y="3810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Ab/Eb    Eb</a:t>
            </a:r>
            <a:endParaRPr lang="en-US" sz="5400">
              <a:solidFill>
                <a:schemeClr val="bg1"/>
              </a:solidFill>
              <a:effectLst>
                <a:outerShdw blurRad="38100" dist="38100" dir="2700000" algn="tl">
                  <a:srgbClr val="C0C0C0"/>
                </a:outerShdw>
              </a:effectLst>
            </a:endParaRPr>
          </a:p>
        </p:txBody>
      </p:sp>
      <p:sp>
        <p:nvSpPr>
          <p:cNvPr id="385040" name="Text Box 16"/>
          <p:cNvSpPr txBox="1">
            <a:spLocks noChangeArrowheads="1"/>
          </p:cNvSpPr>
          <p:nvPr/>
        </p:nvSpPr>
        <p:spPr bwMode="auto">
          <a:xfrm>
            <a:off x="838200" y="5181600"/>
            <a:ext cx="594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             Gm  Ab  Gm     Fm     Eb     Bb</a:t>
            </a:r>
            <a:endParaRPr lang="en-US" sz="3200">
              <a:solidFill>
                <a:schemeClr val="bg1"/>
              </a:solidFill>
              <a:effectLst>
                <a:outerShdw blurRad="38100" dist="38100" dir="2700000" algn="tl">
                  <a:srgbClr val="C0C0C0"/>
                </a:outerShdw>
              </a:effectLst>
            </a:endParaRPr>
          </a:p>
        </p:txBody>
      </p:sp>
      <p:sp>
        <p:nvSpPr>
          <p:cNvPr id="385041" name="Text Box 17"/>
          <p:cNvSpPr txBox="1">
            <a:spLocks noChangeArrowheads="1"/>
          </p:cNvSpPr>
          <p:nvPr/>
        </p:nvSpPr>
        <p:spPr bwMode="auto">
          <a:xfrm>
            <a:off x="71628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5042" name="Text Box 18"/>
          <p:cNvSpPr txBox="1">
            <a:spLocks noChangeArrowheads="1"/>
          </p:cNvSpPr>
          <p:nvPr/>
        </p:nvSpPr>
        <p:spPr bwMode="auto">
          <a:xfrm>
            <a:off x="7772400" y="2514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Ab/Bb</a:t>
            </a:r>
            <a:endParaRPr lang="en-US" sz="32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p:cNvSpPr txBox="1">
            <a:spLocks noChangeArrowheads="1"/>
          </p:cNvSpPr>
          <p:nvPr/>
        </p:nvSpPr>
        <p:spPr bwMode="auto">
          <a:xfrm>
            <a:off x="2655888" y="0"/>
            <a:ext cx="3810000" cy="30210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Praise Him,                                  </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386051" name="Text Box 3"/>
          <p:cNvSpPr txBox="1">
            <a:spLocks noChangeArrowheads="1"/>
          </p:cNvSpPr>
          <p:nvPr/>
        </p:nvSpPr>
        <p:spPr bwMode="auto">
          <a:xfrm>
            <a:off x="7604125"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97 </a:t>
            </a:r>
            <a:r>
              <a:rPr lang="en-US" b="1">
                <a:solidFill>
                  <a:srgbClr val="FF0000"/>
                </a:solidFill>
                <a:effectLst>
                  <a:outerShdw blurRad="38100" dist="38100" dir="2700000" algn="tl">
                    <a:srgbClr val="C0C0C0"/>
                  </a:outerShdw>
                </a:effectLst>
              </a:rPr>
              <a:t>      </a:t>
            </a:r>
          </a:p>
        </p:txBody>
      </p:sp>
      <p:sp>
        <p:nvSpPr>
          <p:cNvPr id="386052" name="Rectangle 4"/>
          <p:cNvSpPr>
            <a:spLocks noChangeArrowheads="1"/>
          </p:cNvSpPr>
          <p:nvPr/>
        </p:nvSpPr>
        <p:spPr bwMode="auto">
          <a:xfrm>
            <a:off x="1131888" y="2438400"/>
            <a:ext cx="69405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 and lift Him Up</a:t>
            </a:r>
          </a:p>
        </p:txBody>
      </p:sp>
      <p:sp>
        <p:nvSpPr>
          <p:cNvPr id="386053" name="Rectangle 5"/>
          <p:cNvSpPr>
            <a:spLocks noChangeArrowheads="1"/>
          </p:cNvSpPr>
          <p:nvPr/>
        </p:nvSpPr>
        <p:spPr bwMode="auto">
          <a:xfrm>
            <a:off x="3341688" y="3810000"/>
            <a:ext cx="2909887"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a:t>
            </a:r>
          </a:p>
        </p:txBody>
      </p:sp>
      <p:sp>
        <p:nvSpPr>
          <p:cNvPr id="386054" name="Rectangle 6"/>
          <p:cNvSpPr>
            <a:spLocks noChangeArrowheads="1"/>
          </p:cNvSpPr>
          <p:nvPr/>
        </p:nvSpPr>
        <p:spPr bwMode="auto">
          <a:xfrm>
            <a:off x="1893888" y="5181600"/>
            <a:ext cx="59880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Exalt His Name forever</a:t>
            </a:r>
          </a:p>
        </p:txBody>
      </p:sp>
      <p:sp>
        <p:nvSpPr>
          <p:cNvPr id="386055" name="Text Box 7"/>
          <p:cNvSpPr txBox="1">
            <a:spLocks noChangeArrowheads="1"/>
          </p:cNvSpPr>
          <p:nvPr/>
        </p:nvSpPr>
        <p:spPr bwMode="auto">
          <a:xfrm>
            <a:off x="29606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56" name="Text Box 8"/>
          <p:cNvSpPr txBox="1">
            <a:spLocks noChangeArrowheads="1"/>
          </p:cNvSpPr>
          <p:nvPr/>
        </p:nvSpPr>
        <p:spPr bwMode="auto">
          <a:xfrm>
            <a:off x="47894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57" name="Text Box 9"/>
          <p:cNvSpPr txBox="1">
            <a:spLocks noChangeArrowheads="1"/>
          </p:cNvSpPr>
          <p:nvPr/>
        </p:nvSpPr>
        <p:spPr bwMode="auto">
          <a:xfrm>
            <a:off x="128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58" name="Text Box 10"/>
          <p:cNvSpPr txBox="1">
            <a:spLocks noChangeArrowheads="1"/>
          </p:cNvSpPr>
          <p:nvPr/>
        </p:nvSpPr>
        <p:spPr bwMode="auto">
          <a:xfrm>
            <a:off x="509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59" name="Text Box 11"/>
          <p:cNvSpPr txBox="1">
            <a:spLocks noChangeArrowheads="1"/>
          </p:cNvSpPr>
          <p:nvPr/>
        </p:nvSpPr>
        <p:spPr bwMode="auto">
          <a:xfrm>
            <a:off x="7227888" y="1905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6060" name="Text Box 12"/>
          <p:cNvSpPr txBox="1">
            <a:spLocks noChangeArrowheads="1"/>
          </p:cNvSpPr>
          <p:nvPr/>
        </p:nvSpPr>
        <p:spPr bwMode="auto">
          <a:xfrm>
            <a:off x="34178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61" name="Text Box 13"/>
          <p:cNvSpPr txBox="1">
            <a:spLocks noChangeArrowheads="1"/>
          </p:cNvSpPr>
          <p:nvPr/>
        </p:nvSpPr>
        <p:spPr bwMode="auto">
          <a:xfrm>
            <a:off x="50180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62" name="Text Box 14"/>
          <p:cNvSpPr txBox="1">
            <a:spLocks noChangeArrowheads="1"/>
          </p:cNvSpPr>
          <p:nvPr/>
        </p:nvSpPr>
        <p:spPr bwMode="auto">
          <a:xfrm>
            <a:off x="18176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63" name="Text Box 15"/>
          <p:cNvSpPr txBox="1">
            <a:spLocks noChangeArrowheads="1"/>
          </p:cNvSpPr>
          <p:nvPr/>
        </p:nvSpPr>
        <p:spPr bwMode="auto">
          <a:xfrm>
            <a:off x="43322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64" name="Text Box 16"/>
          <p:cNvSpPr txBox="1">
            <a:spLocks noChangeArrowheads="1"/>
          </p:cNvSpPr>
          <p:nvPr/>
        </p:nvSpPr>
        <p:spPr bwMode="auto">
          <a:xfrm>
            <a:off x="6084888" y="4724400"/>
            <a:ext cx="3048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Ab/Bb Bb</a:t>
            </a:r>
            <a:endParaRPr lang="en-US" sz="3200">
              <a:solidFill>
                <a:schemeClr val="bg1"/>
              </a:solidFill>
              <a:effectLst>
                <a:outerShdw blurRad="38100" dist="38100" dir="2700000" algn="tl">
                  <a:srgbClr val="C0C0C0"/>
                </a:outerShdw>
              </a:effectLst>
            </a:endParaRPr>
          </a:p>
        </p:txBody>
      </p:sp>
      <p:sp>
        <p:nvSpPr>
          <p:cNvPr id="386065" name="Text Box 17"/>
          <p:cNvSpPr txBox="1">
            <a:spLocks noChangeArrowheads="1"/>
          </p:cNvSpPr>
          <p:nvPr/>
        </p:nvSpPr>
        <p:spPr bwMode="auto">
          <a:xfrm>
            <a:off x="2655888" y="0"/>
            <a:ext cx="3810000" cy="30210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Praise Him,                                  </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386066" name="Text Box 18"/>
          <p:cNvSpPr txBox="1">
            <a:spLocks noChangeArrowheads="1"/>
          </p:cNvSpPr>
          <p:nvPr/>
        </p:nvSpPr>
        <p:spPr bwMode="auto">
          <a:xfrm>
            <a:off x="7604125"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97 </a:t>
            </a:r>
            <a:r>
              <a:rPr lang="en-US" b="1">
                <a:solidFill>
                  <a:srgbClr val="FF0000"/>
                </a:solidFill>
                <a:effectLst>
                  <a:outerShdw blurRad="38100" dist="38100" dir="2700000" algn="tl">
                    <a:srgbClr val="C0C0C0"/>
                  </a:outerShdw>
                </a:effectLst>
              </a:rPr>
              <a:t>      </a:t>
            </a:r>
          </a:p>
        </p:txBody>
      </p:sp>
      <p:sp>
        <p:nvSpPr>
          <p:cNvPr id="386067" name="Rectangle 19"/>
          <p:cNvSpPr>
            <a:spLocks noChangeArrowheads="1"/>
          </p:cNvSpPr>
          <p:nvPr/>
        </p:nvSpPr>
        <p:spPr bwMode="auto">
          <a:xfrm>
            <a:off x="1131888" y="2438400"/>
            <a:ext cx="69405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 and lift Him Up</a:t>
            </a:r>
          </a:p>
        </p:txBody>
      </p:sp>
      <p:sp>
        <p:nvSpPr>
          <p:cNvPr id="386068" name="Rectangle 20"/>
          <p:cNvSpPr>
            <a:spLocks noChangeArrowheads="1"/>
          </p:cNvSpPr>
          <p:nvPr/>
        </p:nvSpPr>
        <p:spPr bwMode="auto">
          <a:xfrm>
            <a:off x="3341688" y="3810000"/>
            <a:ext cx="2909887"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a:t>
            </a:r>
          </a:p>
        </p:txBody>
      </p:sp>
      <p:sp>
        <p:nvSpPr>
          <p:cNvPr id="386069" name="Rectangle 21"/>
          <p:cNvSpPr>
            <a:spLocks noChangeArrowheads="1"/>
          </p:cNvSpPr>
          <p:nvPr/>
        </p:nvSpPr>
        <p:spPr bwMode="auto">
          <a:xfrm>
            <a:off x="1893888" y="5181600"/>
            <a:ext cx="59880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Exalt His Name forever</a:t>
            </a:r>
          </a:p>
        </p:txBody>
      </p:sp>
      <p:sp>
        <p:nvSpPr>
          <p:cNvPr id="386070" name="Text Box 22"/>
          <p:cNvSpPr txBox="1">
            <a:spLocks noChangeArrowheads="1"/>
          </p:cNvSpPr>
          <p:nvPr/>
        </p:nvSpPr>
        <p:spPr bwMode="auto">
          <a:xfrm>
            <a:off x="29606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71" name="Text Box 23"/>
          <p:cNvSpPr txBox="1">
            <a:spLocks noChangeArrowheads="1"/>
          </p:cNvSpPr>
          <p:nvPr/>
        </p:nvSpPr>
        <p:spPr bwMode="auto">
          <a:xfrm>
            <a:off x="47894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72" name="Text Box 24"/>
          <p:cNvSpPr txBox="1">
            <a:spLocks noChangeArrowheads="1"/>
          </p:cNvSpPr>
          <p:nvPr/>
        </p:nvSpPr>
        <p:spPr bwMode="auto">
          <a:xfrm>
            <a:off x="128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73" name="Text Box 25"/>
          <p:cNvSpPr txBox="1">
            <a:spLocks noChangeArrowheads="1"/>
          </p:cNvSpPr>
          <p:nvPr/>
        </p:nvSpPr>
        <p:spPr bwMode="auto">
          <a:xfrm>
            <a:off x="509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74" name="Text Box 26"/>
          <p:cNvSpPr txBox="1">
            <a:spLocks noChangeArrowheads="1"/>
          </p:cNvSpPr>
          <p:nvPr/>
        </p:nvSpPr>
        <p:spPr bwMode="auto">
          <a:xfrm>
            <a:off x="7227888" y="1905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6075" name="Text Box 27"/>
          <p:cNvSpPr txBox="1">
            <a:spLocks noChangeArrowheads="1"/>
          </p:cNvSpPr>
          <p:nvPr/>
        </p:nvSpPr>
        <p:spPr bwMode="auto">
          <a:xfrm>
            <a:off x="34178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76" name="Text Box 28"/>
          <p:cNvSpPr txBox="1">
            <a:spLocks noChangeArrowheads="1"/>
          </p:cNvSpPr>
          <p:nvPr/>
        </p:nvSpPr>
        <p:spPr bwMode="auto">
          <a:xfrm>
            <a:off x="50180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77" name="Text Box 29"/>
          <p:cNvSpPr txBox="1">
            <a:spLocks noChangeArrowheads="1"/>
          </p:cNvSpPr>
          <p:nvPr/>
        </p:nvSpPr>
        <p:spPr bwMode="auto">
          <a:xfrm>
            <a:off x="18176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78" name="Text Box 30"/>
          <p:cNvSpPr txBox="1">
            <a:spLocks noChangeArrowheads="1"/>
          </p:cNvSpPr>
          <p:nvPr/>
        </p:nvSpPr>
        <p:spPr bwMode="auto">
          <a:xfrm>
            <a:off x="43322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79" name="Text Box 31"/>
          <p:cNvSpPr txBox="1">
            <a:spLocks noChangeArrowheads="1"/>
          </p:cNvSpPr>
          <p:nvPr/>
        </p:nvSpPr>
        <p:spPr bwMode="auto">
          <a:xfrm>
            <a:off x="6084888" y="4724400"/>
            <a:ext cx="3048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Ab/Bb Bb</a:t>
            </a:r>
            <a:endParaRPr lang="en-US" sz="3200">
              <a:solidFill>
                <a:schemeClr val="bg1"/>
              </a:solidFill>
              <a:effectLst>
                <a:outerShdw blurRad="38100" dist="38100" dir="2700000" algn="tl">
                  <a:srgbClr val="C0C0C0"/>
                </a:outerShdw>
              </a:effectLst>
            </a:endParaRPr>
          </a:p>
        </p:txBody>
      </p:sp>
      <p:sp>
        <p:nvSpPr>
          <p:cNvPr id="386080" name="Text Box 32"/>
          <p:cNvSpPr txBox="1">
            <a:spLocks noChangeArrowheads="1"/>
          </p:cNvSpPr>
          <p:nvPr/>
        </p:nvSpPr>
        <p:spPr bwMode="auto">
          <a:xfrm>
            <a:off x="2655888" y="0"/>
            <a:ext cx="3810000" cy="30210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Praise Him,                                  </a:t>
            </a: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386081" name="Text Box 33"/>
          <p:cNvSpPr txBox="1">
            <a:spLocks noChangeArrowheads="1"/>
          </p:cNvSpPr>
          <p:nvPr/>
        </p:nvSpPr>
        <p:spPr bwMode="auto">
          <a:xfrm>
            <a:off x="7604125"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97 </a:t>
            </a:r>
            <a:r>
              <a:rPr lang="en-US" b="1">
                <a:solidFill>
                  <a:srgbClr val="FF0000"/>
                </a:solidFill>
                <a:effectLst>
                  <a:outerShdw blurRad="38100" dist="38100" dir="2700000" algn="tl">
                    <a:srgbClr val="C0C0C0"/>
                  </a:outerShdw>
                </a:effectLst>
              </a:rPr>
              <a:t>      </a:t>
            </a:r>
          </a:p>
        </p:txBody>
      </p:sp>
      <p:sp>
        <p:nvSpPr>
          <p:cNvPr id="386082" name="Rectangle 34"/>
          <p:cNvSpPr>
            <a:spLocks noChangeArrowheads="1"/>
          </p:cNvSpPr>
          <p:nvPr/>
        </p:nvSpPr>
        <p:spPr bwMode="auto">
          <a:xfrm>
            <a:off x="1131888" y="2438400"/>
            <a:ext cx="69405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 and lift Him Up</a:t>
            </a:r>
          </a:p>
        </p:txBody>
      </p:sp>
      <p:sp>
        <p:nvSpPr>
          <p:cNvPr id="386083" name="Rectangle 35"/>
          <p:cNvSpPr>
            <a:spLocks noChangeArrowheads="1"/>
          </p:cNvSpPr>
          <p:nvPr/>
        </p:nvSpPr>
        <p:spPr bwMode="auto">
          <a:xfrm>
            <a:off x="3341688" y="3810000"/>
            <a:ext cx="2909887"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Praise Him</a:t>
            </a:r>
          </a:p>
        </p:txBody>
      </p:sp>
      <p:sp>
        <p:nvSpPr>
          <p:cNvPr id="386084" name="Rectangle 36"/>
          <p:cNvSpPr>
            <a:spLocks noChangeArrowheads="1"/>
          </p:cNvSpPr>
          <p:nvPr/>
        </p:nvSpPr>
        <p:spPr bwMode="auto">
          <a:xfrm>
            <a:off x="1893888" y="5181600"/>
            <a:ext cx="59880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000000"/>
                  </a:outerShdw>
                </a:effectLst>
              </a:rPr>
              <a:t>Exalt His Name forever</a:t>
            </a:r>
          </a:p>
        </p:txBody>
      </p:sp>
      <p:sp>
        <p:nvSpPr>
          <p:cNvPr id="386085" name="Text Box 37"/>
          <p:cNvSpPr txBox="1">
            <a:spLocks noChangeArrowheads="1"/>
          </p:cNvSpPr>
          <p:nvPr/>
        </p:nvSpPr>
        <p:spPr bwMode="auto">
          <a:xfrm>
            <a:off x="29606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86" name="Text Box 38"/>
          <p:cNvSpPr txBox="1">
            <a:spLocks noChangeArrowheads="1"/>
          </p:cNvSpPr>
          <p:nvPr/>
        </p:nvSpPr>
        <p:spPr bwMode="auto">
          <a:xfrm>
            <a:off x="4789488" y="685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87" name="Text Box 39"/>
          <p:cNvSpPr txBox="1">
            <a:spLocks noChangeArrowheads="1"/>
          </p:cNvSpPr>
          <p:nvPr/>
        </p:nvSpPr>
        <p:spPr bwMode="auto">
          <a:xfrm>
            <a:off x="128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88" name="Text Box 40"/>
          <p:cNvSpPr txBox="1">
            <a:spLocks noChangeArrowheads="1"/>
          </p:cNvSpPr>
          <p:nvPr/>
        </p:nvSpPr>
        <p:spPr bwMode="auto">
          <a:xfrm>
            <a:off x="5094288" y="19050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89" name="Text Box 41"/>
          <p:cNvSpPr txBox="1">
            <a:spLocks noChangeArrowheads="1"/>
          </p:cNvSpPr>
          <p:nvPr/>
        </p:nvSpPr>
        <p:spPr bwMode="auto">
          <a:xfrm>
            <a:off x="7227888" y="1905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a:t>
            </a:r>
            <a:endParaRPr lang="en-US" sz="3200">
              <a:solidFill>
                <a:schemeClr val="bg1"/>
              </a:solidFill>
              <a:effectLst>
                <a:outerShdw blurRad="38100" dist="38100" dir="2700000" algn="tl">
                  <a:srgbClr val="C0C0C0"/>
                </a:outerShdw>
              </a:effectLst>
            </a:endParaRPr>
          </a:p>
        </p:txBody>
      </p:sp>
      <p:sp>
        <p:nvSpPr>
          <p:cNvPr id="386090" name="Text Box 42"/>
          <p:cNvSpPr txBox="1">
            <a:spLocks noChangeArrowheads="1"/>
          </p:cNvSpPr>
          <p:nvPr/>
        </p:nvSpPr>
        <p:spPr bwMode="auto">
          <a:xfrm>
            <a:off x="34178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91" name="Text Box 43"/>
          <p:cNvSpPr txBox="1">
            <a:spLocks noChangeArrowheads="1"/>
          </p:cNvSpPr>
          <p:nvPr/>
        </p:nvSpPr>
        <p:spPr bwMode="auto">
          <a:xfrm>
            <a:off x="5018088" y="33528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92" name="Text Box 44"/>
          <p:cNvSpPr txBox="1">
            <a:spLocks noChangeArrowheads="1"/>
          </p:cNvSpPr>
          <p:nvPr/>
        </p:nvSpPr>
        <p:spPr bwMode="auto">
          <a:xfrm>
            <a:off x="18176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Db/Eb</a:t>
            </a:r>
            <a:endParaRPr lang="en-US" sz="3200">
              <a:solidFill>
                <a:schemeClr val="bg1"/>
              </a:solidFill>
              <a:effectLst>
                <a:outerShdw blurRad="38100" dist="38100" dir="2700000" algn="tl">
                  <a:srgbClr val="C0C0C0"/>
                </a:outerShdw>
              </a:effectLst>
            </a:endParaRPr>
          </a:p>
        </p:txBody>
      </p:sp>
      <p:sp>
        <p:nvSpPr>
          <p:cNvPr id="386093" name="Text Box 45"/>
          <p:cNvSpPr txBox="1">
            <a:spLocks noChangeArrowheads="1"/>
          </p:cNvSpPr>
          <p:nvPr/>
        </p:nvSpPr>
        <p:spPr bwMode="auto">
          <a:xfrm>
            <a:off x="4332288" y="4724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Ab/Eb</a:t>
            </a:r>
            <a:endParaRPr lang="en-US" sz="3200">
              <a:solidFill>
                <a:schemeClr val="bg1"/>
              </a:solidFill>
              <a:effectLst>
                <a:outerShdw blurRad="38100" dist="38100" dir="2700000" algn="tl">
                  <a:srgbClr val="C0C0C0"/>
                </a:outerShdw>
              </a:effectLst>
            </a:endParaRPr>
          </a:p>
        </p:txBody>
      </p:sp>
      <p:sp>
        <p:nvSpPr>
          <p:cNvPr id="386094" name="Text Box 46"/>
          <p:cNvSpPr txBox="1">
            <a:spLocks noChangeArrowheads="1"/>
          </p:cNvSpPr>
          <p:nvPr/>
        </p:nvSpPr>
        <p:spPr bwMode="auto">
          <a:xfrm>
            <a:off x="6084888" y="4724400"/>
            <a:ext cx="3048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Ab/Bb Bb</a:t>
            </a:r>
            <a:endParaRPr lang="en-US" sz="32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381000" y="838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looking for a miracle</a:t>
            </a:r>
          </a:p>
        </p:txBody>
      </p:sp>
      <p:sp>
        <p:nvSpPr>
          <p:cNvPr id="387075" name="Text Box 3"/>
          <p:cNvSpPr txBox="1">
            <a:spLocks noChangeArrowheads="1"/>
          </p:cNvSpPr>
          <p:nvPr/>
        </p:nvSpPr>
        <p:spPr bwMode="auto">
          <a:xfrm>
            <a:off x="381000" y="2133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expect the impossible</a:t>
            </a:r>
          </a:p>
        </p:txBody>
      </p:sp>
      <p:sp>
        <p:nvSpPr>
          <p:cNvPr id="387076" name="Text Box 4"/>
          <p:cNvSpPr txBox="1">
            <a:spLocks noChangeArrowheads="1"/>
          </p:cNvSpPr>
          <p:nvPr/>
        </p:nvSpPr>
        <p:spPr bwMode="auto">
          <a:xfrm>
            <a:off x="228600" y="34290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see the invisible</a:t>
            </a:r>
          </a:p>
        </p:txBody>
      </p:sp>
      <p:sp>
        <p:nvSpPr>
          <p:cNvPr id="387077" name="Text Box 5"/>
          <p:cNvSpPr txBox="1">
            <a:spLocks noChangeArrowheads="1"/>
          </p:cNvSpPr>
          <p:nvPr/>
        </p:nvSpPr>
        <p:spPr bwMode="auto">
          <a:xfrm>
            <a:off x="228600" y="47244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feel the intangible </a:t>
            </a:r>
          </a:p>
        </p:txBody>
      </p:sp>
      <p:sp>
        <p:nvSpPr>
          <p:cNvPr id="387078" name="Text Box 6"/>
          <p:cNvSpPr txBox="1">
            <a:spLocks noChangeArrowheads="1"/>
          </p:cNvSpPr>
          <p:nvPr/>
        </p:nvSpPr>
        <p:spPr bwMode="auto">
          <a:xfrm>
            <a:off x="56388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
        <p:nvSpPr>
          <p:cNvPr id="387079" name="Text Box 7"/>
          <p:cNvSpPr txBox="1">
            <a:spLocks noChangeArrowheads="1"/>
          </p:cNvSpPr>
          <p:nvPr/>
        </p:nvSpPr>
        <p:spPr bwMode="auto">
          <a:xfrm>
            <a:off x="50292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     </a:t>
            </a:r>
          </a:p>
        </p:txBody>
      </p:sp>
      <p:sp>
        <p:nvSpPr>
          <p:cNvPr id="387080" name="Text Box 8"/>
          <p:cNvSpPr txBox="1">
            <a:spLocks noChangeArrowheads="1"/>
          </p:cNvSpPr>
          <p:nvPr/>
        </p:nvSpPr>
        <p:spPr bwMode="auto">
          <a:xfrm>
            <a:off x="45720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    </a:t>
            </a:r>
          </a:p>
        </p:txBody>
      </p:sp>
      <p:sp>
        <p:nvSpPr>
          <p:cNvPr id="387081" name="Text Box 9"/>
          <p:cNvSpPr txBox="1">
            <a:spLocks noChangeArrowheads="1"/>
          </p:cNvSpPr>
          <p:nvPr/>
        </p:nvSpPr>
        <p:spPr bwMode="auto">
          <a:xfrm>
            <a:off x="42672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7082" name="Text Box 10"/>
          <p:cNvSpPr txBox="1">
            <a:spLocks noChangeArrowheads="1"/>
          </p:cNvSpPr>
          <p:nvPr/>
        </p:nvSpPr>
        <p:spPr bwMode="auto">
          <a:xfrm>
            <a:off x="5562600" y="4343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    </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381000" y="609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sky is the limit to what I can have</a:t>
            </a:r>
          </a:p>
        </p:txBody>
      </p:sp>
      <p:sp>
        <p:nvSpPr>
          <p:cNvPr id="388099" name="Text Box 3"/>
          <p:cNvSpPr txBox="1">
            <a:spLocks noChangeArrowheads="1"/>
          </p:cNvSpPr>
          <p:nvPr/>
        </p:nvSpPr>
        <p:spPr bwMode="auto">
          <a:xfrm>
            <a:off x="0" y="3048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Just believe it and receive it, God will perform it today</a:t>
            </a:r>
          </a:p>
        </p:txBody>
      </p:sp>
      <p:sp>
        <p:nvSpPr>
          <p:cNvPr id="388100" name="Text Box 4"/>
          <p:cNvSpPr txBox="1">
            <a:spLocks noChangeArrowheads="1"/>
          </p:cNvSpPr>
          <p:nvPr/>
        </p:nvSpPr>
        <p:spPr bwMode="auto">
          <a:xfrm>
            <a:off x="381000" y="1600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sky is the limit to what I can have</a:t>
            </a:r>
          </a:p>
        </p:txBody>
      </p:sp>
      <p:sp>
        <p:nvSpPr>
          <p:cNvPr id="388101" name="Text Box 5"/>
          <p:cNvSpPr txBox="1">
            <a:spLocks noChangeArrowheads="1"/>
          </p:cNvSpPr>
          <p:nvPr/>
        </p:nvSpPr>
        <p:spPr bwMode="auto">
          <a:xfrm>
            <a:off x="0" y="518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Just believe it and receive it, God will perform it today</a:t>
            </a:r>
          </a:p>
        </p:txBody>
      </p:sp>
      <p:sp>
        <p:nvSpPr>
          <p:cNvPr id="388102" name="Text Box 6"/>
          <p:cNvSpPr txBox="1">
            <a:spLocks noChangeArrowheads="1"/>
          </p:cNvSpPr>
          <p:nvPr/>
        </p:nvSpPr>
        <p:spPr bwMode="auto">
          <a:xfrm>
            <a:off x="685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
        <p:nvSpPr>
          <p:cNvPr id="388103" name="Text Box 7"/>
          <p:cNvSpPr txBox="1">
            <a:spLocks noChangeArrowheads="1"/>
          </p:cNvSpPr>
          <p:nvPr/>
        </p:nvSpPr>
        <p:spPr bwMode="auto">
          <a:xfrm>
            <a:off x="5181600" y="0"/>
            <a:ext cx="3048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Ebm7   Db/F    </a:t>
            </a:r>
          </a:p>
        </p:txBody>
      </p:sp>
      <p:sp>
        <p:nvSpPr>
          <p:cNvPr id="388104" name="Text Box 8"/>
          <p:cNvSpPr txBox="1">
            <a:spLocks noChangeArrowheads="1"/>
          </p:cNvSpPr>
          <p:nvPr/>
        </p:nvSpPr>
        <p:spPr bwMode="auto">
          <a:xfrm>
            <a:off x="1676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
        <p:nvSpPr>
          <p:cNvPr id="388105" name="Text Box 9"/>
          <p:cNvSpPr txBox="1">
            <a:spLocks noChangeArrowheads="1"/>
          </p:cNvSpPr>
          <p:nvPr/>
        </p:nvSpPr>
        <p:spPr bwMode="auto">
          <a:xfrm>
            <a:off x="5334000" y="1219200"/>
            <a:ext cx="3048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Ebm7   Db/F    </a:t>
            </a:r>
          </a:p>
        </p:txBody>
      </p:sp>
      <p:sp>
        <p:nvSpPr>
          <p:cNvPr id="388106" name="Text Box 10"/>
          <p:cNvSpPr txBox="1">
            <a:spLocks noChangeArrowheads="1"/>
          </p:cNvSpPr>
          <p:nvPr/>
        </p:nvSpPr>
        <p:spPr bwMode="auto">
          <a:xfrm>
            <a:off x="838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8107" name="Text Box 11"/>
          <p:cNvSpPr txBox="1">
            <a:spLocks noChangeArrowheads="1"/>
          </p:cNvSpPr>
          <p:nvPr/>
        </p:nvSpPr>
        <p:spPr bwMode="auto">
          <a:xfrm>
            <a:off x="2209800" y="2590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Db/Gb     </a:t>
            </a:r>
          </a:p>
        </p:txBody>
      </p:sp>
      <p:sp>
        <p:nvSpPr>
          <p:cNvPr id="388108" name="Text Box 12"/>
          <p:cNvSpPr txBox="1">
            <a:spLocks noChangeArrowheads="1"/>
          </p:cNvSpPr>
          <p:nvPr/>
        </p:nvSpPr>
        <p:spPr bwMode="auto">
          <a:xfrm>
            <a:off x="3505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8109" name="Text Box 13"/>
          <p:cNvSpPr txBox="1">
            <a:spLocks noChangeArrowheads="1"/>
          </p:cNvSpPr>
          <p:nvPr/>
        </p:nvSpPr>
        <p:spPr bwMode="auto">
          <a:xfrm>
            <a:off x="4724400" y="2590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    </a:t>
            </a:r>
          </a:p>
        </p:txBody>
      </p:sp>
      <p:sp>
        <p:nvSpPr>
          <p:cNvPr id="388110" name="Text Box 14"/>
          <p:cNvSpPr txBox="1">
            <a:spLocks noChangeArrowheads="1"/>
          </p:cNvSpPr>
          <p:nvPr/>
        </p:nvSpPr>
        <p:spPr bwMode="auto">
          <a:xfrm>
            <a:off x="8153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
        <p:nvSpPr>
          <p:cNvPr id="388111" name="Text Box 1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Hey,     hey</a:t>
            </a:r>
          </a:p>
        </p:txBody>
      </p:sp>
      <p:sp>
        <p:nvSpPr>
          <p:cNvPr id="388112" name="Text Box 16"/>
          <p:cNvSpPr txBox="1">
            <a:spLocks noChangeArrowheads="1"/>
          </p:cNvSpPr>
          <p:nvPr/>
        </p:nvSpPr>
        <p:spPr bwMode="auto">
          <a:xfrm>
            <a:off x="34290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    </a:t>
            </a:r>
          </a:p>
        </p:txBody>
      </p:sp>
      <p:sp>
        <p:nvSpPr>
          <p:cNvPr id="388113" name="Text Box 17"/>
          <p:cNvSpPr txBox="1">
            <a:spLocks noChangeArrowheads="1"/>
          </p:cNvSpPr>
          <p:nvPr/>
        </p:nvSpPr>
        <p:spPr bwMode="auto">
          <a:xfrm>
            <a:off x="47244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     </a:t>
            </a:r>
          </a:p>
        </p:txBody>
      </p:sp>
      <p:sp>
        <p:nvSpPr>
          <p:cNvPr id="388114" name="Text Box 18"/>
          <p:cNvSpPr txBox="1">
            <a:spLocks noChangeArrowheads="1"/>
          </p:cNvSpPr>
          <p:nvPr/>
        </p:nvSpPr>
        <p:spPr bwMode="auto">
          <a:xfrm>
            <a:off x="8382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8115" name="Text Box 19"/>
          <p:cNvSpPr txBox="1">
            <a:spLocks noChangeArrowheads="1"/>
          </p:cNvSpPr>
          <p:nvPr/>
        </p:nvSpPr>
        <p:spPr bwMode="auto">
          <a:xfrm>
            <a:off x="2057400" y="4572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Db/Gb     </a:t>
            </a:r>
          </a:p>
        </p:txBody>
      </p:sp>
      <p:sp>
        <p:nvSpPr>
          <p:cNvPr id="388116" name="Text Box 20"/>
          <p:cNvSpPr txBox="1">
            <a:spLocks noChangeArrowheads="1"/>
          </p:cNvSpPr>
          <p:nvPr/>
        </p:nvSpPr>
        <p:spPr bwMode="auto">
          <a:xfrm>
            <a:off x="34290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8117" name="Text Box 21"/>
          <p:cNvSpPr txBox="1">
            <a:spLocks noChangeArrowheads="1"/>
          </p:cNvSpPr>
          <p:nvPr/>
        </p:nvSpPr>
        <p:spPr bwMode="auto">
          <a:xfrm>
            <a:off x="4724400" y="4572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    </a:t>
            </a:r>
          </a:p>
        </p:txBody>
      </p:sp>
      <p:sp>
        <p:nvSpPr>
          <p:cNvPr id="388118" name="Text Box 22"/>
          <p:cNvSpPr txBox="1">
            <a:spLocks noChangeArrowheads="1"/>
          </p:cNvSpPr>
          <p:nvPr/>
        </p:nvSpPr>
        <p:spPr bwMode="auto">
          <a:xfrm>
            <a:off x="79248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Life is a miracle everyday</a:t>
            </a:r>
          </a:p>
        </p:txBody>
      </p:sp>
      <p:sp>
        <p:nvSpPr>
          <p:cNvPr id="389123"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God will make a way, out of no way</a:t>
            </a:r>
          </a:p>
        </p:txBody>
      </p:sp>
      <p:sp>
        <p:nvSpPr>
          <p:cNvPr id="389124"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Life is a miracle everyday</a:t>
            </a:r>
          </a:p>
        </p:txBody>
      </p:sp>
      <p:sp>
        <p:nvSpPr>
          <p:cNvPr id="389125" name="Text Box 5"/>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God will make a way, out of no way</a:t>
            </a:r>
          </a:p>
        </p:txBody>
      </p:sp>
      <p:sp>
        <p:nvSpPr>
          <p:cNvPr id="389126" name="Text Box 6"/>
          <p:cNvSpPr txBox="1">
            <a:spLocks noChangeArrowheads="1"/>
          </p:cNvSpPr>
          <p:nvPr/>
        </p:nvSpPr>
        <p:spPr bwMode="auto">
          <a:xfrm>
            <a:off x="0" y="480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Just believe it and receive it, God will perform it today</a:t>
            </a:r>
          </a:p>
        </p:txBody>
      </p:sp>
      <p:sp>
        <p:nvSpPr>
          <p:cNvPr id="389127" name="Text Box 7"/>
          <p:cNvSpPr txBox="1">
            <a:spLocks noChangeArrowheads="1"/>
          </p:cNvSpPr>
          <p:nvPr/>
        </p:nvSpPr>
        <p:spPr bwMode="auto">
          <a:xfrm>
            <a:off x="19812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
        <p:nvSpPr>
          <p:cNvPr id="389128" name="Text Box 8"/>
          <p:cNvSpPr txBox="1">
            <a:spLocks noChangeArrowheads="1"/>
          </p:cNvSpPr>
          <p:nvPr/>
        </p:nvSpPr>
        <p:spPr bwMode="auto">
          <a:xfrm>
            <a:off x="9906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9129" name="Text Box 9"/>
          <p:cNvSpPr txBox="1">
            <a:spLocks noChangeArrowheads="1"/>
          </p:cNvSpPr>
          <p:nvPr/>
        </p:nvSpPr>
        <p:spPr bwMode="auto">
          <a:xfrm>
            <a:off x="2057400" y="4343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Db/Gb     </a:t>
            </a:r>
          </a:p>
        </p:txBody>
      </p:sp>
      <p:sp>
        <p:nvSpPr>
          <p:cNvPr id="389130" name="Text Box 10"/>
          <p:cNvSpPr txBox="1">
            <a:spLocks noChangeArrowheads="1"/>
          </p:cNvSpPr>
          <p:nvPr/>
        </p:nvSpPr>
        <p:spPr bwMode="auto">
          <a:xfrm>
            <a:off x="34290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389131" name="Text Box 11"/>
          <p:cNvSpPr txBox="1">
            <a:spLocks noChangeArrowheads="1"/>
          </p:cNvSpPr>
          <p:nvPr/>
        </p:nvSpPr>
        <p:spPr bwMode="auto">
          <a:xfrm>
            <a:off x="4724400" y="4343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    </a:t>
            </a:r>
          </a:p>
        </p:txBody>
      </p:sp>
      <p:sp>
        <p:nvSpPr>
          <p:cNvPr id="389132" name="Text Box 12"/>
          <p:cNvSpPr txBox="1">
            <a:spLocks noChangeArrowheads="1"/>
          </p:cNvSpPr>
          <p:nvPr/>
        </p:nvSpPr>
        <p:spPr bwMode="auto">
          <a:xfrm>
            <a:off x="81534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0" y="609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that Jesus loves me</a:t>
            </a:r>
          </a:p>
        </p:txBody>
      </p:sp>
      <p:sp>
        <p:nvSpPr>
          <p:cNvPr id="227331" name="Text Box 3"/>
          <p:cNvSpPr txBox="1">
            <a:spLocks noChangeArrowheads="1"/>
          </p:cNvSpPr>
          <p:nvPr/>
        </p:nvSpPr>
        <p:spPr bwMode="auto">
          <a:xfrm>
            <a:off x="0" y="1447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that Jesus loves me</a:t>
            </a:r>
          </a:p>
        </p:txBody>
      </p:sp>
      <p:sp>
        <p:nvSpPr>
          <p:cNvPr id="227332" name="Text Box 4"/>
          <p:cNvSpPr txBox="1">
            <a:spLocks noChangeArrowheads="1"/>
          </p:cNvSpPr>
          <p:nvPr/>
        </p:nvSpPr>
        <p:spPr bwMode="auto">
          <a:xfrm>
            <a:off x="0" y="2286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He loves me now</a:t>
            </a:r>
          </a:p>
        </p:txBody>
      </p:sp>
      <p:sp>
        <p:nvSpPr>
          <p:cNvPr id="227333" name="Text Box 5"/>
          <p:cNvSpPr txBox="1">
            <a:spLocks noChangeArrowheads="1"/>
          </p:cNvSpPr>
          <p:nvPr/>
        </p:nvSpPr>
        <p:spPr bwMode="auto">
          <a:xfrm>
            <a:off x="0" y="3276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Oh yeah,      I’m glad He loves me now</a:t>
            </a:r>
          </a:p>
        </p:txBody>
      </p:sp>
      <p:sp>
        <p:nvSpPr>
          <p:cNvPr id="392198" name="Text Box 6"/>
          <p:cNvSpPr txBox="1">
            <a:spLocks noChangeArrowheads="1"/>
          </p:cNvSpPr>
          <p:nvPr/>
        </p:nvSpPr>
        <p:spPr bwMode="auto">
          <a:xfrm>
            <a:off x="14478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2199" name="Text Box 7"/>
          <p:cNvSpPr txBox="1">
            <a:spLocks noChangeArrowheads="1"/>
          </p:cNvSpPr>
          <p:nvPr/>
        </p:nvSpPr>
        <p:spPr bwMode="auto">
          <a:xfrm>
            <a:off x="41148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92200" name="Text Box 8"/>
          <p:cNvSpPr txBox="1">
            <a:spLocks noChangeArrowheads="1"/>
          </p:cNvSpPr>
          <p:nvPr/>
        </p:nvSpPr>
        <p:spPr bwMode="auto">
          <a:xfrm>
            <a:off x="55626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92201" name="Text Box 9"/>
          <p:cNvSpPr txBox="1">
            <a:spLocks noChangeArrowheads="1"/>
          </p:cNvSpPr>
          <p:nvPr/>
        </p:nvSpPr>
        <p:spPr bwMode="auto">
          <a:xfrm>
            <a:off x="6858000" y="2286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Gb/Ab</a:t>
            </a:r>
          </a:p>
        </p:txBody>
      </p:sp>
      <p:sp>
        <p:nvSpPr>
          <p:cNvPr id="392202" name="Text Box 10"/>
          <p:cNvSpPr txBox="1">
            <a:spLocks noChangeArrowheads="1"/>
          </p:cNvSpPr>
          <p:nvPr/>
        </p:nvSpPr>
        <p:spPr bwMode="auto">
          <a:xfrm>
            <a:off x="1295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2203" name="Text Box 11"/>
          <p:cNvSpPr txBox="1">
            <a:spLocks noChangeArrowheads="1"/>
          </p:cNvSpPr>
          <p:nvPr/>
        </p:nvSpPr>
        <p:spPr bwMode="auto">
          <a:xfrm>
            <a:off x="3962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92204" name="Text Box 12"/>
          <p:cNvSpPr txBox="1">
            <a:spLocks noChangeArrowheads="1"/>
          </p:cNvSpPr>
          <p:nvPr/>
        </p:nvSpPr>
        <p:spPr bwMode="auto">
          <a:xfrm>
            <a:off x="5410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92205" name="Text Box 13"/>
          <p:cNvSpPr txBox="1">
            <a:spLocks noChangeArrowheads="1"/>
          </p:cNvSpPr>
          <p:nvPr/>
        </p:nvSpPr>
        <p:spPr bwMode="auto">
          <a:xfrm>
            <a:off x="6858000" y="1143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Gb/Ab</a:t>
            </a:r>
          </a:p>
        </p:txBody>
      </p:sp>
      <p:sp>
        <p:nvSpPr>
          <p:cNvPr id="392206" name="Text Box 14"/>
          <p:cNvSpPr txBox="1">
            <a:spLocks noChangeArrowheads="1"/>
          </p:cNvSpPr>
          <p:nvPr/>
        </p:nvSpPr>
        <p:spPr bwMode="auto">
          <a:xfrm>
            <a:off x="1524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2207" name="Text Box 15"/>
          <p:cNvSpPr txBox="1">
            <a:spLocks noChangeArrowheads="1"/>
          </p:cNvSpPr>
          <p:nvPr/>
        </p:nvSpPr>
        <p:spPr bwMode="auto">
          <a:xfrm>
            <a:off x="15240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Eb7</a:t>
            </a:r>
          </a:p>
        </p:txBody>
      </p:sp>
      <p:sp>
        <p:nvSpPr>
          <p:cNvPr id="392208" name="Text Box 16"/>
          <p:cNvSpPr txBox="1">
            <a:spLocks noChangeArrowheads="1"/>
          </p:cNvSpPr>
          <p:nvPr/>
        </p:nvSpPr>
        <p:spPr bwMode="auto">
          <a:xfrm>
            <a:off x="2743200" y="2895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392209" name="Text Box 17"/>
          <p:cNvSpPr txBox="1">
            <a:spLocks noChangeArrowheads="1"/>
          </p:cNvSpPr>
          <p:nvPr/>
        </p:nvSpPr>
        <p:spPr bwMode="auto">
          <a:xfrm>
            <a:off x="54102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Ebm7/Ab</a:t>
            </a:r>
          </a:p>
        </p:txBody>
      </p:sp>
      <p:sp>
        <p:nvSpPr>
          <p:cNvPr id="392210" name="Text Box 18"/>
          <p:cNvSpPr txBox="1">
            <a:spLocks noChangeArrowheads="1"/>
          </p:cNvSpPr>
          <p:nvPr/>
        </p:nvSpPr>
        <p:spPr bwMode="auto">
          <a:xfrm>
            <a:off x="73152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4"/>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Bad times, evil ways</a:t>
            </a:r>
          </a:p>
        </p:txBody>
      </p:sp>
      <p:sp>
        <p:nvSpPr>
          <p:cNvPr id="228355" name="Text Box 5"/>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Count all the money and it slips away</a:t>
            </a:r>
          </a:p>
        </p:txBody>
      </p:sp>
      <p:sp>
        <p:nvSpPr>
          <p:cNvPr id="228356" name="Text Box 6"/>
          <p:cNvSpPr txBox="1">
            <a:spLocks noChangeArrowheads="1"/>
          </p:cNvSpPr>
          <p:nvPr/>
        </p:nvSpPr>
        <p:spPr bwMode="auto">
          <a:xfrm>
            <a:off x="0" y="1981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Earthquakes, rumors of war</a:t>
            </a:r>
          </a:p>
        </p:txBody>
      </p:sp>
      <p:sp>
        <p:nvSpPr>
          <p:cNvPr id="228357" name="Text Box 7"/>
          <p:cNvSpPr txBox="1">
            <a:spLocks noChangeArrowheads="1"/>
          </p:cNvSpPr>
          <p:nvPr/>
        </p:nvSpPr>
        <p:spPr bwMode="auto">
          <a:xfrm>
            <a:off x="0" y="2819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Never satisfied, always tryin’ for more</a:t>
            </a:r>
          </a:p>
        </p:txBody>
      </p:sp>
      <p:sp>
        <p:nvSpPr>
          <p:cNvPr id="228358" name="Text Box 8"/>
          <p:cNvSpPr txBox="1">
            <a:spLocks noChangeArrowheads="1"/>
          </p:cNvSpPr>
          <p:nvPr/>
        </p:nvSpPr>
        <p:spPr bwMode="auto">
          <a:xfrm>
            <a:off x="0" y="3657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Oh, but I’ve got a Friend </a:t>
            </a:r>
          </a:p>
        </p:txBody>
      </p:sp>
      <p:sp>
        <p:nvSpPr>
          <p:cNvPr id="228359" name="Text Box 9"/>
          <p:cNvSpPr txBox="1">
            <a:spLocks noChangeArrowheads="1"/>
          </p:cNvSpPr>
          <p:nvPr/>
        </p:nvSpPr>
        <p:spPr bwMode="auto">
          <a:xfrm>
            <a:off x="0" y="4495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Who is with me to the end</a:t>
            </a:r>
          </a:p>
        </p:txBody>
      </p:sp>
      <p:sp>
        <p:nvSpPr>
          <p:cNvPr id="228360" name="Text Box 10"/>
          <p:cNvSpPr txBox="1">
            <a:spLocks noChangeArrowheads="1"/>
          </p:cNvSpPr>
          <p:nvPr/>
        </p:nvSpPr>
        <p:spPr bwMode="auto">
          <a:xfrm>
            <a:off x="0" y="5334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without a single doubt I can stand and shout</a:t>
            </a:r>
          </a:p>
        </p:txBody>
      </p:sp>
      <p:sp>
        <p:nvSpPr>
          <p:cNvPr id="395275" name="Text Box 11"/>
          <p:cNvSpPr txBox="1">
            <a:spLocks noChangeArrowheads="1"/>
          </p:cNvSpPr>
          <p:nvPr/>
        </p:nvSpPr>
        <p:spPr bwMode="auto">
          <a:xfrm>
            <a:off x="2514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5276" name="Text Box 12"/>
          <p:cNvSpPr txBox="1">
            <a:spLocks noChangeArrowheads="1"/>
          </p:cNvSpPr>
          <p:nvPr/>
        </p:nvSpPr>
        <p:spPr bwMode="auto">
          <a:xfrm>
            <a:off x="4495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95277" name="Text Box 13"/>
          <p:cNvSpPr txBox="1">
            <a:spLocks noChangeArrowheads="1"/>
          </p:cNvSpPr>
          <p:nvPr/>
        </p:nvSpPr>
        <p:spPr bwMode="auto">
          <a:xfrm>
            <a:off x="10668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p>
        </p:txBody>
      </p:sp>
      <p:sp>
        <p:nvSpPr>
          <p:cNvPr id="395278" name="Text Box 14"/>
          <p:cNvSpPr txBox="1">
            <a:spLocks noChangeArrowheads="1"/>
          </p:cNvSpPr>
          <p:nvPr/>
        </p:nvSpPr>
        <p:spPr bwMode="auto">
          <a:xfrm>
            <a:off x="6019800" y="914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95279" name="Text Box 15"/>
          <p:cNvSpPr txBox="1">
            <a:spLocks noChangeArrowheads="1"/>
          </p:cNvSpPr>
          <p:nvPr/>
        </p:nvSpPr>
        <p:spPr bwMode="auto">
          <a:xfrm>
            <a:off x="19050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5280" name="Text Box 16"/>
          <p:cNvSpPr txBox="1">
            <a:spLocks noChangeArrowheads="1"/>
          </p:cNvSpPr>
          <p:nvPr/>
        </p:nvSpPr>
        <p:spPr bwMode="auto">
          <a:xfrm>
            <a:off x="46482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95281" name="Text Box 17"/>
          <p:cNvSpPr txBox="1">
            <a:spLocks noChangeArrowheads="1"/>
          </p:cNvSpPr>
          <p:nvPr/>
        </p:nvSpPr>
        <p:spPr bwMode="auto">
          <a:xfrm>
            <a:off x="9144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p>
        </p:txBody>
      </p:sp>
      <p:sp>
        <p:nvSpPr>
          <p:cNvPr id="395282" name="Text Box 18"/>
          <p:cNvSpPr txBox="1">
            <a:spLocks noChangeArrowheads="1"/>
          </p:cNvSpPr>
          <p:nvPr/>
        </p:nvSpPr>
        <p:spPr bwMode="auto">
          <a:xfrm>
            <a:off x="5334000" y="2514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95283" name="Text Box 19"/>
          <p:cNvSpPr txBox="1">
            <a:spLocks noChangeArrowheads="1"/>
          </p:cNvSpPr>
          <p:nvPr/>
        </p:nvSpPr>
        <p:spPr bwMode="auto">
          <a:xfrm>
            <a:off x="28956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5284" name="Text Box 20"/>
          <p:cNvSpPr txBox="1">
            <a:spLocks noChangeArrowheads="1"/>
          </p:cNvSpPr>
          <p:nvPr/>
        </p:nvSpPr>
        <p:spPr bwMode="auto">
          <a:xfrm>
            <a:off x="54102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95285" name="Text Box 21"/>
          <p:cNvSpPr txBox="1">
            <a:spLocks noChangeArrowheads="1"/>
          </p:cNvSpPr>
          <p:nvPr/>
        </p:nvSpPr>
        <p:spPr bwMode="auto">
          <a:xfrm>
            <a:off x="38100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95286" name="Text Box 22"/>
          <p:cNvSpPr txBox="1">
            <a:spLocks noChangeArrowheads="1"/>
          </p:cNvSpPr>
          <p:nvPr/>
        </p:nvSpPr>
        <p:spPr bwMode="auto">
          <a:xfrm>
            <a:off x="62484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95287" name="Text Box 23"/>
          <p:cNvSpPr txBox="1">
            <a:spLocks noChangeArrowheads="1"/>
          </p:cNvSpPr>
          <p:nvPr/>
        </p:nvSpPr>
        <p:spPr bwMode="auto">
          <a:xfrm>
            <a:off x="1600200" y="5029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F7sus/C</a:t>
            </a:r>
          </a:p>
        </p:txBody>
      </p:sp>
      <p:sp>
        <p:nvSpPr>
          <p:cNvPr id="395288" name="Text Box 24"/>
          <p:cNvSpPr txBox="1">
            <a:spLocks noChangeArrowheads="1"/>
          </p:cNvSpPr>
          <p:nvPr/>
        </p:nvSpPr>
        <p:spPr bwMode="auto">
          <a:xfrm>
            <a:off x="41148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395289" name="Text Box 25"/>
          <p:cNvSpPr txBox="1">
            <a:spLocks noChangeArrowheads="1"/>
          </p:cNvSpPr>
          <p:nvPr/>
        </p:nvSpPr>
        <p:spPr bwMode="auto">
          <a:xfrm>
            <a:off x="5715000" y="5029200"/>
            <a:ext cx="3429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Absus/Bb Aaug7  Gb/Ab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533400"/>
            <a:ext cx="9144000" cy="527367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rPr>
              <a:t> </a:t>
            </a:r>
            <a:r>
              <a:rPr lang="en-US" sz="4000">
                <a:solidFill>
                  <a:schemeClr val="bg1"/>
                </a:solidFill>
              </a:rPr>
              <a:t>I just want to take a little time right now </a:t>
            </a:r>
          </a:p>
          <a:p>
            <a:pPr algn="ctr">
              <a:spcBef>
                <a:spcPct val="50000"/>
              </a:spcBef>
            </a:pPr>
            <a:r>
              <a:rPr lang="en-US" sz="4000">
                <a:solidFill>
                  <a:schemeClr val="bg1"/>
                </a:solidFill>
              </a:rPr>
              <a:t>To say thank You Lord</a:t>
            </a:r>
          </a:p>
          <a:p>
            <a:pPr algn="ctr">
              <a:spcBef>
                <a:spcPct val="50000"/>
              </a:spcBef>
            </a:pPr>
            <a:r>
              <a:rPr lang="en-US" sz="4000">
                <a:solidFill>
                  <a:schemeClr val="bg1"/>
                </a:solidFill>
              </a:rPr>
              <a:t>For all You’ve done for me</a:t>
            </a:r>
          </a:p>
          <a:p>
            <a:pPr algn="ctr">
              <a:spcBef>
                <a:spcPct val="50000"/>
              </a:spcBef>
            </a:pPr>
            <a:r>
              <a:rPr lang="en-US" sz="4000">
                <a:solidFill>
                  <a:schemeClr val="bg1"/>
                </a:solidFill>
              </a:rPr>
              <a:t>I just want to take a little time right now</a:t>
            </a:r>
          </a:p>
          <a:p>
            <a:pPr algn="ctr">
              <a:spcBef>
                <a:spcPct val="50000"/>
              </a:spcBef>
            </a:pPr>
            <a:r>
              <a:rPr lang="en-US" sz="4000">
                <a:solidFill>
                  <a:schemeClr val="bg1"/>
                </a:solidFill>
              </a:rPr>
              <a:t>To say thank You Lord</a:t>
            </a:r>
          </a:p>
          <a:p>
            <a:pPr algn="ctr">
              <a:spcBef>
                <a:spcPct val="50000"/>
              </a:spcBef>
            </a:pPr>
            <a:r>
              <a:rPr lang="en-US" sz="4000">
                <a:solidFill>
                  <a:schemeClr val="bg1"/>
                </a:solidFill>
              </a:rPr>
              <a:t>For all You’ve done for me</a:t>
            </a:r>
            <a:endParaRPr lang="en-US" sz="4000" b="1">
              <a:solidFill>
                <a:srgbClr val="FF0000"/>
              </a:solidFill>
            </a:endParaRPr>
          </a:p>
        </p:txBody>
      </p:sp>
      <p:sp>
        <p:nvSpPr>
          <p:cNvPr id="125955" name="Text Box 3"/>
          <p:cNvSpPr txBox="1">
            <a:spLocks noChangeArrowheads="1"/>
          </p:cNvSpPr>
          <p:nvPr/>
        </p:nvSpPr>
        <p:spPr bwMode="auto">
          <a:xfrm>
            <a:off x="6629400" y="480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5956" name="Text Box 4"/>
          <p:cNvSpPr txBox="1">
            <a:spLocks noChangeArrowheads="1"/>
          </p:cNvSpPr>
          <p:nvPr/>
        </p:nvSpPr>
        <p:spPr bwMode="auto">
          <a:xfrm>
            <a:off x="16002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C7sus</a:t>
            </a:r>
            <a:endParaRPr lang="en-US" sz="3600">
              <a:solidFill>
                <a:srgbClr val="FF0000"/>
              </a:solidFill>
              <a:effectLst>
                <a:outerShdw blurRad="38100" dist="38100" dir="2700000" algn="tl">
                  <a:srgbClr val="C0C0C0"/>
                </a:outerShdw>
              </a:effectLst>
            </a:endParaRPr>
          </a:p>
        </p:txBody>
      </p:sp>
      <p:sp>
        <p:nvSpPr>
          <p:cNvPr id="125957" name="Text Box 5"/>
          <p:cNvSpPr txBox="1">
            <a:spLocks noChangeArrowheads="1"/>
          </p:cNvSpPr>
          <p:nvPr/>
        </p:nvSpPr>
        <p:spPr bwMode="auto">
          <a:xfrm>
            <a:off x="26670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Bbo/C</a:t>
            </a:r>
            <a:endParaRPr lang="en-US" sz="3600">
              <a:solidFill>
                <a:srgbClr val="FF0000"/>
              </a:solidFill>
              <a:effectLst>
                <a:outerShdw blurRad="38100" dist="38100" dir="2700000" algn="tl">
                  <a:srgbClr val="C0C0C0"/>
                </a:outerShdw>
              </a:effectLst>
            </a:endParaRPr>
          </a:p>
        </p:txBody>
      </p:sp>
      <p:sp>
        <p:nvSpPr>
          <p:cNvPr id="125958" name="Text Box 6"/>
          <p:cNvSpPr txBox="1">
            <a:spLocks noChangeArrowheads="1"/>
          </p:cNvSpPr>
          <p:nvPr/>
        </p:nvSpPr>
        <p:spPr bwMode="auto">
          <a:xfrm>
            <a:off x="37338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endParaRPr lang="en-US" sz="3600">
              <a:solidFill>
                <a:srgbClr val="FF0000"/>
              </a:solidFill>
              <a:effectLst>
                <a:outerShdw blurRad="38100" dist="38100" dir="2700000" algn="tl">
                  <a:srgbClr val="C0C0C0"/>
                </a:outerShdw>
              </a:effectLst>
            </a:endParaRPr>
          </a:p>
        </p:txBody>
      </p:sp>
      <p:sp>
        <p:nvSpPr>
          <p:cNvPr id="125959" name="Text Box 7"/>
          <p:cNvSpPr txBox="1">
            <a:spLocks noChangeArrowheads="1"/>
          </p:cNvSpPr>
          <p:nvPr/>
        </p:nvSpPr>
        <p:spPr bwMode="auto">
          <a:xfrm>
            <a:off x="54864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Ebm13</a:t>
            </a:r>
            <a:endParaRPr lang="en-US" sz="3600">
              <a:solidFill>
                <a:srgbClr val="FF0000"/>
              </a:solidFill>
              <a:effectLst>
                <a:outerShdw blurRad="38100" dist="38100" dir="2700000" algn="tl">
                  <a:srgbClr val="C0C0C0"/>
                </a:outerShdw>
              </a:effectLst>
            </a:endParaRPr>
          </a:p>
        </p:txBody>
      </p:sp>
      <p:sp>
        <p:nvSpPr>
          <p:cNvPr id="125960" name="Text Box 8"/>
          <p:cNvSpPr txBox="1">
            <a:spLocks noChangeArrowheads="1"/>
          </p:cNvSpPr>
          <p:nvPr/>
        </p:nvSpPr>
        <p:spPr bwMode="auto">
          <a:xfrm>
            <a:off x="73152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125961" name="Text Box 9"/>
          <p:cNvSpPr txBox="1">
            <a:spLocks noChangeArrowheads="1"/>
          </p:cNvSpPr>
          <p:nvPr/>
        </p:nvSpPr>
        <p:spPr bwMode="auto">
          <a:xfrm>
            <a:off x="3810000" y="3886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5962" name="Text Box 10"/>
          <p:cNvSpPr txBox="1">
            <a:spLocks noChangeArrowheads="1"/>
          </p:cNvSpPr>
          <p:nvPr/>
        </p:nvSpPr>
        <p:spPr bwMode="auto">
          <a:xfrm>
            <a:off x="60198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3600">
              <a:solidFill>
                <a:srgbClr val="FF0000"/>
              </a:solidFill>
              <a:effectLst>
                <a:outerShdw blurRad="38100" dist="38100" dir="2700000" algn="tl">
                  <a:srgbClr val="C0C0C0"/>
                </a:outerShdw>
              </a:effectLst>
            </a:endParaRPr>
          </a:p>
        </p:txBody>
      </p:sp>
      <p:sp>
        <p:nvSpPr>
          <p:cNvPr id="125963" name="Text Box 11"/>
          <p:cNvSpPr txBox="1">
            <a:spLocks noChangeArrowheads="1"/>
          </p:cNvSpPr>
          <p:nvPr/>
        </p:nvSpPr>
        <p:spPr bwMode="auto">
          <a:xfrm>
            <a:off x="24384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3600">
              <a:solidFill>
                <a:srgbClr val="FF0000"/>
              </a:solidFill>
              <a:effectLst>
                <a:outerShdw blurRad="38100" dist="38100" dir="2700000" algn="tl">
                  <a:srgbClr val="C0C0C0"/>
                </a:outerShdw>
              </a:effectLst>
            </a:endParaRPr>
          </a:p>
        </p:txBody>
      </p:sp>
      <p:sp>
        <p:nvSpPr>
          <p:cNvPr id="125964" name="Text Box 12"/>
          <p:cNvSpPr txBox="1">
            <a:spLocks noChangeArrowheads="1"/>
          </p:cNvSpPr>
          <p:nvPr/>
        </p:nvSpPr>
        <p:spPr bwMode="auto">
          <a:xfrm>
            <a:off x="4876800" y="480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5965" name="Text Box 13"/>
          <p:cNvSpPr txBox="1">
            <a:spLocks noChangeArrowheads="1"/>
          </p:cNvSpPr>
          <p:nvPr/>
        </p:nvSpPr>
        <p:spPr bwMode="auto">
          <a:xfrm>
            <a:off x="5334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125966" name="Text Box 14"/>
          <p:cNvSpPr txBox="1">
            <a:spLocks noChangeArrowheads="1"/>
          </p:cNvSpPr>
          <p:nvPr/>
        </p:nvSpPr>
        <p:spPr bwMode="auto">
          <a:xfrm>
            <a:off x="1371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C7sus</a:t>
            </a:r>
            <a:endParaRPr lang="en-US" sz="3600">
              <a:solidFill>
                <a:srgbClr val="FF0000"/>
              </a:solidFill>
              <a:effectLst>
                <a:outerShdw blurRad="38100" dist="38100" dir="2700000" algn="tl">
                  <a:srgbClr val="C0C0C0"/>
                </a:outerShdw>
              </a:effectLst>
            </a:endParaRPr>
          </a:p>
        </p:txBody>
      </p:sp>
      <p:sp>
        <p:nvSpPr>
          <p:cNvPr id="125967" name="Text Box 15"/>
          <p:cNvSpPr txBox="1">
            <a:spLocks noChangeArrowheads="1"/>
          </p:cNvSpPr>
          <p:nvPr/>
        </p:nvSpPr>
        <p:spPr bwMode="auto">
          <a:xfrm>
            <a:off x="2514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Bbo/C</a:t>
            </a:r>
            <a:endParaRPr lang="en-US" sz="3600">
              <a:solidFill>
                <a:srgbClr val="FF0000"/>
              </a:solidFill>
              <a:effectLst>
                <a:outerShdw blurRad="38100" dist="38100" dir="2700000" algn="tl">
                  <a:srgbClr val="C0C0C0"/>
                </a:outerShdw>
              </a:effectLst>
            </a:endParaRPr>
          </a:p>
        </p:txBody>
      </p:sp>
      <p:sp>
        <p:nvSpPr>
          <p:cNvPr id="125968" name="Text Box 16"/>
          <p:cNvSpPr txBox="1">
            <a:spLocks noChangeArrowheads="1"/>
          </p:cNvSpPr>
          <p:nvPr/>
        </p:nvSpPr>
        <p:spPr bwMode="auto">
          <a:xfrm>
            <a:off x="3657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endParaRPr lang="en-US" sz="3600">
              <a:solidFill>
                <a:srgbClr val="FF0000"/>
              </a:solidFill>
              <a:effectLst>
                <a:outerShdw blurRad="38100" dist="38100" dir="2700000" algn="tl">
                  <a:srgbClr val="C0C0C0"/>
                </a:outerShdw>
              </a:effectLst>
            </a:endParaRPr>
          </a:p>
        </p:txBody>
      </p:sp>
      <p:sp>
        <p:nvSpPr>
          <p:cNvPr id="125969" name="Text Box 17"/>
          <p:cNvSpPr txBox="1">
            <a:spLocks noChangeArrowheads="1"/>
          </p:cNvSpPr>
          <p:nvPr/>
        </p:nvSpPr>
        <p:spPr bwMode="auto">
          <a:xfrm>
            <a:off x="5638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Ebm13</a:t>
            </a:r>
            <a:endParaRPr lang="en-US" sz="3600">
              <a:solidFill>
                <a:srgbClr val="FF0000"/>
              </a:solidFill>
              <a:effectLst>
                <a:outerShdw blurRad="38100" dist="38100" dir="2700000" algn="tl">
                  <a:srgbClr val="C0C0C0"/>
                </a:outerShdw>
              </a:effectLst>
            </a:endParaRPr>
          </a:p>
        </p:txBody>
      </p:sp>
      <p:sp>
        <p:nvSpPr>
          <p:cNvPr id="125970" name="Text Box 18"/>
          <p:cNvSpPr txBox="1">
            <a:spLocks noChangeArrowheads="1"/>
          </p:cNvSpPr>
          <p:nvPr/>
        </p:nvSpPr>
        <p:spPr bwMode="auto">
          <a:xfrm>
            <a:off x="7086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125971" name="Text Box 19"/>
          <p:cNvSpPr txBox="1">
            <a:spLocks noChangeArrowheads="1"/>
          </p:cNvSpPr>
          <p:nvPr/>
        </p:nvSpPr>
        <p:spPr bwMode="auto">
          <a:xfrm>
            <a:off x="37338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5972" name="Text Box 20"/>
          <p:cNvSpPr txBox="1">
            <a:spLocks noChangeArrowheads="1"/>
          </p:cNvSpPr>
          <p:nvPr/>
        </p:nvSpPr>
        <p:spPr bwMode="auto">
          <a:xfrm>
            <a:off x="57912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3600">
              <a:solidFill>
                <a:srgbClr val="FF0000"/>
              </a:solidFill>
              <a:effectLst>
                <a:outerShdw blurRad="38100" dist="38100" dir="2700000" algn="tl">
                  <a:srgbClr val="C0C0C0"/>
                </a:outerShdw>
              </a:effectLst>
            </a:endParaRPr>
          </a:p>
        </p:txBody>
      </p:sp>
      <p:sp>
        <p:nvSpPr>
          <p:cNvPr id="125973" name="Text Box 21"/>
          <p:cNvSpPr txBox="1">
            <a:spLocks noChangeArrowheads="1"/>
          </p:cNvSpPr>
          <p:nvPr/>
        </p:nvSpPr>
        <p:spPr bwMode="auto">
          <a:xfrm>
            <a:off x="22098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3600">
              <a:solidFill>
                <a:srgbClr val="FF0000"/>
              </a:solidFill>
              <a:effectLst>
                <a:outerShdw blurRad="38100" dist="38100" dir="2700000" algn="tl">
                  <a:srgbClr val="C0C0C0"/>
                </a:outerShdw>
              </a:effectLst>
            </a:endParaRPr>
          </a:p>
        </p:txBody>
      </p:sp>
      <p:sp>
        <p:nvSpPr>
          <p:cNvPr id="125974" name="Text Box 22"/>
          <p:cNvSpPr txBox="1">
            <a:spLocks noChangeArrowheads="1"/>
          </p:cNvSpPr>
          <p:nvPr/>
        </p:nvSpPr>
        <p:spPr bwMode="auto">
          <a:xfrm>
            <a:off x="65532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5975" name="Text Box 23"/>
          <p:cNvSpPr txBox="1">
            <a:spLocks noChangeArrowheads="1"/>
          </p:cNvSpPr>
          <p:nvPr/>
        </p:nvSpPr>
        <p:spPr bwMode="auto">
          <a:xfrm>
            <a:off x="304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0" y="609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that Jesus loves me</a:t>
            </a:r>
          </a:p>
        </p:txBody>
      </p:sp>
      <p:sp>
        <p:nvSpPr>
          <p:cNvPr id="229379" name="Text Box 3"/>
          <p:cNvSpPr txBox="1">
            <a:spLocks noChangeArrowheads="1"/>
          </p:cNvSpPr>
          <p:nvPr/>
        </p:nvSpPr>
        <p:spPr bwMode="auto">
          <a:xfrm>
            <a:off x="0" y="1447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that Jesus loves me</a:t>
            </a:r>
          </a:p>
        </p:txBody>
      </p:sp>
      <p:sp>
        <p:nvSpPr>
          <p:cNvPr id="229380" name="Text Box 4"/>
          <p:cNvSpPr txBox="1">
            <a:spLocks noChangeArrowheads="1"/>
          </p:cNvSpPr>
          <p:nvPr/>
        </p:nvSpPr>
        <p:spPr bwMode="auto">
          <a:xfrm>
            <a:off x="0" y="2286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He loves me now</a:t>
            </a:r>
          </a:p>
        </p:txBody>
      </p:sp>
      <p:sp>
        <p:nvSpPr>
          <p:cNvPr id="229381" name="Text Box 5"/>
          <p:cNvSpPr txBox="1">
            <a:spLocks noChangeArrowheads="1"/>
          </p:cNvSpPr>
          <p:nvPr/>
        </p:nvSpPr>
        <p:spPr bwMode="auto">
          <a:xfrm>
            <a:off x="0" y="3276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Oh yeah,      I’m glad He loves me now</a:t>
            </a:r>
          </a:p>
        </p:txBody>
      </p:sp>
      <p:sp>
        <p:nvSpPr>
          <p:cNvPr id="394246" name="Text Box 6"/>
          <p:cNvSpPr txBox="1">
            <a:spLocks noChangeArrowheads="1"/>
          </p:cNvSpPr>
          <p:nvPr/>
        </p:nvSpPr>
        <p:spPr bwMode="auto">
          <a:xfrm>
            <a:off x="14478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4247" name="Text Box 7"/>
          <p:cNvSpPr txBox="1">
            <a:spLocks noChangeArrowheads="1"/>
          </p:cNvSpPr>
          <p:nvPr/>
        </p:nvSpPr>
        <p:spPr bwMode="auto">
          <a:xfrm>
            <a:off x="41148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94248" name="Text Box 8"/>
          <p:cNvSpPr txBox="1">
            <a:spLocks noChangeArrowheads="1"/>
          </p:cNvSpPr>
          <p:nvPr/>
        </p:nvSpPr>
        <p:spPr bwMode="auto">
          <a:xfrm>
            <a:off x="55626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94249" name="Text Box 9"/>
          <p:cNvSpPr txBox="1">
            <a:spLocks noChangeArrowheads="1"/>
          </p:cNvSpPr>
          <p:nvPr/>
        </p:nvSpPr>
        <p:spPr bwMode="auto">
          <a:xfrm>
            <a:off x="6858000" y="2286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Gb/Ab</a:t>
            </a:r>
          </a:p>
        </p:txBody>
      </p:sp>
      <p:sp>
        <p:nvSpPr>
          <p:cNvPr id="394250" name="Text Box 10"/>
          <p:cNvSpPr txBox="1">
            <a:spLocks noChangeArrowheads="1"/>
          </p:cNvSpPr>
          <p:nvPr/>
        </p:nvSpPr>
        <p:spPr bwMode="auto">
          <a:xfrm>
            <a:off x="1295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4251" name="Text Box 11"/>
          <p:cNvSpPr txBox="1">
            <a:spLocks noChangeArrowheads="1"/>
          </p:cNvSpPr>
          <p:nvPr/>
        </p:nvSpPr>
        <p:spPr bwMode="auto">
          <a:xfrm>
            <a:off x="3962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94252" name="Text Box 12"/>
          <p:cNvSpPr txBox="1">
            <a:spLocks noChangeArrowheads="1"/>
          </p:cNvSpPr>
          <p:nvPr/>
        </p:nvSpPr>
        <p:spPr bwMode="auto">
          <a:xfrm>
            <a:off x="5410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94253" name="Text Box 13"/>
          <p:cNvSpPr txBox="1">
            <a:spLocks noChangeArrowheads="1"/>
          </p:cNvSpPr>
          <p:nvPr/>
        </p:nvSpPr>
        <p:spPr bwMode="auto">
          <a:xfrm>
            <a:off x="6858000" y="1143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Gb/Ab</a:t>
            </a:r>
          </a:p>
        </p:txBody>
      </p:sp>
      <p:sp>
        <p:nvSpPr>
          <p:cNvPr id="394254" name="Text Box 14"/>
          <p:cNvSpPr txBox="1">
            <a:spLocks noChangeArrowheads="1"/>
          </p:cNvSpPr>
          <p:nvPr/>
        </p:nvSpPr>
        <p:spPr bwMode="auto">
          <a:xfrm>
            <a:off x="1524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4255" name="Text Box 15"/>
          <p:cNvSpPr txBox="1">
            <a:spLocks noChangeArrowheads="1"/>
          </p:cNvSpPr>
          <p:nvPr/>
        </p:nvSpPr>
        <p:spPr bwMode="auto">
          <a:xfrm>
            <a:off x="15240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Eb7</a:t>
            </a:r>
          </a:p>
        </p:txBody>
      </p:sp>
      <p:sp>
        <p:nvSpPr>
          <p:cNvPr id="394256" name="Text Box 16"/>
          <p:cNvSpPr txBox="1">
            <a:spLocks noChangeArrowheads="1"/>
          </p:cNvSpPr>
          <p:nvPr/>
        </p:nvSpPr>
        <p:spPr bwMode="auto">
          <a:xfrm>
            <a:off x="2743200" y="2895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394257" name="Text Box 17"/>
          <p:cNvSpPr txBox="1">
            <a:spLocks noChangeArrowheads="1"/>
          </p:cNvSpPr>
          <p:nvPr/>
        </p:nvSpPr>
        <p:spPr bwMode="auto">
          <a:xfrm>
            <a:off x="54102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Ebm7/Ab</a:t>
            </a:r>
          </a:p>
        </p:txBody>
      </p:sp>
      <p:sp>
        <p:nvSpPr>
          <p:cNvPr id="394258" name="Text Box 18"/>
          <p:cNvSpPr txBox="1">
            <a:spLocks noChangeArrowheads="1"/>
          </p:cNvSpPr>
          <p:nvPr/>
        </p:nvSpPr>
        <p:spPr bwMode="auto">
          <a:xfrm>
            <a:off x="73152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Searching from east to west</a:t>
            </a:r>
          </a:p>
        </p:txBody>
      </p:sp>
      <p:sp>
        <p:nvSpPr>
          <p:cNvPr id="230403" name="Text Box 3"/>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Tryin’ to find love like all the rest</a:t>
            </a:r>
          </a:p>
        </p:txBody>
      </p:sp>
      <p:sp>
        <p:nvSpPr>
          <p:cNvPr id="230404" name="Text Box 4"/>
          <p:cNvSpPr txBox="1">
            <a:spLocks noChangeArrowheads="1"/>
          </p:cNvSpPr>
          <p:nvPr/>
        </p:nvSpPr>
        <p:spPr bwMode="auto">
          <a:xfrm>
            <a:off x="0" y="1981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Gotta make it happen, ooh</a:t>
            </a:r>
          </a:p>
        </p:txBody>
      </p:sp>
      <p:sp>
        <p:nvSpPr>
          <p:cNvPr id="230405" name="Text Box 5"/>
          <p:cNvSpPr txBox="1">
            <a:spLocks noChangeArrowheads="1"/>
          </p:cNvSpPr>
          <p:nvPr/>
        </p:nvSpPr>
        <p:spPr bwMode="auto">
          <a:xfrm>
            <a:off x="0" y="2667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It never turns out right </a:t>
            </a:r>
          </a:p>
        </p:txBody>
      </p:sp>
      <p:sp>
        <p:nvSpPr>
          <p:cNvPr id="230406" name="Text Box 6"/>
          <p:cNvSpPr txBox="1">
            <a:spLocks noChangeArrowheads="1"/>
          </p:cNvSpPr>
          <p:nvPr/>
        </p:nvSpPr>
        <p:spPr bwMode="auto">
          <a:xfrm>
            <a:off x="0" y="3429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Oh, but I’ve got a Friend </a:t>
            </a:r>
          </a:p>
        </p:txBody>
      </p:sp>
      <p:sp>
        <p:nvSpPr>
          <p:cNvPr id="230407" name="Text Box 7"/>
          <p:cNvSpPr txBox="1">
            <a:spLocks noChangeArrowheads="1"/>
          </p:cNvSpPr>
          <p:nvPr/>
        </p:nvSpPr>
        <p:spPr bwMode="auto">
          <a:xfrm>
            <a:off x="0" y="4495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Who is with me to the end</a:t>
            </a:r>
          </a:p>
        </p:txBody>
      </p:sp>
      <p:sp>
        <p:nvSpPr>
          <p:cNvPr id="230408" name="Text Box 8"/>
          <p:cNvSpPr txBox="1">
            <a:spLocks noChangeArrowheads="1"/>
          </p:cNvSpPr>
          <p:nvPr/>
        </p:nvSpPr>
        <p:spPr bwMode="auto">
          <a:xfrm>
            <a:off x="0" y="5943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without a single doubt I can stand and shout</a:t>
            </a:r>
          </a:p>
        </p:txBody>
      </p:sp>
      <p:sp>
        <p:nvSpPr>
          <p:cNvPr id="393225" name="Text Box 9"/>
          <p:cNvSpPr txBox="1">
            <a:spLocks noChangeArrowheads="1"/>
          </p:cNvSpPr>
          <p:nvPr/>
        </p:nvSpPr>
        <p:spPr bwMode="auto">
          <a:xfrm>
            <a:off x="2514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3226" name="Text Box 10"/>
          <p:cNvSpPr txBox="1">
            <a:spLocks noChangeArrowheads="1"/>
          </p:cNvSpPr>
          <p:nvPr/>
        </p:nvSpPr>
        <p:spPr bwMode="auto">
          <a:xfrm>
            <a:off x="4495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93227" name="Text Box 11"/>
          <p:cNvSpPr txBox="1">
            <a:spLocks noChangeArrowheads="1"/>
          </p:cNvSpPr>
          <p:nvPr/>
        </p:nvSpPr>
        <p:spPr bwMode="auto">
          <a:xfrm>
            <a:off x="12954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p>
        </p:txBody>
      </p:sp>
      <p:sp>
        <p:nvSpPr>
          <p:cNvPr id="393228" name="Text Box 12"/>
          <p:cNvSpPr txBox="1">
            <a:spLocks noChangeArrowheads="1"/>
          </p:cNvSpPr>
          <p:nvPr/>
        </p:nvSpPr>
        <p:spPr bwMode="auto">
          <a:xfrm>
            <a:off x="5410200" y="914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93229" name="Text Box 13"/>
          <p:cNvSpPr txBox="1">
            <a:spLocks noChangeArrowheads="1"/>
          </p:cNvSpPr>
          <p:nvPr/>
        </p:nvSpPr>
        <p:spPr bwMode="auto">
          <a:xfrm>
            <a:off x="19050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3230" name="Text Box 14"/>
          <p:cNvSpPr txBox="1">
            <a:spLocks noChangeArrowheads="1"/>
          </p:cNvSpPr>
          <p:nvPr/>
        </p:nvSpPr>
        <p:spPr bwMode="auto">
          <a:xfrm>
            <a:off x="46482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393231" name="Text Box 15"/>
          <p:cNvSpPr txBox="1">
            <a:spLocks noChangeArrowheads="1"/>
          </p:cNvSpPr>
          <p:nvPr/>
        </p:nvSpPr>
        <p:spPr bwMode="auto">
          <a:xfrm>
            <a:off x="17526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p>
        </p:txBody>
      </p:sp>
      <p:sp>
        <p:nvSpPr>
          <p:cNvPr id="393232" name="Text Box 16"/>
          <p:cNvSpPr txBox="1">
            <a:spLocks noChangeArrowheads="1"/>
          </p:cNvSpPr>
          <p:nvPr/>
        </p:nvSpPr>
        <p:spPr bwMode="auto">
          <a:xfrm>
            <a:off x="5638800" y="2438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393233" name="Text Box 17"/>
          <p:cNvSpPr txBox="1">
            <a:spLocks noChangeArrowheads="1"/>
          </p:cNvSpPr>
          <p:nvPr/>
        </p:nvSpPr>
        <p:spPr bwMode="auto">
          <a:xfrm>
            <a:off x="27432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393234" name="Text Box 18"/>
          <p:cNvSpPr txBox="1">
            <a:spLocks noChangeArrowheads="1"/>
          </p:cNvSpPr>
          <p:nvPr/>
        </p:nvSpPr>
        <p:spPr bwMode="auto">
          <a:xfrm>
            <a:off x="54102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393235" name="Text Box 19"/>
          <p:cNvSpPr txBox="1">
            <a:spLocks noChangeArrowheads="1"/>
          </p:cNvSpPr>
          <p:nvPr/>
        </p:nvSpPr>
        <p:spPr bwMode="auto">
          <a:xfrm>
            <a:off x="3962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393236" name="Text Box 20"/>
          <p:cNvSpPr txBox="1">
            <a:spLocks noChangeArrowheads="1"/>
          </p:cNvSpPr>
          <p:nvPr/>
        </p:nvSpPr>
        <p:spPr bwMode="auto">
          <a:xfrm>
            <a:off x="6248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393237" name="Text Box 21"/>
          <p:cNvSpPr txBox="1">
            <a:spLocks noChangeArrowheads="1"/>
          </p:cNvSpPr>
          <p:nvPr/>
        </p:nvSpPr>
        <p:spPr bwMode="auto">
          <a:xfrm>
            <a:off x="1600200" y="5562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F7sus/C</a:t>
            </a:r>
          </a:p>
        </p:txBody>
      </p:sp>
      <p:sp>
        <p:nvSpPr>
          <p:cNvPr id="393238" name="Text Box 22"/>
          <p:cNvSpPr txBox="1">
            <a:spLocks noChangeArrowheads="1"/>
          </p:cNvSpPr>
          <p:nvPr/>
        </p:nvSpPr>
        <p:spPr bwMode="auto">
          <a:xfrm>
            <a:off x="41148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393239" name="Text Box 23"/>
          <p:cNvSpPr txBox="1">
            <a:spLocks noChangeArrowheads="1"/>
          </p:cNvSpPr>
          <p:nvPr/>
        </p:nvSpPr>
        <p:spPr bwMode="auto">
          <a:xfrm>
            <a:off x="5715000" y="5562600"/>
            <a:ext cx="3429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Absus/Bb Aaug7  Gb/Ab</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0" y="609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that Jesus loves me</a:t>
            </a:r>
          </a:p>
        </p:txBody>
      </p:sp>
      <p:sp>
        <p:nvSpPr>
          <p:cNvPr id="231427" name="Text Box 3"/>
          <p:cNvSpPr txBox="1">
            <a:spLocks noChangeArrowheads="1"/>
          </p:cNvSpPr>
          <p:nvPr/>
        </p:nvSpPr>
        <p:spPr bwMode="auto">
          <a:xfrm>
            <a:off x="0" y="1447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that Jesus loves me</a:t>
            </a:r>
          </a:p>
        </p:txBody>
      </p:sp>
      <p:sp>
        <p:nvSpPr>
          <p:cNvPr id="231428" name="Text Box 4"/>
          <p:cNvSpPr txBox="1">
            <a:spLocks noChangeArrowheads="1"/>
          </p:cNvSpPr>
          <p:nvPr/>
        </p:nvSpPr>
        <p:spPr bwMode="auto">
          <a:xfrm>
            <a:off x="0" y="2286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I’m glad He loves me now</a:t>
            </a:r>
          </a:p>
        </p:txBody>
      </p:sp>
      <p:sp>
        <p:nvSpPr>
          <p:cNvPr id="231429" name="Text Box 5"/>
          <p:cNvSpPr txBox="1">
            <a:spLocks noChangeArrowheads="1"/>
          </p:cNvSpPr>
          <p:nvPr/>
        </p:nvSpPr>
        <p:spPr bwMode="auto">
          <a:xfrm>
            <a:off x="0" y="3276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Oh yeah,      I’m glad He loves me now</a:t>
            </a:r>
          </a:p>
        </p:txBody>
      </p:sp>
      <p:sp>
        <p:nvSpPr>
          <p:cNvPr id="887814" name="Text Box 6"/>
          <p:cNvSpPr txBox="1">
            <a:spLocks noChangeArrowheads="1"/>
          </p:cNvSpPr>
          <p:nvPr/>
        </p:nvSpPr>
        <p:spPr bwMode="auto">
          <a:xfrm>
            <a:off x="14478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887815" name="Text Box 7"/>
          <p:cNvSpPr txBox="1">
            <a:spLocks noChangeArrowheads="1"/>
          </p:cNvSpPr>
          <p:nvPr/>
        </p:nvSpPr>
        <p:spPr bwMode="auto">
          <a:xfrm>
            <a:off x="41148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887816" name="Text Box 8"/>
          <p:cNvSpPr txBox="1">
            <a:spLocks noChangeArrowheads="1"/>
          </p:cNvSpPr>
          <p:nvPr/>
        </p:nvSpPr>
        <p:spPr bwMode="auto">
          <a:xfrm>
            <a:off x="55626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887817" name="Text Box 9"/>
          <p:cNvSpPr txBox="1">
            <a:spLocks noChangeArrowheads="1"/>
          </p:cNvSpPr>
          <p:nvPr/>
        </p:nvSpPr>
        <p:spPr bwMode="auto">
          <a:xfrm>
            <a:off x="6858000" y="2286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Gb/Ab</a:t>
            </a:r>
          </a:p>
        </p:txBody>
      </p:sp>
      <p:sp>
        <p:nvSpPr>
          <p:cNvPr id="887818" name="Text Box 10"/>
          <p:cNvSpPr txBox="1">
            <a:spLocks noChangeArrowheads="1"/>
          </p:cNvSpPr>
          <p:nvPr/>
        </p:nvSpPr>
        <p:spPr bwMode="auto">
          <a:xfrm>
            <a:off x="1295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887819" name="Text Box 11"/>
          <p:cNvSpPr txBox="1">
            <a:spLocks noChangeArrowheads="1"/>
          </p:cNvSpPr>
          <p:nvPr/>
        </p:nvSpPr>
        <p:spPr bwMode="auto">
          <a:xfrm>
            <a:off x="3962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887820" name="Text Box 12"/>
          <p:cNvSpPr txBox="1">
            <a:spLocks noChangeArrowheads="1"/>
          </p:cNvSpPr>
          <p:nvPr/>
        </p:nvSpPr>
        <p:spPr bwMode="auto">
          <a:xfrm>
            <a:off x="5410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887821" name="Text Box 13"/>
          <p:cNvSpPr txBox="1">
            <a:spLocks noChangeArrowheads="1"/>
          </p:cNvSpPr>
          <p:nvPr/>
        </p:nvSpPr>
        <p:spPr bwMode="auto">
          <a:xfrm>
            <a:off x="6858000" y="1143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Gb/Ab</a:t>
            </a:r>
          </a:p>
        </p:txBody>
      </p:sp>
      <p:sp>
        <p:nvSpPr>
          <p:cNvPr id="887822" name="Text Box 14"/>
          <p:cNvSpPr txBox="1">
            <a:spLocks noChangeArrowheads="1"/>
          </p:cNvSpPr>
          <p:nvPr/>
        </p:nvSpPr>
        <p:spPr bwMode="auto">
          <a:xfrm>
            <a:off x="1524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887823" name="Text Box 15"/>
          <p:cNvSpPr txBox="1">
            <a:spLocks noChangeArrowheads="1"/>
          </p:cNvSpPr>
          <p:nvPr/>
        </p:nvSpPr>
        <p:spPr bwMode="auto">
          <a:xfrm>
            <a:off x="15240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Eb7</a:t>
            </a:r>
          </a:p>
        </p:txBody>
      </p:sp>
      <p:sp>
        <p:nvSpPr>
          <p:cNvPr id="887824" name="Text Box 16"/>
          <p:cNvSpPr txBox="1">
            <a:spLocks noChangeArrowheads="1"/>
          </p:cNvSpPr>
          <p:nvPr/>
        </p:nvSpPr>
        <p:spPr bwMode="auto">
          <a:xfrm>
            <a:off x="2743200" y="2895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887825" name="Text Box 17"/>
          <p:cNvSpPr txBox="1">
            <a:spLocks noChangeArrowheads="1"/>
          </p:cNvSpPr>
          <p:nvPr/>
        </p:nvSpPr>
        <p:spPr bwMode="auto">
          <a:xfrm>
            <a:off x="54102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Ebm7/Ab</a:t>
            </a:r>
          </a:p>
        </p:txBody>
      </p:sp>
      <p:sp>
        <p:nvSpPr>
          <p:cNvPr id="887826" name="Text Box 18"/>
          <p:cNvSpPr txBox="1">
            <a:spLocks noChangeArrowheads="1"/>
          </p:cNvSpPr>
          <p:nvPr/>
        </p:nvSpPr>
        <p:spPr bwMode="auto">
          <a:xfrm>
            <a:off x="73152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I’m glad He loves me, I’m glad He loves me</a:t>
            </a:r>
          </a:p>
        </p:txBody>
      </p:sp>
      <p:sp>
        <p:nvSpPr>
          <p:cNvPr id="232451" name="Text Box 3"/>
          <p:cNvSpPr txBox="1">
            <a:spLocks noChangeArrowheads="1"/>
          </p:cNvSpPr>
          <p:nvPr/>
        </p:nvSpPr>
        <p:spPr bwMode="auto">
          <a:xfrm>
            <a:off x="0" y="838200"/>
            <a:ext cx="9144000" cy="396875"/>
          </a:xfrm>
          <a:prstGeom prst="rect">
            <a:avLst/>
          </a:prstGeom>
          <a:noFill/>
          <a:ln w="9525">
            <a:noFill/>
            <a:miter lim="800000"/>
            <a:headEnd/>
            <a:tailEnd/>
          </a:ln>
        </p:spPr>
        <p:txBody>
          <a:bodyPr>
            <a:spAutoFit/>
          </a:bodyPr>
          <a:lstStyle/>
          <a:p>
            <a:pPr algn="ctr">
              <a:spcBef>
                <a:spcPct val="50000"/>
              </a:spcBef>
            </a:pPr>
            <a:r>
              <a:rPr lang="en-US" sz="2000" i="1">
                <a:solidFill>
                  <a:srgbClr val="FFFFFF"/>
                </a:solidFill>
              </a:rPr>
              <a:t>(repeat 4xs)</a:t>
            </a:r>
          </a:p>
        </p:txBody>
      </p:sp>
      <p:sp>
        <p:nvSpPr>
          <p:cNvPr id="232452" name="Text Box 4"/>
          <p:cNvSpPr txBox="1">
            <a:spLocks noChangeArrowheads="1"/>
          </p:cNvSpPr>
          <p:nvPr/>
        </p:nvSpPr>
        <p:spPr bwMode="auto">
          <a:xfrm>
            <a:off x="0" y="1524000"/>
            <a:ext cx="9144000" cy="1066800"/>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Picked me up,  He turned me ‘round, set my feet on solid ground</a:t>
            </a:r>
          </a:p>
        </p:txBody>
      </p:sp>
      <p:sp>
        <p:nvSpPr>
          <p:cNvPr id="232453" name="Text Box 5"/>
          <p:cNvSpPr txBox="1">
            <a:spLocks noChangeArrowheads="1"/>
          </p:cNvSpPr>
          <p:nvPr/>
        </p:nvSpPr>
        <p:spPr bwMode="auto">
          <a:xfrm>
            <a:off x="0" y="3810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Glad He loves me, (glad he loves me)</a:t>
            </a:r>
          </a:p>
        </p:txBody>
      </p:sp>
      <p:sp>
        <p:nvSpPr>
          <p:cNvPr id="886790" name="Text Box 6"/>
          <p:cNvSpPr txBox="1">
            <a:spLocks noChangeArrowheads="1"/>
          </p:cNvSpPr>
          <p:nvPr/>
        </p:nvSpPr>
        <p:spPr bwMode="auto">
          <a:xfrm>
            <a:off x="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791" name="Text Box 7"/>
          <p:cNvSpPr txBox="1">
            <a:spLocks noChangeArrowheads="1"/>
          </p:cNvSpPr>
          <p:nvPr/>
        </p:nvSpPr>
        <p:spPr bwMode="auto">
          <a:xfrm>
            <a:off x="2819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798" name="Text Box 14"/>
          <p:cNvSpPr txBox="1">
            <a:spLocks noChangeArrowheads="1"/>
          </p:cNvSpPr>
          <p:nvPr/>
        </p:nvSpPr>
        <p:spPr bwMode="auto">
          <a:xfrm>
            <a:off x="3048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t>
            </a:r>
          </a:p>
        </p:txBody>
      </p:sp>
      <p:sp>
        <p:nvSpPr>
          <p:cNvPr id="886803" name="Text Box 19"/>
          <p:cNvSpPr txBox="1">
            <a:spLocks noChangeArrowheads="1"/>
          </p:cNvSpPr>
          <p:nvPr/>
        </p:nvSpPr>
        <p:spPr bwMode="auto">
          <a:xfrm>
            <a:off x="4267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04" name="Text Box 20"/>
          <p:cNvSpPr txBox="1">
            <a:spLocks noChangeArrowheads="1"/>
          </p:cNvSpPr>
          <p:nvPr/>
        </p:nvSpPr>
        <p:spPr bwMode="auto">
          <a:xfrm>
            <a:off x="7086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805" name="Text Box 21"/>
          <p:cNvSpPr txBox="1">
            <a:spLocks noChangeArrowheads="1"/>
          </p:cNvSpPr>
          <p:nvPr/>
        </p:nvSpPr>
        <p:spPr bwMode="auto">
          <a:xfrm>
            <a:off x="16764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886806" name="Text Box 22"/>
          <p:cNvSpPr txBox="1">
            <a:spLocks noChangeArrowheads="1"/>
          </p:cNvSpPr>
          <p:nvPr/>
        </p:nvSpPr>
        <p:spPr bwMode="auto">
          <a:xfrm>
            <a:off x="3276600" y="129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Edim7</a:t>
            </a:r>
          </a:p>
        </p:txBody>
      </p:sp>
      <p:sp>
        <p:nvSpPr>
          <p:cNvPr id="886807" name="Text Box 23"/>
          <p:cNvSpPr txBox="1">
            <a:spLocks noChangeArrowheads="1"/>
          </p:cNvSpPr>
          <p:nvPr/>
        </p:nvSpPr>
        <p:spPr bwMode="auto">
          <a:xfrm>
            <a:off x="61722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886808" name="Text Box 24"/>
          <p:cNvSpPr txBox="1">
            <a:spLocks noChangeArrowheads="1"/>
          </p:cNvSpPr>
          <p:nvPr/>
        </p:nvSpPr>
        <p:spPr bwMode="auto">
          <a:xfrm>
            <a:off x="73152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232463" name="Text Box 25"/>
          <p:cNvSpPr txBox="1">
            <a:spLocks noChangeArrowheads="1"/>
          </p:cNvSpPr>
          <p:nvPr/>
        </p:nvSpPr>
        <p:spPr bwMode="auto">
          <a:xfrm>
            <a:off x="0" y="2895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I’m glad He loves me, I’m glad He loves me</a:t>
            </a:r>
          </a:p>
        </p:txBody>
      </p:sp>
      <p:sp>
        <p:nvSpPr>
          <p:cNvPr id="886810" name="Text Box 26"/>
          <p:cNvSpPr txBox="1">
            <a:spLocks noChangeArrowheads="1"/>
          </p:cNvSpPr>
          <p:nvPr/>
        </p:nvSpPr>
        <p:spPr bwMode="auto">
          <a:xfrm>
            <a:off x="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11" name="Text Box 27"/>
          <p:cNvSpPr txBox="1">
            <a:spLocks noChangeArrowheads="1"/>
          </p:cNvSpPr>
          <p:nvPr/>
        </p:nvSpPr>
        <p:spPr bwMode="auto">
          <a:xfrm>
            <a:off x="28194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812" name="Text Box 28"/>
          <p:cNvSpPr txBox="1">
            <a:spLocks noChangeArrowheads="1"/>
          </p:cNvSpPr>
          <p:nvPr/>
        </p:nvSpPr>
        <p:spPr bwMode="auto">
          <a:xfrm>
            <a:off x="42672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13" name="Text Box 29"/>
          <p:cNvSpPr txBox="1">
            <a:spLocks noChangeArrowheads="1"/>
          </p:cNvSpPr>
          <p:nvPr/>
        </p:nvSpPr>
        <p:spPr bwMode="auto">
          <a:xfrm>
            <a:off x="70866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814" name="Text Box 30"/>
          <p:cNvSpPr txBox="1">
            <a:spLocks noChangeArrowheads="1"/>
          </p:cNvSpPr>
          <p:nvPr/>
        </p:nvSpPr>
        <p:spPr bwMode="auto">
          <a:xfrm>
            <a:off x="28956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15" name="Text Box 31"/>
          <p:cNvSpPr txBox="1">
            <a:spLocks noChangeArrowheads="1"/>
          </p:cNvSpPr>
          <p:nvPr/>
        </p:nvSpPr>
        <p:spPr bwMode="auto">
          <a:xfrm>
            <a:off x="38100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816" name="Text Box 32"/>
          <p:cNvSpPr txBox="1">
            <a:spLocks noChangeArrowheads="1"/>
          </p:cNvSpPr>
          <p:nvPr/>
        </p:nvSpPr>
        <p:spPr bwMode="auto">
          <a:xfrm>
            <a:off x="61722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17" name="Text Box 33"/>
          <p:cNvSpPr txBox="1">
            <a:spLocks noChangeArrowheads="1"/>
          </p:cNvSpPr>
          <p:nvPr/>
        </p:nvSpPr>
        <p:spPr bwMode="auto">
          <a:xfrm>
            <a:off x="71628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232472" name="Text Box 34"/>
          <p:cNvSpPr txBox="1">
            <a:spLocks noChangeArrowheads="1"/>
          </p:cNvSpPr>
          <p:nvPr/>
        </p:nvSpPr>
        <p:spPr bwMode="auto">
          <a:xfrm>
            <a:off x="0" y="518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Well I’m          glad,   gl--------ad   (repeat 4x’s)</a:t>
            </a:r>
          </a:p>
        </p:txBody>
      </p:sp>
      <p:sp>
        <p:nvSpPr>
          <p:cNvPr id="886819" name="Text Box 35"/>
          <p:cNvSpPr txBox="1">
            <a:spLocks noChangeArrowheads="1"/>
          </p:cNvSpPr>
          <p:nvPr/>
        </p:nvSpPr>
        <p:spPr bwMode="auto">
          <a:xfrm>
            <a:off x="23622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20" name="Text Box 36"/>
          <p:cNvSpPr txBox="1">
            <a:spLocks noChangeArrowheads="1"/>
          </p:cNvSpPr>
          <p:nvPr/>
        </p:nvSpPr>
        <p:spPr bwMode="auto">
          <a:xfrm>
            <a:off x="32766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821" name="Text Box 37"/>
          <p:cNvSpPr txBox="1">
            <a:spLocks noChangeArrowheads="1"/>
          </p:cNvSpPr>
          <p:nvPr/>
        </p:nvSpPr>
        <p:spPr bwMode="auto">
          <a:xfrm>
            <a:off x="42672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Dbm7</a:t>
            </a:r>
          </a:p>
        </p:txBody>
      </p:sp>
      <p:sp>
        <p:nvSpPr>
          <p:cNvPr id="886822" name="Text Box 38"/>
          <p:cNvSpPr txBox="1">
            <a:spLocks noChangeArrowheads="1"/>
          </p:cNvSpPr>
          <p:nvPr/>
        </p:nvSpPr>
        <p:spPr bwMode="auto">
          <a:xfrm>
            <a:off x="51816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Gb7</a:t>
            </a:r>
          </a:p>
        </p:txBody>
      </p:sp>
      <p:sp>
        <p:nvSpPr>
          <p:cNvPr id="886823" name="Text Box 39"/>
          <p:cNvSpPr txBox="1">
            <a:spLocks noChangeArrowheads="1"/>
          </p:cNvSpPr>
          <p:nvPr/>
        </p:nvSpPr>
        <p:spPr bwMode="auto">
          <a:xfrm>
            <a:off x="304800" y="4343400"/>
            <a:ext cx="5715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Musical Interlude:  Db Ebm Db/F   Gb Gb/Ab</a:t>
            </a:r>
          </a:p>
        </p:txBody>
      </p:sp>
      <p:sp>
        <p:nvSpPr>
          <p:cNvPr id="232478" name="Text Box 40"/>
          <p:cNvSpPr txBox="1">
            <a:spLocks noChangeArrowheads="1"/>
          </p:cNvSpPr>
          <p:nvPr/>
        </p:nvSpPr>
        <p:spPr bwMode="auto">
          <a:xfrm>
            <a:off x="0" y="6019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I’m glad He loves me now</a:t>
            </a:r>
          </a:p>
        </p:txBody>
      </p:sp>
      <p:sp>
        <p:nvSpPr>
          <p:cNvPr id="886825" name="Text Box 41"/>
          <p:cNvSpPr txBox="1">
            <a:spLocks noChangeArrowheads="1"/>
          </p:cNvSpPr>
          <p:nvPr/>
        </p:nvSpPr>
        <p:spPr bwMode="auto">
          <a:xfrm>
            <a:off x="1752600" y="5715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p>
        </p:txBody>
      </p:sp>
      <p:sp>
        <p:nvSpPr>
          <p:cNvPr id="886826" name="Text Box 42"/>
          <p:cNvSpPr txBox="1">
            <a:spLocks noChangeArrowheads="1"/>
          </p:cNvSpPr>
          <p:nvPr/>
        </p:nvSpPr>
        <p:spPr bwMode="auto">
          <a:xfrm>
            <a:off x="4267200" y="5715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Gb/Ab</a:t>
            </a:r>
          </a:p>
        </p:txBody>
      </p:sp>
      <p:sp>
        <p:nvSpPr>
          <p:cNvPr id="886827" name="Text Box 43"/>
          <p:cNvSpPr txBox="1">
            <a:spLocks noChangeArrowheads="1"/>
          </p:cNvSpPr>
          <p:nvPr/>
        </p:nvSpPr>
        <p:spPr bwMode="auto">
          <a:xfrm>
            <a:off x="60198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4" name="Text Box 4"/>
          <p:cNvSpPr txBox="1">
            <a:spLocks noChangeArrowheads="1"/>
          </p:cNvSpPr>
          <p:nvPr/>
        </p:nvSpPr>
        <p:spPr bwMode="auto">
          <a:xfrm>
            <a:off x="0" y="381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Just like Mary poured her oil on You  </a:t>
            </a:r>
            <a:endParaRPr lang="en-US" sz="2800" b="1">
              <a:solidFill>
                <a:schemeClr val="bg1"/>
              </a:solidFill>
              <a:effectLst>
                <a:outerShdw blurRad="38100" dist="38100" dir="2700000" algn="tl">
                  <a:srgbClr val="000000"/>
                </a:outerShdw>
              </a:effectLst>
            </a:endParaRPr>
          </a:p>
        </p:txBody>
      </p:sp>
      <p:sp>
        <p:nvSpPr>
          <p:cNvPr id="1290245" name="Text Box 5"/>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Just like David danced with a heart renewed  </a:t>
            </a:r>
            <a:endParaRPr lang="en-US" sz="3200" b="1">
              <a:solidFill>
                <a:schemeClr val="bg1"/>
              </a:solidFill>
              <a:effectLst>
                <a:outerShdw blurRad="38100" dist="38100" dir="2700000" algn="tl">
                  <a:srgbClr val="000000"/>
                </a:outerShdw>
              </a:effectLst>
            </a:endParaRPr>
          </a:p>
        </p:txBody>
      </p:sp>
      <p:sp>
        <p:nvSpPr>
          <p:cNvPr id="1290246" name="Text Box 6"/>
          <p:cNvSpPr txBox="1">
            <a:spLocks noChangeArrowheads="1"/>
          </p:cNvSpPr>
          <p:nvPr/>
        </p:nvSpPr>
        <p:spPr bwMode="auto">
          <a:xfrm>
            <a:off x="0" y="2286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Just like Mariam witha tamberine and shout  </a:t>
            </a:r>
            <a:endParaRPr lang="en-US" sz="3200" b="1">
              <a:solidFill>
                <a:schemeClr val="bg1"/>
              </a:solidFill>
              <a:effectLst>
                <a:outerShdw blurRad="38100" dist="38100" dir="2700000" algn="tl">
                  <a:srgbClr val="000000"/>
                </a:outerShdw>
              </a:effectLst>
            </a:endParaRPr>
          </a:p>
        </p:txBody>
      </p:sp>
      <p:sp>
        <p:nvSpPr>
          <p:cNvPr id="1290247" name="Text Box 7"/>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Paul and Silas sang their way  right out  </a:t>
            </a:r>
            <a:endParaRPr lang="en-US" sz="3200" b="1">
              <a:solidFill>
                <a:schemeClr val="bg1"/>
              </a:solidFill>
              <a:effectLst>
                <a:outerShdw blurRad="38100" dist="38100" dir="2700000" algn="tl">
                  <a:srgbClr val="000000"/>
                </a:outerShdw>
              </a:effectLst>
            </a:endParaRPr>
          </a:p>
        </p:txBody>
      </p:sp>
      <p:sp>
        <p:nvSpPr>
          <p:cNvPr id="1290248" name="Text Box 8"/>
          <p:cNvSpPr txBox="1">
            <a:spLocks noChangeArrowheads="1"/>
          </p:cNvSpPr>
          <p:nvPr/>
        </p:nvSpPr>
        <p:spPr bwMode="auto">
          <a:xfrm>
            <a:off x="0" y="5562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Praises, praises, all Your children give you Praise</a:t>
            </a:r>
            <a:r>
              <a:rPr lang="en-US" sz="3200">
                <a:solidFill>
                  <a:schemeClr val="bg1"/>
                </a:solidFill>
                <a:effectLst>
                  <a:outerShdw blurRad="38100" dist="38100" dir="2700000" algn="tl">
                    <a:srgbClr val="000000"/>
                  </a:outerShdw>
                </a:effectLst>
              </a:rPr>
              <a:t>  </a:t>
            </a:r>
            <a:endParaRPr lang="en-US" sz="3200" b="1">
              <a:solidFill>
                <a:schemeClr val="bg1"/>
              </a:solidFill>
              <a:effectLst>
                <a:outerShdw blurRad="38100" dist="38100" dir="2700000" algn="tl">
                  <a:srgbClr val="000000"/>
                </a:outerShdw>
              </a:effectLst>
            </a:endParaRPr>
          </a:p>
        </p:txBody>
      </p:sp>
      <p:sp>
        <p:nvSpPr>
          <p:cNvPr id="1290249" name="Text Box 9"/>
          <p:cNvSpPr txBox="1">
            <a:spLocks noChangeArrowheads="1"/>
          </p:cNvSpPr>
          <p:nvPr/>
        </p:nvSpPr>
        <p:spPr bwMode="auto">
          <a:xfrm>
            <a:off x="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Praises, praises, all Your children give you Praise PRAISE</a:t>
            </a:r>
            <a:r>
              <a:rPr lang="en-US" sz="3200">
                <a:solidFill>
                  <a:schemeClr val="bg1"/>
                </a:solidFill>
                <a:effectLst>
                  <a:outerShdw blurRad="38100" dist="38100" dir="2700000" algn="tl">
                    <a:srgbClr val="000000"/>
                  </a:outerShdw>
                </a:effectLst>
              </a:rPr>
              <a:t>  </a:t>
            </a:r>
            <a:endParaRPr lang="en-US" sz="3200" b="1">
              <a:solidFill>
                <a:schemeClr val="bg1"/>
              </a:solidFill>
              <a:effectLst>
                <a:outerShdw blurRad="38100" dist="38100" dir="2700000" algn="tl">
                  <a:srgbClr val="000000"/>
                </a:outerShdw>
              </a:effectLst>
            </a:endParaRPr>
          </a:p>
        </p:txBody>
      </p:sp>
      <p:sp>
        <p:nvSpPr>
          <p:cNvPr id="1290250" name="Text Box 10"/>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i="1">
                <a:solidFill>
                  <a:schemeClr val="bg1"/>
                </a:solidFill>
                <a:effectLst>
                  <a:outerShdw blurRad="38100" dist="38100" dir="2700000" algn="tl">
                    <a:srgbClr val="000000"/>
                  </a:outerShdw>
                </a:effectLst>
              </a:rPr>
              <a:t>Oh I have learned from those before  </a:t>
            </a:r>
            <a:endParaRPr lang="en-US" sz="3200" b="1" i="1">
              <a:solidFill>
                <a:schemeClr val="bg1"/>
              </a:solidFill>
              <a:effectLst>
                <a:outerShdw blurRad="38100" dist="38100" dir="2700000" algn="tl">
                  <a:srgbClr val="000000"/>
                </a:outerShdw>
              </a:effectLst>
            </a:endParaRPr>
          </a:p>
        </p:txBody>
      </p:sp>
      <p:sp>
        <p:nvSpPr>
          <p:cNvPr id="1290251" name="Text Box 11"/>
          <p:cNvSpPr txBox="1">
            <a:spLocks noChangeArrowheads="1"/>
          </p:cNvSpPr>
          <p:nvPr/>
        </p:nvSpPr>
        <p:spPr bwMode="auto">
          <a:xfrm>
            <a:off x="0" y="480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i="1">
                <a:solidFill>
                  <a:schemeClr val="bg1"/>
                </a:solidFill>
                <a:effectLst>
                  <a:outerShdw blurRad="38100" dist="38100" dir="2700000" algn="tl">
                    <a:srgbClr val="000000"/>
                  </a:outerShdw>
                </a:effectLst>
              </a:rPr>
              <a:t>Deliverance comes when we praise You Lord</a:t>
            </a:r>
            <a:endParaRPr lang="en-US" sz="3200" b="1" i="1">
              <a:solidFill>
                <a:schemeClr val="bg1"/>
              </a:solidFill>
              <a:effectLst>
                <a:outerShdw blurRad="38100" dist="38100" dir="2700000" algn="tl">
                  <a:srgbClr val="000000"/>
                </a:outerShdw>
              </a:effectLst>
            </a:endParaRPr>
          </a:p>
        </p:txBody>
      </p:sp>
      <p:sp>
        <p:nvSpPr>
          <p:cNvPr id="1290252" name="Text Box 12"/>
          <p:cNvSpPr txBox="1">
            <a:spLocks noChangeArrowheads="1"/>
          </p:cNvSpPr>
          <p:nvPr/>
        </p:nvSpPr>
        <p:spPr bwMode="auto">
          <a:xfrm>
            <a:off x="15240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1290253" name="Text Box 13"/>
          <p:cNvSpPr txBox="1">
            <a:spLocks noChangeArrowheads="1"/>
          </p:cNvSpPr>
          <p:nvPr/>
        </p:nvSpPr>
        <p:spPr bwMode="auto">
          <a:xfrm>
            <a:off x="2895600" y="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b="1">
              <a:solidFill>
                <a:srgbClr val="FF0000"/>
              </a:solidFill>
              <a:effectLst>
                <a:outerShdw blurRad="38100" dist="38100" dir="2700000" algn="tl">
                  <a:srgbClr val="C0C0C0"/>
                </a:outerShdw>
              </a:effectLst>
            </a:endParaRPr>
          </a:p>
        </p:txBody>
      </p:sp>
      <p:sp>
        <p:nvSpPr>
          <p:cNvPr id="1290254" name="Text Box 14"/>
          <p:cNvSpPr txBox="1">
            <a:spLocks noChangeArrowheads="1"/>
          </p:cNvSpPr>
          <p:nvPr/>
        </p:nvSpPr>
        <p:spPr bwMode="auto">
          <a:xfrm>
            <a:off x="4343400" y="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55" name="Text Box 15"/>
          <p:cNvSpPr txBox="1">
            <a:spLocks noChangeArrowheads="1"/>
          </p:cNvSpPr>
          <p:nvPr/>
        </p:nvSpPr>
        <p:spPr bwMode="auto">
          <a:xfrm>
            <a:off x="54864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
        <p:nvSpPr>
          <p:cNvPr id="1290256" name="Text Box 16"/>
          <p:cNvSpPr txBox="1">
            <a:spLocks noChangeArrowheads="1"/>
          </p:cNvSpPr>
          <p:nvPr/>
        </p:nvSpPr>
        <p:spPr bwMode="auto">
          <a:xfrm>
            <a:off x="533400" y="914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1290257" name="Text Box 17"/>
          <p:cNvSpPr txBox="1">
            <a:spLocks noChangeArrowheads="1"/>
          </p:cNvSpPr>
          <p:nvPr/>
        </p:nvSpPr>
        <p:spPr bwMode="auto">
          <a:xfrm>
            <a:off x="2286000" y="9144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b="1">
              <a:solidFill>
                <a:srgbClr val="FF0000"/>
              </a:solidFill>
              <a:effectLst>
                <a:outerShdw blurRad="38100" dist="38100" dir="2700000" algn="tl">
                  <a:srgbClr val="C0C0C0"/>
                </a:outerShdw>
              </a:effectLst>
            </a:endParaRPr>
          </a:p>
        </p:txBody>
      </p:sp>
      <p:sp>
        <p:nvSpPr>
          <p:cNvPr id="1290258" name="Text Box 18"/>
          <p:cNvSpPr txBox="1">
            <a:spLocks noChangeArrowheads="1"/>
          </p:cNvSpPr>
          <p:nvPr/>
        </p:nvSpPr>
        <p:spPr bwMode="auto">
          <a:xfrm>
            <a:off x="3810000" y="914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59" name="Text Box 19"/>
          <p:cNvSpPr txBox="1">
            <a:spLocks noChangeArrowheads="1"/>
          </p:cNvSpPr>
          <p:nvPr/>
        </p:nvSpPr>
        <p:spPr bwMode="auto">
          <a:xfrm>
            <a:off x="5715000" y="990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
        <p:nvSpPr>
          <p:cNvPr id="1290260" name="Text Box 20"/>
          <p:cNvSpPr txBox="1">
            <a:spLocks noChangeArrowheads="1"/>
          </p:cNvSpPr>
          <p:nvPr/>
        </p:nvSpPr>
        <p:spPr bwMode="auto">
          <a:xfrm>
            <a:off x="685800" y="1828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1290261" name="Text Box 21"/>
          <p:cNvSpPr txBox="1">
            <a:spLocks noChangeArrowheads="1"/>
          </p:cNvSpPr>
          <p:nvPr/>
        </p:nvSpPr>
        <p:spPr bwMode="auto">
          <a:xfrm>
            <a:off x="2209800" y="19050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b="1">
              <a:solidFill>
                <a:srgbClr val="FF0000"/>
              </a:solidFill>
              <a:effectLst>
                <a:outerShdw blurRad="38100" dist="38100" dir="2700000" algn="tl">
                  <a:srgbClr val="C0C0C0"/>
                </a:outerShdw>
              </a:effectLst>
            </a:endParaRPr>
          </a:p>
        </p:txBody>
      </p:sp>
      <p:sp>
        <p:nvSpPr>
          <p:cNvPr id="1290262" name="Text Box 22"/>
          <p:cNvSpPr txBox="1">
            <a:spLocks noChangeArrowheads="1"/>
          </p:cNvSpPr>
          <p:nvPr/>
        </p:nvSpPr>
        <p:spPr bwMode="auto">
          <a:xfrm>
            <a:off x="45720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63" name="Text Box 23"/>
          <p:cNvSpPr txBox="1">
            <a:spLocks noChangeArrowheads="1"/>
          </p:cNvSpPr>
          <p:nvPr/>
        </p:nvSpPr>
        <p:spPr bwMode="auto">
          <a:xfrm>
            <a:off x="5486400" y="1905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
        <p:nvSpPr>
          <p:cNvPr id="1290264" name="Text Box 24"/>
          <p:cNvSpPr txBox="1">
            <a:spLocks noChangeArrowheads="1"/>
          </p:cNvSpPr>
          <p:nvPr/>
        </p:nvSpPr>
        <p:spPr bwMode="auto">
          <a:xfrm>
            <a:off x="990600" y="2743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1290265" name="Text Box 25"/>
          <p:cNvSpPr txBox="1">
            <a:spLocks noChangeArrowheads="1"/>
          </p:cNvSpPr>
          <p:nvPr/>
        </p:nvSpPr>
        <p:spPr bwMode="auto">
          <a:xfrm>
            <a:off x="2438400" y="27432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b="1">
              <a:solidFill>
                <a:srgbClr val="FF0000"/>
              </a:solidFill>
              <a:effectLst>
                <a:outerShdw blurRad="38100" dist="38100" dir="2700000" algn="tl">
                  <a:srgbClr val="C0C0C0"/>
                </a:outerShdw>
              </a:effectLst>
            </a:endParaRPr>
          </a:p>
        </p:txBody>
      </p:sp>
      <p:sp>
        <p:nvSpPr>
          <p:cNvPr id="1290266" name="Text Box 26"/>
          <p:cNvSpPr txBox="1">
            <a:spLocks noChangeArrowheads="1"/>
          </p:cNvSpPr>
          <p:nvPr/>
        </p:nvSpPr>
        <p:spPr bwMode="auto">
          <a:xfrm>
            <a:off x="3886200" y="2743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67" name="Text Box 27"/>
          <p:cNvSpPr txBox="1">
            <a:spLocks noChangeArrowheads="1"/>
          </p:cNvSpPr>
          <p:nvPr/>
        </p:nvSpPr>
        <p:spPr bwMode="auto">
          <a:xfrm>
            <a:off x="5257800" y="2819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
        <p:nvSpPr>
          <p:cNvPr id="1290268" name="Text Box 28"/>
          <p:cNvSpPr txBox="1">
            <a:spLocks noChangeArrowheads="1"/>
          </p:cNvSpPr>
          <p:nvPr/>
        </p:nvSpPr>
        <p:spPr bwMode="auto">
          <a:xfrm>
            <a:off x="1752600" y="35814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1290269" name="Text Box 29"/>
          <p:cNvSpPr txBox="1">
            <a:spLocks noChangeArrowheads="1"/>
          </p:cNvSpPr>
          <p:nvPr/>
        </p:nvSpPr>
        <p:spPr bwMode="auto">
          <a:xfrm>
            <a:off x="5029200" y="35814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290270" name="Text Box 30"/>
          <p:cNvSpPr txBox="1">
            <a:spLocks noChangeArrowheads="1"/>
          </p:cNvSpPr>
          <p:nvPr/>
        </p:nvSpPr>
        <p:spPr bwMode="auto">
          <a:xfrm>
            <a:off x="838200" y="4419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290271" name="Text Box 31"/>
          <p:cNvSpPr txBox="1">
            <a:spLocks noChangeArrowheads="1"/>
          </p:cNvSpPr>
          <p:nvPr/>
        </p:nvSpPr>
        <p:spPr bwMode="auto">
          <a:xfrm>
            <a:off x="2819400" y="4419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1290272" name="Text Box 32"/>
          <p:cNvSpPr txBox="1">
            <a:spLocks noChangeArrowheads="1"/>
          </p:cNvSpPr>
          <p:nvPr/>
        </p:nvSpPr>
        <p:spPr bwMode="auto">
          <a:xfrm>
            <a:off x="5410200" y="4419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73" name="Text Box 33"/>
          <p:cNvSpPr txBox="1">
            <a:spLocks noChangeArrowheads="1"/>
          </p:cNvSpPr>
          <p:nvPr/>
        </p:nvSpPr>
        <p:spPr bwMode="auto">
          <a:xfrm>
            <a:off x="7239000" y="4419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
        <p:nvSpPr>
          <p:cNvPr id="1290274" name="Text Box 34"/>
          <p:cNvSpPr txBox="1">
            <a:spLocks noChangeArrowheads="1"/>
          </p:cNvSpPr>
          <p:nvPr/>
        </p:nvSpPr>
        <p:spPr bwMode="auto">
          <a:xfrm>
            <a:off x="533400" y="5257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1290275" name="Text Box 35"/>
          <p:cNvSpPr txBox="1">
            <a:spLocks noChangeArrowheads="1"/>
          </p:cNvSpPr>
          <p:nvPr/>
        </p:nvSpPr>
        <p:spPr bwMode="auto">
          <a:xfrm>
            <a:off x="1752600" y="5257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b="1">
              <a:solidFill>
                <a:srgbClr val="FF0000"/>
              </a:solidFill>
              <a:effectLst>
                <a:outerShdw blurRad="38100" dist="38100" dir="2700000" algn="tl">
                  <a:srgbClr val="C0C0C0"/>
                </a:outerShdw>
              </a:effectLst>
            </a:endParaRPr>
          </a:p>
        </p:txBody>
      </p:sp>
      <p:sp>
        <p:nvSpPr>
          <p:cNvPr id="1290276" name="Text Box 36"/>
          <p:cNvSpPr txBox="1">
            <a:spLocks noChangeArrowheads="1"/>
          </p:cNvSpPr>
          <p:nvPr/>
        </p:nvSpPr>
        <p:spPr bwMode="auto">
          <a:xfrm>
            <a:off x="3429000" y="5257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77" name="Text Box 37"/>
          <p:cNvSpPr txBox="1">
            <a:spLocks noChangeArrowheads="1"/>
          </p:cNvSpPr>
          <p:nvPr/>
        </p:nvSpPr>
        <p:spPr bwMode="auto">
          <a:xfrm>
            <a:off x="5715000" y="5257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
        <p:nvSpPr>
          <p:cNvPr id="1290278" name="Text Box 38"/>
          <p:cNvSpPr txBox="1">
            <a:spLocks noChangeArrowheads="1"/>
          </p:cNvSpPr>
          <p:nvPr/>
        </p:nvSpPr>
        <p:spPr bwMode="auto">
          <a:xfrm>
            <a:off x="0" y="6019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1290279" name="Text Box 39"/>
          <p:cNvSpPr txBox="1">
            <a:spLocks noChangeArrowheads="1"/>
          </p:cNvSpPr>
          <p:nvPr/>
        </p:nvSpPr>
        <p:spPr bwMode="auto">
          <a:xfrm>
            <a:off x="990600" y="6019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b="1">
              <a:solidFill>
                <a:srgbClr val="FF0000"/>
              </a:solidFill>
              <a:effectLst>
                <a:outerShdw blurRad="38100" dist="38100" dir="2700000" algn="tl">
                  <a:srgbClr val="C0C0C0"/>
                </a:outerShdw>
              </a:effectLst>
            </a:endParaRPr>
          </a:p>
        </p:txBody>
      </p:sp>
      <p:sp>
        <p:nvSpPr>
          <p:cNvPr id="1290280" name="Text Box 40"/>
          <p:cNvSpPr txBox="1">
            <a:spLocks noChangeArrowheads="1"/>
          </p:cNvSpPr>
          <p:nvPr/>
        </p:nvSpPr>
        <p:spPr bwMode="auto">
          <a:xfrm>
            <a:off x="2667000" y="6019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290281" name="Text Box 41"/>
          <p:cNvSpPr txBox="1">
            <a:spLocks noChangeArrowheads="1"/>
          </p:cNvSpPr>
          <p:nvPr/>
        </p:nvSpPr>
        <p:spPr bwMode="auto">
          <a:xfrm>
            <a:off x="4953000" y="6096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0" y="2209800"/>
            <a:ext cx="9144000" cy="1920875"/>
          </a:xfrm>
          <a:prstGeom prst="rect">
            <a:avLst/>
          </a:prstGeom>
          <a:noFill/>
          <a:ln w="9525">
            <a:noFill/>
            <a:miter lim="800000"/>
            <a:headEnd/>
            <a:tailEnd/>
          </a:ln>
          <a:effectLst/>
        </p:spPr>
        <p:txBody>
          <a:bodyPr>
            <a:spAutoFit/>
          </a:bodyPr>
          <a:lstStyle/>
          <a:p>
            <a:pPr algn="ctr">
              <a:spcBef>
                <a:spcPct val="50000"/>
              </a:spcBef>
              <a:defRPr/>
            </a:pPr>
            <a:r>
              <a:rPr lang="en-US" sz="6000" i="1">
                <a:solidFill>
                  <a:schemeClr val="bg1"/>
                </a:solidFill>
                <a:effectLst>
                  <a:outerShdw blurRad="38100" dist="38100" dir="2700000" algn="tl">
                    <a:srgbClr val="000000"/>
                  </a:outerShdw>
                </a:effectLst>
              </a:rPr>
              <a:t>Praises, Praises we give you praise  </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0" y="17526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b="1">
                <a:solidFill>
                  <a:schemeClr val="bg1"/>
                </a:solidFill>
                <a:effectLst>
                  <a:outerShdw blurRad="38100" dist="38100" dir="2700000" algn="tl">
                    <a:srgbClr val="000000"/>
                  </a:outerShdw>
                </a:effectLst>
              </a:rPr>
              <a:t>Praises, praises...</a:t>
            </a:r>
            <a:r>
              <a:rPr lang="en-US" sz="6000" i="1">
                <a:solidFill>
                  <a:schemeClr val="bg1"/>
                </a:solidFill>
                <a:effectLst>
                  <a:outerShdw blurRad="38100" dist="38100" dir="2700000" algn="tl">
                    <a:srgbClr val="000000"/>
                  </a:outerShdw>
                </a:effectLst>
              </a:rPr>
              <a:t>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0" y="99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feel like      praisin’      Him</a:t>
            </a:r>
          </a:p>
        </p:txBody>
      </p:sp>
      <p:sp>
        <p:nvSpPr>
          <p:cNvPr id="399363" name="Text Box 3"/>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do</a:t>
            </a:r>
            <a:endParaRPr lang="en-US" sz="3600" b="1">
              <a:solidFill>
                <a:srgbClr val="FFFFFF"/>
              </a:solidFill>
              <a:effectLst>
                <a:outerShdw blurRad="38100" dist="38100" dir="2700000" algn="tl">
                  <a:srgbClr val="000000"/>
                </a:outerShdw>
              </a:effectLst>
            </a:endParaRPr>
          </a:p>
        </p:txBody>
      </p:sp>
      <p:sp>
        <p:nvSpPr>
          <p:cNvPr id="399364" name="Text Box 4"/>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I’m gonna stand and praise His name</a:t>
            </a:r>
            <a:endParaRPr lang="en-US" sz="3600" b="1">
              <a:solidFill>
                <a:srgbClr val="FFFFFF"/>
              </a:solidFill>
              <a:effectLst>
                <a:outerShdw blurRad="38100" dist="38100" dir="2700000" algn="tl">
                  <a:srgbClr val="000000"/>
                </a:outerShdw>
              </a:effectLst>
            </a:endParaRPr>
          </a:p>
        </p:txBody>
      </p:sp>
      <p:sp>
        <p:nvSpPr>
          <p:cNvPr id="399365" name="Text Box 5"/>
          <p:cNvSpPr txBox="1">
            <a:spLocks noChangeArrowheads="1"/>
          </p:cNvSpPr>
          <p:nvPr/>
        </p:nvSpPr>
        <p:spPr bwMode="auto">
          <a:xfrm>
            <a:off x="990600" y="533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399366" name="Text Box 6"/>
          <p:cNvSpPr txBox="1">
            <a:spLocks noChangeArrowheads="1"/>
          </p:cNvSpPr>
          <p:nvPr/>
        </p:nvSpPr>
        <p:spPr bwMode="auto">
          <a:xfrm>
            <a:off x="2590800" y="533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399367" name="Text Box 7"/>
          <p:cNvSpPr txBox="1">
            <a:spLocks noChangeArrowheads="1"/>
          </p:cNvSpPr>
          <p:nvPr/>
        </p:nvSpPr>
        <p:spPr bwMode="auto">
          <a:xfrm>
            <a:off x="4495800" y="533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399368" name="Text Box 8"/>
          <p:cNvSpPr txBox="1">
            <a:spLocks noChangeArrowheads="1"/>
          </p:cNvSpPr>
          <p:nvPr/>
        </p:nvSpPr>
        <p:spPr bwMode="auto">
          <a:xfrm>
            <a:off x="6477000" y="533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
        <p:nvSpPr>
          <p:cNvPr id="399369" name="Text Box 9"/>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FF"/>
                </a:solidFill>
                <a:effectLst>
                  <a:outerShdw blurRad="38100" dist="38100" dir="2700000" algn="tl">
                    <a:srgbClr val="000000"/>
                  </a:outerShdw>
                </a:effectLst>
              </a:rPr>
              <a:t>          I        feel like      prai   -    sin’          Him</a:t>
            </a:r>
          </a:p>
        </p:txBody>
      </p:sp>
      <p:sp>
        <p:nvSpPr>
          <p:cNvPr id="399370" name="Text Box 10"/>
          <p:cNvSpPr txBox="1">
            <a:spLocks noChangeArrowheads="1"/>
          </p:cNvSpPr>
          <p:nvPr/>
        </p:nvSpPr>
        <p:spPr bwMode="auto">
          <a:xfrm>
            <a:off x="609600" y="1676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399371" name="Text Box 11"/>
          <p:cNvSpPr txBox="1">
            <a:spLocks noChangeArrowheads="1"/>
          </p:cNvSpPr>
          <p:nvPr/>
        </p:nvSpPr>
        <p:spPr bwMode="auto">
          <a:xfrm>
            <a:off x="2286000" y="1676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399372" name="Text Box 12"/>
          <p:cNvSpPr txBox="1">
            <a:spLocks noChangeArrowheads="1"/>
          </p:cNvSpPr>
          <p:nvPr/>
        </p:nvSpPr>
        <p:spPr bwMode="auto">
          <a:xfrm>
            <a:off x="4191000" y="1676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399373" name="Text Box 13"/>
          <p:cNvSpPr txBox="1">
            <a:spLocks noChangeArrowheads="1"/>
          </p:cNvSpPr>
          <p:nvPr/>
        </p:nvSpPr>
        <p:spPr bwMode="auto">
          <a:xfrm>
            <a:off x="5867400" y="1676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
        <p:nvSpPr>
          <p:cNvPr id="399374" name="Text Box 14"/>
          <p:cNvSpPr txBox="1">
            <a:spLocks noChangeArrowheads="1"/>
          </p:cNvSpPr>
          <p:nvPr/>
        </p:nvSpPr>
        <p:spPr bwMode="auto">
          <a:xfrm>
            <a:off x="7772400" y="1676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399375" name="Text Box 15"/>
          <p:cNvSpPr txBox="1">
            <a:spLocks noChangeArrowheads="1"/>
          </p:cNvSpPr>
          <p:nvPr/>
        </p:nvSpPr>
        <p:spPr bwMode="auto">
          <a:xfrm>
            <a:off x="4267200" y="27432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i="1">
                <a:solidFill>
                  <a:srgbClr val="FF0000"/>
                </a:solidFill>
                <a:effectLst>
                  <a:outerShdw blurRad="38100" dist="38100" dir="2700000" algn="tl">
                    <a:srgbClr val="C0C0C0"/>
                  </a:outerShdw>
                </a:effectLst>
              </a:rPr>
              <a:t>Repeat</a:t>
            </a:r>
            <a:endParaRPr lang="en-US" sz="2800">
              <a:solidFill>
                <a:srgbClr val="FF0000"/>
              </a:solidFill>
              <a:effectLst>
                <a:outerShdw blurRad="38100" dist="38100" dir="2700000" algn="tl">
                  <a:srgbClr val="C0C0C0"/>
                </a:outerShdw>
              </a:effectLst>
            </a:endParaRPr>
          </a:p>
        </p:txBody>
      </p:sp>
      <p:sp>
        <p:nvSpPr>
          <p:cNvPr id="399376" name="Text Box 16"/>
          <p:cNvSpPr txBox="1">
            <a:spLocks noChangeArrowheads="1"/>
          </p:cNvSpPr>
          <p:nvPr/>
        </p:nvSpPr>
        <p:spPr bwMode="auto">
          <a:xfrm>
            <a:off x="1066800" y="2971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399377" name="Text Box 17"/>
          <p:cNvSpPr txBox="1">
            <a:spLocks noChangeArrowheads="1"/>
          </p:cNvSpPr>
          <p:nvPr/>
        </p:nvSpPr>
        <p:spPr bwMode="auto">
          <a:xfrm>
            <a:off x="0" y="4419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say</a:t>
            </a:r>
            <a:endParaRPr lang="en-US" sz="3600" b="1">
              <a:solidFill>
                <a:srgbClr val="FFFFFF"/>
              </a:solidFill>
              <a:effectLst>
                <a:outerShdw blurRad="38100" dist="38100" dir="2700000" algn="tl">
                  <a:srgbClr val="000000"/>
                </a:outerShdw>
              </a:effectLst>
            </a:endParaRPr>
          </a:p>
        </p:txBody>
      </p:sp>
      <p:sp>
        <p:nvSpPr>
          <p:cNvPr id="399378" name="Text Box 18"/>
          <p:cNvSpPr txBox="1">
            <a:spLocks noChangeArrowheads="1"/>
          </p:cNvSpPr>
          <p:nvPr/>
        </p:nvSpPr>
        <p:spPr bwMode="auto">
          <a:xfrm>
            <a:off x="990600" y="3962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399379" name="Text Box 19"/>
          <p:cNvSpPr txBox="1">
            <a:spLocks noChangeArrowheads="1"/>
          </p:cNvSpPr>
          <p:nvPr/>
        </p:nvSpPr>
        <p:spPr bwMode="auto">
          <a:xfrm>
            <a:off x="914400" y="49974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399380" name="Text Box 20"/>
          <p:cNvSpPr txBox="1">
            <a:spLocks noChangeArrowheads="1"/>
          </p:cNvSpPr>
          <p:nvPr/>
        </p:nvSpPr>
        <p:spPr bwMode="auto">
          <a:xfrm>
            <a:off x="3048000" y="50736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399381" name="Text Box 21"/>
          <p:cNvSpPr txBox="1">
            <a:spLocks noChangeArrowheads="1"/>
          </p:cNvSpPr>
          <p:nvPr/>
        </p:nvSpPr>
        <p:spPr bwMode="auto">
          <a:xfrm>
            <a:off x="5105400" y="50736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sz="2800">
              <a:solidFill>
                <a:srgbClr val="FF0000"/>
              </a:solidFill>
              <a:effectLst>
                <a:outerShdw blurRad="38100" dist="38100" dir="2700000" algn="tl">
                  <a:srgbClr val="C0C0C0"/>
                </a:outerShdw>
              </a:effectLst>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457200" y="914400"/>
            <a:ext cx="7467600" cy="641350"/>
          </a:xfrm>
          <a:prstGeom prst="rect">
            <a:avLst/>
          </a:prstGeom>
          <a:noFill/>
          <a:ln w="9525">
            <a:noFill/>
            <a:miter lim="800000"/>
            <a:headEnd/>
            <a:tailEnd/>
          </a:ln>
        </p:spPr>
        <p:txBody>
          <a:bodyPr>
            <a:spAutoFit/>
          </a:bodyPr>
          <a:lstStyle/>
          <a:p>
            <a:pPr algn="ctr">
              <a:spcBef>
                <a:spcPct val="50000"/>
              </a:spcBef>
            </a:pPr>
            <a:endParaRPr lang="en-US" sz="3600">
              <a:solidFill>
                <a:srgbClr val="FF0000"/>
              </a:solidFill>
            </a:endParaRPr>
          </a:p>
        </p:txBody>
      </p:sp>
      <p:sp>
        <p:nvSpPr>
          <p:cNvPr id="401411" name="Text Box 3"/>
          <p:cNvSpPr txBox="1">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We’re praisin - Praisin the power down</a:t>
            </a:r>
            <a:endParaRPr lang="en-US" sz="4000" b="1">
              <a:solidFill>
                <a:schemeClr val="bg1"/>
              </a:solidFill>
              <a:effectLst>
                <a:outerShdw blurRad="38100" dist="38100" dir="2700000" algn="tl">
                  <a:srgbClr val="000000"/>
                </a:outerShdw>
              </a:effectLst>
            </a:endParaRPr>
          </a:p>
        </p:txBody>
      </p:sp>
      <p:sp>
        <p:nvSpPr>
          <p:cNvPr id="237572" name="Text Box 4"/>
          <p:cNvSpPr txBox="1">
            <a:spLocks noChangeArrowheads="1"/>
          </p:cNvSpPr>
          <p:nvPr/>
        </p:nvSpPr>
        <p:spPr bwMode="auto">
          <a:xfrm>
            <a:off x="609600" y="1066800"/>
            <a:ext cx="7467600" cy="641350"/>
          </a:xfrm>
          <a:prstGeom prst="rect">
            <a:avLst/>
          </a:prstGeom>
          <a:noFill/>
          <a:ln w="9525">
            <a:noFill/>
            <a:miter lim="800000"/>
            <a:headEnd/>
            <a:tailEnd/>
          </a:ln>
        </p:spPr>
        <p:txBody>
          <a:bodyPr>
            <a:spAutoFit/>
          </a:bodyPr>
          <a:lstStyle/>
          <a:p>
            <a:pPr algn="ctr">
              <a:spcBef>
                <a:spcPct val="50000"/>
              </a:spcBef>
            </a:pPr>
            <a:endParaRPr lang="en-US" sz="3600">
              <a:solidFill>
                <a:srgbClr val="FF0000"/>
              </a:solidFill>
            </a:endParaRPr>
          </a:p>
        </p:txBody>
      </p:sp>
      <p:sp>
        <p:nvSpPr>
          <p:cNvPr id="401413" name="Text Box 5"/>
          <p:cNvSpPr txBox="1">
            <a:spLocks noChangeArrowheads="1"/>
          </p:cNvSpPr>
          <p:nvPr/>
        </p:nvSpPr>
        <p:spPr bwMode="auto">
          <a:xfrm>
            <a:off x="0" y="2743200"/>
            <a:ext cx="9144000" cy="579438"/>
          </a:xfrm>
          <a:prstGeom prst="rect">
            <a:avLst/>
          </a:prstGeom>
          <a:noFill/>
          <a:ln w="9525">
            <a:noFill/>
            <a:miter lim="800000"/>
            <a:headEnd/>
            <a:tailEnd/>
          </a:ln>
          <a:effectLst/>
        </p:spPr>
        <p:txBody>
          <a:bodyPr>
            <a:spAutoFit/>
          </a:bodyPr>
          <a:lstStyle/>
          <a:p>
            <a:pPr>
              <a:spcBef>
                <a:spcPct val="50000"/>
              </a:spcBef>
              <a:defRPr/>
            </a:pPr>
            <a:r>
              <a:rPr lang="en-US" sz="3200" b="1">
                <a:solidFill>
                  <a:schemeClr val="bg1"/>
                </a:solidFill>
                <a:effectLst>
                  <a:outerShdw blurRad="38100" dist="38100" dir="2700000" algn="tl">
                    <a:srgbClr val="000000"/>
                  </a:outerShdw>
                </a:effectLst>
              </a:rPr>
              <a:t>We are not ashamed    We’re  lifting up His name</a:t>
            </a:r>
            <a:endParaRPr lang="en-US" sz="4000" b="1">
              <a:solidFill>
                <a:schemeClr val="bg1"/>
              </a:solidFill>
              <a:effectLst>
                <a:outerShdw blurRad="38100" dist="38100" dir="2700000" algn="tl">
                  <a:srgbClr val="000000"/>
                </a:outerShdw>
              </a:effectLst>
            </a:endParaRPr>
          </a:p>
        </p:txBody>
      </p:sp>
      <p:sp>
        <p:nvSpPr>
          <p:cNvPr id="401414" name="Text Box 6"/>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Praisin - Praisin the power down</a:t>
            </a:r>
            <a:endParaRPr lang="en-US" sz="4000" b="1">
              <a:solidFill>
                <a:schemeClr val="bg1"/>
              </a:solidFill>
              <a:effectLst>
                <a:outerShdw blurRad="38100" dist="38100" dir="2700000" algn="tl">
                  <a:srgbClr val="000000"/>
                </a:outerShdw>
              </a:effectLst>
            </a:endParaRPr>
          </a:p>
        </p:txBody>
      </p:sp>
      <p:sp>
        <p:nvSpPr>
          <p:cNvPr id="401415" name="Text Box 7"/>
          <p:cNvSpPr txBox="1">
            <a:spLocks noChangeArrowheads="1"/>
          </p:cNvSpPr>
          <p:nvPr/>
        </p:nvSpPr>
        <p:spPr bwMode="auto">
          <a:xfrm>
            <a:off x="1828800" y="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401416" name="Text Box 8"/>
          <p:cNvSpPr txBox="1">
            <a:spLocks noChangeArrowheads="1"/>
          </p:cNvSpPr>
          <p:nvPr/>
        </p:nvSpPr>
        <p:spPr bwMode="auto">
          <a:xfrm>
            <a:off x="0" y="1905000"/>
            <a:ext cx="9144000" cy="457200"/>
          </a:xfrm>
          <a:prstGeom prst="rect">
            <a:avLst/>
          </a:prstGeom>
          <a:noFill/>
          <a:ln w="9525">
            <a:noFill/>
            <a:miter lim="800000"/>
            <a:headEnd/>
            <a:tailEnd/>
          </a:ln>
          <a:effectLst/>
        </p:spPr>
        <p:txBody>
          <a:bodyPr>
            <a:spAutoFit/>
          </a:bodyPr>
          <a:lstStyle/>
          <a:p>
            <a:pPr algn="ctr">
              <a:spcBef>
                <a:spcPct val="50000"/>
              </a:spcBef>
              <a:defRPr/>
            </a:pPr>
            <a:r>
              <a:rPr lang="en-US" b="1" i="1">
                <a:solidFill>
                  <a:srgbClr val="FF0000"/>
                </a:solidFill>
                <a:effectLst>
                  <a:outerShdw blurRad="38100" dist="38100" dir="2700000" algn="tl">
                    <a:srgbClr val="000000"/>
                  </a:outerShdw>
                </a:effectLst>
              </a:rPr>
              <a:t>Repeat</a:t>
            </a:r>
            <a:endParaRPr lang="en-US" sz="4000" b="1">
              <a:solidFill>
                <a:schemeClr val="bg1"/>
              </a:solidFill>
              <a:effectLst>
                <a:outerShdw blurRad="38100" dist="38100" dir="2700000" algn="tl">
                  <a:srgbClr val="000000"/>
                </a:outerShdw>
              </a:effectLst>
            </a:endParaRPr>
          </a:p>
        </p:txBody>
      </p:sp>
      <p:sp>
        <p:nvSpPr>
          <p:cNvPr id="401417" name="Text Box 9"/>
          <p:cNvSpPr txBox="1">
            <a:spLocks noChangeArrowheads="1"/>
          </p:cNvSpPr>
          <p:nvPr/>
        </p:nvSpPr>
        <p:spPr bwMode="auto">
          <a:xfrm>
            <a:off x="3733800" y="0"/>
            <a:ext cx="4191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G-Ab-G-Ab-G-Ab-Bbm</a:t>
            </a:r>
            <a:endParaRPr lang="en-US" sz="2800">
              <a:solidFill>
                <a:srgbClr val="FF0000"/>
              </a:solidFill>
              <a:effectLst>
                <a:outerShdw blurRad="38100" dist="38100" dir="2700000" algn="tl">
                  <a:srgbClr val="C0C0C0"/>
                </a:outerShdw>
              </a:effectLst>
            </a:endParaRPr>
          </a:p>
        </p:txBody>
      </p:sp>
      <p:sp>
        <p:nvSpPr>
          <p:cNvPr id="401418" name="Text Box 10"/>
          <p:cNvSpPr txBox="1">
            <a:spLocks noChangeArrowheads="1"/>
          </p:cNvSpPr>
          <p:nvPr/>
        </p:nvSpPr>
        <p:spPr bwMode="auto">
          <a:xfrm>
            <a:off x="1752600" y="990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401419" name="Text Box 11"/>
          <p:cNvSpPr txBox="1">
            <a:spLocks noChangeArrowheads="1"/>
          </p:cNvSpPr>
          <p:nvPr/>
        </p:nvSpPr>
        <p:spPr bwMode="auto">
          <a:xfrm>
            <a:off x="3886200" y="1066800"/>
            <a:ext cx="4191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G-Ab-G-Ab-G-F-Bbm</a:t>
            </a:r>
            <a:endParaRPr lang="en-US" sz="2800">
              <a:solidFill>
                <a:srgbClr val="FF0000"/>
              </a:solidFill>
              <a:effectLst>
                <a:outerShdw blurRad="38100" dist="38100" dir="2700000" algn="tl">
                  <a:srgbClr val="C0C0C0"/>
                </a:outerShdw>
              </a:effectLst>
            </a:endParaRPr>
          </a:p>
        </p:txBody>
      </p:sp>
      <p:sp>
        <p:nvSpPr>
          <p:cNvPr id="401420" name="Text Box 12"/>
          <p:cNvSpPr txBox="1">
            <a:spLocks noChangeArrowheads="1"/>
          </p:cNvSpPr>
          <p:nvPr/>
        </p:nvSpPr>
        <p:spPr bwMode="auto">
          <a:xfrm>
            <a:off x="0" y="2133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401421" name="Text Box 13"/>
          <p:cNvSpPr txBox="1">
            <a:spLocks noChangeArrowheads="1"/>
          </p:cNvSpPr>
          <p:nvPr/>
        </p:nvSpPr>
        <p:spPr bwMode="auto">
          <a:xfrm>
            <a:off x="2209800" y="22098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401422" name="Text Box 14"/>
          <p:cNvSpPr txBox="1">
            <a:spLocks noChangeArrowheads="1"/>
          </p:cNvSpPr>
          <p:nvPr/>
        </p:nvSpPr>
        <p:spPr bwMode="auto">
          <a:xfrm>
            <a:off x="5257800" y="2286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01423" name="Text Box 15"/>
          <p:cNvSpPr txBox="1">
            <a:spLocks noChangeArrowheads="1"/>
          </p:cNvSpPr>
          <p:nvPr/>
        </p:nvSpPr>
        <p:spPr bwMode="auto">
          <a:xfrm>
            <a:off x="6096000" y="2286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sz="2800">
              <a:solidFill>
                <a:srgbClr val="FF0000"/>
              </a:solidFill>
              <a:effectLst>
                <a:outerShdw blurRad="38100" dist="38100" dir="2700000" algn="tl">
                  <a:srgbClr val="C0C0C0"/>
                </a:outerShdw>
              </a:effectLst>
            </a:endParaRPr>
          </a:p>
        </p:txBody>
      </p:sp>
      <p:sp>
        <p:nvSpPr>
          <p:cNvPr id="401424" name="Text Box 16"/>
          <p:cNvSpPr txBox="1">
            <a:spLocks noChangeArrowheads="1"/>
          </p:cNvSpPr>
          <p:nvPr/>
        </p:nvSpPr>
        <p:spPr bwMode="auto">
          <a:xfrm>
            <a:off x="7162800" y="2286000"/>
            <a:ext cx="1981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   G/B</a:t>
            </a:r>
            <a:endParaRPr lang="en-US" sz="2800">
              <a:solidFill>
                <a:srgbClr val="FF0000"/>
              </a:solidFill>
              <a:effectLst>
                <a:outerShdw blurRad="38100" dist="38100" dir="2700000" algn="tl">
                  <a:srgbClr val="C0C0C0"/>
                </a:outerShdw>
              </a:effectLst>
            </a:endParaRPr>
          </a:p>
        </p:txBody>
      </p:sp>
      <p:sp>
        <p:nvSpPr>
          <p:cNvPr id="401425" name="Text Box 17"/>
          <p:cNvSpPr txBox="1">
            <a:spLocks noChangeArrowheads="1"/>
          </p:cNvSpPr>
          <p:nvPr/>
        </p:nvSpPr>
        <p:spPr bwMode="auto">
          <a:xfrm>
            <a:off x="609600" y="3352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   Dm</a:t>
            </a:r>
            <a:endParaRPr lang="en-US" sz="2800">
              <a:solidFill>
                <a:srgbClr val="FF0000"/>
              </a:solidFill>
              <a:effectLst>
                <a:outerShdw blurRad="38100" dist="38100" dir="2700000" algn="tl">
                  <a:srgbClr val="C0C0C0"/>
                </a:outerShdw>
              </a:effectLst>
            </a:endParaRPr>
          </a:p>
        </p:txBody>
      </p:sp>
      <p:sp>
        <p:nvSpPr>
          <p:cNvPr id="401426" name="Text Box 18"/>
          <p:cNvSpPr txBox="1">
            <a:spLocks noChangeArrowheads="1"/>
          </p:cNvSpPr>
          <p:nvPr/>
        </p:nvSpPr>
        <p:spPr bwMode="auto">
          <a:xfrm>
            <a:off x="2743200" y="3352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   Dm</a:t>
            </a:r>
            <a:endParaRPr lang="en-US" sz="2800">
              <a:solidFill>
                <a:srgbClr val="FF0000"/>
              </a:solidFill>
              <a:effectLst>
                <a:outerShdw blurRad="38100" dist="38100" dir="2700000" algn="tl">
                  <a:srgbClr val="C0C0C0"/>
                </a:outerShdw>
              </a:effectLst>
            </a:endParaRPr>
          </a:p>
        </p:txBody>
      </p:sp>
      <p:sp>
        <p:nvSpPr>
          <p:cNvPr id="401427" name="Rectangle 19"/>
          <p:cNvSpPr>
            <a:spLocks noChangeArrowheads="1"/>
          </p:cNvSpPr>
          <p:nvPr/>
        </p:nvSpPr>
        <p:spPr bwMode="auto">
          <a:xfrm>
            <a:off x="0" y="1447800"/>
            <a:ext cx="9144000" cy="579438"/>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rPr>
              <a:t>               We’re praisin - Praisin the power down</a:t>
            </a:r>
            <a:endParaRPr lang="en-US" sz="2800">
              <a:solidFill>
                <a:schemeClr val="bg1"/>
              </a:solidFill>
              <a:effectLst>
                <a:outerShdw blurRad="38100" dist="38100" dir="2700000" algn="tl">
                  <a:srgbClr val="000000"/>
                </a:outerShdw>
              </a:effectLst>
            </a:endParaRPr>
          </a:p>
        </p:txBody>
      </p:sp>
      <p:sp>
        <p:nvSpPr>
          <p:cNvPr id="401428" name="Text Box 20"/>
          <p:cNvSpPr txBox="1">
            <a:spLocks noChangeArrowheads="1"/>
          </p:cNvSpPr>
          <p:nvPr/>
        </p:nvSpPr>
        <p:spPr bwMode="auto">
          <a:xfrm>
            <a:off x="0" y="4876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I’m gonna clap my hands...</a:t>
            </a:r>
            <a:r>
              <a:rPr lang="en-US" sz="3200" b="1">
                <a:solidFill>
                  <a:schemeClr val="bg1"/>
                </a:solidFill>
                <a:effectLst>
                  <a:outerShdw blurRad="38100" dist="38100" dir="2700000" algn="tl">
                    <a:srgbClr val="000000"/>
                  </a:outerShdw>
                </a:effectLst>
              </a:rPr>
              <a:t>My Hands</a:t>
            </a:r>
            <a:endParaRPr lang="en-US" sz="3200" b="1" i="1">
              <a:solidFill>
                <a:schemeClr val="bg1"/>
              </a:solidFill>
              <a:effectLst>
                <a:outerShdw blurRad="38100" dist="38100" dir="2700000" algn="tl">
                  <a:srgbClr val="000000"/>
                </a:outerShdw>
              </a:effectLst>
            </a:endParaRPr>
          </a:p>
        </p:txBody>
      </p:sp>
      <p:sp>
        <p:nvSpPr>
          <p:cNvPr id="401429" name="Text Box 21"/>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I’m gonna stomp my feet....  </a:t>
            </a:r>
            <a:r>
              <a:rPr lang="en-US" sz="3200" b="1">
                <a:solidFill>
                  <a:schemeClr val="bg1"/>
                </a:solidFill>
                <a:effectLst>
                  <a:outerShdw blurRad="38100" dist="38100" dir="2700000" algn="tl">
                    <a:srgbClr val="000000"/>
                  </a:outerShdw>
                </a:effectLst>
              </a:rPr>
              <a:t>My Feet</a:t>
            </a:r>
            <a:endParaRPr lang="en-US" sz="3200" b="1" i="1">
              <a:solidFill>
                <a:schemeClr val="bg1"/>
              </a:solidFill>
              <a:effectLst>
                <a:outerShdw blurRad="38100" dist="38100" dir="2700000" algn="tl">
                  <a:srgbClr val="000000"/>
                </a:outerShdw>
              </a:effectLst>
            </a:endParaRPr>
          </a:p>
        </p:txBody>
      </p:sp>
      <p:sp>
        <p:nvSpPr>
          <p:cNvPr id="401430" name="Text Box 22"/>
          <p:cNvSpPr txBox="1">
            <a:spLocks noChangeArrowheads="1"/>
          </p:cNvSpPr>
          <p:nvPr/>
        </p:nvSpPr>
        <p:spPr bwMode="auto">
          <a:xfrm>
            <a:off x="0" y="571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I’m gonna shout for joy...  </a:t>
            </a:r>
            <a:r>
              <a:rPr lang="en-US" sz="3200" b="1">
                <a:solidFill>
                  <a:schemeClr val="bg1"/>
                </a:solidFill>
                <a:effectLst>
                  <a:outerShdw blurRad="38100" dist="38100" dir="2700000" algn="tl">
                    <a:srgbClr val="000000"/>
                  </a:outerShdw>
                </a:effectLst>
              </a:rPr>
              <a:t>More Joy</a:t>
            </a:r>
            <a:endParaRPr lang="en-US" sz="3200" b="1" i="1">
              <a:solidFill>
                <a:schemeClr val="bg1"/>
              </a:solidFill>
              <a:effectLst>
                <a:outerShdw blurRad="38100" dist="38100" dir="2700000" algn="tl">
                  <a:srgbClr val="000000"/>
                </a:outerShdw>
              </a:effectLst>
            </a:endParaRPr>
          </a:p>
        </p:txBody>
      </p:sp>
      <p:sp>
        <p:nvSpPr>
          <p:cNvPr id="401431" name="Text Box 23"/>
          <p:cNvSpPr txBox="1">
            <a:spLocks noChangeArrowheads="1"/>
          </p:cNvSpPr>
          <p:nvPr/>
        </p:nvSpPr>
        <p:spPr bwMode="auto">
          <a:xfrm>
            <a:off x="0" y="6278563"/>
            <a:ext cx="9144000" cy="579437"/>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Come on everybody lets sing...</a:t>
            </a:r>
            <a:endParaRPr lang="en-US" sz="3200" b="1" i="1">
              <a:solidFill>
                <a:schemeClr val="bg1"/>
              </a:solidFill>
              <a:effectLst>
                <a:outerShdw blurRad="38100" dist="38100" dir="2700000" algn="tl">
                  <a:srgbClr val="000000"/>
                </a:outerShdw>
              </a:effectLst>
            </a:endParaRPr>
          </a:p>
        </p:txBody>
      </p:sp>
      <p:sp>
        <p:nvSpPr>
          <p:cNvPr id="401432" name="Text Box 24"/>
          <p:cNvSpPr txBox="1">
            <a:spLocks noChangeArrowheads="1"/>
          </p:cNvSpPr>
          <p:nvPr/>
        </p:nvSpPr>
        <p:spPr bwMode="auto">
          <a:xfrm>
            <a:off x="914400" y="434340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200">
              <a:solidFill>
                <a:srgbClr val="FF0000"/>
              </a:solidFill>
              <a:effectLst>
                <a:outerShdw blurRad="38100" dist="38100" dir="2700000" algn="tl">
                  <a:srgbClr val="C0C0C0"/>
                </a:outerShdw>
              </a:effectLst>
            </a:endParaRPr>
          </a:p>
        </p:txBody>
      </p:sp>
      <p:sp>
        <p:nvSpPr>
          <p:cNvPr id="401433" name="Text Box 25"/>
          <p:cNvSpPr txBox="1">
            <a:spLocks noChangeArrowheads="1"/>
          </p:cNvSpPr>
          <p:nvPr/>
        </p:nvSpPr>
        <p:spPr bwMode="auto">
          <a:xfrm>
            <a:off x="6096000" y="4343400"/>
            <a:ext cx="2286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Eb     Bb</a:t>
            </a:r>
            <a:endParaRPr lang="en-US" sz="3200">
              <a:solidFill>
                <a:srgbClr val="FF0000"/>
              </a:solidFill>
              <a:effectLst>
                <a:outerShdw blurRad="38100" dist="38100" dir="2700000" algn="tl">
                  <a:srgbClr val="C0C0C0"/>
                </a:outerShdw>
              </a:effectLst>
            </a:endParaRPr>
          </a:p>
        </p:txBody>
      </p:sp>
      <p:sp>
        <p:nvSpPr>
          <p:cNvPr id="401434" name="Text Box 26"/>
          <p:cNvSpPr txBox="1">
            <a:spLocks noChangeArrowheads="1"/>
          </p:cNvSpPr>
          <p:nvPr/>
        </p:nvSpPr>
        <p:spPr bwMode="auto">
          <a:xfrm>
            <a:off x="0" y="6278563"/>
            <a:ext cx="1447800" cy="5794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200">
              <a:solidFill>
                <a:srgbClr val="FF0000"/>
              </a:solidFill>
              <a:effectLst>
                <a:outerShdw blurRad="38100" dist="38100" dir="2700000" algn="tl">
                  <a:srgbClr val="C0C0C0"/>
                </a:outerShdw>
              </a:effectLst>
            </a:endParaRPr>
          </a:p>
        </p:txBody>
      </p:sp>
      <p:sp>
        <p:nvSpPr>
          <p:cNvPr id="401435" name="Text Box 27"/>
          <p:cNvSpPr txBox="1">
            <a:spLocks noChangeArrowheads="1"/>
          </p:cNvSpPr>
          <p:nvPr/>
        </p:nvSpPr>
        <p:spPr bwMode="auto">
          <a:xfrm>
            <a:off x="6899275" y="6278563"/>
            <a:ext cx="2244725" cy="5794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Bb/F</a:t>
            </a:r>
            <a:endParaRPr lang="en-US" sz="3200">
              <a:solidFill>
                <a:srgbClr val="FF0000"/>
              </a:solidFill>
              <a:effectLst>
                <a:outerShdw blurRad="38100" dist="38100" dir="2700000" algn="tl">
                  <a:srgbClr val="C0C0C0"/>
                </a:outerShdw>
              </a:effectLst>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0" y="1295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I’m gonna clap my hands...My Hands</a:t>
            </a:r>
            <a:endParaRPr lang="en-US" sz="4400" b="1" i="1">
              <a:solidFill>
                <a:schemeClr val="bg1"/>
              </a:solidFill>
              <a:effectLst>
                <a:outerShdw blurRad="38100" dist="38100" dir="2700000" algn="tl">
                  <a:srgbClr val="000000"/>
                </a:outerShdw>
              </a:effectLst>
            </a:endParaRPr>
          </a:p>
        </p:txBody>
      </p:sp>
      <p:sp>
        <p:nvSpPr>
          <p:cNvPr id="402435" name="Text Box 3"/>
          <p:cNvSpPr txBox="1">
            <a:spLocks noChangeArrowheads="1"/>
          </p:cNvSpPr>
          <p:nvPr/>
        </p:nvSpPr>
        <p:spPr bwMode="auto">
          <a:xfrm>
            <a:off x="0" y="2743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I’m gonna stomp my feet....  My Feet</a:t>
            </a:r>
            <a:endParaRPr lang="en-US" sz="4400" b="1" i="1">
              <a:solidFill>
                <a:schemeClr val="bg1"/>
              </a:solidFill>
              <a:effectLst>
                <a:outerShdw blurRad="38100" dist="38100" dir="2700000" algn="tl">
                  <a:srgbClr val="000000"/>
                </a:outerShdw>
              </a:effectLst>
            </a:endParaRPr>
          </a:p>
        </p:txBody>
      </p:sp>
      <p:sp>
        <p:nvSpPr>
          <p:cNvPr id="402436" name="Text Box 4"/>
          <p:cNvSpPr txBox="1">
            <a:spLocks noChangeArrowheads="1"/>
          </p:cNvSpPr>
          <p:nvPr/>
        </p:nvSpPr>
        <p:spPr bwMode="auto">
          <a:xfrm>
            <a:off x="0" y="419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I’m gonna shout for joy...  More Joy</a:t>
            </a:r>
            <a:endParaRPr lang="en-US" sz="4400" b="1" i="1">
              <a:solidFill>
                <a:schemeClr val="bg1"/>
              </a:solidFill>
              <a:effectLst>
                <a:outerShdw blurRad="38100" dist="38100" dir="2700000" algn="tl">
                  <a:srgbClr val="000000"/>
                </a:outerShdw>
              </a:effectLst>
            </a:endParaRPr>
          </a:p>
        </p:txBody>
      </p:sp>
      <p:sp>
        <p:nvSpPr>
          <p:cNvPr id="402437" name="Text Box 5"/>
          <p:cNvSpPr txBox="1">
            <a:spLocks noChangeArrowheads="1"/>
          </p:cNvSpPr>
          <p:nvPr/>
        </p:nvSpPr>
        <p:spPr bwMode="auto">
          <a:xfrm>
            <a:off x="0" y="5486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Come on everybody lets sing...</a:t>
            </a:r>
            <a:endParaRPr lang="en-US" sz="4400" b="1" i="1">
              <a:solidFill>
                <a:schemeClr val="bg1"/>
              </a:solidFill>
              <a:effectLst>
                <a:outerShdw blurRad="38100" dist="38100" dir="2700000" algn="tl">
                  <a:srgbClr val="000000"/>
                </a:outerShdw>
              </a:effectLst>
            </a:endParaRPr>
          </a:p>
        </p:txBody>
      </p:sp>
      <p:sp>
        <p:nvSpPr>
          <p:cNvPr id="402438" name="Text Box 6"/>
          <p:cNvSpPr txBox="1">
            <a:spLocks noChangeArrowheads="1"/>
          </p:cNvSpPr>
          <p:nvPr/>
        </p:nvSpPr>
        <p:spPr bwMode="auto">
          <a:xfrm>
            <a:off x="914400" y="53340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Bb</a:t>
            </a:r>
            <a:endParaRPr lang="en-US" sz="2800">
              <a:solidFill>
                <a:srgbClr val="FF0000"/>
              </a:solidFill>
              <a:effectLst>
                <a:outerShdw blurRad="38100" dist="38100" dir="2700000" algn="tl">
                  <a:srgbClr val="C0C0C0"/>
                </a:outerShdw>
              </a:effectLst>
            </a:endParaRPr>
          </a:p>
        </p:txBody>
      </p:sp>
      <p:sp>
        <p:nvSpPr>
          <p:cNvPr id="402439" name="Text Box 7"/>
          <p:cNvSpPr txBox="1">
            <a:spLocks noChangeArrowheads="1"/>
          </p:cNvSpPr>
          <p:nvPr/>
        </p:nvSpPr>
        <p:spPr bwMode="auto">
          <a:xfrm>
            <a:off x="6096000" y="457200"/>
            <a:ext cx="2286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Eb     Bb</a:t>
            </a:r>
            <a:endParaRPr lang="en-US" sz="2800">
              <a:solidFill>
                <a:srgbClr val="FF0000"/>
              </a:solidFill>
              <a:effectLst>
                <a:outerShdw blurRad="38100" dist="38100" dir="2700000" algn="tl">
                  <a:srgbClr val="C0C0C0"/>
                </a:outerShdw>
              </a:effectLst>
            </a:endParaRPr>
          </a:p>
        </p:txBody>
      </p:sp>
      <p:sp>
        <p:nvSpPr>
          <p:cNvPr id="402440" name="Text Box 8"/>
          <p:cNvSpPr txBox="1">
            <a:spLocks noChangeArrowheads="1"/>
          </p:cNvSpPr>
          <p:nvPr/>
        </p:nvSpPr>
        <p:spPr bwMode="auto">
          <a:xfrm>
            <a:off x="838200" y="213360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Bb</a:t>
            </a:r>
            <a:endParaRPr lang="en-US" sz="2800">
              <a:solidFill>
                <a:srgbClr val="FF0000"/>
              </a:solidFill>
              <a:effectLst>
                <a:outerShdw blurRad="38100" dist="38100" dir="2700000" algn="tl">
                  <a:srgbClr val="C0C0C0"/>
                </a:outerShdw>
              </a:effectLst>
            </a:endParaRPr>
          </a:p>
        </p:txBody>
      </p:sp>
      <p:sp>
        <p:nvSpPr>
          <p:cNvPr id="402441" name="Text Box 9"/>
          <p:cNvSpPr txBox="1">
            <a:spLocks noChangeArrowheads="1"/>
          </p:cNvSpPr>
          <p:nvPr/>
        </p:nvSpPr>
        <p:spPr bwMode="auto">
          <a:xfrm>
            <a:off x="6248400" y="2057400"/>
            <a:ext cx="2286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Eb     Bb</a:t>
            </a:r>
            <a:endParaRPr lang="en-US" sz="2800">
              <a:solidFill>
                <a:srgbClr val="FF0000"/>
              </a:solidFill>
              <a:effectLst>
                <a:outerShdw blurRad="38100" dist="38100" dir="2700000" algn="tl">
                  <a:srgbClr val="C0C0C0"/>
                </a:outerShdw>
              </a:effectLst>
            </a:endParaRPr>
          </a:p>
        </p:txBody>
      </p:sp>
      <p:sp>
        <p:nvSpPr>
          <p:cNvPr id="402442" name="Text Box 10"/>
          <p:cNvSpPr txBox="1">
            <a:spLocks noChangeArrowheads="1"/>
          </p:cNvSpPr>
          <p:nvPr/>
        </p:nvSpPr>
        <p:spPr bwMode="auto">
          <a:xfrm>
            <a:off x="838200" y="350520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Bb</a:t>
            </a:r>
            <a:endParaRPr lang="en-US" sz="2800">
              <a:solidFill>
                <a:srgbClr val="FF0000"/>
              </a:solidFill>
              <a:effectLst>
                <a:outerShdw blurRad="38100" dist="38100" dir="2700000" algn="tl">
                  <a:srgbClr val="C0C0C0"/>
                </a:outerShdw>
              </a:effectLst>
            </a:endParaRPr>
          </a:p>
        </p:txBody>
      </p:sp>
      <p:sp>
        <p:nvSpPr>
          <p:cNvPr id="402443" name="Text Box 11"/>
          <p:cNvSpPr txBox="1">
            <a:spLocks noChangeArrowheads="1"/>
          </p:cNvSpPr>
          <p:nvPr/>
        </p:nvSpPr>
        <p:spPr bwMode="auto">
          <a:xfrm>
            <a:off x="6172200" y="3505200"/>
            <a:ext cx="2286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Eb     Bb</a:t>
            </a:r>
            <a:endParaRPr lang="en-US" sz="2800">
              <a:solidFill>
                <a:srgbClr val="FF0000"/>
              </a:solidFill>
              <a:effectLst>
                <a:outerShdw blurRad="38100" dist="38100" dir="2700000" algn="tl">
                  <a:srgbClr val="C0C0C0"/>
                </a:outerShdw>
              </a:effectLst>
            </a:endParaRPr>
          </a:p>
        </p:txBody>
      </p:sp>
      <p:sp>
        <p:nvSpPr>
          <p:cNvPr id="402444" name="Text Box 12"/>
          <p:cNvSpPr txBox="1">
            <a:spLocks noChangeArrowheads="1"/>
          </p:cNvSpPr>
          <p:nvPr/>
        </p:nvSpPr>
        <p:spPr bwMode="auto">
          <a:xfrm>
            <a:off x="1600200" y="487680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Bb</a:t>
            </a:r>
            <a:endParaRPr lang="en-US" sz="2800">
              <a:solidFill>
                <a:srgbClr val="FF0000"/>
              </a:solidFill>
              <a:effectLst>
                <a:outerShdw blurRad="38100" dist="38100" dir="2700000" algn="tl">
                  <a:srgbClr val="C0C0C0"/>
                </a:outerShdw>
              </a:effectLst>
            </a:endParaRPr>
          </a:p>
        </p:txBody>
      </p:sp>
      <p:sp>
        <p:nvSpPr>
          <p:cNvPr id="402445" name="Text Box 13"/>
          <p:cNvSpPr txBox="1">
            <a:spLocks noChangeArrowheads="1"/>
          </p:cNvSpPr>
          <p:nvPr/>
        </p:nvSpPr>
        <p:spPr bwMode="auto">
          <a:xfrm>
            <a:off x="5715000" y="4953000"/>
            <a:ext cx="23622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Bb/F</a:t>
            </a:r>
            <a:endParaRPr lang="en-US" sz="2800">
              <a:solidFill>
                <a:srgbClr val="FF0000"/>
              </a:solidFill>
              <a:effectLst>
                <a:outerShdw blurRad="38100" dist="38100" dir="2700000" algn="tl">
                  <a:srgbClr val="C0C0C0"/>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0" y="533400"/>
            <a:ext cx="9144000" cy="50260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There is none like You             No one else can touch               my heart like You do                     I can search for all eternity long and find                                 There is none like You</a:t>
            </a:r>
          </a:p>
        </p:txBody>
      </p:sp>
      <p:sp>
        <p:nvSpPr>
          <p:cNvPr id="126979" name="Text Box 3"/>
          <p:cNvSpPr txBox="1">
            <a:spLocks noChangeArrowheads="1"/>
          </p:cNvSpPr>
          <p:nvPr/>
        </p:nvSpPr>
        <p:spPr bwMode="auto">
          <a:xfrm>
            <a:off x="1447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26980" name="Text Box 4"/>
          <p:cNvSpPr txBox="1">
            <a:spLocks noChangeArrowheads="1"/>
          </p:cNvSpPr>
          <p:nvPr/>
        </p:nvSpPr>
        <p:spPr bwMode="auto">
          <a:xfrm>
            <a:off x="36576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26981" name="Text Box 5"/>
          <p:cNvSpPr txBox="1">
            <a:spLocks noChangeArrowheads="1"/>
          </p:cNvSpPr>
          <p:nvPr/>
        </p:nvSpPr>
        <p:spPr bwMode="auto">
          <a:xfrm>
            <a:off x="6172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5400">
              <a:solidFill>
                <a:schemeClr val="bg1"/>
              </a:solidFill>
              <a:effectLst>
                <a:outerShdw blurRad="38100" dist="38100" dir="2700000" algn="tl">
                  <a:srgbClr val="C0C0C0"/>
                </a:outerShdw>
              </a:effectLst>
            </a:endParaRPr>
          </a:p>
        </p:txBody>
      </p:sp>
      <p:sp>
        <p:nvSpPr>
          <p:cNvPr id="126982" name="Text Box 6"/>
          <p:cNvSpPr txBox="1">
            <a:spLocks noChangeArrowheads="1"/>
          </p:cNvSpPr>
          <p:nvPr/>
        </p:nvSpPr>
        <p:spPr bwMode="auto">
          <a:xfrm>
            <a:off x="7315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5400">
              <a:solidFill>
                <a:schemeClr val="bg1"/>
              </a:solidFill>
              <a:effectLst>
                <a:outerShdw blurRad="38100" dist="38100" dir="2700000" algn="tl">
                  <a:srgbClr val="C0C0C0"/>
                </a:outerShdw>
              </a:effectLst>
            </a:endParaRPr>
          </a:p>
        </p:txBody>
      </p:sp>
      <p:sp>
        <p:nvSpPr>
          <p:cNvPr id="126983" name="Text Box 7"/>
          <p:cNvSpPr txBox="1">
            <a:spLocks noChangeArrowheads="1"/>
          </p:cNvSpPr>
          <p:nvPr/>
        </p:nvSpPr>
        <p:spPr bwMode="auto">
          <a:xfrm>
            <a:off x="11430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126984" name="Text Box 8"/>
          <p:cNvSpPr txBox="1">
            <a:spLocks noChangeArrowheads="1"/>
          </p:cNvSpPr>
          <p:nvPr/>
        </p:nvSpPr>
        <p:spPr bwMode="auto">
          <a:xfrm>
            <a:off x="36576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5400">
              <a:solidFill>
                <a:schemeClr val="bg1"/>
              </a:solidFill>
              <a:effectLst>
                <a:outerShdw blurRad="38100" dist="38100" dir="2700000" algn="tl">
                  <a:srgbClr val="C0C0C0"/>
                </a:outerShdw>
              </a:effectLst>
            </a:endParaRPr>
          </a:p>
        </p:txBody>
      </p:sp>
      <p:sp>
        <p:nvSpPr>
          <p:cNvPr id="126985" name="Text Box 9"/>
          <p:cNvSpPr txBox="1">
            <a:spLocks noChangeArrowheads="1"/>
          </p:cNvSpPr>
          <p:nvPr/>
        </p:nvSpPr>
        <p:spPr bwMode="auto">
          <a:xfrm>
            <a:off x="29718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126986" name="Text Box 10"/>
          <p:cNvSpPr txBox="1">
            <a:spLocks noChangeArrowheads="1"/>
          </p:cNvSpPr>
          <p:nvPr/>
        </p:nvSpPr>
        <p:spPr bwMode="auto">
          <a:xfrm>
            <a:off x="5791200" y="2057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Bbm7/Eb</a:t>
            </a:r>
            <a:endParaRPr lang="en-US" sz="5400">
              <a:solidFill>
                <a:schemeClr val="bg1"/>
              </a:solidFill>
              <a:effectLst>
                <a:outerShdw blurRad="38100" dist="38100" dir="2700000" algn="tl">
                  <a:srgbClr val="C0C0C0"/>
                </a:outerShdw>
              </a:effectLst>
            </a:endParaRPr>
          </a:p>
        </p:txBody>
      </p:sp>
      <p:sp>
        <p:nvSpPr>
          <p:cNvPr id="126987" name="Text Box 11"/>
          <p:cNvSpPr txBox="1">
            <a:spLocks noChangeArrowheads="1"/>
          </p:cNvSpPr>
          <p:nvPr/>
        </p:nvSpPr>
        <p:spPr bwMode="auto">
          <a:xfrm>
            <a:off x="77724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26988" name="Text Box 12"/>
          <p:cNvSpPr txBox="1">
            <a:spLocks noChangeArrowheads="1"/>
          </p:cNvSpPr>
          <p:nvPr/>
        </p:nvSpPr>
        <p:spPr bwMode="auto">
          <a:xfrm>
            <a:off x="0" y="2743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26989" name="Text Box 13"/>
          <p:cNvSpPr txBox="1">
            <a:spLocks noChangeArrowheads="1"/>
          </p:cNvSpPr>
          <p:nvPr/>
        </p:nvSpPr>
        <p:spPr bwMode="auto">
          <a:xfrm>
            <a:off x="19050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26990" name="Text Box 14"/>
          <p:cNvSpPr txBox="1">
            <a:spLocks noChangeArrowheads="1"/>
          </p:cNvSpPr>
          <p:nvPr/>
        </p:nvSpPr>
        <p:spPr bwMode="auto">
          <a:xfrm>
            <a:off x="5486400" y="2819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Ebm/Gb</a:t>
            </a:r>
            <a:endParaRPr lang="en-US" sz="5400">
              <a:solidFill>
                <a:schemeClr val="bg1"/>
              </a:solidFill>
              <a:effectLst>
                <a:outerShdw blurRad="38100" dist="38100" dir="2700000" algn="tl">
                  <a:srgbClr val="C0C0C0"/>
                </a:outerShdw>
              </a:effectLst>
            </a:endParaRPr>
          </a:p>
        </p:txBody>
      </p:sp>
      <p:sp>
        <p:nvSpPr>
          <p:cNvPr id="126991" name="Text Box 15"/>
          <p:cNvSpPr txBox="1">
            <a:spLocks noChangeArrowheads="1"/>
          </p:cNvSpPr>
          <p:nvPr/>
        </p:nvSpPr>
        <p:spPr bwMode="auto">
          <a:xfrm>
            <a:off x="7772400" y="2819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5400">
              <a:solidFill>
                <a:schemeClr val="bg1"/>
              </a:solidFill>
              <a:effectLst>
                <a:outerShdw blurRad="38100" dist="38100" dir="2700000" algn="tl">
                  <a:srgbClr val="C0C0C0"/>
                </a:outerShdw>
              </a:effectLst>
            </a:endParaRPr>
          </a:p>
        </p:txBody>
      </p:sp>
      <p:sp>
        <p:nvSpPr>
          <p:cNvPr id="126992" name="Text Box 16"/>
          <p:cNvSpPr txBox="1">
            <a:spLocks noChangeArrowheads="1"/>
          </p:cNvSpPr>
          <p:nvPr/>
        </p:nvSpPr>
        <p:spPr bwMode="auto">
          <a:xfrm>
            <a:off x="4724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5400">
              <a:solidFill>
                <a:schemeClr val="bg1"/>
              </a:solidFill>
              <a:effectLst>
                <a:outerShdw blurRad="38100" dist="38100" dir="2700000" algn="tl">
                  <a:srgbClr val="C0C0C0"/>
                </a:outerShdw>
              </a:effectLst>
            </a:endParaRPr>
          </a:p>
        </p:txBody>
      </p:sp>
      <p:sp>
        <p:nvSpPr>
          <p:cNvPr id="126993" name="Text Box 17"/>
          <p:cNvSpPr txBox="1">
            <a:spLocks noChangeArrowheads="1"/>
          </p:cNvSpPr>
          <p:nvPr/>
        </p:nvSpPr>
        <p:spPr bwMode="auto">
          <a:xfrm>
            <a:off x="39624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5400">
              <a:solidFill>
                <a:schemeClr val="bg1"/>
              </a:solidFill>
              <a:effectLst>
                <a:outerShdw blurRad="38100" dist="38100" dir="2700000" algn="tl">
                  <a:srgbClr val="C0C0C0"/>
                </a:outerShdw>
              </a:effectLst>
            </a:endParaRPr>
          </a:p>
        </p:txBody>
      </p:sp>
      <p:sp>
        <p:nvSpPr>
          <p:cNvPr id="126994" name="Text Box 18"/>
          <p:cNvSpPr txBox="1">
            <a:spLocks noChangeArrowheads="1"/>
          </p:cNvSpPr>
          <p:nvPr/>
        </p:nvSpPr>
        <p:spPr bwMode="auto">
          <a:xfrm>
            <a:off x="54864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26995" name="Text Box 19"/>
          <p:cNvSpPr txBox="1">
            <a:spLocks noChangeArrowheads="1"/>
          </p:cNvSpPr>
          <p:nvPr/>
        </p:nvSpPr>
        <p:spPr bwMode="auto">
          <a:xfrm>
            <a:off x="67818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1219200" y="914400"/>
            <a:ext cx="6629400" cy="1736725"/>
          </a:xfrm>
          <a:prstGeom prst="rect">
            <a:avLst/>
          </a:prstGeom>
          <a:noFill/>
          <a:ln w="9525">
            <a:noFill/>
            <a:miter lim="800000"/>
            <a:headEnd/>
            <a:tailEnd/>
          </a:ln>
          <a:effectLst/>
        </p:spPr>
        <p:txBody>
          <a:bodyPr>
            <a:spAutoFit/>
          </a:bodyPr>
          <a:lstStyle/>
          <a:p>
            <a:pPr algn="ctr">
              <a:spcBef>
                <a:spcPct val="50000"/>
              </a:spcBef>
              <a:defRPr/>
            </a:pPr>
            <a:r>
              <a:rPr lang="en-US" sz="5400" b="1">
                <a:solidFill>
                  <a:schemeClr val="bg1"/>
                </a:solidFill>
                <a:effectLst>
                  <a:outerShdw blurRad="38100" dist="38100" dir="2700000" algn="tl">
                    <a:srgbClr val="000000"/>
                  </a:outerShdw>
                </a:effectLst>
              </a:rPr>
              <a:t>Praisin the power down</a:t>
            </a:r>
            <a:endParaRPr lang="en-US" sz="8800">
              <a:solidFill>
                <a:schemeClr val="bg1"/>
              </a:solidFill>
              <a:effectLst>
                <a:outerShdw blurRad="38100" dist="38100" dir="2700000" algn="tl">
                  <a:srgbClr val="000000"/>
                </a:outerShdw>
              </a:effectLst>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There is a louder shout to come</a:t>
            </a:r>
          </a:p>
        </p:txBody>
      </p:sp>
      <p:sp>
        <p:nvSpPr>
          <p:cNvPr id="404483" name="Text Box 3"/>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There’s a sweeter song to hear</a:t>
            </a:r>
          </a:p>
        </p:txBody>
      </p:sp>
      <p:sp>
        <p:nvSpPr>
          <p:cNvPr id="404484" name="Text Box 4"/>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nations with one voice,</a:t>
            </a:r>
          </a:p>
        </p:txBody>
      </p:sp>
      <p:sp>
        <p:nvSpPr>
          <p:cNvPr id="404485" name="Text Box 5"/>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people with one fear.</a:t>
            </a:r>
          </a:p>
        </p:txBody>
      </p:sp>
      <p:sp>
        <p:nvSpPr>
          <p:cNvPr id="404486" name="Text Box 6"/>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Bowing down before your throne,</a:t>
            </a:r>
          </a:p>
        </p:txBody>
      </p:sp>
      <p:sp>
        <p:nvSpPr>
          <p:cNvPr id="404487" name="Text Box 7"/>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Every tribe and tongue will be:</a:t>
            </a:r>
          </a:p>
        </p:txBody>
      </p:sp>
      <p:sp>
        <p:nvSpPr>
          <p:cNvPr id="404488" name="Text Box 8"/>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nations with one voice,</a:t>
            </a:r>
          </a:p>
        </p:txBody>
      </p:sp>
      <p:sp>
        <p:nvSpPr>
          <p:cNvPr id="404489" name="Text Box 9"/>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people with one King.</a:t>
            </a:r>
          </a:p>
        </p:txBody>
      </p:sp>
      <p:sp>
        <p:nvSpPr>
          <p:cNvPr id="404490" name="Text Box 10"/>
          <p:cNvSpPr txBox="1">
            <a:spLocks noChangeArrowheads="1"/>
          </p:cNvSpPr>
          <p:nvPr/>
        </p:nvSpPr>
        <p:spPr bwMode="auto">
          <a:xfrm>
            <a:off x="838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4491" name="Text Box 11"/>
          <p:cNvSpPr txBox="1">
            <a:spLocks noChangeArrowheads="1"/>
          </p:cNvSpPr>
          <p:nvPr/>
        </p:nvSpPr>
        <p:spPr bwMode="auto">
          <a:xfrm>
            <a:off x="838200" y="53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4492" name="Text Box 12"/>
          <p:cNvSpPr txBox="1">
            <a:spLocks noChangeArrowheads="1"/>
          </p:cNvSpPr>
          <p:nvPr/>
        </p:nvSpPr>
        <p:spPr bwMode="auto">
          <a:xfrm>
            <a:off x="1905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04493" name="Text Box 13"/>
          <p:cNvSpPr txBox="1">
            <a:spLocks noChangeArrowheads="1"/>
          </p:cNvSpPr>
          <p:nvPr/>
        </p:nvSpPr>
        <p:spPr bwMode="auto">
          <a:xfrm>
            <a:off x="4648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04494" name="Text Box 14"/>
          <p:cNvSpPr txBox="1">
            <a:spLocks noChangeArrowheads="1"/>
          </p:cNvSpPr>
          <p:nvPr/>
        </p:nvSpPr>
        <p:spPr bwMode="auto">
          <a:xfrm>
            <a:off x="6096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4495" name="Text Box 15"/>
          <p:cNvSpPr txBox="1">
            <a:spLocks noChangeArrowheads="1"/>
          </p:cNvSpPr>
          <p:nvPr/>
        </p:nvSpPr>
        <p:spPr bwMode="auto">
          <a:xfrm>
            <a:off x="19812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4496" name="Text Box 16"/>
          <p:cNvSpPr txBox="1">
            <a:spLocks noChangeArrowheads="1"/>
          </p:cNvSpPr>
          <p:nvPr/>
        </p:nvSpPr>
        <p:spPr bwMode="auto">
          <a:xfrm>
            <a:off x="4724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4497" name="Text Box 17"/>
          <p:cNvSpPr txBox="1">
            <a:spLocks noChangeArrowheads="1"/>
          </p:cNvSpPr>
          <p:nvPr/>
        </p:nvSpPr>
        <p:spPr bwMode="auto">
          <a:xfrm>
            <a:off x="6096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04498" name="Text Box 18"/>
          <p:cNvSpPr txBox="1">
            <a:spLocks noChangeArrowheads="1"/>
          </p:cNvSpPr>
          <p:nvPr/>
        </p:nvSpPr>
        <p:spPr bwMode="auto">
          <a:xfrm>
            <a:off x="914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4499" name="Text Box 19"/>
          <p:cNvSpPr txBox="1">
            <a:spLocks noChangeArrowheads="1"/>
          </p:cNvSpPr>
          <p:nvPr/>
        </p:nvSpPr>
        <p:spPr bwMode="auto">
          <a:xfrm>
            <a:off x="685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4500" name="Text Box 20"/>
          <p:cNvSpPr txBox="1">
            <a:spLocks noChangeArrowheads="1"/>
          </p:cNvSpPr>
          <p:nvPr/>
        </p:nvSpPr>
        <p:spPr bwMode="auto">
          <a:xfrm>
            <a:off x="1981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04501" name="Text Box 21"/>
          <p:cNvSpPr txBox="1">
            <a:spLocks noChangeArrowheads="1"/>
          </p:cNvSpPr>
          <p:nvPr/>
        </p:nvSpPr>
        <p:spPr bwMode="auto">
          <a:xfrm>
            <a:off x="45720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04502" name="Text Box 22"/>
          <p:cNvSpPr txBox="1">
            <a:spLocks noChangeArrowheads="1"/>
          </p:cNvSpPr>
          <p:nvPr/>
        </p:nvSpPr>
        <p:spPr bwMode="auto">
          <a:xfrm>
            <a:off x="60960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4503" name="Text Box 23"/>
          <p:cNvSpPr txBox="1">
            <a:spLocks noChangeArrowheads="1"/>
          </p:cNvSpPr>
          <p:nvPr/>
        </p:nvSpPr>
        <p:spPr bwMode="auto">
          <a:xfrm>
            <a:off x="18288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4504" name="Text Box 24"/>
          <p:cNvSpPr txBox="1">
            <a:spLocks noChangeArrowheads="1"/>
          </p:cNvSpPr>
          <p:nvPr/>
        </p:nvSpPr>
        <p:spPr bwMode="auto">
          <a:xfrm>
            <a:off x="4724400" y="502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4505" name="Text Box 25"/>
          <p:cNvSpPr txBox="1">
            <a:spLocks noChangeArrowheads="1"/>
          </p:cNvSpPr>
          <p:nvPr/>
        </p:nvSpPr>
        <p:spPr bwMode="auto">
          <a:xfrm>
            <a:off x="5943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04506" name="Text Box 26"/>
          <p:cNvSpPr txBox="1">
            <a:spLocks noChangeArrowheads="1"/>
          </p:cNvSpPr>
          <p:nvPr/>
        </p:nvSpPr>
        <p:spPr bwMode="auto">
          <a:xfrm>
            <a:off x="0" y="6278563"/>
            <a:ext cx="9144000" cy="579437"/>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And what a song we’ll sing upon that day.</a:t>
            </a:r>
          </a:p>
        </p:txBody>
      </p:sp>
      <p:sp>
        <p:nvSpPr>
          <p:cNvPr id="404507" name="Text Box 27"/>
          <p:cNvSpPr txBox="1">
            <a:spLocks noChangeArrowheads="1"/>
          </p:cNvSpPr>
          <p:nvPr/>
        </p:nvSpPr>
        <p:spPr bwMode="auto">
          <a:xfrm>
            <a:off x="12954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4508" name="Text Box 28"/>
          <p:cNvSpPr txBox="1">
            <a:spLocks noChangeArrowheads="1"/>
          </p:cNvSpPr>
          <p:nvPr/>
        </p:nvSpPr>
        <p:spPr bwMode="auto">
          <a:xfrm>
            <a:off x="47244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04509" name="Text Box 29"/>
          <p:cNvSpPr txBox="1">
            <a:spLocks noChangeArrowheads="1"/>
          </p:cNvSpPr>
          <p:nvPr/>
        </p:nvSpPr>
        <p:spPr bwMode="auto">
          <a:xfrm>
            <a:off x="7239000" y="586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4510" name="Text Box 30"/>
          <p:cNvSpPr txBox="1">
            <a:spLocks noChangeArrowheads="1"/>
          </p:cNvSpPr>
          <p:nvPr/>
        </p:nvSpPr>
        <p:spPr bwMode="auto">
          <a:xfrm>
            <a:off x="81534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Tree>
  </p:cSld>
  <p:clrMapOvr>
    <a:masterClrMapping/>
  </p:clrMapOvr>
  <p:transition>
    <p:zoom/>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4" name="Text Box 4"/>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song We’ll sing and</a:t>
            </a:r>
          </a:p>
        </p:txBody>
      </p:sp>
      <p:sp>
        <p:nvSpPr>
          <p:cNvPr id="896005" name="Text Box 5"/>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tune We’ll bear.</a:t>
            </a:r>
          </a:p>
        </p:txBody>
      </p:sp>
      <p:sp>
        <p:nvSpPr>
          <p:cNvPr id="896006" name="Text Box 6"/>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deserve an anthem of the highest praise</a:t>
            </a:r>
          </a:p>
        </p:txBody>
      </p:sp>
      <p:sp>
        <p:nvSpPr>
          <p:cNvPr id="896007" name="Text Box 7"/>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joy will rise and </a:t>
            </a:r>
          </a:p>
        </p:txBody>
      </p:sp>
      <p:sp>
        <p:nvSpPr>
          <p:cNvPr id="896008" name="Text Box 8"/>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sound we’ll make.</a:t>
            </a:r>
          </a:p>
        </p:txBody>
      </p:sp>
      <p:sp>
        <p:nvSpPr>
          <p:cNvPr id="896009" name="Text Box 9"/>
          <p:cNvSpPr txBox="1">
            <a:spLocks noChangeArrowheads="1"/>
          </p:cNvSpPr>
          <p:nvPr/>
        </p:nvSpPr>
        <p:spPr bwMode="auto">
          <a:xfrm>
            <a:off x="15240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896010" name="Text Box 10"/>
          <p:cNvSpPr txBox="1">
            <a:spLocks noChangeArrowheads="1"/>
          </p:cNvSpPr>
          <p:nvPr/>
        </p:nvSpPr>
        <p:spPr bwMode="auto">
          <a:xfrm>
            <a:off x="4800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896011" name="Text Box 11"/>
          <p:cNvSpPr txBox="1">
            <a:spLocks noChangeArrowheads="1"/>
          </p:cNvSpPr>
          <p:nvPr/>
        </p:nvSpPr>
        <p:spPr bwMode="auto">
          <a:xfrm>
            <a:off x="3200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6012" name="Text Box 12"/>
          <p:cNvSpPr txBox="1">
            <a:spLocks noChangeArrowheads="1"/>
          </p:cNvSpPr>
          <p:nvPr/>
        </p:nvSpPr>
        <p:spPr bwMode="auto">
          <a:xfrm>
            <a:off x="40386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96013" name="Text Box 13"/>
          <p:cNvSpPr txBox="1">
            <a:spLocks noChangeArrowheads="1"/>
          </p:cNvSpPr>
          <p:nvPr/>
        </p:nvSpPr>
        <p:spPr bwMode="auto">
          <a:xfrm>
            <a:off x="2286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896014" name="Text Box 14"/>
          <p:cNvSpPr txBox="1">
            <a:spLocks noChangeArrowheads="1"/>
          </p:cNvSpPr>
          <p:nvPr/>
        </p:nvSpPr>
        <p:spPr bwMode="auto">
          <a:xfrm>
            <a:off x="5943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96015" name="Text Box 15"/>
          <p:cNvSpPr txBox="1">
            <a:spLocks noChangeArrowheads="1"/>
          </p:cNvSpPr>
          <p:nvPr/>
        </p:nvSpPr>
        <p:spPr bwMode="auto">
          <a:xfrm>
            <a:off x="67818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896016" name="Text Box 16"/>
          <p:cNvSpPr txBox="1">
            <a:spLocks noChangeArrowheads="1"/>
          </p:cNvSpPr>
          <p:nvPr/>
        </p:nvSpPr>
        <p:spPr bwMode="auto">
          <a:xfrm>
            <a:off x="18288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896017" name="Text Box 17"/>
          <p:cNvSpPr txBox="1">
            <a:spLocks noChangeArrowheads="1"/>
          </p:cNvSpPr>
          <p:nvPr/>
        </p:nvSpPr>
        <p:spPr bwMode="auto">
          <a:xfrm>
            <a:off x="5105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896018" name="Text Box 18"/>
          <p:cNvSpPr txBox="1">
            <a:spLocks noChangeArrowheads="1"/>
          </p:cNvSpPr>
          <p:nvPr/>
        </p:nvSpPr>
        <p:spPr bwMode="auto">
          <a:xfrm>
            <a:off x="35052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6019" name="Text Box 19"/>
          <p:cNvSpPr txBox="1">
            <a:spLocks noChangeArrowheads="1"/>
          </p:cNvSpPr>
          <p:nvPr/>
        </p:nvSpPr>
        <p:spPr bwMode="auto">
          <a:xfrm>
            <a:off x="43434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96020" name="Text Box 20"/>
          <p:cNvSpPr txBox="1">
            <a:spLocks noChangeArrowheads="1"/>
          </p:cNvSpPr>
          <p:nvPr/>
        </p:nvSpPr>
        <p:spPr bwMode="auto">
          <a:xfrm>
            <a:off x="25908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896021" name="Text Box 21"/>
          <p:cNvSpPr txBox="1">
            <a:spLocks noChangeArrowheads="1"/>
          </p:cNvSpPr>
          <p:nvPr/>
        </p:nvSpPr>
        <p:spPr bwMode="auto">
          <a:xfrm>
            <a:off x="63246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896022" name="Text Box 22"/>
          <p:cNvSpPr txBox="1">
            <a:spLocks noChangeArrowheads="1"/>
          </p:cNvSpPr>
          <p:nvPr/>
        </p:nvSpPr>
        <p:spPr bwMode="auto">
          <a:xfrm>
            <a:off x="457200" y="2133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96023" name="Text Box 23"/>
          <p:cNvSpPr txBox="1">
            <a:spLocks noChangeArrowheads="1"/>
          </p:cNvSpPr>
          <p:nvPr/>
        </p:nvSpPr>
        <p:spPr bwMode="auto">
          <a:xfrm>
            <a:off x="3352800" y="22098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896024" name="Text Box 24"/>
          <p:cNvSpPr txBox="1">
            <a:spLocks noChangeArrowheads="1"/>
          </p:cNvSpPr>
          <p:nvPr/>
        </p:nvSpPr>
        <p:spPr bwMode="auto">
          <a:xfrm>
            <a:off x="6019800" y="2209800"/>
            <a:ext cx="2667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Bm7 – A - G</a:t>
            </a:r>
          </a:p>
        </p:txBody>
      </p:sp>
      <p:sp>
        <p:nvSpPr>
          <p:cNvPr id="896025" name="Text Box 25"/>
          <p:cNvSpPr txBox="1">
            <a:spLocks noChangeArrowheads="1"/>
          </p:cNvSpPr>
          <p:nvPr/>
        </p:nvSpPr>
        <p:spPr bwMode="auto">
          <a:xfrm>
            <a:off x="18288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896026" name="Text Box 26"/>
          <p:cNvSpPr txBox="1">
            <a:spLocks noChangeArrowheads="1"/>
          </p:cNvSpPr>
          <p:nvPr/>
        </p:nvSpPr>
        <p:spPr bwMode="auto">
          <a:xfrm>
            <a:off x="5105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896027" name="Text Box 27"/>
          <p:cNvSpPr txBox="1">
            <a:spLocks noChangeArrowheads="1"/>
          </p:cNvSpPr>
          <p:nvPr/>
        </p:nvSpPr>
        <p:spPr bwMode="auto">
          <a:xfrm>
            <a:off x="3505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6028" name="Text Box 28"/>
          <p:cNvSpPr txBox="1">
            <a:spLocks noChangeArrowheads="1"/>
          </p:cNvSpPr>
          <p:nvPr/>
        </p:nvSpPr>
        <p:spPr bwMode="auto">
          <a:xfrm>
            <a:off x="43434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96029" name="Text Box 29"/>
          <p:cNvSpPr txBox="1">
            <a:spLocks noChangeArrowheads="1"/>
          </p:cNvSpPr>
          <p:nvPr/>
        </p:nvSpPr>
        <p:spPr bwMode="auto">
          <a:xfrm>
            <a:off x="259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896030" name="Text Box 30"/>
          <p:cNvSpPr txBox="1">
            <a:spLocks noChangeArrowheads="1"/>
          </p:cNvSpPr>
          <p:nvPr/>
        </p:nvSpPr>
        <p:spPr bwMode="auto">
          <a:xfrm>
            <a:off x="62484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96031" name="Text Box 31"/>
          <p:cNvSpPr txBox="1">
            <a:spLocks noChangeArrowheads="1"/>
          </p:cNvSpPr>
          <p:nvPr/>
        </p:nvSpPr>
        <p:spPr bwMode="auto">
          <a:xfrm>
            <a:off x="70866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896032" name="Text Box 32"/>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deserve an anthem of the highest praise</a:t>
            </a:r>
          </a:p>
        </p:txBody>
      </p:sp>
      <p:sp>
        <p:nvSpPr>
          <p:cNvPr id="896033" name="Text Box 33"/>
          <p:cNvSpPr txBox="1">
            <a:spLocks noChangeArrowheads="1"/>
          </p:cNvSpPr>
          <p:nvPr/>
        </p:nvSpPr>
        <p:spPr bwMode="auto">
          <a:xfrm>
            <a:off x="457200" y="5410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96034" name="Text Box 34"/>
          <p:cNvSpPr txBox="1">
            <a:spLocks noChangeArrowheads="1"/>
          </p:cNvSpPr>
          <p:nvPr/>
        </p:nvSpPr>
        <p:spPr bwMode="auto">
          <a:xfrm>
            <a:off x="3352800" y="5486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896035" name="Text Box 35"/>
          <p:cNvSpPr txBox="1">
            <a:spLocks noChangeArrowheads="1"/>
          </p:cNvSpPr>
          <p:nvPr/>
        </p:nvSpPr>
        <p:spPr bwMode="auto">
          <a:xfrm>
            <a:off x="6019800" y="5486400"/>
            <a:ext cx="2667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Bm7 – A - G</a:t>
            </a:r>
          </a:p>
        </p:txBody>
      </p:sp>
      <p:sp>
        <p:nvSpPr>
          <p:cNvPr id="896036" name="Text Box 36"/>
          <p:cNvSpPr txBox="1">
            <a:spLocks noChangeArrowheads="1"/>
          </p:cNvSpPr>
          <p:nvPr/>
        </p:nvSpPr>
        <p:spPr bwMode="auto">
          <a:xfrm>
            <a:off x="17526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896037" name="Text Box 37"/>
          <p:cNvSpPr txBox="1">
            <a:spLocks noChangeArrowheads="1"/>
          </p:cNvSpPr>
          <p:nvPr/>
        </p:nvSpPr>
        <p:spPr bwMode="auto">
          <a:xfrm>
            <a:off x="50292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896038" name="Text Box 38"/>
          <p:cNvSpPr txBox="1">
            <a:spLocks noChangeArrowheads="1"/>
          </p:cNvSpPr>
          <p:nvPr/>
        </p:nvSpPr>
        <p:spPr bwMode="auto">
          <a:xfrm>
            <a:off x="3429000" y="4419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6039" name="Text Box 39"/>
          <p:cNvSpPr txBox="1">
            <a:spLocks noChangeArrowheads="1"/>
          </p:cNvSpPr>
          <p:nvPr/>
        </p:nvSpPr>
        <p:spPr bwMode="auto">
          <a:xfrm>
            <a:off x="42672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96040" name="Text Box 40"/>
          <p:cNvSpPr txBox="1">
            <a:spLocks noChangeArrowheads="1"/>
          </p:cNvSpPr>
          <p:nvPr/>
        </p:nvSpPr>
        <p:spPr bwMode="auto">
          <a:xfrm>
            <a:off x="2514600" y="4419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896041" name="Text Box 41"/>
          <p:cNvSpPr txBox="1">
            <a:spLocks noChangeArrowheads="1"/>
          </p:cNvSpPr>
          <p:nvPr/>
        </p:nvSpPr>
        <p:spPr bwMode="auto">
          <a:xfrm>
            <a:off x="62484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Text Box 4"/>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Now we see a part of this;</a:t>
            </a:r>
          </a:p>
        </p:txBody>
      </p:sp>
      <p:sp>
        <p:nvSpPr>
          <p:cNvPr id="899077" name="Text Box 5"/>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One day we shall see in full</a:t>
            </a:r>
          </a:p>
        </p:txBody>
      </p:sp>
      <p:sp>
        <p:nvSpPr>
          <p:cNvPr id="899078" name="Text Box 6"/>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nations with one voice,</a:t>
            </a:r>
          </a:p>
        </p:txBody>
      </p:sp>
      <p:sp>
        <p:nvSpPr>
          <p:cNvPr id="899079" name="Text Box 7"/>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people with one love.</a:t>
            </a:r>
          </a:p>
        </p:txBody>
      </p:sp>
      <p:sp>
        <p:nvSpPr>
          <p:cNvPr id="899080" name="Text Box 8"/>
          <p:cNvSpPr txBox="1">
            <a:spLocks noChangeArrowheads="1"/>
          </p:cNvSpPr>
          <p:nvPr/>
        </p:nvSpPr>
        <p:spPr bwMode="auto">
          <a:xfrm>
            <a:off x="0" y="3124200"/>
            <a:ext cx="9144000" cy="1311275"/>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 one else will share your praise,</a:t>
            </a:r>
          </a:p>
          <a:p>
            <a:pPr algn="ctr">
              <a:spcBef>
                <a:spcPct val="50000"/>
              </a:spcBef>
              <a:defRPr/>
            </a:pPr>
            <a:endParaRPr lang="en-US" sz="3200" b="1">
              <a:solidFill>
                <a:schemeClr val="bg1"/>
              </a:solidFill>
              <a:effectLst>
                <a:outerShdw blurRad="38100" dist="38100" dir="2700000" algn="tl">
                  <a:srgbClr val="000000"/>
                </a:outerShdw>
              </a:effectLst>
            </a:endParaRPr>
          </a:p>
        </p:txBody>
      </p:sp>
      <p:sp>
        <p:nvSpPr>
          <p:cNvPr id="899081" name="Text Box 9"/>
          <p:cNvSpPr txBox="1">
            <a:spLocks noChangeArrowheads="1"/>
          </p:cNvSpPr>
          <p:nvPr/>
        </p:nvSpPr>
        <p:spPr bwMode="auto">
          <a:xfrm>
            <a:off x="0" y="3581400"/>
            <a:ext cx="9144000" cy="1311275"/>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Nothing else cant take your place:</a:t>
            </a:r>
          </a:p>
          <a:p>
            <a:pPr algn="ctr">
              <a:spcBef>
                <a:spcPct val="50000"/>
              </a:spcBef>
              <a:defRPr/>
            </a:pPr>
            <a:endParaRPr lang="en-US" sz="3200" b="1">
              <a:solidFill>
                <a:schemeClr val="bg1"/>
              </a:solidFill>
              <a:effectLst>
                <a:outerShdw blurRad="38100" dist="38100" dir="2700000" algn="tl">
                  <a:srgbClr val="000000"/>
                </a:outerShdw>
              </a:effectLst>
            </a:endParaRPr>
          </a:p>
        </p:txBody>
      </p:sp>
      <p:sp>
        <p:nvSpPr>
          <p:cNvPr id="899082" name="Text Box 10"/>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nations with one voice,</a:t>
            </a:r>
          </a:p>
        </p:txBody>
      </p:sp>
      <p:sp>
        <p:nvSpPr>
          <p:cNvPr id="899083" name="Text Box 11"/>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people with one Lord.</a:t>
            </a:r>
          </a:p>
        </p:txBody>
      </p:sp>
      <p:sp>
        <p:nvSpPr>
          <p:cNvPr id="899084" name="Text Box 12"/>
          <p:cNvSpPr txBox="1">
            <a:spLocks noChangeArrowheads="1"/>
          </p:cNvSpPr>
          <p:nvPr/>
        </p:nvSpPr>
        <p:spPr bwMode="auto">
          <a:xfrm>
            <a:off x="838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9085" name="Text Box 13"/>
          <p:cNvSpPr txBox="1">
            <a:spLocks noChangeArrowheads="1"/>
          </p:cNvSpPr>
          <p:nvPr/>
        </p:nvSpPr>
        <p:spPr bwMode="auto">
          <a:xfrm>
            <a:off x="838200" y="53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99086" name="Text Box 14"/>
          <p:cNvSpPr txBox="1">
            <a:spLocks noChangeArrowheads="1"/>
          </p:cNvSpPr>
          <p:nvPr/>
        </p:nvSpPr>
        <p:spPr bwMode="auto">
          <a:xfrm>
            <a:off x="1905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99087" name="Text Box 15"/>
          <p:cNvSpPr txBox="1">
            <a:spLocks noChangeArrowheads="1"/>
          </p:cNvSpPr>
          <p:nvPr/>
        </p:nvSpPr>
        <p:spPr bwMode="auto">
          <a:xfrm>
            <a:off x="4648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899088" name="Text Box 16"/>
          <p:cNvSpPr txBox="1">
            <a:spLocks noChangeArrowheads="1"/>
          </p:cNvSpPr>
          <p:nvPr/>
        </p:nvSpPr>
        <p:spPr bwMode="auto">
          <a:xfrm>
            <a:off x="6096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99089" name="Text Box 17"/>
          <p:cNvSpPr txBox="1">
            <a:spLocks noChangeArrowheads="1"/>
          </p:cNvSpPr>
          <p:nvPr/>
        </p:nvSpPr>
        <p:spPr bwMode="auto">
          <a:xfrm>
            <a:off x="19812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99090" name="Text Box 18"/>
          <p:cNvSpPr txBox="1">
            <a:spLocks noChangeArrowheads="1"/>
          </p:cNvSpPr>
          <p:nvPr/>
        </p:nvSpPr>
        <p:spPr bwMode="auto">
          <a:xfrm>
            <a:off x="4724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9091" name="Text Box 19"/>
          <p:cNvSpPr txBox="1">
            <a:spLocks noChangeArrowheads="1"/>
          </p:cNvSpPr>
          <p:nvPr/>
        </p:nvSpPr>
        <p:spPr bwMode="auto">
          <a:xfrm>
            <a:off x="6096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899092" name="Text Box 20"/>
          <p:cNvSpPr txBox="1">
            <a:spLocks noChangeArrowheads="1"/>
          </p:cNvSpPr>
          <p:nvPr/>
        </p:nvSpPr>
        <p:spPr bwMode="auto">
          <a:xfrm>
            <a:off x="914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9093" name="Text Box 21"/>
          <p:cNvSpPr txBox="1">
            <a:spLocks noChangeArrowheads="1"/>
          </p:cNvSpPr>
          <p:nvPr/>
        </p:nvSpPr>
        <p:spPr bwMode="auto">
          <a:xfrm>
            <a:off x="685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99094" name="Text Box 22"/>
          <p:cNvSpPr txBox="1">
            <a:spLocks noChangeArrowheads="1"/>
          </p:cNvSpPr>
          <p:nvPr/>
        </p:nvSpPr>
        <p:spPr bwMode="auto">
          <a:xfrm>
            <a:off x="1981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99095" name="Text Box 23"/>
          <p:cNvSpPr txBox="1">
            <a:spLocks noChangeArrowheads="1"/>
          </p:cNvSpPr>
          <p:nvPr/>
        </p:nvSpPr>
        <p:spPr bwMode="auto">
          <a:xfrm>
            <a:off x="45720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899096" name="Text Box 24"/>
          <p:cNvSpPr txBox="1">
            <a:spLocks noChangeArrowheads="1"/>
          </p:cNvSpPr>
          <p:nvPr/>
        </p:nvSpPr>
        <p:spPr bwMode="auto">
          <a:xfrm>
            <a:off x="60960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99097" name="Text Box 25"/>
          <p:cNvSpPr txBox="1">
            <a:spLocks noChangeArrowheads="1"/>
          </p:cNvSpPr>
          <p:nvPr/>
        </p:nvSpPr>
        <p:spPr bwMode="auto">
          <a:xfrm>
            <a:off x="18288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99098" name="Text Box 26"/>
          <p:cNvSpPr txBox="1">
            <a:spLocks noChangeArrowheads="1"/>
          </p:cNvSpPr>
          <p:nvPr/>
        </p:nvSpPr>
        <p:spPr bwMode="auto">
          <a:xfrm>
            <a:off x="4724400" y="502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99099" name="Text Box 27"/>
          <p:cNvSpPr txBox="1">
            <a:spLocks noChangeArrowheads="1"/>
          </p:cNvSpPr>
          <p:nvPr/>
        </p:nvSpPr>
        <p:spPr bwMode="auto">
          <a:xfrm>
            <a:off x="5943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899100" name="Text Box 28"/>
          <p:cNvSpPr txBox="1">
            <a:spLocks noChangeArrowheads="1"/>
          </p:cNvSpPr>
          <p:nvPr/>
        </p:nvSpPr>
        <p:spPr bwMode="auto">
          <a:xfrm>
            <a:off x="0" y="6156325"/>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And what a song we’ll sing upon that day.</a:t>
            </a:r>
          </a:p>
        </p:txBody>
      </p:sp>
      <p:sp>
        <p:nvSpPr>
          <p:cNvPr id="899101" name="Text Box 29"/>
          <p:cNvSpPr txBox="1">
            <a:spLocks noChangeArrowheads="1"/>
          </p:cNvSpPr>
          <p:nvPr/>
        </p:nvSpPr>
        <p:spPr bwMode="auto">
          <a:xfrm>
            <a:off x="12954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99102" name="Text Box 30"/>
          <p:cNvSpPr txBox="1">
            <a:spLocks noChangeArrowheads="1"/>
          </p:cNvSpPr>
          <p:nvPr/>
        </p:nvSpPr>
        <p:spPr bwMode="auto">
          <a:xfrm>
            <a:off x="47244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99103" name="Text Box 31"/>
          <p:cNvSpPr txBox="1">
            <a:spLocks noChangeArrowheads="1"/>
          </p:cNvSpPr>
          <p:nvPr/>
        </p:nvSpPr>
        <p:spPr bwMode="auto">
          <a:xfrm>
            <a:off x="7239000" y="586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99104" name="Text Box 32"/>
          <p:cNvSpPr txBox="1">
            <a:spLocks noChangeArrowheads="1"/>
          </p:cNvSpPr>
          <p:nvPr/>
        </p:nvSpPr>
        <p:spPr bwMode="auto">
          <a:xfrm>
            <a:off x="81534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song We’ll sing and</a:t>
            </a:r>
          </a:p>
        </p:txBody>
      </p:sp>
      <p:sp>
        <p:nvSpPr>
          <p:cNvPr id="407555"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tune We’ll bear.</a:t>
            </a:r>
          </a:p>
        </p:txBody>
      </p:sp>
      <p:sp>
        <p:nvSpPr>
          <p:cNvPr id="407556"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deserve an anthem of the highest praise</a:t>
            </a:r>
          </a:p>
        </p:txBody>
      </p:sp>
      <p:sp>
        <p:nvSpPr>
          <p:cNvPr id="407557" name="Text Box 5"/>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joy will rise and </a:t>
            </a:r>
          </a:p>
        </p:txBody>
      </p:sp>
      <p:sp>
        <p:nvSpPr>
          <p:cNvPr id="407558" name="Text Box 6"/>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sound we’ll make.</a:t>
            </a:r>
          </a:p>
        </p:txBody>
      </p:sp>
      <p:sp>
        <p:nvSpPr>
          <p:cNvPr id="407559" name="Text Box 7"/>
          <p:cNvSpPr txBox="1">
            <a:spLocks noChangeArrowheads="1"/>
          </p:cNvSpPr>
          <p:nvPr/>
        </p:nvSpPr>
        <p:spPr bwMode="auto">
          <a:xfrm>
            <a:off x="15240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07560" name="Text Box 8"/>
          <p:cNvSpPr txBox="1">
            <a:spLocks noChangeArrowheads="1"/>
          </p:cNvSpPr>
          <p:nvPr/>
        </p:nvSpPr>
        <p:spPr bwMode="auto">
          <a:xfrm>
            <a:off x="4800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07561" name="Text Box 9"/>
          <p:cNvSpPr txBox="1">
            <a:spLocks noChangeArrowheads="1"/>
          </p:cNvSpPr>
          <p:nvPr/>
        </p:nvSpPr>
        <p:spPr bwMode="auto">
          <a:xfrm>
            <a:off x="3200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7562" name="Text Box 10"/>
          <p:cNvSpPr txBox="1">
            <a:spLocks noChangeArrowheads="1"/>
          </p:cNvSpPr>
          <p:nvPr/>
        </p:nvSpPr>
        <p:spPr bwMode="auto">
          <a:xfrm>
            <a:off x="40386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07563" name="Text Box 11"/>
          <p:cNvSpPr txBox="1">
            <a:spLocks noChangeArrowheads="1"/>
          </p:cNvSpPr>
          <p:nvPr/>
        </p:nvSpPr>
        <p:spPr bwMode="auto">
          <a:xfrm>
            <a:off x="2286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07564" name="Text Box 12"/>
          <p:cNvSpPr txBox="1">
            <a:spLocks noChangeArrowheads="1"/>
          </p:cNvSpPr>
          <p:nvPr/>
        </p:nvSpPr>
        <p:spPr bwMode="auto">
          <a:xfrm>
            <a:off x="5943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7565" name="Text Box 13"/>
          <p:cNvSpPr txBox="1">
            <a:spLocks noChangeArrowheads="1"/>
          </p:cNvSpPr>
          <p:nvPr/>
        </p:nvSpPr>
        <p:spPr bwMode="auto">
          <a:xfrm>
            <a:off x="67818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07566" name="Text Box 14"/>
          <p:cNvSpPr txBox="1">
            <a:spLocks noChangeArrowheads="1"/>
          </p:cNvSpPr>
          <p:nvPr/>
        </p:nvSpPr>
        <p:spPr bwMode="auto">
          <a:xfrm>
            <a:off x="18288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07567" name="Text Box 15"/>
          <p:cNvSpPr txBox="1">
            <a:spLocks noChangeArrowheads="1"/>
          </p:cNvSpPr>
          <p:nvPr/>
        </p:nvSpPr>
        <p:spPr bwMode="auto">
          <a:xfrm>
            <a:off x="5105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07568" name="Text Box 16"/>
          <p:cNvSpPr txBox="1">
            <a:spLocks noChangeArrowheads="1"/>
          </p:cNvSpPr>
          <p:nvPr/>
        </p:nvSpPr>
        <p:spPr bwMode="auto">
          <a:xfrm>
            <a:off x="35052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7569" name="Text Box 17"/>
          <p:cNvSpPr txBox="1">
            <a:spLocks noChangeArrowheads="1"/>
          </p:cNvSpPr>
          <p:nvPr/>
        </p:nvSpPr>
        <p:spPr bwMode="auto">
          <a:xfrm>
            <a:off x="43434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07570" name="Text Box 18"/>
          <p:cNvSpPr txBox="1">
            <a:spLocks noChangeArrowheads="1"/>
          </p:cNvSpPr>
          <p:nvPr/>
        </p:nvSpPr>
        <p:spPr bwMode="auto">
          <a:xfrm>
            <a:off x="25908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07571" name="Text Box 19"/>
          <p:cNvSpPr txBox="1">
            <a:spLocks noChangeArrowheads="1"/>
          </p:cNvSpPr>
          <p:nvPr/>
        </p:nvSpPr>
        <p:spPr bwMode="auto">
          <a:xfrm>
            <a:off x="63246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07572" name="Text Box 20"/>
          <p:cNvSpPr txBox="1">
            <a:spLocks noChangeArrowheads="1"/>
          </p:cNvSpPr>
          <p:nvPr/>
        </p:nvSpPr>
        <p:spPr bwMode="auto">
          <a:xfrm>
            <a:off x="457200" y="2133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07573" name="Text Box 21"/>
          <p:cNvSpPr txBox="1">
            <a:spLocks noChangeArrowheads="1"/>
          </p:cNvSpPr>
          <p:nvPr/>
        </p:nvSpPr>
        <p:spPr bwMode="auto">
          <a:xfrm>
            <a:off x="3352800" y="22098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07574" name="Text Box 22"/>
          <p:cNvSpPr txBox="1">
            <a:spLocks noChangeArrowheads="1"/>
          </p:cNvSpPr>
          <p:nvPr/>
        </p:nvSpPr>
        <p:spPr bwMode="auto">
          <a:xfrm>
            <a:off x="6019800" y="2209800"/>
            <a:ext cx="2667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Bm7 – A - G</a:t>
            </a:r>
          </a:p>
        </p:txBody>
      </p:sp>
      <p:sp>
        <p:nvSpPr>
          <p:cNvPr id="407575" name="Text Box 23"/>
          <p:cNvSpPr txBox="1">
            <a:spLocks noChangeArrowheads="1"/>
          </p:cNvSpPr>
          <p:nvPr/>
        </p:nvSpPr>
        <p:spPr bwMode="auto">
          <a:xfrm>
            <a:off x="18288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07576" name="Text Box 24"/>
          <p:cNvSpPr txBox="1">
            <a:spLocks noChangeArrowheads="1"/>
          </p:cNvSpPr>
          <p:nvPr/>
        </p:nvSpPr>
        <p:spPr bwMode="auto">
          <a:xfrm>
            <a:off x="5105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07577" name="Text Box 25"/>
          <p:cNvSpPr txBox="1">
            <a:spLocks noChangeArrowheads="1"/>
          </p:cNvSpPr>
          <p:nvPr/>
        </p:nvSpPr>
        <p:spPr bwMode="auto">
          <a:xfrm>
            <a:off x="3505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7578" name="Text Box 26"/>
          <p:cNvSpPr txBox="1">
            <a:spLocks noChangeArrowheads="1"/>
          </p:cNvSpPr>
          <p:nvPr/>
        </p:nvSpPr>
        <p:spPr bwMode="auto">
          <a:xfrm>
            <a:off x="43434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07579" name="Text Box 27"/>
          <p:cNvSpPr txBox="1">
            <a:spLocks noChangeArrowheads="1"/>
          </p:cNvSpPr>
          <p:nvPr/>
        </p:nvSpPr>
        <p:spPr bwMode="auto">
          <a:xfrm>
            <a:off x="259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07580" name="Text Box 28"/>
          <p:cNvSpPr txBox="1">
            <a:spLocks noChangeArrowheads="1"/>
          </p:cNvSpPr>
          <p:nvPr/>
        </p:nvSpPr>
        <p:spPr bwMode="auto">
          <a:xfrm>
            <a:off x="62484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7581" name="Text Box 29"/>
          <p:cNvSpPr txBox="1">
            <a:spLocks noChangeArrowheads="1"/>
          </p:cNvSpPr>
          <p:nvPr/>
        </p:nvSpPr>
        <p:spPr bwMode="auto">
          <a:xfrm>
            <a:off x="70866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07582" name="Text Box 30"/>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deserve an anthem of the highest praise</a:t>
            </a:r>
          </a:p>
        </p:txBody>
      </p:sp>
      <p:sp>
        <p:nvSpPr>
          <p:cNvPr id="407583" name="Text Box 31"/>
          <p:cNvSpPr txBox="1">
            <a:spLocks noChangeArrowheads="1"/>
          </p:cNvSpPr>
          <p:nvPr/>
        </p:nvSpPr>
        <p:spPr bwMode="auto">
          <a:xfrm>
            <a:off x="457200" y="5410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07584" name="Text Box 32"/>
          <p:cNvSpPr txBox="1">
            <a:spLocks noChangeArrowheads="1"/>
          </p:cNvSpPr>
          <p:nvPr/>
        </p:nvSpPr>
        <p:spPr bwMode="auto">
          <a:xfrm>
            <a:off x="3352800" y="5486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07585" name="Text Box 33"/>
          <p:cNvSpPr txBox="1">
            <a:spLocks noChangeArrowheads="1"/>
          </p:cNvSpPr>
          <p:nvPr/>
        </p:nvSpPr>
        <p:spPr bwMode="auto">
          <a:xfrm>
            <a:off x="6019800" y="5486400"/>
            <a:ext cx="2667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Bm7 – A - G</a:t>
            </a:r>
          </a:p>
        </p:txBody>
      </p:sp>
      <p:sp>
        <p:nvSpPr>
          <p:cNvPr id="407586" name="Text Box 34"/>
          <p:cNvSpPr txBox="1">
            <a:spLocks noChangeArrowheads="1"/>
          </p:cNvSpPr>
          <p:nvPr/>
        </p:nvSpPr>
        <p:spPr bwMode="auto">
          <a:xfrm>
            <a:off x="17526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07587" name="Text Box 35"/>
          <p:cNvSpPr txBox="1">
            <a:spLocks noChangeArrowheads="1"/>
          </p:cNvSpPr>
          <p:nvPr/>
        </p:nvSpPr>
        <p:spPr bwMode="auto">
          <a:xfrm>
            <a:off x="50292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07588" name="Text Box 36"/>
          <p:cNvSpPr txBox="1">
            <a:spLocks noChangeArrowheads="1"/>
          </p:cNvSpPr>
          <p:nvPr/>
        </p:nvSpPr>
        <p:spPr bwMode="auto">
          <a:xfrm>
            <a:off x="3429000" y="4419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7589" name="Text Box 37"/>
          <p:cNvSpPr txBox="1">
            <a:spLocks noChangeArrowheads="1"/>
          </p:cNvSpPr>
          <p:nvPr/>
        </p:nvSpPr>
        <p:spPr bwMode="auto">
          <a:xfrm>
            <a:off x="42672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07590" name="Text Box 38"/>
          <p:cNvSpPr txBox="1">
            <a:spLocks noChangeArrowheads="1"/>
          </p:cNvSpPr>
          <p:nvPr/>
        </p:nvSpPr>
        <p:spPr bwMode="auto">
          <a:xfrm>
            <a:off x="2514600" y="4419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07591" name="Text Box 39"/>
          <p:cNvSpPr txBox="1">
            <a:spLocks noChangeArrowheads="1"/>
          </p:cNvSpPr>
          <p:nvPr/>
        </p:nvSpPr>
        <p:spPr bwMode="auto">
          <a:xfrm>
            <a:off x="62484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Music Solo</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Even now upon the earth;</a:t>
            </a:r>
          </a:p>
        </p:txBody>
      </p:sp>
      <p:sp>
        <p:nvSpPr>
          <p:cNvPr id="409603" name="Text Box 3"/>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There’s a glimpse of all to come:</a:t>
            </a:r>
          </a:p>
        </p:txBody>
      </p:sp>
      <p:sp>
        <p:nvSpPr>
          <p:cNvPr id="409604" name="Text Box 4"/>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Many people with one voice,</a:t>
            </a:r>
          </a:p>
        </p:txBody>
      </p:sp>
      <p:sp>
        <p:nvSpPr>
          <p:cNvPr id="409605" name="Text Box 5"/>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Harmony of many tongue.</a:t>
            </a:r>
          </a:p>
        </p:txBody>
      </p:sp>
      <p:sp>
        <p:nvSpPr>
          <p:cNvPr id="409606" name="Text Box 6"/>
          <p:cNvSpPr txBox="1">
            <a:spLocks noChangeArrowheads="1"/>
          </p:cNvSpPr>
          <p:nvPr/>
        </p:nvSpPr>
        <p:spPr bwMode="auto">
          <a:xfrm>
            <a:off x="0" y="3124200"/>
            <a:ext cx="9144000" cy="1311275"/>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 will all confess Your Name,</a:t>
            </a:r>
          </a:p>
          <a:p>
            <a:pPr algn="ctr">
              <a:spcBef>
                <a:spcPct val="50000"/>
              </a:spcBef>
              <a:defRPr/>
            </a:pPr>
            <a:endParaRPr lang="en-US" sz="3200" b="1">
              <a:solidFill>
                <a:schemeClr val="bg1"/>
              </a:solidFill>
              <a:effectLst>
                <a:outerShdw blurRad="38100" dist="38100" dir="2700000" algn="tl">
                  <a:srgbClr val="000000"/>
                </a:outerShdw>
              </a:effectLst>
            </a:endParaRPr>
          </a:p>
        </p:txBody>
      </p:sp>
      <p:sp>
        <p:nvSpPr>
          <p:cNvPr id="409607" name="Text Box 7"/>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Your will be our only praise:</a:t>
            </a:r>
          </a:p>
        </p:txBody>
      </p:sp>
      <p:sp>
        <p:nvSpPr>
          <p:cNvPr id="409608" name="Text Box 8"/>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nations with one voice,</a:t>
            </a:r>
          </a:p>
        </p:txBody>
      </p:sp>
      <p:sp>
        <p:nvSpPr>
          <p:cNvPr id="409609" name="Text Box 9"/>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The people with one God.</a:t>
            </a:r>
          </a:p>
        </p:txBody>
      </p:sp>
      <p:sp>
        <p:nvSpPr>
          <p:cNvPr id="409610" name="Text Box 10"/>
          <p:cNvSpPr txBox="1">
            <a:spLocks noChangeArrowheads="1"/>
          </p:cNvSpPr>
          <p:nvPr/>
        </p:nvSpPr>
        <p:spPr bwMode="auto">
          <a:xfrm>
            <a:off x="838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9611" name="Text Box 11"/>
          <p:cNvSpPr txBox="1">
            <a:spLocks noChangeArrowheads="1"/>
          </p:cNvSpPr>
          <p:nvPr/>
        </p:nvSpPr>
        <p:spPr bwMode="auto">
          <a:xfrm>
            <a:off x="838200" y="53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9612" name="Text Box 12"/>
          <p:cNvSpPr txBox="1">
            <a:spLocks noChangeArrowheads="1"/>
          </p:cNvSpPr>
          <p:nvPr/>
        </p:nvSpPr>
        <p:spPr bwMode="auto">
          <a:xfrm>
            <a:off x="1905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09613" name="Text Box 13"/>
          <p:cNvSpPr txBox="1">
            <a:spLocks noChangeArrowheads="1"/>
          </p:cNvSpPr>
          <p:nvPr/>
        </p:nvSpPr>
        <p:spPr bwMode="auto">
          <a:xfrm>
            <a:off x="4648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09614" name="Text Box 14"/>
          <p:cNvSpPr txBox="1">
            <a:spLocks noChangeArrowheads="1"/>
          </p:cNvSpPr>
          <p:nvPr/>
        </p:nvSpPr>
        <p:spPr bwMode="auto">
          <a:xfrm>
            <a:off x="6096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9615" name="Text Box 15"/>
          <p:cNvSpPr txBox="1">
            <a:spLocks noChangeArrowheads="1"/>
          </p:cNvSpPr>
          <p:nvPr/>
        </p:nvSpPr>
        <p:spPr bwMode="auto">
          <a:xfrm>
            <a:off x="19812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9616" name="Text Box 16"/>
          <p:cNvSpPr txBox="1">
            <a:spLocks noChangeArrowheads="1"/>
          </p:cNvSpPr>
          <p:nvPr/>
        </p:nvSpPr>
        <p:spPr bwMode="auto">
          <a:xfrm>
            <a:off x="4724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9617" name="Text Box 17"/>
          <p:cNvSpPr txBox="1">
            <a:spLocks noChangeArrowheads="1"/>
          </p:cNvSpPr>
          <p:nvPr/>
        </p:nvSpPr>
        <p:spPr bwMode="auto">
          <a:xfrm>
            <a:off x="6096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09618" name="Text Box 18"/>
          <p:cNvSpPr txBox="1">
            <a:spLocks noChangeArrowheads="1"/>
          </p:cNvSpPr>
          <p:nvPr/>
        </p:nvSpPr>
        <p:spPr bwMode="auto">
          <a:xfrm>
            <a:off x="914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9619" name="Text Box 19"/>
          <p:cNvSpPr txBox="1">
            <a:spLocks noChangeArrowheads="1"/>
          </p:cNvSpPr>
          <p:nvPr/>
        </p:nvSpPr>
        <p:spPr bwMode="auto">
          <a:xfrm>
            <a:off x="685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9620" name="Text Box 20"/>
          <p:cNvSpPr txBox="1">
            <a:spLocks noChangeArrowheads="1"/>
          </p:cNvSpPr>
          <p:nvPr/>
        </p:nvSpPr>
        <p:spPr bwMode="auto">
          <a:xfrm>
            <a:off x="1981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09621" name="Text Box 21"/>
          <p:cNvSpPr txBox="1">
            <a:spLocks noChangeArrowheads="1"/>
          </p:cNvSpPr>
          <p:nvPr/>
        </p:nvSpPr>
        <p:spPr bwMode="auto">
          <a:xfrm>
            <a:off x="45720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09622" name="Text Box 22"/>
          <p:cNvSpPr txBox="1">
            <a:spLocks noChangeArrowheads="1"/>
          </p:cNvSpPr>
          <p:nvPr/>
        </p:nvSpPr>
        <p:spPr bwMode="auto">
          <a:xfrm>
            <a:off x="60960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9623" name="Text Box 23"/>
          <p:cNvSpPr txBox="1">
            <a:spLocks noChangeArrowheads="1"/>
          </p:cNvSpPr>
          <p:nvPr/>
        </p:nvSpPr>
        <p:spPr bwMode="auto">
          <a:xfrm>
            <a:off x="18288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9624" name="Text Box 24"/>
          <p:cNvSpPr txBox="1">
            <a:spLocks noChangeArrowheads="1"/>
          </p:cNvSpPr>
          <p:nvPr/>
        </p:nvSpPr>
        <p:spPr bwMode="auto">
          <a:xfrm>
            <a:off x="4724400" y="502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09625" name="Text Box 25"/>
          <p:cNvSpPr txBox="1">
            <a:spLocks noChangeArrowheads="1"/>
          </p:cNvSpPr>
          <p:nvPr/>
        </p:nvSpPr>
        <p:spPr bwMode="auto">
          <a:xfrm>
            <a:off x="5943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09626" name="Text Box 26"/>
          <p:cNvSpPr txBox="1">
            <a:spLocks noChangeArrowheads="1"/>
          </p:cNvSpPr>
          <p:nvPr/>
        </p:nvSpPr>
        <p:spPr bwMode="auto">
          <a:xfrm>
            <a:off x="0" y="6156325"/>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And what a song we’ll sing upon that day.</a:t>
            </a:r>
          </a:p>
        </p:txBody>
      </p:sp>
      <p:sp>
        <p:nvSpPr>
          <p:cNvPr id="409627" name="Text Box 27"/>
          <p:cNvSpPr txBox="1">
            <a:spLocks noChangeArrowheads="1"/>
          </p:cNvSpPr>
          <p:nvPr/>
        </p:nvSpPr>
        <p:spPr bwMode="auto">
          <a:xfrm>
            <a:off x="12954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09628" name="Text Box 28"/>
          <p:cNvSpPr txBox="1">
            <a:spLocks noChangeArrowheads="1"/>
          </p:cNvSpPr>
          <p:nvPr/>
        </p:nvSpPr>
        <p:spPr bwMode="auto">
          <a:xfrm>
            <a:off x="47244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09629" name="Text Box 29"/>
          <p:cNvSpPr txBox="1">
            <a:spLocks noChangeArrowheads="1"/>
          </p:cNvSpPr>
          <p:nvPr/>
        </p:nvSpPr>
        <p:spPr bwMode="auto">
          <a:xfrm>
            <a:off x="7239000" y="586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09630" name="Text Box 30"/>
          <p:cNvSpPr txBox="1">
            <a:spLocks noChangeArrowheads="1"/>
          </p:cNvSpPr>
          <p:nvPr/>
        </p:nvSpPr>
        <p:spPr bwMode="auto">
          <a:xfrm>
            <a:off x="81534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song We’ll sing and</a:t>
            </a:r>
          </a:p>
        </p:txBody>
      </p:sp>
      <p:sp>
        <p:nvSpPr>
          <p:cNvPr id="410627"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tune We’ll bear.</a:t>
            </a:r>
          </a:p>
        </p:txBody>
      </p:sp>
      <p:sp>
        <p:nvSpPr>
          <p:cNvPr id="410628"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deserve an anthem of the highest praise</a:t>
            </a:r>
          </a:p>
        </p:txBody>
      </p:sp>
      <p:sp>
        <p:nvSpPr>
          <p:cNvPr id="410629" name="Text Box 5"/>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joy will rise and </a:t>
            </a:r>
          </a:p>
        </p:txBody>
      </p:sp>
      <p:sp>
        <p:nvSpPr>
          <p:cNvPr id="410630" name="Text Box 6"/>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what a sound we’ll make.</a:t>
            </a:r>
          </a:p>
        </p:txBody>
      </p:sp>
      <p:sp>
        <p:nvSpPr>
          <p:cNvPr id="410631" name="Text Box 7"/>
          <p:cNvSpPr txBox="1">
            <a:spLocks noChangeArrowheads="1"/>
          </p:cNvSpPr>
          <p:nvPr/>
        </p:nvSpPr>
        <p:spPr bwMode="auto">
          <a:xfrm>
            <a:off x="15240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10632" name="Text Box 8"/>
          <p:cNvSpPr txBox="1">
            <a:spLocks noChangeArrowheads="1"/>
          </p:cNvSpPr>
          <p:nvPr/>
        </p:nvSpPr>
        <p:spPr bwMode="auto">
          <a:xfrm>
            <a:off x="4800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10633" name="Text Box 9"/>
          <p:cNvSpPr txBox="1">
            <a:spLocks noChangeArrowheads="1"/>
          </p:cNvSpPr>
          <p:nvPr/>
        </p:nvSpPr>
        <p:spPr bwMode="auto">
          <a:xfrm>
            <a:off x="3200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10634" name="Text Box 10"/>
          <p:cNvSpPr txBox="1">
            <a:spLocks noChangeArrowheads="1"/>
          </p:cNvSpPr>
          <p:nvPr/>
        </p:nvSpPr>
        <p:spPr bwMode="auto">
          <a:xfrm>
            <a:off x="40386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10635" name="Text Box 11"/>
          <p:cNvSpPr txBox="1">
            <a:spLocks noChangeArrowheads="1"/>
          </p:cNvSpPr>
          <p:nvPr/>
        </p:nvSpPr>
        <p:spPr bwMode="auto">
          <a:xfrm>
            <a:off x="2286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10636" name="Text Box 12"/>
          <p:cNvSpPr txBox="1">
            <a:spLocks noChangeArrowheads="1"/>
          </p:cNvSpPr>
          <p:nvPr/>
        </p:nvSpPr>
        <p:spPr bwMode="auto">
          <a:xfrm>
            <a:off x="5943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10637" name="Text Box 13"/>
          <p:cNvSpPr txBox="1">
            <a:spLocks noChangeArrowheads="1"/>
          </p:cNvSpPr>
          <p:nvPr/>
        </p:nvSpPr>
        <p:spPr bwMode="auto">
          <a:xfrm>
            <a:off x="67818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10638" name="Text Box 14"/>
          <p:cNvSpPr txBox="1">
            <a:spLocks noChangeArrowheads="1"/>
          </p:cNvSpPr>
          <p:nvPr/>
        </p:nvSpPr>
        <p:spPr bwMode="auto">
          <a:xfrm>
            <a:off x="18288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10639" name="Text Box 15"/>
          <p:cNvSpPr txBox="1">
            <a:spLocks noChangeArrowheads="1"/>
          </p:cNvSpPr>
          <p:nvPr/>
        </p:nvSpPr>
        <p:spPr bwMode="auto">
          <a:xfrm>
            <a:off x="5105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10640" name="Text Box 16"/>
          <p:cNvSpPr txBox="1">
            <a:spLocks noChangeArrowheads="1"/>
          </p:cNvSpPr>
          <p:nvPr/>
        </p:nvSpPr>
        <p:spPr bwMode="auto">
          <a:xfrm>
            <a:off x="35052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10641" name="Text Box 17"/>
          <p:cNvSpPr txBox="1">
            <a:spLocks noChangeArrowheads="1"/>
          </p:cNvSpPr>
          <p:nvPr/>
        </p:nvSpPr>
        <p:spPr bwMode="auto">
          <a:xfrm>
            <a:off x="43434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10642" name="Text Box 18"/>
          <p:cNvSpPr txBox="1">
            <a:spLocks noChangeArrowheads="1"/>
          </p:cNvSpPr>
          <p:nvPr/>
        </p:nvSpPr>
        <p:spPr bwMode="auto">
          <a:xfrm>
            <a:off x="25908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10643" name="Text Box 19"/>
          <p:cNvSpPr txBox="1">
            <a:spLocks noChangeArrowheads="1"/>
          </p:cNvSpPr>
          <p:nvPr/>
        </p:nvSpPr>
        <p:spPr bwMode="auto">
          <a:xfrm>
            <a:off x="6324600" y="1219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10644" name="Text Box 20"/>
          <p:cNvSpPr txBox="1">
            <a:spLocks noChangeArrowheads="1"/>
          </p:cNvSpPr>
          <p:nvPr/>
        </p:nvSpPr>
        <p:spPr bwMode="auto">
          <a:xfrm>
            <a:off x="457200" y="2133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10645" name="Text Box 21"/>
          <p:cNvSpPr txBox="1">
            <a:spLocks noChangeArrowheads="1"/>
          </p:cNvSpPr>
          <p:nvPr/>
        </p:nvSpPr>
        <p:spPr bwMode="auto">
          <a:xfrm>
            <a:off x="3352800" y="22098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10646" name="Text Box 22"/>
          <p:cNvSpPr txBox="1">
            <a:spLocks noChangeArrowheads="1"/>
          </p:cNvSpPr>
          <p:nvPr/>
        </p:nvSpPr>
        <p:spPr bwMode="auto">
          <a:xfrm>
            <a:off x="6019800" y="2209800"/>
            <a:ext cx="2667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Bm7 – A - G</a:t>
            </a:r>
          </a:p>
        </p:txBody>
      </p:sp>
      <p:sp>
        <p:nvSpPr>
          <p:cNvPr id="410647" name="Text Box 23"/>
          <p:cNvSpPr txBox="1">
            <a:spLocks noChangeArrowheads="1"/>
          </p:cNvSpPr>
          <p:nvPr/>
        </p:nvSpPr>
        <p:spPr bwMode="auto">
          <a:xfrm>
            <a:off x="18288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10648" name="Text Box 24"/>
          <p:cNvSpPr txBox="1">
            <a:spLocks noChangeArrowheads="1"/>
          </p:cNvSpPr>
          <p:nvPr/>
        </p:nvSpPr>
        <p:spPr bwMode="auto">
          <a:xfrm>
            <a:off x="5105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10649" name="Text Box 25"/>
          <p:cNvSpPr txBox="1">
            <a:spLocks noChangeArrowheads="1"/>
          </p:cNvSpPr>
          <p:nvPr/>
        </p:nvSpPr>
        <p:spPr bwMode="auto">
          <a:xfrm>
            <a:off x="3505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10650" name="Text Box 26"/>
          <p:cNvSpPr txBox="1">
            <a:spLocks noChangeArrowheads="1"/>
          </p:cNvSpPr>
          <p:nvPr/>
        </p:nvSpPr>
        <p:spPr bwMode="auto">
          <a:xfrm>
            <a:off x="43434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10651" name="Text Box 27"/>
          <p:cNvSpPr txBox="1">
            <a:spLocks noChangeArrowheads="1"/>
          </p:cNvSpPr>
          <p:nvPr/>
        </p:nvSpPr>
        <p:spPr bwMode="auto">
          <a:xfrm>
            <a:off x="259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10652" name="Text Box 28"/>
          <p:cNvSpPr txBox="1">
            <a:spLocks noChangeArrowheads="1"/>
          </p:cNvSpPr>
          <p:nvPr/>
        </p:nvSpPr>
        <p:spPr bwMode="auto">
          <a:xfrm>
            <a:off x="62484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10653" name="Text Box 29"/>
          <p:cNvSpPr txBox="1">
            <a:spLocks noChangeArrowheads="1"/>
          </p:cNvSpPr>
          <p:nvPr/>
        </p:nvSpPr>
        <p:spPr bwMode="auto">
          <a:xfrm>
            <a:off x="7086600" y="34290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10654" name="Text Box 30"/>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deserve an anthem of the highest praise</a:t>
            </a:r>
          </a:p>
        </p:txBody>
      </p:sp>
      <p:sp>
        <p:nvSpPr>
          <p:cNvPr id="410655" name="Text Box 31"/>
          <p:cNvSpPr txBox="1">
            <a:spLocks noChangeArrowheads="1"/>
          </p:cNvSpPr>
          <p:nvPr/>
        </p:nvSpPr>
        <p:spPr bwMode="auto">
          <a:xfrm>
            <a:off x="457200" y="54102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10656" name="Text Box 32"/>
          <p:cNvSpPr txBox="1">
            <a:spLocks noChangeArrowheads="1"/>
          </p:cNvSpPr>
          <p:nvPr/>
        </p:nvSpPr>
        <p:spPr bwMode="auto">
          <a:xfrm>
            <a:off x="3352800" y="5486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10657" name="Text Box 33"/>
          <p:cNvSpPr txBox="1">
            <a:spLocks noChangeArrowheads="1"/>
          </p:cNvSpPr>
          <p:nvPr/>
        </p:nvSpPr>
        <p:spPr bwMode="auto">
          <a:xfrm>
            <a:off x="6019800" y="5486400"/>
            <a:ext cx="2667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Bm7 – A - G</a:t>
            </a:r>
          </a:p>
        </p:txBody>
      </p:sp>
      <p:sp>
        <p:nvSpPr>
          <p:cNvPr id="410658" name="Text Box 34"/>
          <p:cNvSpPr txBox="1">
            <a:spLocks noChangeArrowheads="1"/>
          </p:cNvSpPr>
          <p:nvPr/>
        </p:nvSpPr>
        <p:spPr bwMode="auto">
          <a:xfrm>
            <a:off x="17526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410659" name="Text Box 35"/>
          <p:cNvSpPr txBox="1">
            <a:spLocks noChangeArrowheads="1"/>
          </p:cNvSpPr>
          <p:nvPr/>
        </p:nvSpPr>
        <p:spPr bwMode="auto">
          <a:xfrm>
            <a:off x="50292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D/G</a:t>
            </a:r>
          </a:p>
        </p:txBody>
      </p:sp>
      <p:sp>
        <p:nvSpPr>
          <p:cNvPr id="410660" name="Text Box 36"/>
          <p:cNvSpPr txBox="1">
            <a:spLocks noChangeArrowheads="1"/>
          </p:cNvSpPr>
          <p:nvPr/>
        </p:nvSpPr>
        <p:spPr bwMode="auto">
          <a:xfrm>
            <a:off x="3429000" y="4419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10661" name="Text Box 37"/>
          <p:cNvSpPr txBox="1">
            <a:spLocks noChangeArrowheads="1"/>
          </p:cNvSpPr>
          <p:nvPr/>
        </p:nvSpPr>
        <p:spPr bwMode="auto">
          <a:xfrm>
            <a:off x="42672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410662" name="Text Box 38"/>
          <p:cNvSpPr txBox="1">
            <a:spLocks noChangeArrowheads="1"/>
          </p:cNvSpPr>
          <p:nvPr/>
        </p:nvSpPr>
        <p:spPr bwMode="auto">
          <a:xfrm>
            <a:off x="2514600" y="4419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A/D</a:t>
            </a:r>
          </a:p>
        </p:txBody>
      </p:sp>
      <p:sp>
        <p:nvSpPr>
          <p:cNvPr id="410663" name="Text Box 39"/>
          <p:cNvSpPr txBox="1">
            <a:spLocks noChangeArrowheads="1"/>
          </p:cNvSpPr>
          <p:nvPr/>
        </p:nvSpPr>
        <p:spPr bwMode="auto">
          <a:xfrm>
            <a:off x="6248400" y="44196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a:t>
            </a:r>
          </a:p>
        </p:txBody>
      </p:sp>
      <p:sp>
        <p:nvSpPr>
          <p:cNvPr id="410664" name="Text Box 40"/>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rgbClr val="FF0000"/>
                </a:solidFill>
                <a:effectLst>
                  <a:outerShdw blurRad="38100" dist="38100" dir="2700000" algn="tl">
                    <a:srgbClr val="000000"/>
                  </a:outerShdw>
                </a:effectLst>
              </a:rPr>
              <a:t>Repeat</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0" y="533400"/>
            <a:ext cx="9144000" cy="58483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Your mercy flows                        like a river wide                     and healing comes                        in Your hands                              The suffering children are        safe in Your arms                  There is none like You.</a:t>
            </a:r>
          </a:p>
        </p:txBody>
      </p:sp>
      <p:sp>
        <p:nvSpPr>
          <p:cNvPr id="128003" name="Text Box 3"/>
          <p:cNvSpPr txBox="1">
            <a:spLocks noChangeArrowheads="1"/>
          </p:cNvSpPr>
          <p:nvPr/>
        </p:nvSpPr>
        <p:spPr bwMode="auto">
          <a:xfrm>
            <a:off x="3352800" y="304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a:t>
            </a:r>
            <a:endParaRPr lang="en-US" sz="5400">
              <a:solidFill>
                <a:schemeClr val="bg1"/>
              </a:solidFill>
              <a:effectLst>
                <a:outerShdw blurRad="38100" dist="38100" dir="2700000" algn="tl">
                  <a:srgbClr val="C0C0C0"/>
                </a:outerShdw>
              </a:effectLst>
            </a:endParaRPr>
          </a:p>
        </p:txBody>
      </p:sp>
      <p:sp>
        <p:nvSpPr>
          <p:cNvPr id="128004" name="Text Box 4"/>
          <p:cNvSpPr txBox="1">
            <a:spLocks noChangeArrowheads="1"/>
          </p:cNvSpPr>
          <p:nvPr/>
        </p:nvSpPr>
        <p:spPr bwMode="auto">
          <a:xfrm>
            <a:off x="5867400" y="304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5400">
              <a:solidFill>
                <a:schemeClr val="bg1"/>
              </a:solidFill>
              <a:effectLst>
                <a:outerShdw blurRad="38100" dist="38100" dir="2700000" algn="tl">
                  <a:srgbClr val="C0C0C0"/>
                </a:outerShdw>
              </a:effectLst>
            </a:endParaRPr>
          </a:p>
        </p:txBody>
      </p:sp>
      <p:sp>
        <p:nvSpPr>
          <p:cNvPr id="128005" name="Text Box 5"/>
          <p:cNvSpPr txBox="1">
            <a:spLocks noChangeArrowheads="1"/>
          </p:cNvSpPr>
          <p:nvPr/>
        </p:nvSpPr>
        <p:spPr bwMode="auto">
          <a:xfrm>
            <a:off x="41148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28006" name="Text Box 6"/>
          <p:cNvSpPr txBox="1">
            <a:spLocks noChangeArrowheads="1"/>
          </p:cNvSpPr>
          <p:nvPr/>
        </p:nvSpPr>
        <p:spPr bwMode="auto">
          <a:xfrm>
            <a:off x="57150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5400">
              <a:solidFill>
                <a:schemeClr val="bg1"/>
              </a:solidFill>
              <a:effectLst>
                <a:outerShdw blurRad="38100" dist="38100" dir="2700000" algn="tl">
                  <a:srgbClr val="C0C0C0"/>
                </a:outerShdw>
              </a:effectLst>
            </a:endParaRPr>
          </a:p>
        </p:txBody>
      </p:sp>
      <p:sp>
        <p:nvSpPr>
          <p:cNvPr id="128007" name="Text Box 7"/>
          <p:cNvSpPr txBox="1">
            <a:spLocks noChangeArrowheads="1"/>
          </p:cNvSpPr>
          <p:nvPr/>
        </p:nvSpPr>
        <p:spPr bwMode="auto">
          <a:xfrm>
            <a:off x="34290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128008" name="Text Box 8"/>
          <p:cNvSpPr txBox="1">
            <a:spLocks noChangeArrowheads="1"/>
          </p:cNvSpPr>
          <p:nvPr/>
        </p:nvSpPr>
        <p:spPr bwMode="auto">
          <a:xfrm>
            <a:off x="58674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Eb2/G</a:t>
            </a:r>
            <a:endParaRPr lang="en-US" sz="5400">
              <a:solidFill>
                <a:schemeClr val="bg1"/>
              </a:solidFill>
              <a:effectLst>
                <a:outerShdw blurRad="38100" dist="38100" dir="2700000" algn="tl">
                  <a:srgbClr val="C0C0C0"/>
                </a:outerShdw>
              </a:effectLst>
            </a:endParaRPr>
          </a:p>
        </p:txBody>
      </p:sp>
      <p:sp>
        <p:nvSpPr>
          <p:cNvPr id="128009" name="Text Box 9"/>
          <p:cNvSpPr txBox="1">
            <a:spLocks noChangeArrowheads="1"/>
          </p:cNvSpPr>
          <p:nvPr/>
        </p:nvSpPr>
        <p:spPr bwMode="auto">
          <a:xfrm>
            <a:off x="5410200" y="2895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28010" name="Text Box 10"/>
          <p:cNvSpPr txBox="1">
            <a:spLocks noChangeArrowheads="1"/>
          </p:cNvSpPr>
          <p:nvPr/>
        </p:nvSpPr>
        <p:spPr bwMode="auto">
          <a:xfrm>
            <a:off x="66294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5400">
              <a:solidFill>
                <a:schemeClr val="bg1"/>
              </a:solidFill>
              <a:effectLst>
                <a:outerShdw blurRad="38100" dist="38100" dir="2700000" algn="tl">
                  <a:srgbClr val="C0C0C0"/>
                </a:outerShdw>
              </a:effectLst>
            </a:endParaRPr>
          </a:p>
        </p:txBody>
      </p:sp>
      <p:sp>
        <p:nvSpPr>
          <p:cNvPr id="128011" name="Text Box 11"/>
          <p:cNvSpPr txBox="1">
            <a:spLocks noChangeArrowheads="1"/>
          </p:cNvSpPr>
          <p:nvPr/>
        </p:nvSpPr>
        <p:spPr bwMode="auto">
          <a:xfrm>
            <a:off x="2362200" y="36576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a:t>
            </a:r>
            <a:endParaRPr lang="en-US" sz="5400">
              <a:solidFill>
                <a:schemeClr val="bg1"/>
              </a:solidFill>
              <a:effectLst>
                <a:outerShdw blurRad="38100" dist="38100" dir="2700000" algn="tl">
                  <a:srgbClr val="C0C0C0"/>
                </a:outerShdw>
              </a:effectLst>
            </a:endParaRPr>
          </a:p>
        </p:txBody>
      </p:sp>
      <p:sp>
        <p:nvSpPr>
          <p:cNvPr id="128012" name="Text Box 12"/>
          <p:cNvSpPr txBox="1">
            <a:spLocks noChangeArrowheads="1"/>
          </p:cNvSpPr>
          <p:nvPr/>
        </p:nvSpPr>
        <p:spPr bwMode="auto">
          <a:xfrm>
            <a:off x="56388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5400">
              <a:solidFill>
                <a:schemeClr val="bg1"/>
              </a:solidFill>
              <a:effectLst>
                <a:outerShdw blurRad="38100" dist="38100" dir="2700000" algn="tl">
                  <a:srgbClr val="C0C0C0"/>
                </a:outerShdw>
              </a:effectLst>
            </a:endParaRPr>
          </a:p>
        </p:txBody>
      </p:sp>
      <p:sp>
        <p:nvSpPr>
          <p:cNvPr id="128013" name="Text Box 13"/>
          <p:cNvSpPr txBox="1">
            <a:spLocks noChangeArrowheads="1"/>
          </p:cNvSpPr>
          <p:nvPr/>
        </p:nvSpPr>
        <p:spPr bwMode="auto">
          <a:xfrm>
            <a:off x="19050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28014" name="Text Box 14"/>
          <p:cNvSpPr txBox="1">
            <a:spLocks noChangeArrowheads="1"/>
          </p:cNvSpPr>
          <p:nvPr/>
        </p:nvSpPr>
        <p:spPr bwMode="auto">
          <a:xfrm>
            <a:off x="6019800" y="457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5400">
              <a:solidFill>
                <a:schemeClr val="bg1"/>
              </a:solidFill>
              <a:effectLst>
                <a:outerShdw blurRad="38100" dist="38100" dir="2700000" algn="tl">
                  <a:srgbClr val="C0C0C0"/>
                </a:outerShdw>
              </a:effectLst>
            </a:endParaRPr>
          </a:p>
        </p:txBody>
      </p:sp>
      <p:sp>
        <p:nvSpPr>
          <p:cNvPr id="128015" name="Text Box 15"/>
          <p:cNvSpPr txBox="1">
            <a:spLocks noChangeArrowheads="1"/>
          </p:cNvSpPr>
          <p:nvPr/>
        </p:nvSpPr>
        <p:spPr bwMode="auto">
          <a:xfrm>
            <a:off x="9906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128016" name="Text Box 16"/>
          <p:cNvSpPr txBox="1">
            <a:spLocks noChangeArrowheads="1"/>
          </p:cNvSpPr>
          <p:nvPr/>
        </p:nvSpPr>
        <p:spPr bwMode="auto">
          <a:xfrm>
            <a:off x="3581400" y="5334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Db/Ab</a:t>
            </a:r>
            <a:endParaRPr lang="en-US" sz="5400">
              <a:solidFill>
                <a:schemeClr val="bg1"/>
              </a:solidFill>
              <a:effectLst>
                <a:outerShdw blurRad="38100" dist="38100" dir="2700000" algn="tl">
                  <a:srgbClr val="C0C0C0"/>
                </a:outerShdw>
              </a:effectLst>
            </a:endParaRPr>
          </a:p>
        </p:txBody>
      </p:sp>
      <p:sp>
        <p:nvSpPr>
          <p:cNvPr id="128017" name="Text Box 17"/>
          <p:cNvSpPr txBox="1">
            <a:spLocks noChangeArrowheads="1"/>
          </p:cNvSpPr>
          <p:nvPr/>
        </p:nvSpPr>
        <p:spPr bwMode="auto">
          <a:xfrm>
            <a:off x="6324600" y="5334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28018" name="Text Box 18"/>
          <p:cNvSpPr txBox="1">
            <a:spLocks noChangeArrowheads="1"/>
          </p:cNvSpPr>
          <p:nvPr/>
        </p:nvSpPr>
        <p:spPr bwMode="auto">
          <a:xfrm>
            <a:off x="74676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Db2/F</a:t>
            </a:r>
            <a:endParaRPr lang="en-US" sz="5400">
              <a:solidFill>
                <a:schemeClr val="bg1"/>
              </a:solidFill>
              <a:effectLst>
                <a:outerShdw blurRad="38100" dist="38100" dir="2700000" algn="tl">
                  <a:srgbClr val="C0C0C0"/>
                </a:outerShdw>
              </a:effectLst>
            </a:endParaRPr>
          </a:p>
        </p:txBody>
      </p:sp>
      <p:sp>
        <p:nvSpPr>
          <p:cNvPr id="128019" name="Text Box 19"/>
          <p:cNvSpPr txBox="1">
            <a:spLocks noChangeArrowheads="1"/>
          </p:cNvSpPr>
          <p:nvPr/>
        </p:nvSpPr>
        <p:spPr bwMode="auto">
          <a:xfrm>
            <a:off x="8610600" y="533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0" y="304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Make a joyful noise all ye people</a:t>
            </a:r>
          </a:p>
        </p:txBody>
      </p:sp>
      <p:sp>
        <p:nvSpPr>
          <p:cNvPr id="420867" name="Text Box 3"/>
          <p:cNvSpPr txBox="1">
            <a:spLocks noChangeArrowheads="1"/>
          </p:cNvSpPr>
          <p:nvPr/>
        </p:nvSpPr>
        <p:spPr bwMode="auto">
          <a:xfrm>
            <a:off x="266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a:solidFill>
                <a:srgbClr val="FF0000"/>
              </a:solidFill>
              <a:effectLst>
                <a:outerShdw blurRad="38100" dist="38100" dir="2700000" algn="tl">
                  <a:srgbClr val="C0C0C0"/>
                </a:outerShdw>
              </a:effectLst>
            </a:endParaRPr>
          </a:p>
        </p:txBody>
      </p:sp>
      <p:sp>
        <p:nvSpPr>
          <p:cNvPr id="420868" name="Text Box 4"/>
          <p:cNvSpPr txBox="1">
            <a:spLocks noChangeArrowheads="1"/>
          </p:cNvSpPr>
          <p:nvPr/>
        </p:nvSpPr>
        <p:spPr bwMode="auto">
          <a:xfrm>
            <a:off x="0" y="114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Sing a song to the Lord</a:t>
            </a:r>
          </a:p>
        </p:txBody>
      </p:sp>
      <p:sp>
        <p:nvSpPr>
          <p:cNvPr id="420869" name="Text Box 5"/>
          <p:cNvSpPr txBox="1">
            <a:spLocks noChangeArrowheads="1"/>
          </p:cNvSpPr>
          <p:nvPr/>
        </p:nvSpPr>
        <p:spPr bwMode="auto">
          <a:xfrm>
            <a:off x="0" y="1981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Of His goodness and His mercy</a:t>
            </a:r>
          </a:p>
        </p:txBody>
      </p:sp>
      <p:sp>
        <p:nvSpPr>
          <p:cNvPr id="420870" name="Text Box 6"/>
          <p:cNvSpPr txBox="1">
            <a:spLocks noChangeArrowheads="1"/>
          </p:cNvSpPr>
          <p:nvPr/>
        </p:nvSpPr>
        <p:spPr bwMode="auto">
          <a:xfrm>
            <a:off x="0" y="2955925"/>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Of His faithfulness and love</a:t>
            </a:r>
          </a:p>
        </p:txBody>
      </p:sp>
      <p:sp>
        <p:nvSpPr>
          <p:cNvPr id="420871" name="Text Box 7"/>
          <p:cNvSpPr txBox="1">
            <a:spLocks noChangeArrowheads="1"/>
          </p:cNvSpPr>
          <p:nvPr/>
        </p:nvSpPr>
        <p:spPr bwMode="auto">
          <a:xfrm>
            <a:off x="655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endParaRPr lang="en-US">
              <a:solidFill>
                <a:srgbClr val="FF0000"/>
              </a:solidFill>
              <a:effectLst>
                <a:outerShdw blurRad="38100" dist="38100" dir="2700000" algn="tl">
                  <a:srgbClr val="C0C0C0"/>
                </a:outerShdw>
              </a:effectLst>
            </a:endParaRPr>
          </a:p>
        </p:txBody>
      </p:sp>
      <p:sp>
        <p:nvSpPr>
          <p:cNvPr id="420872" name="Text Box 8"/>
          <p:cNvSpPr txBox="1">
            <a:spLocks noChangeArrowheads="1"/>
          </p:cNvSpPr>
          <p:nvPr/>
        </p:nvSpPr>
        <p:spPr bwMode="auto">
          <a:xfrm>
            <a:off x="35052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Gm6/D</a:t>
            </a:r>
            <a:endParaRPr lang="en-US">
              <a:solidFill>
                <a:srgbClr val="FF0000"/>
              </a:solidFill>
              <a:effectLst>
                <a:outerShdw blurRad="38100" dist="38100" dir="2700000" algn="tl">
                  <a:srgbClr val="C0C0C0"/>
                </a:outerShdw>
              </a:effectLst>
            </a:endParaRPr>
          </a:p>
        </p:txBody>
      </p:sp>
      <p:sp>
        <p:nvSpPr>
          <p:cNvPr id="420873" name="Text Box 9"/>
          <p:cNvSpPr txBox="1">
            <a:spLocks noChangeArrowheads="1"/>
          </p:cNvSpPr>
          <p:nvPr/>
        </p:nvSpPr>
        <p:spPr bwMode="auto">
          <a:xfrm>
            <a:off x="59436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a:solidFill>
                <a:srgbClr val="FF0000"/>
              </a:solidFill>
              <a:effectLst>
                <a:outerShdw blurRad="38100" dist="38100" dir="2700000" algn="tl">
                  <a:srgbClr val="C0C0C0"/>
                </a:outerShdw>
              </a:effectLst>
            </a:endParaRPr>
          </a:p>
        </p:txBody>
      </p:sp>
      <p:sp>
        <p:nvSpPr>
          <p:cNvPr id="420874" name="Text Box 10"/>
          <p:cNvSpPr txBox="1">
            <a:spLocks noChangeArrowheads="1"/>
          </p:cNvSpPr>
          <p:nvPr/>
        </p:nvSpPr>
        <p:spPr bwMode="auto">
          <a:xfrm>
            <a:off x="31242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a:solidFill>
                <a:srgbClr val="FF0000"/>
              </a:solidFill>
              <a:effectLst>
                <a:outerShdw blurRad="38100" dist="38100" dir="2700000" algn="tl">
                  <a:srgbClr val="C0C0C0"/>
                </a:outerShdw>
              </a:effectLst>
            </a:endParaRPr>
          </a:p>
        </p:txBody>
      </p:sp>
      <p:sp>
        <p:nvSpPr>
          <p:cNvPr id="420875" name="Text Box 11"/>
          <p:cNvSpPr txBox="1">
            <a:spLocks noChangeArrowheads="1"/>
          </p:cNvSpPr>
          <p:nvPr/>
        </p:nvSpPr>
        <p:spPr bwMode="auto">
          <a:xfrm>
            <a:off x="66294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endParaRPr lang="en-US">
              <a:solidFill>
                <a:srgbClr val="FF0000"/>
              </a:solidFill>
              <a:effectLst>
                <a:outerShdw blurRad="38100" dist="38100" dir="2700000" algn="tl">
                  <a:srgbClr val="C0C0C0"/>
                </a:outerShdw>
              </a:effectLst>
            </a:endParaRPr>
          </a:p>
        </p:txBody>
      </p:sp>
      <p:sp>
        <p:nvSpPr>
          <p:cNvPr id="420876" name="Text Box 12"/>
          <p:cNvSpPr txBox="1">
            <a:spLocks noChangeArrowheads="1"/>
          </p:cNvSpPr>
          <p:nvPr/>
        </p:nvSpPr>
        <p:spPr bwMode="auto">
          <a:xfrm>
            <a:off x="3352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Gm6/D</a:t>
            </a:r>
            <a:endParaRPr lang="en-US">
              <a:solidFill>
                <a:srgbClr val="FF0000"/>
              </a:solidFill>
              <a:effectLst>
                <a:outerShdw blurRad="38100" dist="38100" dir="2700000" algn="tl">
                  <a:srgbClr val="C0C0C0"/>
                </a:outerShdw>
              </a:effectLst>
            </a:endParaRPr>
          </a:p>
        </p:txBody>
      </p:sp>
      <p:sp>
        <p:nvSpPr>
          <p:cNvPr id="420877" name="Text Box 13"/>
          <p:cNvSpPr txBox="1">
            <a:spLocks noChangeArrowheads="1"/>
          </p:cNvSpPr>
          <p:nvPr/>
        </p:nvSpPr>
        <p:spPr bwMode="auto">
          <a:xfrm>
            <a:off x="64770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a:solidFill>
                <a:srgbClr val="FF0000"/>
              </a:solidFill>
              <a:effectLst>
                <a:outerShdw blurRad="38100" dist="38100" dir="2700000" algn="tl">
                  <a:srgbClr val="C0C0C0"/>
                </a:outerShdw>
              </a:effectLst>
            </a:endParaRPr>
          </a:p>
        </p:txBody>
      </p:sp>
      <p:sp>
        <p:nvSpPr>
          <p:cNvPr id="420878" name="Text Box 14"/>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Worship the Lord,  and praise His holy name</a:t>
            </a:r>
          </a:p>
        </p:txBody>
      </p:sp>
      <p:sp>
        <p:nvSpPr>
          <p:cNvPr id="420879" name="Text Box 15"/>
          <p:cNvSpPr txBox="1">
            <a:spLocks noChangeArrowheads="1"/>
          </p:cNvSpPr>
          <p:nvPr/>
        </p:nvSpPr>
        <p:spPr bwMode="auto">
          <a:xfrm>
            <a:off x="0" y="4724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Worship the Lord,  let’s magnify His name</a:t>
            </a:r>
          </a:p>
        </p:txBody>
      </p:sp>
      <p:sp>
        <p:nvSpPr>
          <p:cNvPr id="420880" name="Text Box 16"/>
          <p:cNvSpPr txBox="1">
            <a:spLocks noChangeArrowheads="1"/>
          </p:cNvSpPr>
          <p:nvPr/>
        </p:nvSpPr>
        <p:spPr bwMode="auto">
          <a:xfrm>
            <a:off x="0" y="5562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(2</a:t>
            </a:r>
            <a:r>
              <a:rPr lang="en-US" sz="3000" baseline="30000">
                <a:solidFill>
                  <a:schemeClr val="bg1"/>
                </a:solidFill>
                <a:effectLst>
                  <a:outerShdw blurRad="38100" dist="38100" dir="2700000" algn="tl">
                    <a:srgbClr val="000000"/>
                  </a:outerShdw>
                </a:effectLst>
              </a:rPr>
              <a:t>nd</a:t>
            </a:r>
            <a:r>
              <a:rPr lang="en-US" sz="3000">
                <a:solidFill>
                  <a:schemeClr val="bg1"/>
                </a:solidFill>
                <a:effectLst>
                  <a:outerShdw blurRad="38100" dist="38100" dir="2700000" algn="tl">
                    <a:srgbClr val="000000"/>
                  </a:outerShdw>
                </a:effectLst>
              </a:rPr>
              <a:t> ending)  Let’s magnify His name</a:t>
            </a:r>
          </a:p>
        </p:txBody>
      </p:sp>
      <p:sp>
        <p:nvSpPr>
          <p:cNvPr id="420881" name="Text Box 17"/>
          <p:cNvSpPr txBox="1">
            <a:spLocks noChangeArrowheads="1"/>
          </p:cNvSpPr>
          <p:nvPr/>
        </p:nvSpPr>
        <p:spPr bwMode="auto">
          <a:xfrm>
            <a:off x="3810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a:solidFill>
                <a:srgbClr val="FF0000"/>
              </a:solidFill>
              <a:effectLst>
                <a:outerShdw blurRad="38100" dist="38100" dir="2700000" algn="tl">
                  <a:srgbClr val="C0C0C0"/>
                </a:outerShdw>
              </a:effectLst>
            </a:endParaRPr>
          </a:p>
        </p:txBody>
      </p:sp>
      <p:sp>
        <p:nvSpPr>
          <p:cNvPr id="420882" name="Text Box 18"/>
          <p:cNvSpPr txBox="1">
            <a:spLocks noChangeArrowheads="1"/>
          </p:cNvSpPr>
          <p:nvPr/>
        </p:nvSpPr>
        <p:spPr bwMode="auto">
          <a:xfrm>
            <a:off x="2438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a:solidFill>
                <a:srgbClr val="FF0000"/>
              </a:solidFill>
              <a:effectLst>
                <a:outerShdw blurRad="38100" dist="38100" dir="2700000" algn="tl">
                  <a:srgbClr val="C0C0C0"/>
                </a:outerShdw>
              </a:effectLst>
            </a:endParaRPr>
          </a:p>
        </p:txBody>
      </p:sp>
      <p:sp>
        <p:nvSpPr>
          <p:cNvPr id="420883" name="Text Box 19"/>
          <p:cNvSpPr txBox="1">
            <a:spLocks noChangeArrowheads="1"/>
          </p:cNvSpPr>
          <p:nvPr/>
        </p:nvSpPr>
        <p:spPr bwMode="auto">
          <a:xfrm>
            <a:off x="48006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a:solidFill>
                <a:srgbClr val="FF0000"/>
              </a:solidFill>
              <a:effectLst>
                <a:outerShdw blurRad="38100" dist="38100" dir="2700000" algn="tl">
                  <a:srgbClr val="C0C0C0"/>
                </a:outerShdw>
              </a:effectLst>
            </a:endParaRPr>
          </a:p>
        </p:txBody>
      </p:sp>
      <p:sp>
        <p:nvSpPr>
          <p:cNvPr id="420884" name="Text Box 20"/>
          <p:cNvSpPr txBox="1">
            <a:spLocks noChangeArrowheads="1"/>
          </p:cNvSpPr>
          <p:nvPr/>
        </p:nvSpPr>
        <p:spPr bwMode="auto">
          <a:xfrm>
            <a:off x="64008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a:solidFill>
                <a:srgbClr val="FF0000"/>
              </a:solidFill>
              <a:effectLst>
                <a:outerShdw blurRad="38100" dist="38100" dir="2700000" algn="tl">
                  <a:srgbClr val="C0C0C0"/>
                </a:outerShdw>
              </a:effectLst>
            </a:endParaRPr>
          </a:p>
        </p:txBody>
      </p:sp>
      <p:sp>
        <p:nvSpPr>
          <p:cNvPr id="420885" name="Text Box 21"/>
          <p:cNvSpPr txBox="1">
            <a:spLocks noChangeArrowheads="1"/>
          </p:cNvSpPr>
          <p:nvPr/>
        </p:nvSpPr>
        <p:spPr bwMode="auto">
          <a:xfrm>
            <a:off x="72771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a:solidFill>
                <a:srgbClr val="FF0000"/>
              </a:solidFill>
              <a:effectLst>
                <a:outerShdw blurRad="38100" dist="38100" dir="2700000" algn="tl">
                  <a:srgbClr val="C0C0C0"/>
                </a:outerShdw>
              </a:effectLst>
            </a:endParaRPr>
          </a:p>
        </p:txBody>
      </p:sp>
      <p:sp>
        <p:nvSpPr>
          <p:cNvPr id="420886" name="Text Box 22"/>
          <p:cNvSpPr txBox="1">
            <a:spLocks noChangeArrowheads="1"/>
          </p:cNvSpPr>
          <p:nvPr/>
        </p:nvSpPr>
        <p:spPr bwMode="auto">
          <a:xfrm>
            <a:off x="82296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endParaRPr lang="en-US">
              <a:solidFill>
                <a:srgbClr val="FF0000"/>
              </a:solidFill>
              <a:effectLst>
                <a:outerShdw blurRad="38100" dist="38100" dir="2700000" algn="tl">
                  <a:srgbClr val="C0C0C0"/>
                </a:outerShdw>
              </a:effectLst>
            </a:endParaRPr>
          </a:p>
        </p:txBody>
      </p:sp>
      <p:sp>
        <p:nvSpPr>
          <p:cNvPr id="420887" name="Text Box 23"/>
          <p:cNvSpPr txBox="1">
            <a:spLocks noChangeArrowheads="1"/>
          </p:cNvSpPr>
          <p:nvPr/>
        </p:nvSpPr>
        <p:spPr bwMode="auto">
          <a:xfrm>
            <a:off x="6096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a:solidFill>
                <a:srgbClr val="FF0000"/>
              </a:solidFill>
              <a:effectLst>
                <a:outerShdw blurRad="38100" dist="38100" dir="2700000" algn="tl">
                  <a:srgbClr val="C0C0C0"/>
                </a:outerShdw>
              </a:effectLst>
            </a:endParaRPr>
          </a:p>
        </p:txBody>
      </p:sp>
      <p:sp>
        <p:nvSpPr>
          <p:cNvPr id="420888" name="Text Box 24"/>
          <p:cNvSpPr txBox="1">
            <a:spLocks noChangeArrowheads="1"/>
          </p:cNvSpPr>
          <p:nvPr/>
        </p:nvSpPr>
        <p:spPr bwMode="auto">
          <a:xfrm>
            <a:off x="28956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a:solidFill>
                <a:srgbClr val="FF0000"/>
              </a:solidFill>
              <a:effectLst>
                <a:outerShdw blurRad="38100" dist="38100" dir="2700000" algn="tl">
                  <a:srgbClr val="C0C0C0"/>
                </a:outerShdw>
              </a:effectLst>
            </a:endParaRPr>
          </a:p>
        </p:txBody>
      </p:sp>
      <p:sp>
        <p:nvSpPr>
          <p:cNvPr id="420889" name="Text Box 25"/>
          <p:cNvSpPr txBox="1">
            <a:spLocks noChangeArrowheads="1"/>
          </p:cNvSpPr>
          <p:nvPr/>
        </p:nvSpPr>
        <p:spPr bwMode="auto">
          <a:xfrm>
            <a:off x="46482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a:solidFill>
                <a:srgbClr val="FF0000"/>
              </a:solidFill>
              <a:effectLst>
                <a:outerShdw blurRad="38100" dist="38100" dir="2700000" algn="tl">
                  <a:srgbClr val="C0C0C0"/>
                </a:outerShdw>
              </a:effectLst>
            </a:endParaRPr>
          </a:p>
        </p:txBody>
      </p:sp>
      <p:sp>
        <p:nvSpPr>
          <p:cNvPr id="420890" name="Text Box 26"/>
          <p:cNvSpPr txBox="1">
            <a:spLocks noChangeArrowheads="1"/>
          </p:cNvSpPr>
          <p:nvPr/>
        </p:nvSpPr>
        <p:spPr bwMode="auto">
          <a:xfrm>
            <a:off x="58674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a:solidFill>
                <a:srgbClr val="FF0000"/>
              </a:solidFill>
              <a:effectLst>
                <a:outerShdw blurRad="38100" dist="38100" dir="2700000" algn="tl">
                  <a:srgbClr val="C0C0C0"/>
                </a:outerShdw>
              </a:effectLst>
            </a:endParaRPr>
          </a:p>
        </p:txBody>
      </p:sp>
      <p:sp>
        <p:nvSpPr>
          <p:cNvPr id="420891" name="Text Box 27"/>
          <p:cNvSpPr txBox="1">
            <a:spLocks noChangeArrowheads="1"/>
          </p:cNvSpPr>
          <p:nvPr/>
        </p:nvSpPr>
        <p:spPr bwMode="auto">
          <a:xfrm>
            <a:off x="6781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a:solidFill>
                <a:srgbClr val="FF0000"/>
              </a:solidFill>
              <a:effectLst>
                <a:outerShdw blurRad="38100" dist="38100" dir="2700000" algn="tl">
                  <a:srgbClr val="C0C0C0"/>
                </a:outerShdw>
              </a:effectLst>
            </a:endParaRPr>
          </a:p>
        </p:txBody>
      </p:sp>
      <p:sp>
        <p:nvSpPr>
          <p:cNvPr id="420892" name="Text Box 28"/>
          <p:cNvSpPr txBox="1">
            <a:spLocks noChangeArrowheads="1"/>
          </p:cNvSpPr>
          <p:nvPr/>
        </p:nvSpPr>
        <p:spPr bwMode="auto">
          <a:xfrm>
            <a:off x="7772400" y="4419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Em7(b5)</a:t>
            </a:r>
            <a:endParaRPr lang="en-US">
              <a:solidFill>
                <a:srgbClr val="FF0000"/>
              </a:solidFill>
              <a:effectLst>
                <a:outerShdw blurRad="38100" dist="38100" dir="2700000" algn="tl">
                  <a:srgbClr val="C0C0C0"/>
                </a:outerShdw>
              </a:effectLst>
            </a:endParaRPr>
          </a:p>
        </p:txBody>
      </p:sp>
      <p:sp>
        <p:nvSpPr>
          <p:cNvPr id="420893" name="Text Box 29"/>
          <p:cNvSpPr txBox="1">
            <a:spLocks noChangeArrowheads="1"/>
          </p:cNvSpPr>
          <p:nvPr/>
        </p:nvSpPr>
        <p:spPr bwMode="auto">
          <a:xfrm>
            <a:off x="8382000" y="487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a:solidFill>
                <a:srgbClr val="FF0000"/>
              </a:solidFill>
              <a:effectLst>
                <a:outerShdw blurRad="38100" dist="38100" dir="2700000" algn="tl">
                  <a:srgbClr val="C0C0C0"/>
                </a:outerShdw>
              </a:effectLst>
            </a:endParaRPr>
          </a:p>
        </p:txBody>
      </p:sp>
      <p:sp>
        <p:nvSpPr>
          <p:cNvPr id="420894" name="Text Box 30"/>
          <p:cNvSpPr txBox="1">
            <a:spLocks noChangeArrowheads="1"/>
          </p:cNvSpPr>
          <p:nvPr/>
        </p:nvSpPr>
        <p:spPr bwMode="auto">
          <a:xfrm>
            <a:off x="35052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20895" name="Text Box 31"/>
          <p:cNvSpPr txBox="1">
            <a:spLocks noChangeArrowheads="1"/>
          </p:cNvSpPr>
          <p:nvPr/>
        </p:nvSpPr>
        <p:spPr bwMode="auto">
          <a:xfrm>
            <a:off x="46482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20896" name="Text Box 32"/>
          <p:cNvSpPr txBox="1">
            <a:spLocks noChangeArrowheads="1"/>
          </p:cNvSpPr>
          <p:nvPr/>
        </p:nvSpPr>
        <p:spPr bwMode="auto">
          <a:xfrm>
            <a:off x="61722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t>
            </a:r>
            <a:endParaRPr lang="en-US" sz="3600">
              <a:solidFill>
                <a:srgbClr val="FF0000"/>
              </a:solidFill>
              <a:effectLst>
                <a:outerShdw blurRad="38100" dist="38100" dir="2700000" algn="tl">
                  <a:srgbClr val="C0C0C0"/>
                </a:outerShdw>
              </a:effectLst>
            </a:endParaRPr>
          </a:p>
        </p:txBody>
      </p:sp>
      <p:sp>
        <p:nvSpPr>
          <p:cNvPr id="420897" name="Text Box 33"/>
          <p:cNvSpPr txBox="1">
            <a:spLocks noChangeArrowheads="1"/>
          </p:cNvSpPr>
          <p:nvPr/>
        </p:nvSpPr>
        <p:spPr bwMode="auto">
          <a:xfrm>
            <a:off x="72390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0" y="9144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Worship the Lord, and praise His holy name</a:t>
            </a:r>
          </a:p>
        </p:txBody>
      </p:sp>
      <p:sp>
        <p:nvSpPr>
          <p:cNvPr id="421891" name="Text Box 3"/>
          <p:cNvSpPr txBox="1">
            <a:spLocks noChangeArrowheads="1"/>
          </p:cNvSpPr>
          <p:nvPr/>
        </p:nvSpPr>
        <p:spPr bwMode="auto">
          <a:xfrm>
            <a:off x="304800" y="53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421892" name="Text Box 4"/>
          <p:cNvSpPr txBox="1">
            <a:spLocks noChangeArrowheads="1"/>
          </p:cNvSpPr>
          <p:nvPr/>
        </p:nvSpPr>
        <p:spPr bwMode="auto">
          <a:xfrm>
            <a:off x="2590800" y="53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421893" name="Text Box 5"/>
          <p:cNvSpPr txBox="1">
            <a:spLocks noChangeArrowheads="1"/>
          </p:cNvSpPr>
          <p:nvPr/>
        </p:nvSpPr>
        <p:spPr bwMode="auto">
          <a:xfrm>
            <a:off x="47244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21894" name="Text Box 6"/>
          <p:cNvSpPr txBox="1">
            <a:spLocks noChangeArrowheads="1"/>
          </p:cNvSpPr>
          <p:nvPr/>
        </p:nvSpPr>
        <p:spPr bwMode="auto">
          <a:xfrm>
            <a:off x="6096000" y="60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3600">
              <a:solidFill>
                <a:srgbClr val="FF0000"/>
              </a:solidFill>
              <a:effectLst>
                <a:outerShdw blurRad="38100" dist="38100" dir="2700000" algn="tl">
                  <a:srgbClr val="C0C0C0"/>
                </a:outerShdw>
              </a:effectLst>
            </a:endParaRPr>
          </a:p>
        </p:txBody>
      </p:sp>
      <p:sp>
        <p:nvSpPr>
          <p:cNvPr id="421895" name="Text Box 7"/>
          <p:cNvSpPr txBox="1">
            <a:spLocks noChangeArrowheads="1"/>
          </p:cNvSpPr>
          <p:nvPr/>
        </p:nvSpPr>
        <p:spPr bwMode="auto">
          <a:xfrm>
            <a:off x="7010400" y="609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3600">
              <a:solidFill>
                <a:srgbClr val="FF0000"/>
              </a:solidFill>
              <a:effectLst>
                <a:outerShdw blurRad="38100" dist="38100" dir="2700000" algn="tl">
                  <a:srgbClr val="C0C0C0"/>
                </a:outerShdw>
              </a:effectLst>
            </a:endParaRPr>
          </a:p>
        </p:txBody>
      </p:sp>
      <p:sp>
        <p:nvSpPr>
          <p:cNvPr id="421896" name="Text Box 8"/>
          <p:cNvSpPr txBox="1">
            <a:spLocks noChangeArrowheads="1"/>
          </p:cNvSpPr>
          <p:nvPr/>
        </p:nvSpPr>
        <p:spPr bwMode="auto">
          <a:xfrm>
            <a:off x="7315200" y="1524000"/>
            <a:ext cx="1219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Em7(b5)</a:t>
            </a:r>
            <a:endParaRPr lang="en-US" sz="2000">
              <a:solidFill>
                <a:srgbClr val="FF0000"/>
              </a:solidFill>
              <a:effectLst>
                <a:outerShdw blurRad="38100" dist="38100" dir="2700000" algn="tl">
                  <a:srgbClr val="C0C0C0"/>
                </a:outerShdw>
              </a:effectLst>
            </a:endParaRPr>
          </a:p>
        </p:txBody>
      </p:sp>
      <p:sp>
        <p:nvSpPr>
          <p:cNvPr id="421897" name="Text Box 9"/>
          <p:cNvSpPr txBox="1">
            <a:spLocks noChangeArrowheads="1"/>
          </p:cNvSpPr>
          <p:nvPr/>
        </p:nvSpPr>
        <p:spPr bwMode="auto">
          <a:xfrm>
            <a:off x="3810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421898" name="Text Box 10"/>
          <p:cNvSpPr txBox="1">
            <a:spLocks noChangeArrowheads="1"/>
          </p:cNvSpPr>
          <p:nvPr/>
        </p:nvSpPr>
        <p:spPr bwMode="auto">
          <a:xfrm>
            <a:off x="22860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421899" name="Text Box 11"/>
          <p:cNvSpPr txBox="1">
            <a:spLocks noChangeArrowheads="1"/>
          </p:cNvSpPr>
          <p:nvPr/>
        </p:nvSpPr>
        <p:spPr bwMode="auto">
          <a:xfrm>
            <a:off x="8001000" y="60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endParaRPr lang="en-US" sz="3600">
              <a:solidFill>
                <a:srgbClr val="FF0000"/>
              </a:solidFill>
              <a:effectLst>
                <a:outerShdw blurRad="38100" dist="38100" dir="2700000" algn="tl">
                  <a:srgbClr val="C0C0C0"/>
                </a:outerShdw>
              </a:effectLst>
            </a:endParaRPr>
          </a:p>
        </p:txBody>
      </p:sp>
      <p:sp>
        <p:nvSpPr>
          <p:cNvPr id="421900" name="Text Box 12"/>
          <p:cNvSpPr txBox="1">
            <a:spLocks noChangeArrowheads="1"/>
          </p:cNvSpPr>
          <p:nvPr/>
        </p:nvSpPr>
        <p:spPr bwMode="auto">
          <a:xfrm>
            <a:off x="41148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21901" name="Text Box 13"/>
          <p:cNvSpPr txBox="1">
            <a:spLocks noChangeArrowheads="1"/>
          </p:cNvSpPr>
          <p:nvPr/>
        </p:nvSpPr>
        <p:spPr bwMode="auto">
          <a:xfrm>
            <a:off x="50292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3600">
              <a:solidFill>
                <a:srgbClr val="FF0000"/>
              </a:solidFill>
              <a:effectLst>
                <a:outerShdw blurRad="38100" dist="38100" dir="2700000" algn="tl">
                  <a:srgbClr val="C0C0C0"/>
                </a:outerShdw>
              </a:effectLst>
            </a:endParaRPr>
          </a:p>
        </p:txBody>
      </p:sp>
      <p:sp>
        <p:nvSpPr>
          <p:cNvPr id="421902" name="Text Box 14"/>
          <p:cNvSpPr txBox="1">
            <a:spLocks noChangeArrowheads="1"/>
          </p:cNvSpPr>
          <p:nvPr/>
        </p:nvSpPr>
        <p:spPr bwMode="auto">
          <a:xfrm>
            <a:off x="6324600" y="1524000"/>
            <a:ext cx="990600" cy="4270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200" b="1">
                <a:solidFill>
                  <a:srgbClr val="FF0000"/>
                </a:solidFill>
                <a:effectLst>
                  <a:outerShdw blurRad="38100" dist="38100" dir="2700000" algn="tl">
                    <a:srgbClr val="C0C0C0"/>
                  </a:outerShdw>
                </a:effectLst>
              </a:rPr>
              <a:t>Fmaj7</a:t>
            </a:r>
            <a:endParaRPr lang="en-US" sz="2200">
              <a:solidFill>
                <a:srgbClr val="FF0000"/>
              </a:solidFill>
              <a:effectLst>
                <a:outerShdw blurRad="38100" dist="38100" dir="2700000" algn="tl">
                  <a:srgbClr val="C0C0C0"/>
                </a:outerShdw>
              </a:effectLst>
            </a:endParaRPr>
          </a:p>
        </p:txBody>
      </p:sp>
      <p:sp>
        <p:nvSpPr>
          <p:cNvPr id="421903" name="Text Box 15"/>
          <p:cNvSpPr txBox="1">
            <a:spLocks noChangeArrowheads="1"/>
          </p:cNvSpPr>
          <p:nvPr/>
        </p:nvSpPr>
        <p:spPr bwMode="auto">
          <a:xfrm>
            <a:off x="8382000" y="1524000"/>
            <a:ext cx="762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A7</a:t>
            </a:r>
            <a:endParaRPr lang="en-US" sz="2000">
              <a:solidFill>
                <a:srgbClr val="FF0000"/>
              </a:solidFill>
              <a:effectLst>
                <a:outerShdw blurRad="38100" dist="38100" dir="2700000" algn="tl">
                  <a:srgbClr val="C0C0C0"/>
                </a:outerShdw>
              </a:effectLst>
            </a:endParaRPr>
          </a:p>
        </p:txBody>
      </p:sp>
      <p:sp>
        <p:nvSpPr>
          <p:cNvPr id="421904" name="Text Box 16"/>
          <p:cNvSpPr txBox="1">
            <a:spLocks noChangeArrowheads="1"/>
          </p:cNvSpPr>
          <p:nvPr/>
        </p:nvSpPr>
        <p:spPr bwMode="auto">
          <a:xfrm>
            <a:off x="533400" y="3657600"/>
            <a:ext cx="86106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2nd time:Let’s magnify His name</a:t>
            </a:r>
            <a:r>
              <a:rPr lang="en-US" sz="4400">
                <a:solidFill>
                  <a:schemeClr val="bg1"/>
                </a:solidFill>
              </a:rPr>
              <a:t>!</a:t>
            </a:r>
            <a:endParaRPr lang="en-US" sz="3600">
              <a:solidFill>
                <a:srgbClr val="FF0000"/>
              </a:solidFill>
            </a:endParaRPr>
          </a:p>
        </p:txBody>
      </p:sp>
      <p:sp>
        <p:nvSpPr>
          <p:cNvPr id="421905" name="Text Box 17"/>
          <p:cNvSpPr txBox="1">
            <a:spLocks noChangeArrowheads="1"/>
          </p:cNvSpPr>
          <p:nvPr/>
        </p:nvSpPr>
        <p:spPr bwMode="auto">
          <a:xfrm>
            <a:off x="38862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21906" name="Text Box 18"/>
          <p:cNvSpPr txBox="1">
            <a:spLocks noChangeArrowheads="1"/>
          </p:cNvSpPr>
          <p:nvPr/>
        </p:nvSpPr>
        <p:spPr bwMode="auto">
          <a:xfrm>
            <a:off x="49530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21907" name="Text Box 19"/>
          <p:cNvSpPr txBox="1">
            <a:spLocks noChangeArrowheads="1"/>
          </p:cNvSpPr>
          <p:nvPr/>
        </p:nvSpPr>
        <p:spPr bwMode="auto">
          <a:xfrm>
            <a:off x="68580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t>
            </a:r>
            <a:endParaRPr lang="en-US" sz="3600">
              <a:solidFill>
                <a:srgbClr val="FF0000"/>
              </a:solidFill>
              <a:effectLst>
                <a:outerShdw blurRad="38100" dist="38100" dir="2700000" algn="tl">
                  <a:srgbClr val="C0C0C0"/>
                </a:outerShdw>
              </a:effectLst>
            </a:endParaRPr>
          </a:p>
        </p:txBody>
      </p:sp>
      <p:sp>
        <p:nvSpPr>
          <p:cNvPr id="421908" name="Text Box 20"/>
          <p:cNvSpPr txBox="1">
            <a:spLocks noChangeArrowheads="1"/>
          </p:cNvSpPr>
          <p:nvPr/>
        </p:nvSpPr>
        <p:spPr bwMode="auto">
          <a:xfrm>
            <a:off x="80010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21909" name="Text Box 21"/>
          <p:cNvSpPr txBox="1">
            <a:spLocks noChangeArrowheads="1"/>
          </p:cNvSpPr>
          <p:nvPr/>
        </p:nvSpPr>
        <p:spPr bwMode="auto">
          <a:xfrm>
            <a:off x="0" y="1905000"/>
            <a:ext cx="81534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Worship the Lord, let’s magnify His name</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457200" y="838200"/>
            <a:ext cx="102108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Can’t Stop Praising His Name</a:t>
            </a:r>
          </a:p>
        </p:txBody>
      </p:sp>
      <p:sp>
        <p:nvSpPr>
          <p:cNvPr id="427011" name="Text Box 3"/>
          <p:cNvSpPr txBox="1">
            <a:spLocks noChangeArrowheads="1"/>
          </p:cNvSpPr>
          <p:nvPr/>
        </p:nvSpPr>
        <p:spPr bwMode="auto">
          <a:xfrm>
            <a:off x="0" y="2514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 just can’t stop praising His Name</a:t>
            </a:r>
            <a:endParaRPr lang="en-US" sz="5400">
              <a:solidFill>
                <a:schemeClr val="bg1"/>
              </a:solidFill>
              <a:effectLst>
                <a:outerShdw blurRad="38100" dist="38100" dir="2700000" algn="tl">
                  <a:srgbClr val="000000"/>
                </a:outerShdw>
              </a:effectLst>
            </a:endParaRPr>
          </a:p>
        </p:txBody>
      </p:sp>
      <p:sp>
        <p:nvSpPr>
          <p:cNvPr id="427012" name="Text Box 4"/>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 just can’t stop praising His Name</a:t>
            </a:r>
          </a:p>
        </p:txBody>
      </p:sp>
      <p:sp>
        <p:nvSpPr>
          <p:cNvPr id="427013" name="Text Box 5"/>
          <p:cNvSpPr txBox="1">
            <a:spLocks noChangeArrowheads="1"/>
          </p:cNvSpPr>
          <p:nvPr/>
        </p:nvSpPr>
        <p:spPr bwMode="auto">
          <a:xfrm>
            <a:off x="0" y="5424488"/>
            <a:ext cx="9144000" cy="1433512"/>
          </a:xfrm>
          <a:prstGeom prst="rect">
            <a:avLst/>
          </a:prstGeom>
          <a:noFill/>
          <a:ln w="9525">
            <a:noFill/>
            <a:miter lim="800000"/>
            <a:headEnd/>
            <a:tailEnd/>
          </a:ln>
          <a:effectLst/>
        </p:spPr>
        <p:txBody>
          <a:bodyPr>
            <a:spAutoFit/>
          </a:bodyPr>
          <a:lstStyle/>
          <a:p>
            <a:pPr algn="ctr">
              <a:spcBef>
                <a:spcPct val="50000"/>
              </a:spcBef>
              <a:defRPr/>
            </a:pPr>
            <a:r>
              <a:rPr lang="en-US" sz="8800">
                <a:solidFill>
                  <a:schemeClr val="bg1"/>
                </a:solidFill>
                <a:effectLst>
                  <a:outerShdw blurRad="38100" dist="38100" dir="2700000" algn="tl">
                    <a:srgbClr val="000000"/>
                  </a:outerShdw>
                </a:effectLst>
              </a:rPr>
              <a:t>JESUS!</a:t>
            </a:r>
          </a:p>
        </p:txBody>
      </p:sp>
      <p:sp>
        <p:nvSpPr>
          <p:cNvPr id="427015" name="Text Box 7"/>
          <p:cNvSpPr txBox="1">
            <a:spLocks noChangeArrowheads="1"/>
          </p:cNvSpPr>
          <p:nvPr/>
        </p:nvSpPr>
        <p:spPr bwMode="auto">
          <a:xfrm>
            <a:off x="533400" y="3048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27016" name="Text Box 8"/>
          <p:cNvSpPr txBox="1">
            <a:spLocks noChangeArrowheads="1"/>
          </p:cNvSpPr>
          <p:nvPr/>
        </p:nvSpPr>
        <p:spPr bwMode="auto">
          <a:xfrm>
            <a:off x="762000" y="1905000"/>
            <a:ext cx="762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600">
              <a:solidFill>
                <a:schemeClr val="bg1"/>
              </a:solidFill>
              <a:effectLst>
                <a:outerShdw blurRad="38100" dist="38100" dir="2700000" algn="tl">
                  <a:srgbClr val="C0C0C0"/>
                </a:outerShdw>
              </a:effectLst>
            </a:endParaRPr>
          </a:p>
        </p:txBody>
      </p:sp>
      <p:sp>
        <p:nvSpPr>
          <p:cNvPr id="427017" name="Text Box 9"/>
          <p:cNvSpPr txBox="1">
            <a:spLocks noChangeArrowheads="1"/>
          </p:cNvSpPr>
          <p:nvPr/>
        </p:nvSpPr>
        <p:spPr bwMode="auto">
          <a:xfrm>
            <a:off x="457200" y="36576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Gm</a:t>
            </a:r>
            <a:endParaRPr lang="en-US" sz="3600">
              <a:solidFill>
                <a:schemeClr val="bg1"/>
              </a:solidFill>
              <a:effectLst>
                <a:outerShdw blurRad="38100" dist="38100" dir="2700000" algn="tl">
                  <a:srgbClr val="C0C0C0"/>
                </a:outerShdw>
              </a:effectLst>
            </a:endParaRPr>
          </a:p>
        </p:txBody>
      </p:sp>
      <p:sp>
        <p:nvSpPr>
          <p:cNvPr id="427018" name="Text Box 10"/>
          <p:cNvSpPr txBox="1">
            <a:spLocks noChangeArrowheads="1"/>
          </p:cNvSpPr>
          <p:nvPr/>
        </p:nvSpPr>
        <p:spPr bwMode="auto">
          <a:xfrm>
            <a:off x="4724400" y="3581400"/>
            <a:ext cx="762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A7</a:t>
            </a:r>
            <a:endParaRPr lang="en-US" sz="3600">
              <a:solidFill>
                <a:schemeClr val="bg1"/>
              </a:solidFill>
              <a:effectLst>
                <a:outerShdw blurRad="38100" dist="38100" dir="2700000" algn="tl">
                  <a:srgbClr val="C0C0C0"/>
                </a:outerShdw>
              </a:effectLst>
            </a:endParaRPr>
          </a:p>
        </p:txBody>
      </p:sp>
      <p:sp>
        <p:nvSpPr>
          <p:cNvPr id="427019" name="Text Box 11"/>
          <p:cNvSpPr txBox="1">
            <a:spLocks noChangeArrowheads="1"/>
          </p:cNvSpPr>
          <p:nvPr/>
        </p:nvSpPr>
        <p:spPr bwMode="auto">
          <a:xfrm>
            <a:off x="3886200" y="5029200"/>
            <a:ext cx="1295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knee shall bow and every tongue confess</a:t>
            </a:r>
          </a:p>
        </p:txBody>
      </p:sp>
      <p:sp>
        <p:nvSpPr>
          <p:cNvPr id="430083" name="Text Box 3"/>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the King of kings,  He’s Lord of lords</a:t>
            </a:r>
          </a:p>
        </p:txBody>
      </p:sp>
      <p:sp>
        <p:nvSpPr>
          <p:cNvPr id="430084" name="Text Box 4"/>
          <p:cNvSpPr txBox="1">
            <a:spLocks noChangeArrowheads="1"/>
          </p:cNvSpPr>
          <p:nvPr/>
        </p:nvSpPr>
        <p:spPr bwMode="auto">
          <a:xfrm>
            <a:off x="0" y="518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the Prince of Peace,  He’s the Great I Am</a:t>
            </a:r>
          </a:p>
        </p:txBody>
      </p:sp>
      <p:sp>
        <p:nvSpPr>
          <p:cNvPr id="430085" name="Text Box 5"/>
          <p:cNvSpPr txBox="1">
            <a:spLocks noChangeArrowheads="1"/>
          </p:cNvSpPr>
          <p:nvPr/>
        </p:nvSpPr>
        <p:spPr bwMode="auto">
          <a:xfrm>
            <a:off x="6934200" y="0"/>
            <a:ext cx="22098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44</a:t>
            </a:r>
            <a:r>
              <a:rPr lang="en-US" sz="3200" i="1">
                <a:solidFill>
                  <a:srgbClr val="0066FF"/>
                </a:solidFill>
                <a:effectLst>
                  <a:outerShdw blurRad="38100" dist="38100" dir="2700000" algn="tl">
                    <a:srgbClr val="C0C0C0"/>
                  </a:outerShdw>
                </a:effectLst>
              </a:rPr>
              <a:t>-45-46</a:t>
            </a:r>
            <a:endParaRPr lang="en-US" sz="3600">
              <a:solidFill>
                <a:schemeClr val="bg1"/>
              </a:solidFill>
              <a:effectLst>
                <a:outerShdw blurRad="38100" dist="38100" dir="2700000" algn="tl">
                  <a:srgbClr val="C0C0C0"/>
                </a:outerShdw>
              </a:effectLst>
            </a:endParaRPr>
          </a:p>
        </p:txBody>
      </p:sp>
      <p:sp>
        <p:nvSpPr>
          <p:cNvPr id="430086" name="Rectangle 6"/>
          <p:cNvSpPr>
            <a:spLocks noChangeArrowheads="1"/>
          </p:cNvSpPr>
          <p:nvPr/>
        </p:nvSpPr>
        <p:spPr bwMode="auto">
          <a:xfrm>
            <a:off x="1828800" y="1600200"/>
            <a:ext cx="5492750" cy="641350"/>
          </a:xfrm>
          <a:prstGeom prst="rect">
            <a:avLst/>
          </a:prstGeom>
          <a:noFill/>
          <a:ln w="9525">
            <a:noFill/>
            <a:miter lim="800000"/>
            <a:headEnd/>
            <a:tailEnd/>
          </a:ln>
          <a:effectLst/>
        </p:spPr>
        <p:txBody>
          <a:bodyPr wrap="none">
            <a:spAutoFit/>
          </a:bodyPr>
          <a:lstStyle/>
          <a:p>
            <a:pPr algn="ctr">
              <a:defRPr/>
            </a:pPr>
            <a:r>
              <a:rPr lang="en-US" sz="3600">
                <a:solidFill>
                  <a:schemeClr val="bg1"/>
                </a:solidFill>
                <a:effectLst>
                  <a:outerShdw blurRad="38100" dist="38100" dir="2700000" algn="tl">
                    <a:srgbClr val="000000"/>
                  </a:outerShdw>
                </a:effectLst>
              </a:rPr>
              <a:t>Jesus Christ is Lord Forever!</a:t>
            </a:r>
          </a:p>
        </p:txBody>
      </p:sp>
      <p:sp>
        <p:nvSpPr>
          <p:cNvPr id="430087" name="Rectangle 7"/>
          <p:cNvSpPr>
            <a:spLocks noChangeArrowheads="1"/>
          </p:cNvSpPr>
          <p:nvPr/>
        </p:nvSpPr>
        <p:spPr bwMode="auto">
          <a:xfrm>
            <a:off x="2057400" y="6216650"/>
            <a:ext cx="5492750" cy="641350"/>
          </a:xfrm>
          <a:prstGeom prst="rect">
            <a:avLst/>
          </a:prstGeom>
          <a:noFill/>
          <a:ln w="9525">
            <a:noFill/>
            <a:miter lim="800000"/>
            <a:headEnd/>
            <a:tailEnd/>
          </a:ln>
          <a:effectLst/>
        </p:spPr>
        <p:txBody>
          <a:bodyPr wrap="none">
            <a:spAutoFit/>
          </a:bodyPr>
          <a:lstStyle/>
          <a:p>
            <a:pPr algn="ctr">
              <a:defRPr/>
            </a:pPr>
            <a:r>
              <a:rPr lang="en-US" sz="3600">
                <a:solidFill>
                  <a:schemeClr val="bg1"/>
                </a:solidFill>
                <a:effectLst>
                  <a:outerShdw blurRad="38100" dist="38100" dir="2700000" algn="tl">
                    <a:srgbClr val="000000"/>
                  </a:outerShdw>
                </a:effectLst>
              </a:rPr>
              <a:t>Jesus Christ is Lord Forever!</a:t>
            </a:r>
          </a:p>
        </p:txBody>
      </p:sp>
      <p:sp>
        <p:nvSpPr>
          <p:cNvPr id="430088" name="Rectangle 8"/>
          <p:cNvSpPr>
            <a:spLocks noChangeArrowheads="1"/>
          </p:cNvSpPr>
          <p:nvPr/>
        </p:nvSpPr>
        <p:spPr bwMode="auto">
          <a:xfrm>
            <a:off x="1752600" y="3962400"/>
            <a:ext cx="5492750" cy="641350"/>
          </a:xfrm>
          <a:prstGeom prst="rect">
            <a:avLst/>
          </a:prstGeom>
          <a:noFill/>
          <a:ln w="9525">
            <a:noFill/>
            <a:miter lim="800000"/>
            <a:headEnd/>
            <a:tailEnd/>
          </a:ln>
          <a:effectLst/>
        </p:spPr>
        <p:txBody>
          <a:bodyPr>
            <a:spAutoFit/>
          </a:bodyPr>
          <a:lstStyle/>
          <a:p>
            <a:pPr algn="ctr">
              <a:defRPr/>
            </a:pPr>
            <a:r>
              <a:rPr lang="en-US" sz="3600">
                <a:solidFill>
                  <a:schemeClr val="bg1"/>
                </a:solidFill>
                <a:effectLst>
                  <a:outerShdw blurRad="38100" dist="38100" dir="2700000" algn="tl">
                    <a:srgbClr val="000000"/>
                  </a:outerShdw>
                </a:effectLst>
              </a:rPr>
              <a:t>Jesus Christ is Lord Forever!</a:t>
            </a:r>
          </a:p>
        </p:txBody>
      </p:sp>
      <p:sp>
        <p:nvSpPr>
          <p:cNvPr id="430089" name="Text Box 9"/>
          <p:cNvSpPr txBox="1">
            <a:spLocks noChangeArrowheads="1"/>
          </p:cNvSpPr>
          <p:nvPr/>
        </p:nvSpPr>
        <p:spPr bwMode="auto">
          <a:xfrm>
            <a:off x="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30090" name="Text Box 10"/>
          <p:cNvSpPr txBox="1">
            <a:spLocks noChangeArrowheads="1"/>
          </p:cNvSpPr>
          <p:nvPr/>
        </p:nvSpPr>
        <p:spPr bwMode="auto">
          <a:xfrm>
            <a:off x="5257800" y="0"/>
            <a:ext cx="1143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600">
              <a:solidFill>
                <a:schemeClr val="bg1"/>
              </a:solidFill>
              <a:effectLst>
                <a:outerShdw blurRad="38100" dist="38100" dir="2700000" algn="tl">
                  <a:srgbClr val="C0C0C0"/>
                </a:outerShdw>
              </a:effectLst>
            </a:endParaRPr>
          </a:p>
        </p:txBody>
      </p:sp>
      <p:sp>
        <p:nvSpPr>
          <p:cNvPr id="430091" name="Text Box 11"/>
          <p:cNvSpPr txBox="1">
            <a:spLocks noChangeArrowheads="1"/>
          </p:cNvSpPr>
          <p:nvPr/>
        </p:nvSpPr>
        <p:spPr bwMode="auto">
          <a:xfrm>
            <a:off x="2057400" y="1143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Gm</a:t>
            </a:r>
            <a:endParaRPr lang="en-US" sz="3600">
              <a:solidFill>
                <a:schemeClr val="bg1"/>
              </a:solidFill>
              <a:effectLst>
                <a:outerShdw blurRad="38100" dist="38100" dir="2700000" algn="tl">
                  <a:srgbClr val="C0C0C0"/>
                </a:outerShdw>
              </a:effectLst>
            </a:endParaRPr>
          </a:p>
        </p:txBody>
      </p:sp>
      <p:sp>
        <p:nvSpPr>
          <p:cNvPr id="430092" name="Text Box 12"/>
          <p:cNvSpPr txBox="1">
            <a:spLocks noChangeArrowheads="1"/>
          </p:cNvSpPr>
          <p:nvPr/>
        </p:nvSpPr>
        <p:spPr bwMode="auto">
          <a:xfrm>
            <a:off x="3276600" y="1143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A7</a:t>
            </a:r>
            <a:endParaRPr lang="en-US" sz="3600">
              <a:solidFill>
                <a:schemeClr val="bg1"/>
              </a:solidFill>
              <a:effectLst>
                <a:outerShdw blurRad="38100" dist="38100" dir="2700000" algn="tl">
                  <a:srgbClr val="C0C0C0"/>
                </a:outerShdw>
              </a:effectLst>
            </a:endParaRPr>
          </a:p>
        </p:txBody>
      </p:sp>
      <p:sp>
        <p:nvSpPr>
          <p:cNvPr id="430093" name="Text Box 13"/>
          <p:cNvSpPr txBox="1">
            <a:spLocks noChangeArrowheads="1"/>
          </p:cNvSpPr>
          <p:nvPr/>
        </p:nvSpPr>
        <p:spPr bwMode="auto">
          <a:xfrm>
            <a:off x="5638800" y="1143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30094" name="Text Box 14"/>
          <p:cNvSpPr txBox="1">
            <a:spLocks noChangeArrowheads="1"/>
          </p:cNvSpPr>
          <p:nvPr/>
        </p:nvSpPr>
        <p:spPr bwMode="auto">
          <a:xfrm>
            <a:off x="609600" y="2209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30095" name="Text Box 15"/>
          <p:cNvSpPr txBox="1">
            <a:spLocks noChangeArrowheads="1"/>
          </p:cNvSpPr>
          <p:nvPr/>
        </p:nvSpPr>
        <p:spPr bwMode="auto">
          <a:xfrm>
            <a:off x="304800" y="4572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30096" name="Text Box 16"/>
          <p:cNvSpPr txBox="1">
            <a:spLocks noChangeArrowheads="1"/>
          </p:cNvSpPr>
          <p:nvPr/>
        </p:nvSpPr>
        <p:spPr bwMode="auto">
          <a:xfrm>
            <a:off x="4800600" y="2209800"/>
            <a:ext cx="1143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600">
              <a:solidFill>
                <a:schemeClr val="bg1"/>
              </a:solidFill>
              <a:effectLst>
                <a:outerShdw blurRad="38100" dist="38100" dir="2700000" algn="tl">
                  <a:srgbClr val="C0C0C0"/>
                </a:outerShdw>
              </a:effectLst>
            </a:endParaRPr>
          </a:p>
        </p:txBody>
      </p:sp>
      <p:sp>
        <p:nvSpPr>
          <p:cNvPr id="430097" name="Text Box 17"/>
          <p:cNvSpPr txBox="1">
            <a:spLocks noChangeArrowheads="1"/>
          </p:cNvSpPr>
          <p:nvPr/>
        </p:nvSpPr>
        <p:spPr bwMode="auto">
          <a:xfrm>
            <a:off x="4953000" y="4648200"/>
            <a:ext cx="1143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600">
              <a:solidFill>
                <a:schemeClr val="bg1"/>
              </a:solidFill>
              <a:effectLst>
                <a:outerShdw blurRad="38100" dist="38100" dir="2700000" algn="tl">
                  <a:srgbClr val="C0C0C0"/>
                </a:outerShdw>
              </a:effectLst>
            </a:endParaRPr>
          </a:p>
        </p:txBody>
      </p:sp>
      <p:sp>
        <p:nvSpPr>
          <p:cNvPr id="430098" name="Text Box 18"/>
          <p:cNvSpPr txBox="1">
            <a:spLocks noChangeArrowheads="1"/>
          </p:cNvSpPr>
          <p:nvPr/>
        </p:nvSpPr>
        <p:spPr bwMode="auto">
          <a:xfrm>
            <a:off x="1752600" y="34290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Gm</a:t>
            </a:r>
            <a:endParaRPr lang="en-US" sz="3600">
              <a:solidFill>
                <a:schemeClr val="bg1"/>
              </a:solidFill>
              <a:effectLst>
                <a:outerShdw blurRad="38100" dist="38100" dir="2700000" algn="tl">
                  <a:srgbClr val="C0C0C0"/>
                </a:outerShdw>
              </a:effectLst>
            </a:endParaRPr>
          </a:p>
        </p:txBody>
      </p:sp>
      <p:sp>
        <p:nvSpPr>
          <p:cNvPr id="430099" name="Text Box 19"/>
          <p:cNvSpPr txBox="1">
            <a:spLocks noChangeArrowheads="1"/>
          </p:cNvSpPr>
          <p:nvPr/>
        </p:nvSpPr>
        <p:spPr bwMode="auto">
          <a:xfrm>
            <a:off x="2133600" y="57912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Gm</a:t>
            </a:r>
            <a:endParaRPr lang="en-US" sz="3600">
              <a:solidFill>
                <a:schemeClr val="bg1"/>
              </a:solidFill>
              <a:effectLst>
                <a:outerShdw blurRad="38100" dist="38100" dir="2700000" algn="tl">
                  <a:srgbClr val="C0C0C0"/>
                </a:outerShdw>
              </a:effectLst>
            </a:endParaRPr>
          </a:p>
        </p:txBody>
      </p:sp>
      <p:sp>
        <p:nvSpPr>
          <p:cNvPr id="430100" name="Text Box 20"/>
          <p:cNvSpPr txBox="1">
            <a:spLocks noChangeArrowheads="1"/>
          </p:cNvSpPr>
          <p:nvPr/>
        </p:nvSpPr>
        <p:spPr bwMode="auto">
          <a:xfrm>
            <a:off x="2971800" y="32766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A7</a:t>
            </a:r>
            <a:endParaRPr lang="en-US" sz="3600">
              <a:solidFill>
                <a:schemeClr val="bg1"/>
              </a:solidFill>
              <a:effectLst>
                <a:outerShdw blurRad="38100" dist="38100" dir="2700000" algn="tl">
                  <a:srgbClr val="C0C0C0"/>
                </a:outerShdw>
              </a:effectLst>
            </a:endParaRPr>
          </a:p>
        </p:txBody>
      </p:sp>
      <p:sp>
        <p:nvSpPr>
          <p:cNvPr id="430101" name="Text Box 21"/>
          <p:cNvSpPr txBox="1">
            <a:spLocks noChangeArrowheads="1"/>
          </p:cNvSpPr>
          <p:nvPr/>
        </p:nvSpPr>
        <p:spPr bwMode="auto">
          <a:xfrm>
            <a:off x="3505200" y="57912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A7</a:t>
            </a:r>
            <a:endParaRPr lang="en-US" sz="3600">
              <a:solidFill>
                <a:schemeClr val="bg1"/>
              </a:solidFill>
              <a:effectLst>
                <a:outerShdw blurRad="38100" dist="38100" dir="2700000" algn="tl">
                  <a:srgbClr val="C0C0C0"/>
                </a:outerShdw>
              </a:effectLst>
            </a:endParaRPr>
          </a:p>
        </p:txBody>
      </p:sp>
      <p:sp>
        <p:nvSpPr>
          <p:cNvPr id="430102" name="Text Box 22"/>
          <p:cNvSpPr txBox="1">
            <a:spLocks noChangeArrowheads="1"/>
          </p:cNvSpPr>
          <p:nvPr/>
        </p:nvSpPr>
        <p:spPr bwMode="auto">
          <a:xfrm>
            <a:off x="5486400" y="33528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30103" name="Text Box 23"/>
          <p:cNvSpPr txBox="1">
            <a:spLocks noChangeArrowheads="1"/>
          </p:cNvSpPr>
          <p:nvPr/>
        </p:nvSpPr>
        <p:spPr bwMode="auto">
          <a:xfrm>
            <a:off x="6096000" y="57912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0" y="205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Gentle hands, guiding me so carefully</a:t>
            </a:r>
            <a:endParaRPr lang="en-US" sz="3600" b="1">
              <a:solidFill>
                <a:srgbClr val="FFFFFF"/>
              </a:solidFill>
              <a:effectLst>
                <a:outerShdw blurRad="38100" dist="38100" dir="2700000" algn="tl">
                  <a:srgbClr val="000000"/>
                </a:outerShdw>
              </a:effectLst>
            </a:endParaRPr>
          </a:p>
        </p:txBody>
      </p:sp>
      <p:sp>
        <p:nvSpPr>
          <p:cNvPr id="129027" name="Text Box 3"/>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Gentle hands, holding on to me</a:t>
            </a:r>
            <a:endParaRPr lang="en-US" sz="3600" b="1">
              <a:solidFill>
                <a:srgbClr val="FFFFFF"/>
              </a:solidFill>
              <a:effectLst>
                <a:outerShdw blurRad="38100" dist="38100" dir="2700000" algn="tl">
                  <a:srgbClr val="000000"/>
                </a:outerShdw>
              </a:effectLst>
            </a:endParaRPr>
          </a:p>
        </p:txBody>
      </p:sp>
      <p:sp>
        <p:nvSpPr>
          <p:cNvPr id="129028" name="Text Box 4"/>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Oh they lead me down through paths</a:t>
            </a:r>
            <a:endParaRPr lang="en-US" sz="3600" b="1">
              <a:solidFill>
                <a:srgbClr val="FFFFFF"/>
              </a:solidFill>
              <a:effectLst>
                <a:outerShdw blurRad="38100" dist="38100" dir="2700000" algn="tl">
                  <a:srgbClr val="000000"/>
                </a:outerShdw>
              </a:effectLst>
            </a:endParaRPr>
          </a:p>
        </p:txBody>
      </p:sp>
      <p:sp>
        <p:nvSpPr>
          <p:cNvPr id="129029" name="Text Box 5"/>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I don’t always understand</a:t>
            </a:r>
            <a:endParaRPr lang="en-US" sz="3600" b="1">
              <a:solidFill>
                <a:srgbClr val="FFFFFF"/>
              </a:solidFill>
              <a:effectLst>
                <a:outerShdw blurRad="38100" dist="38100" dir="2700000" algn="tl">
                  <a:srgbClr val="000000"/>
                </a:outerShdw>
              </a:effectLst>
            </a:endParaRPr>
          </a:p>
        </p:txBody>
      </p:sp>
      <p:sp>
        <p:nvSpPr>
          <p:cNvPr id="129030" name="Text Box 6"/>
          <p:cNvSpPr txBox="1">
            <a:spLocks noChangeArrowheads="1"/>
          </p:cNvSpPr>
          <p:nvPr/>
        </p:nvSpPr>
        <p:spPr bwMode="auto">
          <a:xfrm>
            <a:off x="0" y="571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I have no fear for I’m in gentle hands</a:t>
            </a:r>
            <a:endParaRPr lang="en-US" sz="3600" b="1">
              <a:solidFill>
                <a:srgbClr val="FFFFFF"/>
              </a:solidFill>
              <a:effectLst>
                <a:outerShdw blurRad="38100" dist="38100" dir="2700000" algn="tl">
                  <a:srgbClr val="000000"/>
                </a:outerShdw>
              </a:effectLst>
            </a:endParaRPr>
          </a:p>
        </p:txBody>
      </p:sp>
      <p:sp>
        <p:nvSpPr>
          <p:cNvPr id="129031" name="Text Box 7"/>
          <p:cNvSpPr txBox="1">
            <a:spLocks noChangeArrowheads="1"/>
          </p:cNvSpPr>
          <p:nvPr/>
        </p:nvSpPr>
        <p:spPr bwMode="auto">
          <a:xfrm>
            <a:off x="2819400" y="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Eb/G</a:t>
            </a:r>
            <a:endParaRPr lang="en-US" sz="3600">
              <a:solidFill>
                <a:srgbClr val="FF0000"/>
              </a:solidFill>
              <a:effectLst>
                <a:outerShdw blurRad="38100" dist="38100" dir="2700000" algn="tl">
                  <a:srgbClr val="C0C0C0"/>
                </a:outerShdw>
              </a:effectLst>
            </a:endParaRPr>
          </a:p>
        </p:txBody>
      </p:sp>
      <p:sp>
        <p:nvSpPr>
          <p:cNvPr id="129032" name="Text Box 8"/>
          <p:cNvSpPr txBox="1">
            <a:spLocks noChangeArrowheads="1"/>
          </p:cNvSpPr>
          <p:nvPr/>
        </p:nvSpPr>
        <p:spPr bwMode="auto">
          <a:xfrm>
            <a:off x="4343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3600">
              <a:solidFill>
                <a:srgbClr val="FF0000"/>
              </a:solidFill>
              <a:effectLst>
                <a:outerShdw blurRad="38100" dist="38100" dir="2700000" algn="tl">
                  <a:srgbClr val="C0C0C0"/>
                </a:outerShdw>
              </a:effectLst>
            </a:endParaRPr>
          </a:p>
        </p:txBody>
      </p:sp>
      <p:sp>
        <p:nvSpPr>
          <p:cNvPr id="129033" name="Text Box 9"/>
          <p:cNvSpPr txBox="1">
            <a:spLocks noChangeArrowheads="1"/>
          </p:cNvSpPr>
          <p:nvPr/>
        </p:nvSpPr>
        <p:spPr bwMode="auto">
          <a:xfrm>
            <a:off x="6324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9034" name="Text Box 10"/>
          <p:cNvSpPr txBox="1">
            <a:spLocks noChangeArrowheads="1"/>
          </p:cNvSpPr>
          <p:nvPr/>
        </p:nvSpPr>
        <p:spPr bwMode="auto">
          <a:xfrm>
            <a:off x="7467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29035" name="Text Box 11"/>
          <p:cNvSpPr txBox="1">
            <a:spLocks noChangeArrowheads="1"/>
          </p:cNvSpPr>
          <p:nvPr/>
        </p:nvSpPr>
        <p:spPr bwMode="auto">
          <a:xfrm>
            <a:off x="2209800" y="16002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Eb/G</a:t>
            </a:r>
            <a:endParaRPr lang="en-US" sz="3600">
              <a:solidFill>
                <a:srgbClr val="FF0000"/>
              </a:solidFill>
              <a:effectLst>
                <a:outerShdw blurRad="38100" dist="38100" dir="2700000" algn="tl">
                  <a:srgbClr val="C0C0C0"/>
                </a:outerShdw>
              </a:effectLst>
            </a:endParaRPr>
          </a:p>
        </p:txBody>
      </p:sp>
      <p:sp>
        <p:nvSpPr>
          <p:cNvPr id="129036" name="Text Box 12"/>
          <p:cNvSpPr txBox="1">
            <a:spLocks noChangeArrowheads="1"/>
          </p:cNvSpPr>
          <p:nvPr/>
        </p:nvSpPr>
        <p:spPr bwMode="auto">
          <a:xfrm>
            <a:off x="44958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3600">
              <a:solidFill>
                <a:srgbClr val="FF0000"/>
              </a:solidFill>
              <a:effectLst>
                <a:outerShdw blurRad="38100" dist="38100" dir="2700000" algn="tl">
                  <a:srgbClr val="C0C0C0"/>
                </a:outerShdw>
              </a:effectLst>
            </a:endParaRPr>
          </a:p>
        </p:txBody>
      </p:sp>
      <p:sp>
        <p:nvSpPr>
          <p:cNvPr id="129037" name="Text Box 13"/>
          <p:cNvSpPr txBox="1">
            <a:spLocks noChangeArrowheads="1"/>
          </p:cNvSpPr>
          <p:nvPr/>
        </p:nvSpPr>
        <p:spPr bwMode="auto">
          <a:xfrm>
            <a:off x="63246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9038" name="Text Box 14"/>
          <p:cNvSpPr txBox="1">
            <a:spLocks noChangeArrowheads="1"/>
          </p:cNvSpPr>
          <p:nvPr/>
        </p:nvSpPr>
        <p:spPr bwMode="auto">
          <a:xfrm>
            <a:off x="26670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9039" name="Text Box 15"/>
          <p:cNvSpPr txBox="1">
            <a:spLocks noChangeArrowheads="1"/>
          </p:cNvSpPr>
          <p:nvPr/>
        </p:nvSpPr>
        <p:spPr bwMode="auto">
          <a:xfrm>
            <a:off x="67818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9040" name="Text Box 16"/>
          <p:cNvSpPr txBox="1">
            <a:spLocks noChangeArrowheads="1"/>
          </p:cNvSpPr>
          <p:nvPr/>
        </p:nvSpPr>
        <p:spPr bwMode="auto">
          <a:xfrm>
            <a:off x="32004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9041" name="Text Box 17"/>
          <p:cNvSpPr txBox="1">
            <a:spLocks noChangeArrowheads="1"/>
          </p:cNvSpPr>
          <p:nvPr/>
        </p:nvSpPr>
        <p:spPr bwMode="auto">
          <a:xfrm>
            <a:off x="57912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29042" name="Text Box 18"/>
          <p:cNvSpPr txBox="1">
            <a:spLocks noChangeArrowheads="1"/>
          </p:cNvSpPr>
          <p:nvPr/>
        </p:nvSpPr>
        <p:spPr bwMode="auto">
          <a:xfrm>
            <a:off x="18288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29043" name="Text Box 19"/>
          <p:cNvSpPr txBox="1">
            <a:spLocks noChangeArrowheads="1"/>
          </p:cNvSpPr>
          <p:nvPr/>
        </p:nvSpPr>
        <p:spPr bwMode="auto">
          <a:xfrm>
            <a:off x="42672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
        <p:nvSpPr>
          <p:cNvPr id="129044" name="Text Box 20"/>
          <p:cNvSpPr txBox="1">
            <a:spLocks noChangeArrowheads="1"/>
          </p:cNvSpPr>
          <p:nvPr/>
        </p:nvSpPr>
        <p:spPr bwMode="auto">
          <a:xfrm>
            <a:off x="6934200" y="541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457200" y="838200"/>
            <a:ext cx="102108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Can’t Stop Praising His Name</a:t>
            </a:r>
          </a:p>
        </p:txBody>
      </p:sp>
      <p:sp>
        <p:nvSpPr>
          <p:cNvPr id="431107" name="Text Box 3"/>
          <p:cNvSpPr txBox="1">
            <a:spLocks noChangeArrowheads="1"/>
          </p:cNvSpPr>
          <p:nvPr/>
        </p:nvSpPr>
        <p:spPr bwMode="auto">
          <a:xfrm>
            <a:off x="0" y="2514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 just can’t stop praising His Name</a:t>
            </a:r>
            <a:endParaRPr lang="en-US" sz="5400">
              <a:solidFill>
                <a:schemeClr val="bg1"/>
              </a:solidFill>
              <a:effectLst>
                <a:outerShdw blurRad="38100" dist="38100" dir="2700000" algn="tl">
                  <a:srgbClr val="000000"/>
                </a:outerShdw>
              </a:effectLst>
            </a:endParaRPr>
          </a:p>
        </p:txBody>
      </p:sp>
      <p:sp>
        <p:nvSpPr>
          <p:cNvPr id="431108" name="Text Box 4"/>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 just can’t stop praising His Name</a:t>
            </a:r>
          </a:p>
        </p:txBody>
      </p:sp>
      <p:sp>
        <p:nvSpPr>
          <p:cNvPr id="431109" name="Text Box 5"/>
          <p:cNvSpPr txBox="1">
            <a:spLocks noChangeArrowheads="1"/>
          </p:cNvSpPr>
          <p:nvPr/>
        </p:nvSpPr>
        <p:spPr bwMode="auto">
          <a:xfrm>
            <a:off x="0" y="5424488"/>
            <a:ext cx="9144000" cy="1433512"/>
          </a:xfrm>
          <a:prstGeom prst="rect">
            <a:avLst/>
          </a:prstGeom>
          <a:noFill/>
          <a:ln w="9525">
            <a:noFill/>
            <a:miter lim="800000"/>
            <a:headEnd/>
            <a:tailEnd/>
          </a:ln>
          <a:effectLst/>
        </p:spPr>
        <p:txBody>
          <a:bodyPr>
            <a:spAutoFit/>
          </a:bodyPr>
          <a:lstStyle/>
          <a:p>
            <a:pPr algn="ctr">
              <a:spcBef>
                <a:spcPct val="50000"/>
              </a:spcBef>
              <a:defRPr/>
            </a:pPr>
            <a:r>
              <a:rPr lang="en-US" sz="8800">
                <a:solidFill>
                  <a:schemeClr val="bg1"/>
                </a:solidFill>
                <a:effectLst>
                  <a:outerShdw blurRad="38100" dist="38100" dir="2700000" algn="tl">
                    <a:srgbClr val="000000"/>
                  </a:outerShdw>
                </a:effectLst>
              </a:rPr>
              <a:t>JESUS!</a:t>
            </a:r>
          </a:p>
        </p:txBody>
      </p:sp>
      <p:sp>
        <p:nvSpPr>
          <p:cNvPr id="431110" name="Text Box 6"/>
          <p:cNvSpPr txBox="1">
            <a:spLocks noChangeArrowheads="1"/>
          </p:cNvSpPr>
          <p:nvPr/>
        </p:nvSpPr>
        <p:spPr bwMode="auto">
          <a:xfrm>
            <a:off x="7239000" y="0"/>
            <a:ext cx="1905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i="1">
                <a:solidFill>
                  <a:srgbClr val="0066FF"/>
                </a:solidFill>
                <a:effectLst>
                  <a:outerShdw blurRad="38100" dist="38100" dir="2700000" algn="tl">
                    <a:srgbClr val="C0C0C0"/>
                  </a:outerShdw>
                </a:effectLst>
              </a:rPr>
              <a:t>44</a:t>
            </a:r>
            <a:r>
              <a:rPr lang="en-US" sz="3600" b="1" i="1">
                <a:solidFill>
                  <a:srgbClr val="0066FF"/>
                </a:solidFill>
                <a:effectLst>
                  <a:outerShdw blurRad="38100" dist="38100" dir="2700000" algn="tl">
                    <a:srgbClr val="C0C0C0"/>
                  </a:outerShdw>
                </a:effectLst>
              </a:rPr>
              <a:t>-45-</a:t>
            </a:r>
            <a:r>
              <a:rPr lang="en-US" sz="3200" i="1">
                <a:solidFill>
                  <a:srgbClr val="0066FF"/>
                </a:solidFill>
                <a:effectLst>
                  <a:outerShdw blurRad="38100" dist="38100" dir="2700000" algn="tl">
                    <a:srgbClr val="C0C0C0"/>
                  </a:outerShdw>
                </a:effectLst>
              </a:rPr>
              <a:t>46</a:t>
            </a:r>
            <a:r>
              <a:rPr lang="en-US" b="1">
                <a:solidFill>
                  <a:srgbClr val="FF0000"/>
                </a:solidFill>
                <a:effectLst>
                  <a:outerShdw blurRad="38100" dist="38100" dir="2700000" algn="tl">
                    <a:srgbClr val="C0C0C0"/>
                  </a:outerShdw>
                </a:effectLst>
              </a:rPr>
              <a:t>     </a:t>
            </a:r>
          </a:p>
        </p:txBody>
      </p:sp>
      <p:sp>
        <p:nvSpPr>
          <p:cNvPr id="431111" name="Text Box 7"/>
          <p:cNvSpPr txBox="1">
            <a:spLocks noChangeArrowheads="1"/>
          </p:cNvSpPr>
          <p:nvPr/>
        </p:nvSpPr>
        <p:spPr bwMode="auto">
          <a:xfrm>
            <a:off x="533400" y="3048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31112" name="Text Box 8"/>
          <p:cNvSpPr txBox="1">
            <a:spLocks noChangeArrowheads="1"/>
          </p:cNvSpPr>
          <p:nvPr/>
        </p:nvSpPr>
        <p:spPr bwMode="auto">
          <a:xfrm>
            <a:off x="762000" y="1905000"/>
            <a:ext cx="762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600">
              <a:solidFill>
                <a:schemeClr val="bg1"/>
              </a:solidFill>
              <a:effectLst>
                <a:outerShdw blurRad="38100" dist="38100" dir="2700000" algn="tl">
                  <a:srgbClr val="C0C0C0"/>
                </a:outerShdw>
              </a:effectLst>
            </a:endParaRPr>
          </a:p>
        </p:txBody>
      </p:sp>
      <p:sp>
        <p:nvSpPr>
          <p:cNvPr id="431113" name="Text Box 9"/>
          <p:cNvSpPr txBox="1">
            <a:spLocks noChangeArrowheads="1"/>
          </p:cNvSpPr>
          <p:nvPr/>
        </p:nvSpPr>
        <p:spPr bwMode="auto">
          <a:xfrm>
            <a:off x="457200" y="36576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Gm</a:t>
            </a:r>
            <a:endParaRPr lang="en-US" sz="3600">
              <a:solidFill>
                <a:schemeClr val="bg1"/>
              </a:solidFill>
              <a:effectLst>
                <a:outerShdw blurRad="38100" dist="38100" dir="2700000" algn="tl">
                  <a:srgbClr val="C0C0C0"/>
                </a:outerShdw>
              </a:effectLst>
            </a:endParaRPr>
          </a:p>
        </p:txBody>
      </p:sp>
      <p:sp>
        <p:nvSpPr>
          <p:cNvPr id="431114" name="Text Box 10"/>
          <p:cNvSpPr txBox="1">
            <a:spLocks noChangeArrowheads="1"/>
          </p:cNvSpPr>
          <p:nvPr/>
        </p:nvSpPr>
        <p:spPr bwMode="auto">
          <a:xfrm>
            <a:off x="4724400" y="3581400"/>
            <a:ext cx="762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A7</a:t>
            </a:r>
            <a:endParaRPr lang="en-US" sz="3600">
              <a:solidFill>
                <a:schemeClr val="bg1"/>
              </a:solidFill>
              <a:effectLst>
                <a:outerShdw blurRad="38100" dist="38100" dir="2700000" algn="tl">
                  <a:srgbClr val="C0C0C0"/>
                </a:outerShdw>
              </a:effectLst>
            </a:endParaRPr>
          </a:p>
        </p:txBody>
      </p:sp>
      <p:sp>
        <p:nvSpPr>
          <p:cNvPr id="431115" name="Text Box 11"/>
          <p:cNvSpPr txBox="1">
            <a:spLocks noChangeArrowheads="1"/>
          </p:cNvSpPr>
          <p:nvPr/>
        </p:nvSpPr>
        <p:spPr bwMode="auto">
          <a:xfrm>
            <a:off x="3886200" y="5029200"/>
            <a:ext cx="1295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0" y="99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 will praise the Lord</a:t>
            </a:r>
            <a:endParaRPr lang="en-US" sz="5400">
              <a:solidFill>
                <a:schemeClr val="bg1"/>
              </a:solidFill>
              <a:effectLst>
                <a:outerShdw blurRad="38100" dist="38100" dir="2700000" algn="tl">
                  <a:srgbClr val="000000"/>
                </a:outerShdw>
              </a:effectLst>
            </a:endParaRPr>
          </a:p>
        </p:txBody>
      </p:sp>
      <p:sp>
        <p:nvSpPr>
          <p:cNvPr id="428035" name="Text Box 3"/>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46 </a:t>
            </a:r>
            <a:r>
              <a:rPr lang="en-US" b="1">
                <a:solidFill>
                  <a:srgbClr val="FF0000"/>
                </a:solidFill>
                <a:effectLst>
                  <a:outerShdw blurRad="38100" dist="38100" dir="2700000" algn="tl">
                    <a:srgbClr val="C0C0C0"/>
                  </a:outerShdw>
                </a:effectLst>
              </a:rPr>
              <a:t>      </a:t>
            </a:r>
          </a:p>
        </p:txBody>
      </p:sp>
      <p:sp>
        <p:nvSpPr>
          <p:cNvPr id="428036" name="Rectangle 4"/>
          <p:cNvSpPr>
            <a:spLocks noChangeArrowheads="1"/>
          </p:cNvSpPr>
          <p:nvPr/>
        </p:nvSpPr>
        <p:spPr bwMode="auto">
          <a:xfrm>
            <a:off x="2362200" y="609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428037" name="Rectangle 5"/>
          <p:cNvSpPr>
            <a:spLocks noChangeArrowheads="1"/>
          </p:cNvSpPr>
          <p:nvPr/>
        </p:nvSpPr>
        <p:spPr bwMode="auto">
          <a:xfrm>
            <a:off x="2362200" y="2057400"/>
            <a:ext cx="447516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I will praise the Lord</a:t>
            </a:r>
          </a:p>
        </p:txBody>
      </p:sp>
      <p:sp>
        <p:nvSpPr>
          <p:cNvPr id="428038" name="Rectangle 6"/>
          <p:cNvSpPr>
            <a:spLocks noChangeArrowheads="1"/>
          </p:cNvSpPr>
          <p:nvPr/>
        </p:nvSpPr>
        <p:spPr bwMode="auto">
          <a:xfrm>
            <a:off x="2362200" y="3124200"/>
            <a:ext cx="448786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With my whole heart</a:t>
            </a:r>
          </a:p>
        </p:txBody>
      </p:sp>
      <p:sp>
        <p:nvSpPr>
          <p:cNvPr id="428039" name="Rectangle 7"/>
          <p:cNvSpPr>
            <a:spLocks noChangeArrowheads="1"/>
          </p:cNvSpPr>
          <p:nvPr/>
        </p:nvSpPr>
        <p:spPr bwMode="auto">
          <a:xfrm>
            <a:off x="2286000" y="4038600"/>
            <a:ext cx="478631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And all of my strength</a:t>
            </a:r>
          </a:p>
        </p:txBody>
      </p:sp>
      <p:sp>
        <p:nvSpPr>
          <p:cNvPr id="428040" name="Rectangle 8"/>
          <p:cNvSpPr>
            <a:spLocks noChangeArrowheads="1"/>
          </p:cNvSpPr>
          <p:nvPr/>
        </p:nvSpPr>
        <p:spPr bwMode="auto">
          <a:xfrm>
            <a:off x="2514600" y="5029200"/>
            <a:ext cx="447516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I will praise the Lord</a:t>
            </a:r>
          </a:p>
        </p:txBody>
      </p:sp>
      <p:sp>
        <p:nvSpPr>
          <p:cNvPr id="428041" name="Rectangle 9"/>
          <p:cNvSpPr>
            <a:spLocks noChangeArrowheads="1"/>
          </p:cNvSpPr>
          <p:nvPr/>
        </p:nvSpPr>
        <p:spPr bwMode="auto">
          <a:xfrm>
            <a:off x="2438400" y="16764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428042" name="Rectangle 10"/>
          <p:cNvSpPr>
            <a:spLocks noChangeArrowheads="1"/>
          </p:cNvSpPr>
          <p:nvPr/>
        </p:nvSpPr>
        <p:spPr bwMode="auto">
          <a:xfrm>
            <a:off x="4419600" y="2743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a:t>
            </a:r>
            <a:endParaRPr lang="en-US">
              <a:solidFill>
                <a:schemeClr val="bg1"/>
              </a:solidFill>
              <a:effectLst>
                <a:outerShdw blurRad="38100" dist="38100" dir="2700000" algn="tl">
                  <a:srgbClr val="C0C0C0"/>
                </a:outerShdw>
              </a:effectLst>
            </a:endParaRPr>
          </a:p>
        </p:txBody>
      </p:sp>
      <p:sp>
        <p:nvSpPr>
          <p:cNvPr id="428043" name="Rectangle 11"/>
          <p:cNvSpPr>
            <a:spLocks noChangeArrowheads="1"/>
          </p:cNvSpPr>
          <p:nvPr/>
        </p:nvSpPr>
        <p:spPr bwMode="auto">
          <a:xfrm>
            <a:off x="3276600" y="3733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a:t>
            </a:r>
            <a:endParaRPr lang="en-US">
              <a:solidFill>
                <a:schemeClr val="bg1"/>
              </a:solidFill>
              <a:effectLst>
                <a:outerShdw blurRad="38100" dist="38100" dir="2700000" algn="tl">
                  <a:srgbClr val="C0C0C0"/>
                </a:outerShdw>
              </a:effectLst>
            </a:endParaRPr>
          </a:p>
        </p:txBody>
      </p:sp>
      <p:sp>
        <p:nvSpPr>
          <p:cNvPr id="428044" name="Rectangle 12"/>
          <p:cNvSpPr>
            <a:spLocks noChangeArrowheads="1"/>
          </p:cNvSpPr>
          <p:nvPr/>
        </p:nvSpPr>
        <p:spPr bwMode="auto">
          <a:xfrm>
            <a:off x="2514600" y="47244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confess the Lord</a:t>
            </a:r>
            <a:endParaRPr lang="en-US" sz="3600">
              <a:solidFill>
                <a:srgbClr val="FF0000"/>
              </a:solidFill>
              <a:effectLst>
                <a:outerShdw blurRad="38100" dist="38100" dir="2700000" algn="tl">
                  <a:srgbClr val="000000"/>
                </a:outerShdw>
              </a:effectLst>
            </a:endParaRPr>
          </a:p>
        </p:txBody>
      </p:sp>
      <p:sp>
        <p:nvSpPr>
          <p:cNvPr id="422915"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Call Him up!</a:t>
            </a:r>
            <a:endParaRPr lang="en-US" sz="3600">
              <a:solidFill>
                <a:srgbClr val="FF0000"/>
              </a:solidFill>
              <a:effectLst>
                <a:outerShdw blurRad="38100" dist="38100" dir="2700000" algn="tl">
                  <a:srgbClr val="000000"/>
                </a:outerShdw>
              </a:effectLst>
            </a:endParaRPr>
          </a:p>
        </p:txBody>
      </p:sp>
      <p:sp>
        <p:nvSpPr>
          <p:cNvPr id="422916" name="Text Box 4"/>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confess the Lord</a:t>
            </a:r>
            <a:endParaRPr lang="en-US" sz="3600">
              <a:solidFill>
                <a:srgbClr val="FF0000"/>
              </a:solidFill>
              <a:effectLst>
                <a:outerShdw blurRad="38100" dist="38100" dir="2700000" algn="tl">
                  <a:srgbClr val="000000"/>
                </a:outerShdw>
              </a:effectLst>
            </a:endParaRPr>
          </a:p>
        </p:txBody>
      </p:sp>
      <p:sp>
        <p:nvSpPr>
          <p:cNvPr id="422917" name="Text Box 5"/>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Call Him up!</a:t>
            </a:r>
            <a:endParaRPr lang="en-US" sz="3600">
              <a:solidFill>
                <a:srgbClr val="FF0000"/>
              </a:solidFill>
              <a:effectLst>
                <a:outerShdw blurRad="38100" dist="38100" dir="2700000" algn="tl">
                  <a:srgbClr val="000000"/>
                </a:outerShdw>
              </a:effectLst>
            </a:endParaRPr>
          </a:p>
        </p:txBody>
      </p:sp>
      <p:sp>
        <p:nvSpPr>
          <p:cNvPr id="422918" name="Text Box 6"/>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believe in the Father</a:t>
            </a:r>
            <a:endParaRPr lang="en-US" sz="3600">
              <a:solidFill>
                <a:srgbClr val="FF0000"/>
              </a:solidFill>
              <a:effectLst>
                <a:outerShdw blurRad="38100" dist="38100" dir="2700000" algn="tl">
                  <a:srgbClr val="000000"/>
                </a:outerShdw>
              </a:effectLst>
            </a:endParaRPr>
          </a:p>
        </p:txBody>
      </p:sp>
      <p:sp>
        <p:nvSpPr>
          <p:cNvPr id="422919" name="Text Box 7"/>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Son and the Holy Ghost</a:t>
            </a:r>
            <a:endParaRPr lang="en-US" sz="3600">
              <a:solidFill>
                <a:srgbClr val="FF0000"/>
              </a:solidFill>
              <a:effectLst>
                <a:outerShdw blurRad="38100" dist="38100" dir="2700000" algn="tl">
                  <a:srgbClr val="000000"/>
                </a:outerShdw>
              </a:effectLst>
            </a:endParaRPr>
          </a:p>
        </p:txBody>
      </p:sp>
      <p:sp>
        <p:nvSpPr>
          <p:cNvPr id="422920" name="Text Box 8"/>
          <p:cNvSpPr txBox="1">
            <a:spLocks noChangeArrowheads="1"/>
          </p:cNvSpPr>
          <p:nvPr/>
        </p:nvSpPr>
        <p:spPr bwMode="auto">
          <a:xfrm>
            <a:off x="-68580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Call Him up and tell Him what you want</a:t>
            </a:r>
            <a:endParaRPr lang="en-US" sz="3600">
              <a:solidFill>
                <a:srgbClr val="FF0000"/>
              </a:solidFill>
              <a:effectLst>
                <a:outerShdw blurRad="38100" dist="38100" dir="2700000" algn="tl">
                  <a:srgbClr val="000000"/>
                </a:outerShdw>
              </a:effectLst>
            </a:endParaRPr>
          </a:p>
        </p:txBody>
      </p:sp>
      <p:sp>
        <p:nvSpPr>
          <p:cNvPr id="422921" name="Text Box 9"/>
          <p:cNvSpPr txBox="1">
            <a:spLocks noChangeArrowheads="1"/>
          </p:cNvSpPr>
          <p:nvPr/>
        </p:nvSpPr>
        <p:spPr bwMode="auto">
          <a:xfrm>
            <a:off x="14478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     </a:t>
            </a:r>
          </a:p>
        </p:txBody>
      </p:sp>
      <p:sp>
        <p:nvSpPr>
          <p:cNvPr id="422922" name="Text Box 10"/>
          <p:cNvSpPr txBox="1">
            <a:spLocks noChangeArrowheads="1"/>
          </p:cNvSpPr>
          <p:nvPr/>
        </p:nvSpPr>
        <p:spPr bwMode="auto">
          <a:xfrm>
            <a:off x="44196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A7(#(9)     </a:t>
            </a:r>
          </a:p>
        </p:txBody>
      </p:sp>
      <p:sp>
        <p:nvSpPr>
          <p:cNvPr id="422923" name="Text Box 11"/>
          <p:cNvSpPr txBox="1">
            <a:spLocks noChangeArrowheads="1"/>
          </p:cNvSpPr>
          <p:nvPr/>
        </p:nvSpPr>
        <p:spPr bwMode="auto">
          <a:xfrm>
            <a:off x="3276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422924" name="Text Box 12"/>
          <p:cNvSpPr txBox="1">
            <a:spLocks noChangeArrowheads="1"/>
          </p:cNvSpPr>
          <p:nvPr/>
        </p:nvSpPr>
        <p:spPr bwMode="auto">
          <a:xfrm>
            <a:off x="1905000" y="1676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     </a:t>
            </a:r>
          </a:p>
        </p:txBody>
      </p:sp>
      <p:sp>
        <p:nvSpPr>
          <p:cNvPr id="422925" name="Text Box 13"/>
          <p:cNvSpPr txBox="1">
            <a:spLocks noChangeArrowheads="1"/>
          </p:cNvSpPr>
          <p:nvPr/>
        </p:nvSpPr>
        <p:spPr bwMode="auto">
          <a:xfrm>
            <a:off x="3810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A7(#9)  </a:t>
            </a:r>
          </a:p>
        </p:txBody>
      </p:sp>
      <p:sp>
        <p:nvSpPr>
          <p:cNvPr id="422926" name="Text Box 14"/>
          <p:cNvSpPr txBox="1">
            <a:spLocks noChangeArrowheads="1"/>
          </p:cNvSpPr>
          <p:nvPr/>
        </p:nvSpPr>
        <p:spPr bwMode="auto">
          <a:xfrm>
            <a:off x="32004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422927" name="Text Box 15"/>
          <p:cNvSpPr txBox="1">
            <a:spLocks noChangeArrowheads="1"/>
          </p:cNvSpPr>
          <p:nvPr/>
        </p:nvSpPr>
        <p:spPr bwMode="auto">
          <a:xfrm>
            <a:off x="19050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Cm/F     </a:t>
            </a:r>
          </a:p>
        </p:txBody>
      </p:sp>
      <p:sp>
        <p:nvSpPr>
          <p:cNvPr id="422928" name="Text Box 16"/>
          <p:cNvSpPr txBox="1">
            <a:spLocks noChangeArrowheads="1"/>
          </p:cNvSpPr>
          <p:nvPr/>
        </p:nvSpPr>
        <p:spPr bwMode="auto">
          <a:xfrm>
            <a:off x="59436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F9     </a:t>
            </a:r>
          </a:p>
        </p:txBody>
      </p:sp>
      <p:sp>
        <p:nvSpPr>
          <p:cNvPr id="422929" name="Text Box 17"/>
          <p:cNvSpPr txBox="1">
            <a:spLocks noChangeArrowheads="1"/>
          </p:cNvSpPr>
          <p:nvPr/>
        </p:nvSpPr>
        <p:spPr bwMode="auto">
          <a:xfrm>
            <a:off x="4343400" y="4648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     </a:t>
            </a:r>
          </a:p>
        </p:txBody>
      </p:sp>
      <p:sp>
        <p:nvSpPr>
          <p:cNvPr id="422930" name="Text Box 18"/>
          <p:cNvSpPr txBox="1">
            <a:spLocks noChangeArrowheads="1"/>
          </p:cNvSpPr>
          <p:nvPr/>
        </p:nvSpPr>
        <p:spPr bwMode="auto">
          <a:xfrm>
            <a:off x="59436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Eb9     </a:t>
            </a:r>
          </a:p>
        </p:txBody>
      </p:sp>
      <p:sp>
        <p:nvSpPr>
          <p:cNvPr id="422931" name="Text Box 19"/>
          <p:cNvSpPr txBox="1">
            <a:spLocks noChangeArrowheads="1"/>
          </p:cNvSpPr>
          <p:nvPr/>
        </p:nvSpPr>
        <p:spPr bwMode="auto">
          <a:xfrm>
            <a:off x="16764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     </a:t>
            </a:r>
          </a:p>
        </p:txBody>
      </p:sp>
      <p:sp>
        <p:nvSpPr>
          <p:cNvPr id="422932" name="Text Box 20"/>
          <p:cNvSpPr txBox="1">
            <a:spLocks noChangeArrowheads="1"/>
          </p:cNvSpPr>
          <p:nvPr/>
        </p:nvSpPr>
        <p:spPr bwMode="auto">
          <a:xfrm>
            <a:off x="30480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   </a:t>
            </a:r>
          </a:p>
        </p:txBody>
      </p:sp>
      <p:sp>
        <p:nvSpPr>
          <p:cNvPr id="422933" name="Text Box 21"/>
          <p:cNvSpPr txBox="1">
            <a:spLocks noChangeArrowheads="1"/>
          </p:cNvSpPr>
          <p:nvPr/>
        </p:nvSpPr>
        <p:spPr bwMode="auto">
          <a:xfrm>
            <a:off x="6172200" y="5715000"/>
            <a:ext cx="2971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Bbmaj7  Gm7 Dm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darkness comes your way</a:t>
            </a:r>
            <a:endParaRPr lang="en-US" sz="3600">
              <a:solidFill>
                <a:srgbClr val="FF0000"/>
              </a:solidFill>
              <a:effectLst>
                <a:outerShdw blurRad="38100" dist="38100" dir="2700000" algn="tl">
                  <a:srgbClr val="000000"/>
                </a:outerShdw>
              </a:effectLst>
            </a:endParaRPr>
          </a:p>
        </p:txBody>
      </p:sp>
      <p:sp>
        <p:nvSpPr>
          <p:cNvPr id="423939" name="Text Box 3"/>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He’ll brighten up Your day</a:t>
            </a:r>
            <a:endParaRPr lang="en-US" sz="3600">
              <a:solidFill>
                <a:srgbClr val="FF0000"/>
              </a:solidFill>
              <a:effectLst>
                <a:outerShdw blurRad="38100" dist="38100" dir="2700000" algn="tl">
                  <a:srgbClr val="000000"/>
                </a:outerShdw>
              </a:effectLst>
            </a:endParaRPr>
          </a:p>
        </p:txBody>
      </p:sp>
      <p:sp>
        <p:nvSpPr>
          <p:cNvPr id="423940" name="Text Box 4"/>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believe in the power of the Holy Ghost</a:t>
            </a:r>
            <a:endParaRPr lang="en-US" sz="3600">
              <a:solidFill>
                <a:srgbClr val="FF0000"/>
              </a:solidFill>
              <a:effectLst>
                <a:outerShdw blurRad="38100" dist="38100" dir="2700000" algn="tl">
                  <a:srgbClr val="000000"/>
                </a:outerShdw>
              </a:effectLst>
            </a:endParaRPr>
          </a:p>
        </p:txBody>
      </p:sp>
      <p:sp>
        <p:nvSpPr>
          <p:cNvPr id="423941" name="Text Box 5"/>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Call Him up!</a:t>
            </a:r>
            <a:endParaRPr lang="en-US" sz="3600">
              <a:solidFill>
                <a:srgbClr val="FF0000"/>
              </a:solidFill>
              <a:effectLst>
                <a:outerShdw blurRad="38100" dist="38100" dir="2700000" algn="tl">
                  <a:srgbClr val="000000"/>
                </a:outerShdw>
              </a:effectLst>
            </a:endParaRPr>
          </a:p>
        </p:txBody>
      </p:sp>
      <p:sp>
        <p:nvSpPr>
          <p:cNvPr id="423942" name="Text Box 6"/>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tell Him what you want</a:t>
            </a:r>
            <a:endParaRPr lang="en-US" sz="3600">
              <a:solidFill>
                <a:srgbClr val="FF0000"/>
              </a:solidFill>
              <a:effectLst>
                <a:outerShdw blurRad="38100" dist="38100" dir="2700000" algn="tl">
                  <a:srgbClr val="000000"/>
                </a:outerShdw>
              </a:effectLst>
            </a:endParaRPr>
          </a:p>
        </p:txBody>
      </p:sp>
      <p:sp>
        <p:nvSpPr>
          <p:cNvPr id="423943" name="Text Box 7"/>
          <p:cNvSpPr txBox="1">
            <a:spLocks noChangeArrowheads="1"/>
          </p:cNvSpPr>
          <p:nvPr/>
        </p:nvSpPr>
        <p:spPr bwMode="auto">
          <a:xfrm>
            <a:off x="30480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Call Him up!</a:t>
            </a:r>
            <a:endParaRPr lang="en-US" sz="3600">
              <a:solidFill>
                <a:srgbClr val="FF0000"/>
              </a:solidFill>
              <a:effectLst>
                <a:outerShdw blurRad="38100" dist="38100" dir="2700000" algn="tl">
                  <a:srgbClr val="000000"/>
                </a:outerShdw>
              </a:effectLst>
            </a:endParaRPr>
          </a:p>
        </p:txBody>
      </p:sp>
      <p:sp>
        <p:nvSpPr>
          <p:cNvPr id="423944" name="Text Box 8"/>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Call Him up!</a:t>
            </a:r>
            <a:endParaRPr lang="en-US" sz="3600">
              <a:solidFill>
                <a:srgbClr val="FF0000"/>
              </a:solidFill>
              <a:effectLst>
                <a:outerShdw blurRad="38100" dist="38100" dir="2700000" algn="tl">
                  <a:srgbClr val="000000"/>
                </a:outerShdw>
              </a:effectLst>
            </a:endParaRPr>
          </a:p>
        </p:txBody>
      </p:sp>
      <p:sp>
        <p:nvSpPr>
          <p:cNvPr id="423945" name="Text Box 9"/>
          <p:cNvSpPr txBox="1">
            <a:spLocks noChangeArrowheads="1"/>
          </p:cNvSpPr>
          <p:nvPr/>
        </p:nvSpPr>
        <p:spPr bwMode="auto">
          <a:xfrm>
            <a:off x="12192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     </a:t>
            </a:r>
          </a:p>
        </p:txBody>
      </p:sp>
      <p:sp>
        <p:nvSpPr>
          <p:cNvPr id="423946" name="Text Box 10"/>
          <p:cNvSpPr txBox="1">
            <a:spLocks noChangeArrowheads="1"/>
          </p:cNvSpPr>
          <p:nvPr/>
        </p:nvSpPr>
        <p:spPr bwMode="auto">
          <a:xfrm>
            <a:off x="44196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A7(#(9)     </a:t>
            </a:r>
          </a:p>
        </p:txBody>
      </p:sp>
      <p:sp>
        <p:nvSpPr>
          <p:cNvPr id="423947" name="Text Box 11"/>
          <p:cNvSpPr txBox="1">
            <a:spLocks noChangeArrowheads="1"/>
          </p:cNvSpPr>
          <p:nvPr/>
        </p:nvSpPr>
        <p:spPr bwMode="auto">
          <a:xfrm>
            <a:off x="3276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423948" name="Text Box 12"/>
          <p:cNvSpPr txBox="1">
            <a:spLocks noChangeArrowheads="1"/>
          </p:cNvSpPr>
          <p:nvPr/>
        </p:nvSpPr>
        <p:spPr bwMode="auto">
          <a:xfrm>
            <a:off x="1905000" y="1676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     </a:t>
            </a:r>
          </a:p>
        </p:txBody>
      </p:sp>
      <p:sp>
        <p:nvSpPr>
          <p:cNvPr id="423949" name="Text Box 13"/>
          <p:cNvSpPr txBox="1">
            <a:spLocks noChangeArrowheads="1"/>
          </p:cNvSpPr>
          <p:nvPr/>
        </p:nvSpPr>
        <p:spPr bwMode="auto">
          <a:xfrm>
            <a:off x="44196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A7(#9)  </a:t>
            </a:r>
          </a:p>
        </p:txBody>
      </p:sp>
      <p:sp>
        <p:nvSpPr>
          <p:cNvPr id="423950" name="Text Box 14"/>
          <p:cNvSpPr txBox="1">
            <a:spLocks noChangeArrowheads="1"/>
          </p:cNvSpPr>
          <p:nvPr/>
        </p:nvSpPr>
        <p:spPr bwMode="auto">
          <a:xfrm>
            <a:off x="37338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423951" name="Text Box 15"/>
          <p:cNvSpPr txBox="1">
            <a:spLocks noChangeArrowheads="1"/>
          </p:cNvSpPr>
          <p:nvPr/>
        </p:nvSpPr>
        <p:spPr bwMode="auto">
          <a:xfrm>
            <a:off x="3048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Cm/F     </a:t>
            </a:r>
          </a:p>
        </p:txBody>
      </p:sp>
      <p:sp>
        <p:nvSpPr>
          <p:cNvPr id="423952" name="Text Box 16"/>
          <p:cNvSpPr txBox="1">
            <a:spLocks noChangeArrowheads="1"/>
          </p:cNvSpPr>
          <p:nvPr/>
        </p:nvSpPr>
        <p:spPr bwMode="auto">
          <a:xfrm>
            <a:off x="42672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F9     </a:t>
            </a:r>
          </a:p>
        </p:txBody>
      </p:sp>
      <p:sp>
        <p:nvSpPr>
          <p:cNvPr id="423953" name="Text Box 17"/>
          <p:cNvSpPr txBox="1">
            <a:spLocks noChangeArrowheads="1"/>
          </p:cNvSpPr>
          <p:nvPr/>
        </p:nvSpPr>
        <p:spPr bwMode="auto">
          <a:xfrm>
            <a:off x="6324600" y="3581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     </a:t>
            </a:r>
          </a:p>
        </p:txBody>
      </p:sp>
      <p:sp>
        <p:nvSpPr>
          <p:cNvPr id="423954" name="Text Box 18"/>
          <p:cNvSpPr txBox="1">
            <a:spLocks noChangeArrowheads="1"/>
          </p:cNvSpPr>
          <p:nvPr/>
        </p:nvSpPr>
        <p:spPr bwMode="auto">
          <a:xfrm>
            <a:off x="76962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Eb9     </a:t>
            </a:r>
          </a:p>
        </p:txBody>
      </p:sp>
      <p:sp>
        <p:nvSpPr>
          <p:cNvPr id="423955" name="Text Box 19"/>
          <p:cNvSpPr txBox="1">
            <a:spLocks noChangeArrowheads="1"/>
          </p:cNvSpPr>
          <p:nvPr/>
        </p:nvSpPr>
        <p:spPr bwMode="auto">
          <a:xfrm>
            <a:off x="44958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     </a:t>
            </a:r>
          </a:p>
        </p:txBody>
      </p:sp>
      <p:sp>
        <p:nvSpPr>
          <p:cNvPr id="423956" name="Text Box 20"/>
          <p:cNvSpPr txBox="1">
            <a:spLocks noChangeArrowheads="1"/>
          </p:cNvSpPr>
          <p:nvPr/>
        </p:nvSpPr>
        <p:spPr bwMode="auto">
          <a:xfrm>
            <a:off x="2590800" y="548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   </a:t>
            </a:r>
          </a:p>
        </p:txBody>
      </p:sp>
      <p:sp>
        <p:nvSpPr>
          <p:cNvPr id="423957" name="Text Box 21"/>
          <p:cNvSpPr txBox="1">
            <a:spLocks noChangeArrowheads="1"/>
          </p:cNvSpPr>
          <p:nvPr/>
        </p:nvSpPr>
        <p:spPr bwMode="auto">
          <a:xfrm>
            <a:off x="5943600" y="5486400"/>
            <a:ext cx="2971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Bbmaj7  Gm7 Dm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2" name="Text Box 12"/>
          <p:cNvSpPr txBox="1">
            <a:spLocks noChangeArrowheads="1"/>
          </p:cNvSpPr>
          <p:nvPr/>
        </p:nvSpPr>
        <p:spPr bwMode="auto">
          <a:xfrm>
            <a:off x="0" y="609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Delight thyself in the Lord</a:t>
            </a:r>
          </a:p>
        </p:txBody>
      </p:sp>
      <p:sp>
        <p:nvSpPr>
          <p:cNvPr id="424974" name="Rectangle 14"/>
          <p:cNvSpPr>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And He will give you the desires of your heart</a:t>
            </a:r>
          </a:p>
        </p:txBody>
      </p:sp>
      <p:sp>
        <p:nvSpPr>
          <p:cNvPr id="424979" name="Text Box 19"/>
          <p:cNvSpPr txBox="1">
            <a:spLocks noChangeArrowheads="1"/>
          </p:cNvSpPr>
          <p:nvPr/>
        </p:nvSpPr>
        <p:spPr bwMode="auto">
          <a:xfrm>
            <a:off x="22860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   </a:t>
            </a:r>
          </a:p>
        </p:txBody>
      </p:sp>
      <p:sp>
        <p:nvSpPr>
          <p:cNvPr id="424980" name="Text Box 20"/>
          <p:cNvSpPr txBox="1">
            <a:spLocks noChangeArrowheads="1"/>
          </p:cNvSpPr>
          <p:nvPr/>
        </p:nvSpPr>
        <p:spPr bwMode="auto">
          <a:xfrm>
            <a:off x="6248400" y="44196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Bbmaj7 Gm7 Dm    </a:t>
            </a:r>
          </a:p>
        </p:txBody>
      </p:sp>
      <p:sp>
        <p:nvSpPr>
          <p:cNvPr id="424981" name="Rectangle 21"/>
          <p:cNvSpPr>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Even though sometimes you stumble</a:t>
            </a:r>
          </a:p>
        </p:txBody>
      </p:sp>
      <p:sp>
        <p:nvSpPr>
          <p:cNvPr id="424982" name="Rectangle 22"/>
          <p:cNvSpPr>
            <a:spLocks noChangeArrowheads="1"/>
          </p:cNvSpPr>
          <p:nvPr/>
        </p:nvSpPr>
        <p:spPr bwMode="auto">
          <a:xfrm>
            <a:off x="0" y="3733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Even though sometimes you fall</a:t>
            </a:r>
          </a:p>
        </p:txBody>
      </p:sp>
      <p:sp>
        <p:nvSpPr>
          <p:cNvPr id="424983" name="Rectangle 23"/>
          <p:cNvSpPr>
            <a:spLocks noChangeArrowheads="1"/>
          </p:cNvSpPr>
          <p:nvPr/>
        </p:nvSpPr>
        <p:spPr bwMode="auto">
          <a:xfrm>
            <a:off x="0" y="4724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Call Him up, and tell Him what you want</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000" name="Text Box 16"/>
          <p:cNvSpPr txBox="1">
            <a:spLocks noChangeArrowheads="1"/>
          </p:cNvSpPr>
          <p:nvPr/>
        </p:nvSpPr>
        <p:spPr bwMode="auto">
          <a:xfrm>
            <a:off x="-381000" y="533400"/>
            <a:ext cx="102108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Can’t Stop Praising His Name</a:t>
            </a:r>
          </a:p>
        </p:txBody>
      </p:sp>
      <p:sp>
        <p:nvSpPr>
          <p:cNvPr id="426001" name="Text Box 17"/>
          <p:cNvSpPr txBox="1">
            <a:spLocks noChangeArrowheads="1"/>
          </p:cNvSpPr>
          <p:nvPr/>
        </p:nvSpPr>
        <p:spPr bwMode="auto">
          <a:xfrm>
            <a:off x="76200" y="2209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 just can’t stop praising His Name</a:t>
            </a:r>
            <a:endParaRPr lang="en-US" sz="5400">
              <a:solidFill>
                <a:schemeClr val="bg1"/>
              </a:solidFill>
              <a:effectLst>
                <a:outerShdw blurRad="38100" dist="38100" dir="2700000" algn="tl">
                  <a:srgbClr val="000000"/>
                </a:outerShdw>
              </a:effectLst>
            </a:endParaRPr>
          </a:p>
        </p:txBody>
      </p:sp>
      <p:sp>
        <p:nvSpPr>
          <p:cNvPr id="426002" name="Text Box 18"/>
          <p:cNvSpPr txBox="1">
            <a:spLocks noChangeArrowheads="1"/>
          </p:cNvSpPr>
          <p:nvPr/>
        </p:nvSpPr>
        <p:spPr bwMode="auto">
          <a:xfrm>
            <a:off x="76200" y="3886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 just can’t stop praising His Name</a:t>
            </a:r>
          </a:p>
        </p:txBody>
      </p:sp>
      <p:sp>
        <p:nvSpPr>
          <p:cNvPr id="426003" name="Text Box 19"/>
          <p:cNvSpPr txBox="1">
            <a:spLocks noChangeArrowheads="1"/>
          </p:cNvSpPr>
          <p:nvPr/>
        </p:nvSpPr>
        <p:spPr bwMode="auto">
          <a:xfrm>
            <a:off x="76200" y="5119688"/>
            <a:ext cx="9144000" cy="1433512"/>
          </a:xfrm>
          <a:prstGeom prst="rect">
            <a:avLst/>
          </a:prstGeom>
          <a:noFill/>
          <a:ln w="9525">
            <a:noFill/>
            <a:miter lim="800000"/>
            <a:headEnd/>
            <a:tailEnd/>
          </a:ln>
          <a:effectLst/>
        </p:spPr>
        <p:txBody>
          <a:bodyPr>
            <a:spAutoFit/>
          </a:bodyPr>
          <a:lstStyle/>
          <a:p>
            <a:pPr algn="ctr">
              <a:spcBef>
                <a:spcPct val="50000"/>
              </a:spcBef>
              <a:defRPr/>
            </a:pPr>
            <a:r>
              <a:rPr lang="en-US" sz="8800">
                <a:solidFill>
                  <a:schemeClr val="bg1"/>
                </a:solidFill>
                <a:effectLst>
                  <a:outerShdw blurRad="38100" dist="38100" dir="2700000" algn="tl">
                    <a:srgbClr val="000000"/>
                  </a:outerShdw>
                </a:effectLst>
              </a:rPr>
              <a:t>JESUS!</a:t>
            </a:r>
          </a:p>
        </p:txBody>
      </p:sp>
      <p:sp>
        <p:nvSpPr>
          <p:cNvPr id="426004" name="Text Box 20"/>
          <p:cNvSpPr txBox="1">
            <a:spLocks noChangeArrowheads="1"/>
          </p:cNvSpPr>
          <p:nvPr/>
        </p:nvSpPr>
        <p:spPr bwMode="auto">
          <a:xfrm>
            <a:off x="609600" y="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
        <p:nvSpPr>
          <p:cNvPr id="426005" name="Text Box 21"/>
          <p:cNvSpPr txBox="1">
            <a:spLocks noChangeArrowheads="1"/>
          </p:cNvSpPr>
          <p:nvPr/>
        </p:nvSpPr>
        <p:spPr bwMode="auto">
          <a:xfrm>
            <a:off x="838200" y="1600200"/>
            <a:ext cx="762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Bb</a:t>
            </a:r>
            <a:endParaRPr lang="en-US" sz="3600">
              <a:solidFill>
                <a:schemeClr val="bg1"/>
              </a:solidFill>
              <a:effectLst>
                <a:outerShdw blurRad="38100" dist="38100" dir="2700000" algn="tl">
                  <a:srgbClr val="C0C0C0"/>
                </a:outerShdw>
              </a:effectLst>
            </a:endParaRPr>
          </a:p>
        </p:txBody>
      </p:sp>
      <p:sp>
        <p:nvSpPr>
          <p:cNvPr id="426006" name="Text Box 22"/>
          <p:cNvSpPr txBox="1">
            <a:spLocks noChangeArrowheads="1"/>
          </p:cNvSpPr>
          <p:nvPr/>
        </p:nvSpPr>
        <p:spPr bwMode="auto">
          <a:xfrm>
            <a:off x="533400" y="33528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Gm</a:t>
            </a:r>
            <a:endParaRPr lang="en-US" sz="3600">
              <a:solidFill>
                <a:schemeClr val="bg1"/>
              </a:solidFill>
              <a:effectLst>
                <a:outerShdw blurRad="38100" dist="38100" dir="2700000" algn="tl">
                  <a:srgbClr val="C0C0C0"/>
                </a:outerShdw>
              </a:effectLst>
            </a:endParaRPr>
          </a:p>
        </p:txBody>
      </p:sp>
      <p:sp>
        <p:nvSpPr>
          <p:cNvPr id="426007" name="Text Box 23"/>
          <p:cNvSpPr txBox="1">
            <a:spLocks noChangeArrowheads="1"/>
          </p:cNvSpPr>
          <p:nvPr/>
        </p:nvSpPr>
        <p:spPr bwMode="auto">
          <a:xfrm>
            <a:off x="4800600" y="3276600"/>
            <a:ext cx="762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A7</a:t>
            </a:r>
            <a:endParaRPr lang="en-US" sz="3600">
              <a:solidFill>
                <a:schemeClr val="bg1"/>
              </a:solidFill>
              <a:effectLst>
                <a:outerShdw blurRad="38100" dist="38100" dir="2700000" algn="tl">
                  <a:srgbClr val="C0C0C0"/>
                </a:outerShdw>
              </a:effectLst>
            </a:endParaRPr>
          </a:p>
        </p:txBody>
      </p:sp>
      <p:sp>
        <p:nvSpPr>
          <p:cNvPr id="426008" name="Text Box 24"/>
          <p:cNvSpPr txBox="1">
            <a:spLocks noChangeArrowheads="1"/>
          </p:cNvSpPr>
          <p:nvPr/>
        </p:nvSpPr>
        <p:spPr bwMode="auto">
          <a:xfrm>
            <a:off x="3962400" y="4724400"/>
            <a:ext cx="1295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Dm</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0" y="228600"/>
            <a:ext cx="9144000" cy="214788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Worship in the Spirit,worship in the spirit of the Lord</a:t>
            </a:r>
            <a:r>
              <a:rPr lang="en-US" sz="5400">
                <a:solidFill>
                  <a:schemeClr val="bg1"/>
                </a:solidFill>
                <a:effectLst>
                  <a:outerShdw blurRad="38100" dist="38100" dir="2700000" algn="tl">
                    <a:srgbClr val="000000"/>
                  </a:outerShdw>
                </a:effectLst>
              </a:rPr>
              <a:t>        </a:t>
            </a:r>
            <a:endParaRPr lang="en-US" sz="3200">
              <a:solidFill>
                <a:schemeClr val="bg1"/>
              </a:solidFill>
              <a:effectLst>
                <a:outerShdw blurRad="38100" dist="38100" dir="2700000" algn="tl">
                  <a:srgbClr val="000000"/>
                </a:outerShdw>
              </a:effectLst>
            </a:endParaRP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32131" name="Rectangle 3"/>
          <p:cNvSpPr>
            <a:spLocks noChangeArrowheads="1"/>
          </p:cNvSpPr>
          <p:nvPr/>
        </p:nvSpPr>
        <p:spPr bwMode="auto">
          <a:xfrm>
            <a:off x="2057400" y="2209800"/>
            <a:ext cx="5575300" cy="91440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Free to laugh;  Free to cry;</a:t>
            </a:r>
            <a:r>
              <a:rPr lang="en-US" sz="5400">
                <a:solidFill>
                  <a:schemeClr val="bg1"/>
                </a:solidFill>
                <a:effectLst>
                  <a:outerShdw blurRad="38100" dist="38100" dir="2700000" algn="tl">
                    <a:srgbClr val="000000"/>
                  </a:outerShdw>
                </a:effectLst>
              </a:rPr>
              <a:t>   </a:t>
            </a:r>
            <a:endParaRPr lang="en-US" sz="4800">
              <a:solidFill>
                <a:schemeClr val="bg1"/>
              </a:solidFill>
              <a:effectLst>
                <a:outerShdw blurRad="38100" dist="38100" dir="2700000" algn="tl">
                  <a:srgbClr val="000000"/>
                </a:outerShdw>
              </a:effectLst>
            </a:endParaRPr>
          </a:p>
        </p:txBody>
      </p:sp>
      <p:sp>
        <p:nvSpPr>
          <p:cNvPr id="432132" name="Rectangle 4"/>
          <p:cNvSpPr>
            <a:spLocks noChangeArrowheads="1"/>
          </p:cNvSpPr>
          <p:nvPr/>
        </p:nvSpPr>
        <p:spPr bwMode="auto">
          <a:xfrm>
            <a:off x="1600200" y="3352800"/>
            <a:ext cx="5975350" cy="64135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Free to raise my hands up high!</a:t>
            </a:r>
            <a:endParaRPr lang="en-US" sz="4800">
              <a:solidFill>
                <a:schemeClr val="bg1"/>
              </a:solidFill>
              <a:effectLst>
                <a:outerShdw blurRad="38100" dist="38100" dir="2700000" algn="tl">
                  <a:srgbClr val="000000"/>
                </a:outerShdw>
              </a:effectLst>
            </a:endParaRPr>
          </a:p>
        </p:txBody>
      </p:sp>
      <p:sp>
        <p:nvSpPr>
          <p:cNvPr id="432133" name="Rectangle 5"/>
          <p:cNvSpPr>
            <a:spLocks noChangeArrowheads="1"/>
          </p:cNvSpPr>
          <p:nvPr/>
        </p:nvSpPr>
        <p:spPr bwMode="auto">
          <a:xfrm>
            <a:off x="2438400" y="2971800"/>
            <a:ext cx="5975350" cy="2012950"/>
          </a:xfrm>
          <a:prstGeom prst="rect">
            <a:avLst/>
          </a:prstGeom>
          <a:noFill/>
          <a:ln w="9525">
            <a:noFill/>
            <a:miter lim="800000"/>
            <a:headEnd/>
            <a:tailEnd/>
          </a:ln>
          <a:effectLst/>
        </p:spPr>
        <p:txBody>
          <a:bodyPr wrap="none">
            <a:spAutoFit/>
          </a:bodyPr>
          <a:lstStyle/>
          <a:p>
            <a:pPr>
              <a:spcBef>
                <a:spcPct val="50000"/>
              </a:spcBef>
              <a:defRPr/>
            </a:pPr>
            <a:endParaRPr lang="en-US" sz="5400">
              <a:solidFill>
                <a:schemeClr val="bg1"/>
              </a:solidFill>
              <a:effectLst>
                <a:outerShdw blurRad="38100" dist="38100" dir="2700000" algn="tl">
                  <a:srgbClr val="000000"/>
                </a:outerShdw>
              </a:effectLst>
            </a:endParaRPr>
          </a:p>
          <a:p>
            <a:pPr>
              <a:spcBef>
                <a:spcPct val="50000"/>
              </a:spcBef>
              <a:defRPr/>
            </a:pPr>
            <a:r>
              <a:rPr lang="en-US" sz="3600">
                <a:solidFill>
                  <a:schemeClr val="bg1"/>
                </a:solidFill>
                <a:effectLst>
                  <a:outerShdw blurRad="38100" dist="38100" dir="2700000" algn="tl">
                    <a:srgbClr val="000000"/>
                  </a:outerShdw>
                </a:effectLst>
              </a:rPr>
              <a:t>Worship in the Spirit,</a:t>
            </a:r>
            <a:r>
              <a:rPr lang="en-US" sz="4800">
                <a:solidFill>
                  <a:schemeClr val="bg1"/>
                </a:solidFill>
                <a:effectLst>
                  <a:outerShdw blurRad="38100" dist="38100" dir="2700000" algn="tl">
                    <a:srgbClr val="000000"/>
                  </a:outerShdw>
                </a:effectLst>
              </a:rPr>
              <a:t>            </a:t>
            </a:r>
          </a:p>
        </p:txBody>
      </p:sp>
      <p:sp>
        <p:nvSpPr>
          <p:cNvPr id="432134" name="Rectangle 6"/>
          <p:cNvSpPr>
            <a:spLocks noChangeArrowheads="1"/>
          </p:cNvSpPr>
          <p:nvPr/>
        </p:nvSpPr>
        <p:spPr bwMode="auto">
          <a:xfrm>
            <a:off x="1676400" y="5257800"/>
            <a:ext cx="6203950" cy="64135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Worship in the Spirit of the Lord</a:t>
            </a:r>
            <a:endParaRPr lang="en-US" sz="4800">
              <a:solidFill>
                <a:schemeClr val="bg1"/>
              </a:solidFill>
              <a:effectLst>
                <a:outerShdw blurRad="38100" dist="38100" dir="2700000" algn="tl">
                  <a:srgbClr val="000000"/>
                </a:outerShdw>
              </a:effectLst>
            </a:endParaRPr>
          </a:p>
        </p:txBody>
      </p:sp>
      <p:sp>
        <p:nvSpPr>
          <p:cNvPr id="432135" name="Rectangle 7"/>
          <p:cNvSpPr>
            <a:spLocks noChangeArrowheads="1"/>
          </p:cNvSpPr>
          <p:nvPr/>
        </p:nvSpPr>
        <p:spPr bwMode="auto">
          <a:xfrm>
            <a:off x="2209800" y="6216650"/>
            <a:ext cx="5099050" cy="641350"/>
          </a:xfrm>
          <a:prstGeom prst="rect">
            <a:avLst/>
          </a:prstGeom>
          <a:noFill/>
          <a:ln w="9525">
            <a:noFill/>
            <a:miter lim="800000"/>
            <a:headEnd/>
            <a:tailEnd/>
          </a:ln>
          <a:effectLst/>
        </p:spPr>
        <p:txBody>
          <a:bodyPr wrap="none">
            <a:spAutoFit/>
          </a:bodyPr>
          <a:lstStyle/>
          <a:p>
            <a:pPr>
              <a:spcBef>
                <a:spcPct val="50000"/>
              </a:spcBef>
              <a:defRPr/>
            </a:pPr>
            <a:r>
              <a:rPr lang="en-US" sz="3600" i="1">
                <a:solidFill>
                  <a:schemeClr val="bg1"/>
                </a:solidFill>
                <a:effectLst>
                  <a:outerShdw blurRad="38100" dist="38100" dir="2700000" algn="tl">
                    <a:srgbClr val="000000"/>
                  </a:outerShdw>
                </a:effectLst>
              </a:rPr>
              <a:t>Singing ...          Dancing...</a:t>
            </a:r>
            <a:endParaRPr lang="en-US" sz="4800">
              <a:solidFill>
                <a:schemeClr val="bg1"/>
              </a:solidFill>
              <a:effectLst>
                <a:outerShdw blurRad="38100" dist="38100" dir="2700000" algn="tl">
                  <a:srgbClr val="000000"/>
                </a:outerShdw>
              </a:effectLst>
            </a:endParaRPr>
          </a:p>
        </p:txBody>
      </p:sp>
      <p:sp>
        <p:nvSpPr>
          <p:cNvPr id="432136" name="Text Box 8"/>
          <p:cNvSpPr txBox="1">
            <a:spLocks noChangeArrowheads="1"/>
          </p:cNvSpPr>
          <p:nvPr/>
        </p:nvSpPr>
        <p:spPr bwMode="auto">
          <a:xfrm>
            <a:off x="38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2137" name="Text Box 9"/>
          <p:cNvSpPr txBox="1">
            <a:spLocks noChangeArrowheads="1"/>
          </p:cNvSpPr>
          <p:nvPr/>
        </p:nvSpPr>
        <p:spPr bwMode="auto">
          <a:xfrm>
            <a:off x="14478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2138" name="Text Box 10"/>
          <p:cNvSpPr txBox="1">
            <a:spLocks noChangeArrowheads="1"/>
          </p:cNvSpPr>
          <p:nvPr/>
        </p:nvSpPr>
        <p:spPr bwMode="auto">
          <a:xfrm>
            <a:off x="70104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2139" name="Text Box 11"/>
          <p:cNvSpPr txBox="1">
            <a:spLocks noChangeArrowheads="1"/>
          </p:cNvSpPr>
          <p:nvPr/>
        </p:nvSpPr>
        <p:spPr bwMode="auto">
          <a:xfrm>
            <a:off x="0" y="1143000"/>
            <a:ext cx="9144000" cy="214788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Worship in the Spirit,worship in the spirit of the Lord</a:t>
            </a:r>
            <a:r>
              <a:rPr lang="en-US" sz="5400">
                <a:solidFill>
                  <a:schemeClr val="bg1"/>
                </a:solidFill>
                <a:effectLst>
                  <a:outerShdw blurRad="38100" dist="38100" dir="2700000" algn="tl">
                    <a:srgbClr val="000000"/>
                  </a:outerShdw>
                </a:effectLst>
              </a:rPr>
              <a:t>        </a:t>
            </a:r>
            <a:endParaRPr lang="en-US" sz="3200">
              <a:solidFill>
                <a:schemeClr val="bg1"/>
              </a:solidFill>
              <a:effectLst>
                <a:outerShdw blurRad="38100" dist="38100" dir="2700000" algn="tl">
                  <a:srgbClr val="000000"/>
                </a:outerShdw>
              </a:effectLst>
            </a:endParaRP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32140" name="Text Box 12"/>
          <p:cNvSpPr txBox="1">
            <a:spLocks noChangeArrowheads="1"/>
          </p:cNvSpPr>
          <p:nvPr/>
        </p:nvSpPr>
        <p:spPr bwMode="auto">
          <a:xfrm>
            <a:off x="35052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2141" name="Text Box 13"/>
          <p:cNvSpPr txBox="1">
            <a:spLocks noChangeArrowheads="1"/>
          </p:cNvSpPr>
          <p:nvPr/>
        </p:nvSpPr>
        <p:spPr bwMode="auto">
          <a:xfrm>
            <a:off x="5943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2142" name="Text Box 14"/>
          <p:cNvSpPr txBox="1">
            <a:spLocks noChangeArrowheads="1"/>
          </p:cNvSpPr>
          <p:nvPr/>
        </p:nvSpPr>
        <p:spPr bwMode="auto">
          <a:xfrm>
            <a:off x="2819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2143" name="Text Box 15"/>
          <p:cNvSpPr txBox="1">
            <a:spLocks noChangeArrowheads="1"/>
          </p:cNvSpPr>
          <p:nvPr/>
        </p:nvSpPr>
        <p:spPr bwMode="auto">
          <a:xfrm>
            <a:off x="4648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32144" name="Text Box 16"/>
          <p:cNvSpPr txBox="1">
            <a:spLocks noChangeArrowheads="1"/>
          </p:cNvSpPr>
          <p:nvPr/>
        </p:nvSpPr>
        <p:spPr bwMode="auto">
          <a:xfrm>
            <a:off x="6248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2145" name="Text Box 17"/>
          <p:cNvSpPr txBox="1">
            <a:spLocks noChangeArrowheads="1"/>
          </p:cNvSpPr>
          <p:nvPr/>
        </p:nvSpPr>
        <p:spPr bwMode="auto">
          <a:xfrm>
            <a:off x="7543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G#o</a:t>
            </a:r>
            <a:endParaRPr lang="en-US" sz="3600">
              <a:solidFill>
                <a:srgbClr val="FF0000"/>
              </a:solidFill>
              <a:effectLst>
                <a:outerShdw blurRad="38100" dist="38100" dir="2700000" algn="tl">
                  <a:srgbClr val="C0C0C0"/>
                </a:outerShdw>
              </a:effectLst>
            </a:endParaRPr>
          </a:p>
        </p:txBody>
      </p:sp>
      <p:sp>
        <p:nvSpPr>
          <p:cNvPr id="432146" name="Text Box 18"/>
          <p:cNvSpPr txBox="1">
            <a:spLocks noChangeArrowheads="1"/>
          </p:cNvSpPr>
          <p:nvPr/>
        </p:nvSpPr>
        <p:spPr bwMode="auto">
          <a:xfrm>
            <a:off x="27432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2147" name="Text Box 19"/>
          <p:cNvSpPr txBox="1">
            <a:spLocks noChangeArrowheads="1"/>
          </p:cNvSpPr>
          <p:nvPr/>
        </p:nvSpPr>
        <p:spPr bwMode="auto">
          <a:xfrm>
            <a:off x="53340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3600">
              <a:solidFill>
                <a:srgbClr val="FF0000"/>
              </a:solidFill>
              <a:effectLst>
                <a:outerShdw blurRad="38100" dist="38100" dir="2700000" algn="tl">
                  <a:srgbClr val="C0C0C0"/>
                </a:outerShdw>
              </a:effectLst>
            </a:endParaRPr>
          </a:p>
        </p:txBody>
      </p:sp>
      <p:sp>
        <p:nvSpPr>
          <p:cNvPr id="432148" name="Text Box 20"/>
          <p:cNvSpPr txBox="1">
            <a:spLocks noChangeArrowheads="1"/>
          </p:cNvSpPr>
          <p:nvPr/>
        </p:nvSpPr>
        <p:spPr bwMode="auto">
          <a:xfrm>
            <a:off x="22098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432149" name="Text Box 21"/>
          <p:cNvSpPr txBox="1">
            <a:spLocks noChangeArrowheads="1"/>
          </p:cNvSpPr>
          <p:nvPr/>
        </p:nvSpPr>
        <p:spPr bwMode="auto">
          <a:xfrm>
            <a:off x="45720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2150" name="Text Box 22"/>
          <p:cNvSpPr txBox="1">
            <a:spLocks noChangeArrowheads="1"/>
          </p:cNvSpPr>
          <p:nvPr/>
        </p:nvSpPr>
        <p:spPr bwMode="auto">
          <a:xfrm>
            <a:off x="6629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0" y="228600"/>
            <a:ext cx="9144000" cy="214788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Singing in the Spirit, singing in the spirit of the Lord</a:t>
            </a:r>
            <a:r>
              <a:rPr lang="en-US" sz="5400">
                <a:solidFill>
                  <a:schemeClr val="bg1"/>
                </a:solidFill>
                <a:effectLst>
                  <a:outerShdw blurRad="38100" dist="38100" dir="2700000" algn="tl">
                    <a:srgbClr val="000000"/>
                  </a:outerShdw>
                </a:effectLst>
              </a:rPr>
              <a:t>        </a:t>
            </a:r>
            <a:endParaRPr lang="en-US" sz="3200">
              <a:solidFill>
                <a:schemeClr val="bg1"/>
              </a:solidFill>
              <a:effectLst>
                <a:outerShdw blurRad="38100" dist="38100" dir="2700000" algn="tl">
                  <a:srgbClr val="000000"/>
                </a:outerShdw>
              </a:effectLst>
            </a:endParaRP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33155" name="Rectangle 3"/>
          <p:cNvSpPr>
            <a:spLocks noChangeArrowheads="1"/>
          </p:cNvSpPr>
          <p:nvPr/>
        </p:nvSpPr>
        <p:spPr bwMode="auto">
          <a:xfrm>
            <a:off x="2057400" y="2209800"/>
            <a:ext cx="5575300" cy="91440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Free to laugh;  Free to cry;</a:t>
            </a:r>
            <a:r>
              <a:rPr lang="en-US" sz="5400">
                <a:solidFill>
                  <a:schemeClr val="bg1"/>
                </a:solidFill>
                <a:effectLst>
                  <a:outerShdw blurRad="38100" dist="38100" dir="2700000" algn="tl">
                    <a:srgbClr val="000000"/>
                  </a:outerShdw>
                </a:effectLst>
              </a:rPr>
              <a:t>   </a:t>
            </a:r>
            <a:endParaRPr lang="en-US" sz="4800">
              <a:solidFill>
                <a:schemeClr val="bg1"/>
              </a:solidFill>
              <a:effectLst>
                <a:outerShdw blurRad="38100" dist="38100" dir="2700000" algn="tl">
                  <a:srgbClr val="000000"/>
                </a:outerShdw>
              </a:effectLst>
            </a:endParaRPr>
          </a:p>
        </p:txBody>
      </p:sp>
      <p:sp>
        <p:nvSpPr>
          <p:cNvPr id="433156" name="Rectangle 4"/>
          <p:cNvSpPr>
            <a:spLocks noChangeArrowheads="1"/>
          </p:cNvSpPr>
          <p:nvPr/>
        </p:nvSpPr>
        <p:spPr bwMode="auto">
          <a:xfrm>
            <a:off x="1600200" y="3352800"/>
            <a:ext cx="5975350" cy="64135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Free to raise my hands up high!</a:t>
            </a:r>
            <a:endParaRPr lang="en-US" sz="4800">
              <a:solidFill>
                <a:schemeClr val="bg1"/>
              </a:solidFill>
              <a:effectLst>
                <a:outerShdw blurRad="38100" dist="38100" dir="2700000" algn="tl">
                  <a:srgbClr val="000000"/>
                </a:outerShdw>
              </a:effectLst>
            </a:endParaRPr>
          </a:p>
        </p:txBody>
      </p:sp>
      <p:sp>
        <p:nvSpPr>
          <p:cNvPr id="433157" name="Rectangle 5"/>
          <p:cNvSpPr>
            <a:spLocks noChangeArrowheads="1"/>
          </p:cNvSpPr>
          <p:nvPr/>
        </p:nvSpPr>
        <p:spPr bwMode="auto">
          <a:xfrm>
            <a:off x="2438400" y="2971800"/>
            <a:ext cx="5822950" cy="2012950"/>
          </a:xfrm>
          <a:prstGeom prst="rect">
            <a:avLst/>
          </a:prstGeom>
          <a:noFill/>
          <a:ln w="9525">
            <a:noFill/>
            <a:miter lim="800000"/>
            <a:headEnd/>
            <a:tailEnd/>
          </a:ln>
          <a:effectLst/>
        </p:spPr>
        <p:txBody>
          <a:bodyPr wrap="none">
            <a:spAutoFit/>
          </a:bodyPr>
          <a:lstStyle/>
          <a:p>
            <a:pPr>
              <a:spcBef>
                <a:spcPct val="50000"/>
              </a:spcBef>
              <a:defRPr/>
            </a:pPr>
            <a:endParaRPr lang="en-US" sz="5400">
              <a:solidFill>
                <a:schemeClr val="bg1"/>
              </a:solidFill>
              <a:effectLst>
                <a:outerShdw blurRad="38100" dist="38100" dir="2700000" algn="tl">
                  <a:srgbClr val="000000"/>
                </a:outerShdw>
              </a:effectLst>
            </a:endParaRPr>
          </a:p>
          <a:p>
            <a:pPr>
              <a:spcBef>
                <a:spcPct val="50000"/>
              </a:spcBef>
              <a:defRPr/>
            </a:pPr>
            <a:r>
              <a:rPr lang="en-US" sz="3600">
                <a:solidFill>
                  <a:schemeClr val="bg1"/>
                </a:solidFill>
                <a:effectLst>
                  <a:outerShdw blurRad="38100" dist="38100" dir="2700000" algn="tl">
                    <a:srgbClr val="000000"/>
                  </a:outerShdw>
                </a:effectLst>
              </a:rPr>
              <a:t>Singing in the Spirit,</a:t>
            </a:r>
            <a:r>
              <a:rPr lang="en-US" sz="4800">
                <a:solidFill>
                  <a:schemeClr val="bg1"/>
                </a:solidFill>
                <a:effectLst>
                  <a:outerShdw blurRad="38100" dist="38100" dir="2700000" algn="tl">
                    <a:srgbClr val="000000"/>
                  </a:outerShdw>
                </a:effectLst>
              </a:rPr>
              <a:t>            </a:t>
            </a:r>
          </a:p>
        </p:txBody>
      </p:sp>
      <p:sp>
        <p:nvSpPr>
          <p:cNvPr id="433158" name="Rectangle 6"/>
          <p:cNvSpPr>
            <a:spLocks noChangeArrowheads="1"/>
          </p:cNvSpPr>
          <p:nvPr/>
        </p:nvSpPr>
        <p:spPr bwMode="auto">
          <a:xfrm>
            <a:off x="1676400" y="5257800"/>
            <a:ext cx="6051550" cy="64135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Singing in the Spirit of the Lord</a:t>
            </a:r>
            <a:endParaRPr lang="en-US" sz="4800">
              <a:solidFill>
                <a:schemeClr val="bg1"/>
              </a:solidFill>
              <a:effectLst>
                <a:outerShdw blurRad="38100" dist="38100" dir="2700000" algn="tl">
                  <a:srgbClr val="000000"/>
                </a:outerShdw>
              </a:effectLst>
            </a:endParaRPr>
          </a:p>
        </p:txBody>
      </p:sp>
      <p:sp>
        <p:nvSpPr>
          <p:cNvPr id="433159" name="Rectangle 7"/>
          <p:cNvSpPr>
            <a:spLocks noChangeArrowheads="1"/>
          </p:cNvSpPr>
          <p:nvPr/>
        </p:nvSpPr>
        <p:spPr bwMode="auto">
          <a:xfrm>
            <a:off x="2209800" y="6216650"/>
            <a:ext cx="5099050" cy="641350"/>
          </a:xfrm>
          <a:prstGeom prst="rect">
            <a:avLst/>
          </a:prstGeom>
          <a:noFill/>
          <a:ln w="9525">
            <a:noFill/>
            <a:miter lim="800000"/>
            <a:headEnd/>
            <a:tailEnd/>
          </a:ln>
          <a:effectLst/>
        </p:spPr>
        <p:txBody>
          <a:bodyPr wrap="none">
            <a:spAutoFit/>
          </a:bodyPr>
          <a:lstStyle/>
          <a:p>
            <a:pPr>
              <a:spcBef>
                <a:spcPct val="50000"/>
              </a:spcBef>
              <a:defRPr/>
            </a:pPr>
            <a:r>
              <a:rPr lang="en-US" sz="3600" i="1">
                <a:solidFill>
                  <a:schemeClr val="bg1"/>
                </a:solidFill>
                <a:effectLst>
                  <a:outerShdw blurRad="38100" dist="38100" dir="2700000" algn="tl">
                    <a:srgbClr val="000000"/>
                  </a:outerShdw>
                </a:effectLst>
              </a:rPr>
              <a:t>Singing ...          Dancing...</a:t>
            </a:r>
            <a:endParaRPr lang="en-US" sz="4800">
              <a:solidFill>
                <a:schemeClr val="bg1"/>
              </a:solidFill>
              <a:effectLst>
                <a:outerShdw blurRad="38100" dist="38100" dir="2700000" algn="tl">
                  <a:srgbClr val="000000"/>
                </a:outerShdw>
              </a:effectLst>
            </a:endParaRPr>
          </a:p>
        </p:txBody>
      </p:sp>
      <p:sp>
        <p:nvSpPr>
          <p:cNvPr id="433160" name="Text Box 8"/>
          <p:cNvSpPr txBox="1">
            <a:spLocks noChangeArrowheads="1"/>
          </p:cNvSpPr>
          <p:nvPr/>
        </p:nvSpPr>
        <p:spPr bwMode="auto">
          <a:xfrm>
            <a:off x="38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3161" name="Text Box 9"/>
          <p:cNvSpPr txBox="1">
            <a:spLocks noChangeArrowheads="1"/>
          </p:cNvSpPr>
          <p:nvPr/>
        </p:nvSpPr>
        <p:spPr bwMode="auto">
          <a:xfrm>
            <a:off x="14478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3162" name="Text Box 10"/>
          <p:cNvSpPr txBox="1">
            <a:spLocks noChangeArrowheads="1"/>
          </p:cNvSpPr>
          <p:nvPr/>
        </p:nvSpPr>
        <p:spPr bwMode="auto">
          <a:xfrm>
            <a:off x="70104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3163" name="Text Box 11"/>
          <p:cNvSpPr txBox="1">
            <a:spLocks noChangeArrowheads="1"/>
          </p:cNvSpPr>
          <p:nvPr/>
        </p:nvSpPr>
        <p:spPr bwMode="auto">
          <a:xfrm>
            <a:off x="0" y="1143000"/>
            <a:ext cx="9144000" cy="214788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Singing in the Spirit, singing in the spirit of the Lord</a:t>
            </a:r>
            <a:r>
              <a:rPr lang="en-US" sz="5400">
                <a:solidFill>
                  <a:schemeClr val="bg1"/>
                </a:solidFill>
                <a:effectLst>
                  <a:outerShdw blurRad="38100" dist="38100" dir="2700000" algn="tl">
                    <a:srgbClr val="000000"/>
                  </a:outerShdw>
                </a:effectLst>
              </a:rPr>
              <a:t>        </a:t>
            </a:r>
            <a:endParaRPr lang="en-US" sz="3200">
              <a:solidFill>
                <a:schemeClr val="bg1"/>
              </a:solidFill>
              <a:effectLst>
                <a:outerShdw blurRad="38100" dist="38100" dir="2700000" algn="tl">
                  <a:srgbClr val="000000"/>
                </a:outerShdw>
              </a:effectLst>
            </a:endParaRP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33164" name="Text Box 12"/>
          <p:cNvSpPr txBox="1">
            <a:spLocks noChangeArrowheads="1"/>
          </p:cNvSpPr>
          <p:nvPr/>
        </p:nvSpPr>
        <p:spPr bwMode="auto">
          <a:xfrm>
            <a:off x="35052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3165" name="Text Box 13"/>
          <p:cNvSpPr txBox="1">
            <a:spLocks noChangeArrowheads="1"/>
          </p:cNvSpPr>
          <p:nvPr/>
        </p:nvSpPr>
        <p:spPr bwMode="auto">
          <a:xfrm>
            <a:off x="5943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3166" name="Text Box 14"/>
          <p:cNvSpPr txBox="1">
            <a:spLocks noChangeArrowheads="1"/>
          </p:cNvSpPr>
          <p:nvPr/>
        </p:nvSpPr>
        <p:spPr bwMode="auto">
          <a:xfrm>
            <a:off x="2819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433167" name="Text Box 15"/>
          <p:cNvSpPr txBox="1">
            <a:spLocks noChangeArrowheads="1"/>
          </p:cNvSpPr>
          <p:nvPr/>
        </p:nvSpPr>
        <p:spPr bwMode="auto">
          <a:xfrm>
            <a:off x="4648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33168" name="Text Box 16"/>
          <p:cNvSpPr txBox="1">
            <a:spLocks noChangeArrowheads="1"/>
          </p:cNvSpPr>
          <p:nvPr/>
        </p:nvSpPr>
        <p:spPr bwMode="auto">
          <a:xfrm>
            <a:off x="6248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3169" name="Text Box 17"/>
          <p:cNvSpPr txBox="1">
            <a:spLocks noChangeArrowheads="1"/>
          </p:cNvSpPr>
          <p:nvPr/>
        </p:nvSpPr>
        <p:spPr bwMode="auto">
          <a:xfrm>
            <a:off x="7543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G#o</a:t>
            </a:r>
            <a:endParaRPr lang="en-US" sz="3600">
              <a:solidFill>
                <a:srgbClr val="FF0000"/>
              </a:solidFill>
              <a:effectLst>
                <a:outerShdw blurRad="38100" dist="38100" dir="2700000" algn="tl">
                  <a:srgbClr val="C0C0C0"/>
                </a:outerShdw>
              </a:effectLst>
            </a:endParaRPr>
          </a:p>
        </p:txBody>
      </p:sp>
      <p:sp>
        <p:nvSpPr>
          <p:cNvPr id="433170" name="Text Box 18"/>
          <p:cNvSpPr txBox="1">
            <a:spLocks noChangeArrowheads="1"/>
          </p:cNvSpPr>
          <p:nvPr/>
        </p:nvSpPr>
        <p:spPr bwMode="auto">
          <a:xfrm>
            <a:off x="27432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3171" name="Text Box 19"/>
          <p:cNvSpPr txBox="1">
            <a:spLocks noChangeArrowheads="1"/>
          </p:cNvSpPr>
          <p:nvPr/>
        </p:nvSpPr>
        <p:spPr bwMode="auto">
          <a:xfrm>
            <a:off x="53340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3600">
              <a:solidFill>
                <a:srgbClr val="FF0000"/>
              </a:solidFill>
              <a:effectLst>
                <a:outerShdw blurRad="38100" dist="38100" dir="2700000" algn="tl">
                  <a:srgbClr val="C0C0C0"/>
                </a:outerShdw>
              </a:effectLst>
            </a:endParaRPr>
          </a:p>
        </p:txBody>
      </p:sp>
      <p:sp>
        <p:nvSpPr>
          <p:cNvPr id="433172" name="Text Box 20"/>
          <p:cNvSpPr txBox="1">
            <a:spLocks noChangeArrowheads="1"/>
          </p:cNvSpPr>
          <p:nvPr/>
        </p:nvSpPr>
        <p:spPr bwMode="auto">
          <a:xfrm>
            <a:off x="22098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433173" name="Text Box 21"/>
          <p:cNvSpPr txBox="1">
            <a:spLocks noChangeArrowheads="1"/>
          </p:cNvSpPr>
          <p:nvPr/>
        </p:nvSpPr>
        <p:spPr bwMode="auto">
          <a:xfrm>
            <a:off x="45720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3174" name="Text Box 22"/>
          <p:cNvSpPr txBox="1">
            <a:spLocks noChangeArrowheads="1"/>
          </p:cNvSpPr>
          <p:nvPr/>
        </p:nvSpPr>
        <p:spPr bwMode="auto">
          <a:xfrm>
            <a:off x="6629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0" y="228600"/>
            <a:ext cx="9144000" cy="214788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Dancing in the Spirit,dancing in the spirit of the Lord</a:t>
            </a:r>
            <a:r>
              <a:rPr lang="en-US" sz="5400">
                <a:solidFill>
                  <a:schemeClr val="bg1"/>
                </a:solidFill>
                <a:effectLst>
                  <a:outerShdw blurRad="38100" dist="38100" dir="2700000" algn="tl">
                    <a:srgbClr val="000000"/>
                  </a:outerShdw>
                </a:effectLst>
              </a:rPr>
              <a:t>        </a:t>
            </a:r>
            <a:endParaRPr lang="en-US" sz="3200">
              <a:solidFill>
                <a:schemeClr val="bg1"/>
              </a:solidFill>
              <a:effectLst>
                <a:outerShdw blurRad="38100" dist="38100" dir="2700000" algn="tl">
                  <a:srgbClr val="000000"/>
                </a:outerShdw>
              </a:effectLst>
            </a:endParaRP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34179" name="Rectangle 3"/>
          <p:cNvSpPr>
            <a:spLocks noChangeArrowheads="1"/>
          </p:cNvSpPr>
          <p:nvPr/>
        </p:nvSpPr>
        <p:spPr bwMode="auto">
          <a:xfrm>
            <a:off x="2057400" y="2209800"/>
            <a:ext cx="5575300" cy="91440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Free to laugh;  Free to cry;</a:t>
            </a:r>
            <a:r>
              <a:rPr lang="en-US" sz="5400">
                <a:solidFill>
                  <a:schemeClr val="bg1"/>
                </a:solidFill>
                <a:effectLst>
                  <a:outerShdw blurRad="38100" dist="38100" dir="2700000" algn="tl">
                    <a:srgbClr val="000000"/>
                  </a:outerShdw>
                </a:effectLst>
              </a:rPr>
              <a:t>   </a:t>
            </a:r>
            <a:endParaRPr lang="en-US" sz="4800">
              <a:solidFill>
                <a:schemeClr val="bg1"/>
              </a:solidFill>
              <a:effectLst>
                <a:outerShdw blurRad="38100" dist="38100" dir="2700000" algn="tl">
                  <a:srgbClr val="000000"/>
                </a:outerShdw>
              </a:effectLst>
            </a:endParaRPr>
          </a:p>
        </p:txBody>
      </p:sp>
      <p:sp>
        <p:nvSpPr>
          <p:cNvPr id="434180" name="Rectangle 4"/>
          <p:cNvSpPr>
            <a:spLocks noChangeArrowheads="1"/>
          </p:cNvSpPr>
          <p:nvPr/>
        </p:nvSpPr>
        <p:spPr bwMode="auto">
          <a:xfrm>
            <a:off x="1600200" y="3352800"/>
            <a:ext cx="5975350" cy="64135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Free to raise my hands up high!</a:t>
            </a:r>
            <a:endParaRPr lang="en-US" sz="4800">
              <a:solidFill>
                <a:schemeClr val="bg1"/>
              </a:solidFill>
              <a:effectLst>
                <a:outerShdw blurRad="38100" dist="38100" dir="2700000" algn="tl">
                  <a:srgbClr val="000000"/>
                </a:outerShdw>
              </a:effectLst>
            </a:endParaRPr>
          </a:p>
        </p:txBody>
      </p:sp>
      <p:sp>
        <p:nvSpPr>
          <p:cNvPr id="434181" name="Rectangle 5"/>
          <p:cNvSpPr>
            <a:spLocks noChangeArrowheads="1"/>
          </p:cNvSpPr>
          <p:nvPr/>
        </p:nvSpPr>
        <p:spPr bwMode="auto">
          <a:xfrm>
            <a:off x="2438400" y="2971800"/>
            <a:ext cx="5949950" cy="2012950"/>
          </a:xfrm>
          <a:prstGeom prst="rect">
            <a:avLst/>
          </a:prstGeom>
          <a:noFill/>
          <a:ln w="9525">
            <a:noFill/>
            <a:miter lim="800000"/>
            <a:headEnd/>
            <a:tailEnd/>
          </a:ln>
          <a:effectLst/>
        </p:spPr>
        <p:txBody>
          <a:bodyPr wrap="none">
            <a:spAutoFit/>
          </a:bodyPr>
          <a:lstStyle/>
          <a:p>
            <a:pPr>
              <a:spcBef>
                <a:spcPct val="50000"/>
              </a:spcBef>
              <a:defRPr/>
            </a:pPr>
            <a:endParaRPr lang="en-US" sz="5400">
              <a:solidFill>
                <a:schemeClr val="bg1"/>
              </a:solidFill>
              <a:effectLst>
                <a:outerShdw blurRad="38100" dist="38100" dir="2700000" algn="tl">
                  <a:srgbClr val="000000"/>
                </a:outerShdw>
              </a:effectLst>
            </a:endParaRPr>
          </a:p>
          <a:p>
            <a:pPr>
              <a:spcBef>
                <a:spcPct val="50000"/>
              </a:spcBef>
              <a:defRPr/>
            </a:pPr>
            <a:r>
              <a:rPr lang="en-US" sz="3600">
                <a:solidFill>
                  <a:schemeClr val="bg1"/>
                </a:solidFill>
                <a:effectLst>
                  <a:outerShdw blurRad="38100" dist="38100" dir="2700000" algn="tl">
                    <a:srgbClr val="000000"/>
                  </a:outerShdw>
                </a:effectLst>
              </a:rPr>
              <a:t>Dancing in the Spirit,</a:t>
            </a:r>
            <a:r>
              <a:rPr lang="en-US" sz="4800">
                <a:solidFill>
                  <a:schemeClr val="bg1"/>
                </a:solidFill>
                <a:effectLst>
                  <a:outerShdw blurRad="38100" dist="38100" dir="2700000" algn="tl">
                    <a:srgbClr val="000000"/>
                  </a:outerShdw>
                </a:effectLst>
              </a:rPr>
              <a:t>            </a:t>
            </a:r>
          </a:p>
        </p:txBody>
      </p:sp>
      <p:sp>
        <p:nvSpPr>
          <p:cNvPr id="434182" name="Rectangle 6"/>
          <p:cNvSpPr>
            <a:spLocks noChangeArrowheads="1"/>
          </p:cNvSpPr>
          <p:nvPr/>
        </p:nvSpPr>
        <p:spPr bwMode="auto">
          <a:xfrm>
            <a:off x="1676400" y="5257800"/>
            <a:ext cx="6178550" cy="641350"/>
          </a:xfrm>
          <a:prstGeom prst="rect">
            <a:avLst/>
          </a:prstGeom>
          <a:noFill/>
          <a:ln w="9525">
            <a:noFill/>
            <a:miter lim="800000"/>
            <a:headEnd/>
            <a:tailEnd/>
          </a:ln>
          <a:effectLst/>
        </p:spPr>
        <p:txBody>
          <a:bodyPr wrap="none">
            <a:spAutoFit/>
          </a:bodyPr>
          <a:lstStyle/>
          <a:p>
            <a:pPr>
              <a:spcBef>
                <a:spcPct val="50000"/>
              </a:spcBef>
              <a:defRPr/>
            </a:pPr>
            <a:r>
              <a:rPr lang="en-US" sz="3600">
                <a:solidFill>
                  <a:schemeClr val="bg1"/>
                </a:solidFill>
                <a:effectLst>
                  <a:outerShdw blurRad="38100" dist="38100" dir="2700000" algn="tl">
                    <a:srgbClr val="000000"/>
                  </a:outerShdw>
                </a:effectLst>
              </a:rPr>
              <a:t>Dancing in the Spirit of the Lord</a:t>
            </a:r>
            <a:endParaRPr lang="en-US" sz="4800">
              <a:solidFill>
                <a:schemeClr val="bg1"/>
              </a:solidFill>
              <a:effectLst>
                <a:outerShdw blurRad="38100" dist="38100" dir="2700000" algn="tl">
                  <a:srgbClr val="000000"/>
                </a:outerShdw>
              </a:effectLst>
            </a:endParaRPr>
          </a:p>
        </p:txBody>
      </p:sp>
      <p:sp>
        <p:nvSpPr>
          <p:cNvPr id="434183" name="Rectangle 7"/>
          <p:cNvSpPr>
            <a:spLocks noChangeArrowheads="1"/>
          </p:cNvSpPr>
          <p:nvPr/>
        </p:nvSpPr>
        <p:spPr bwMode="auto">
          <a:xfrm>
            <a:off x="2209800" y="6216650"/>
            <a:ext cx="5099050" cy="641350"/>
          </a:xfrm>
          <a:prstGeom prst="rect">
            <a:avLst/>
          </a:prstGeom>
          <a:noFill/>
          <a:ln w="9525">
            <a:noFill/>
            <a:miter lim="800000"/>
            <a:headEnd/>
            <a:tailEnd/>
          </a:ln>
          <a:effectLst/>
        </p:spPr>
        <p:txBody>
          <a:bodyPr wrap="none">
            <a:spAutoFit/>
          </a:bodyPr>
          <a:lstStyle/>
          <a:p>
            <a:pPr>
              <a:spcBef>
                <a:spcPct val="50000"/>
              </a:spcBef>
              <a:defRPr/>
            </a:pPr>
            <a:r>
              <a:rPr lang="en-US" sz="3600" i="1">
                <a:solidFill>
                  <a:schemeClr val="bg1"/>
                </a:solidFill>
                <a:effectLst>
                  <a:outerShdw blurRad="38100" dist="38100" dir="2700000" algn="tl">
                    <a:srgbClr val="000000"/>
                  </a:outerShdw>
                </a:effectLst>
              </a:rPr>
              <a:t>Singing ...          Dancing...</a:t>
            </a:r>
            <a:endParaRPr lang="en-US" sz="4800">
              <a:solidFill>
                <a:schemeClr val="bg1"/>
              </a:solidFill>
              <a:effectLst>
                <a:outerShdw blurRad="38100" dist="38100" dir="2700000" algn="tl">
                  <a:srgbClr val="000000"/>
                </a:outerShdw>
              </a:effectLst>
            </a:endParaRPr>
          </a:p>
        </p:txBody>
      </p:sp>
      <p:sp>
        <p:nvSpPr>
          <p:cNvPr id="434184" name="Text Box 8"/>
          <p:cNvSpPr txBox="1">
            <a:spLocks noChangeArrowheads="1"/>
          </p:cNvSpPr>
          <p:nvPr/>
        </p:nvSpPr>
        <p:spPr bwMode="auto">
          <a:xfrm>
            <a:off x="38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4185" name="Text Box 9"/>
          <p:cNvSpPr txBox="1">
            <a:spLocks noChangeArrowheads="1"/>
          </p:cNvSpPr>
          <p:nvPr/>
        </p:nvSpPr>
        <p:spPr bwMode="auto">
          <a:xfrm>
            <a:off x="14478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4186" name="Text Box 10"/>
          <p:cNvSpPr txBox="1">
            <a:spLocks noChangeArrowheads="1"/>
          </p:cNvSpPr>
          <p:nvPr/>
        </p:nvSpPr>
        <p:spPr bwMode="auto">
          <a:xfrm>
            <a:off x="70104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34187" name="Text Box 11"/>
          <p:cNvSpPr txBox="1">
            <a:spLocks noChangeArrowheads="1"/>
          </p:cNvSpPr>
          <p:nvPr/>
        </p:nvSpPr>
        <p:spPr bwMode="auto">
          <a:xfrm>
            <a:off x="0" y="1143000"/>
            <a:ext cx="9144000" cy="214788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Dancing in the Spirit, dancing in the spirit of the Lord</a:t>
            </a:r>
            <a:r>
              <a:rPr lang="en-US" sz="5400">
                <a:solidFill>
                  <a:schemeClr val="bg1"/>
                </a:solidFill>
                <a:effectLst>
                  <a:outerShdw blurRad="38100" dist="38100" dir="2700000" algn="tl">
                    <a:srgbClr val="000000"/>
                  </a:outerShdw>
                </a:effectLst>
              </a:rPr>
              <a:t>        </a:t>
            </a:r>
            <a:endParaRPr lang="en-US" sz="3200">
              <a:solidFill>
                <a:schemeClr val="bg1"/>
              </a:solidFill>
              <a:effectLst>
                <a:outerShdw blurRad="38100" dist="38100" dir="2700000" algn="tl">
                  <a:srgbClr val="000000"/>
                </a:outerShdw>
              </a:effectLst>
            </a:endParaRP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34188" name="Text Box 12"/>
          <p:cNvSpPr txBox="1">
            <a:spLocks noChangeArrowheads="1"/>
          </p:cNvSpPr>
          <p:nvPr/>
        </p:nvSpPr>
        <p:spPr bwMode="auto">
          <a:xfrm>
            <a:off x="35052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4189" name="Text Box 13"/>
          <p:cNvSpPr txBox="1">
            <a:spLocks noChangeArrowheads="1"/>
          </p:cNvSpPr>
          <p:nvPr/>
        </p:nvSpPr>
        <p:spPr bwMode="auto">
          <a:xfrm>
            <a:off x="5943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4190" name="Text Box 14"/>
          <p:cNvSpPr txBox="1">
            <a:spLocks noChangeArrowheads="1"/>
          </p:cNvSpPr>
          <p:nvPr/>
        </p:nvSpPr>
        <p:spPr bwMode="auto">
          <a:xfrm>
            <a:off x="2819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434191" name="Text Box 15"/>
          <p:cNvSpPr txBox="1">
            <a:spLocks noChangeArrowheads="1"/>
          </p:cNvSpPr>
          <p:nvPr/>
        </p:nvSpPr>
        <p:spPr bwMode="auto">
          <a:xfrm>
            <a:off x="4648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34192" name="Text Box 16"/>
          <p:cNvSpPr txBox="1">
            <a:spLocks noChangeArrowheads="1"/>
          </p:cNvSpPr>
          <p:nvPr/>
        </p:nvSpPr>
        <p:spPr bwMode="auto">
          <a:xfrm>
            <a:off x="6248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34193" name="Text Box 17"/>
          <p:cNvSpPr txBox="1">
            <a:spLocks noChangeArrowheads="1"/>
          </p:cNvSpPr>
          <p:nvPr/>
        </p:nvSpPr>
        <p:spPr bwMode="auto">
          <a:xfrm>
            <a:off x="7543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G#o</a:t>
            </a:r>
            <a:endParaRPr lang="en-US" sz="3600">
              <a:solidFill>
                <a:srgbClr val="FF0000"/>
              </a:solidFill>
              <a:effectLst>
                <a:outerShdw blurRad="38100" dist="38100" dir="2700000" algn="tl">
                  <a:srgbClr val="C0C0C0"/>
                </a:outerShdw>
              </a:effectLst>
            </a:endParaRPr>
          </a:p>
        </p:txBody>
      </p:sp>
      <p:sp>
        <p:nvSpPr>
          <p:cNvPr id="434194" name="Text Box 18"/>
          <p:cNvSpPr txBox="1">
            <a:spLocks noChangeArrowheads="1"/>
          </p:cNvSpPr>
          <p:nvPr/>
        </p:nvSpPr>
        <p:spPr bwMode="auto">
          <a:xfrm>
            <a:off x="27432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4195" name="Text Box 19"/>
          <p:cNvSpPr txBox="1">
            <a:spLocks noChangeArrowheads="1"/>
          </p:cNvSpPr>
          <p:nvPr/>
        </p:nvSpPr>
        <p:spPr bwMode="auto">
          <a:xfrm>
            <a:off x="53340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3600">
              <a:solidFill>
                <a:srgbClr val="FF0000"/>
              </a:solidFill>
              <a:effectLst>
                <a:outerShdw blurRad="38100" dist="38100" dir="2700000" algn="tl">
                  <a:srgbClr val="C0C0C0"/>
                </a:outerShdw>
              </a:effectLst>
            </a:endParaRPr>
          </a:p>
        </p:txBody>
      </p:sp>
      <p:sp>
        <p:nvSpPr>
          <p:cNvPr id="434196" name="Text Box 20"/>
          <p:cNvSpPr txBox="1">
            <a:spLocks noChangeArrowheads="1"/>
          </p:cNvSpPr>
          <p:nvPr/>
        </p:nvSpPr>
        <p:spPr bwMode="auto">
          <a:xfrm>
            <a:off x="22098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434197" name="Text Box 21"/>
          <p:cNvSpPr txBox="1">
            <a:spLocks noChangeArrowheads="1"/>
          </p:cNvSpPr>
          <p:nvPr/>
        </p:nvSpPr>
        <p:spPr bwMode="auto">
          <a:xfrm>
            <a:off x="45720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434198" name="Text Box 22"/>
          <p:cNvSpPr txBox="1">
            <a:spLocks noChangeArrowheads="1"/>
          </p:cNvSpPr>
          <p:nvPr/>
        </p:nvSpPr>
        <p:spPr bwMode="auto">
          <a:xfrm>
            <a:off x="6629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0" y="0"/>
            <a:ext cx="9144000" cy="64928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Like the woman with the issue of blood                       we press in, we press in                     Like the blind man             who waited patiently             We press in                     through the crowd</a:t>
            </a:r>
            <a:endParaRPr lang="en-US" sz="7200">
              <a:solidFill>
                <a:schemeClr val="bg1"/>
              </a:solidFill>
              <a:effectLst>
                <a:outerShdw blurRad="38100" dist="38100" dir="2700000" algn="tl">
                  <a:srgbClr val="000000"/>
                </a:outerShdw>
              </a:effectLst>
            </a:endParaRPr>
          </a:p>
        </p:txBody>
      </p:sp>
      <p:sp>
        <p:nvSpPr>
          <p:cNvPr id="130051" name="Text Box 3"/>
          <p:cNvSpPr txBox="1">
            <a:spLocks noChangeArrowheads="1"/>
          </p:cNvSpPr>
          <p:nvPr/>
        </p:nvSpPr>
        <p:spPr bwMode="auto">
          <a:xfrm>
            <a:off x="3505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30052" name="Text Box 4"/>
          <p:cNvSpPr txBox="1">
            <a:spLocks noChangeArrowheads="1"/>
          </p:cNvSpPr>
          <p:nvPr/>
        </p:nvSpPr>
        <p:spPr bwMode="auto">
          <a:xfrm>
            <a:off x="2895600" y="76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30053" name="Text Box 5"/>
          <p:cNvSpPr txBox="1">
            <a:spLocks noChangeArrowheads="1"/>
          </p:cNvSpPr>
          <p:nvPr/>
        </p:nvSpPr>
        <p:spPr bwMode="auto">
          <a:xfrm>
            <a:off x="5410200" y="76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130054" name="Text Box 6"/>
          <p:cNvSpPr txBox="1">
            <a:spLocks noChangeArrowheads="1"/>
          </p:cNvSpPr>
          <p:nvPr/>
        </p:nvSpPr>
        <p:spPr bwMode="auto">
          <a:xfrm>
            <a:off x="0" y="16002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p>
        </p:txBody>
      </p:sp>
      <p:sp>
        <p:nvSpPr>
          <p:cNvPr id="130055" name="Text Box 7"/>
          <p:cNvSpPr txBox="1">
            <a:spLocks noChangeArrowheads="1"/>
          </p:cNvSpPr>
          <p:nvPr/>
        </p:nvSpPr>
        <p:spPr bwMode="auto">
          <a:xfrm>
            <a:off x="34290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30056" name="Text Box 8"/>
          <p:cNvSpPr txBox="1">
            <a:spLocks noChangeArrowheads="1"/>
          </p:cNvSpPr>
          <p:nvPr/>
        </p:nvSpPr>
        <p:spPr bwMode="auto">
          <a:xfrm>
            <a:off x="44196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30057" name="Text Box 9"/>
          <p:cNvSpPr txBox="1">
            <a:spLocks noChangeArrowheads="1"/>
          </p:cNvSpPr>
          <p:nvPr/>
        </p:nvSpPr>
        <p:spPr bwMode="auto">
          <a:xfrm>
            <a:off x="6781800" y="167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130058" name="Text Box 10"/>
          <p:cNvSpPr txBox="1">
            <a:spLocks noChangeArrowheads="1"/>
          </p:cNvSpPr>
          <p:nvPr/>
        </p:nvSpPr>
        <p:spPr bwMode="auto">
          <a:xfrm>
            <a:off x="7848600" y="1676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130059" name="Text Box 11"/>
          <p:cNvSpPr txBox="1">
            <a:spLocks noChangeArrowheads="1"/>
          </p:cNvSpPr>
          <p:nvPr/>
        </p:nvSpPr>
        <p:spPr bwMode="auto">
          <a:xfrm>
            <a:off x="4648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30060" name="Text Box 12"/>
          <p:cNvSpPr txBox="1">
            <a:spLocks noChangeArrowheads="1"/>
          </p:cNvSpPr>
          <p:nvPr/>
        </p:nvSpPr>
        <p:spPr bwMode="auto">
          <a:xfrm>
            <a:off x="32004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30061" name="Text Box 13"/>
          <p:cNvSpPr txBox="1">
            <a:spLocks noChangeArrowheads="1"/>
          </p:cNvSpPr>
          <p:nvPr/>
        </p:nvSpPr>
        <p:spPr bwMode="auto">
          <a:xfrm>
            <a:off x="62484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130062" name="Text Box 14"/>
          <p:cNvSpPr txBox="1">
            <a:spLocks noChangeArrowheads="1"/>
          </p:cNvSpPr>
          <p:nvPr/>
        </p:nvSpPr>
        <p:spPr bwMode="auto">
          <a:xfrm>
            <a:off x="58674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130063" name="Text Box 15"/>
          <p:cNvSpPr txBox="1">
            <a:spLocks noChangeArrowheads="1"/>
          </p:cNvSpPr>
          <p:nvPr/>
        </p:nvSpPr>
        <p:spPr bwMode="auto">
          <a:xfrm>
            <a:off x="8382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30064" name="Text Box 16"/>
          <p:cNvSpPr txBox="1">
            <a:spLocks noChangeArrowheads="1"/>
          </p:cNvSpPr>
          <p:nvPr/>
        </p:nvSpPr>
        <p:spPr bwMode="auto">
          <a:xfrm>
            <a:off x="57912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30065" name="Text Box 17"/>
          <p:cNvSpPr txBox="1">
            <a:spLocks noChangeArrowheads="1"/>
          </p:cNvSpPr>
          <p:nvPr/>
        </p:nvSpPr>
        <p:spPr bwMode="auto">
          <a:xfrm>
            <a:off x="71628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762000" y="3810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 Lord’s loving kindnesses</a:t>
            </a:r>
          </a:p>
        </p:txBody>
      </p:sp>
      <p:sp>
        <p:nvSpPr>
          <p:cNvPr id="435203" name="Text Box 3"/>
          <p:cNvSpPr txBox="1">
            <a:spLocks noChangeArrowheads="1"/>
          </p:cNvSpPr>
          <p:nvPr/>
        </p:nvSpPr>
        <p:spPr bwMode="auto">
          <a:xfrm>
            <a:off x="838200" y="8382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Indeed will never cease</a:t>
            </a:r>
          </a:p>
        </p:txBody>
      </p:sp>
      <p:sp>
        <p:nvSpPr>
          <p:cNvPr id="435204" name="Text Box 4"/>
          <p:cNvSpPr txBox="1">
            <a:spLocks noChangeArrowheads="1"/>
          </p:cNvSpPr>
          <p:nvPr/>
        </p:nvSpPr>
        <p:spPr bwMode="auto">
          <a:xfrm>
            <a:off x="0" y="1295400"/>
            <a:ext cx="9525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And His compassions will never fade away</a:t>
            </a:r>
          </a:p>
        </p:txBody>
      </p:sp>
      <p:sp>
        <p:nvSpPr>
          <p:cNvPr id="435205" name="Text Box 5"/>
          <p:cNvSpPr txBox="1">
            <a:spLocks noChangeArrowheads="1"/>
          </p:cNvSpPr>
          <p:nvPr/>
        </p:nvSpPr>
        <p:spPr bwMode="auto">
          <a:xfrm>
            <a:off x="838200" y="2438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They are new every morning</a:t>
            </a:r>
          </a:p>
        </p:txBody>
      </p:sp>
      <p:sp>
        <p:nvSpPr>
          <p:cNvPr id="435206" name="Text Box 6"/>
          <p:cNvSpPr txBox="1">
            <a:spLocks noChangeArrowheads="1"/>
          </p:cNvSpPr>
          <p:nvPr/>
        </p:nvSpPr>
        <p:spPr bwMode="auto">
          <a:xfrm>
            <a:off x="0" y="34290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They are new every day</a:t>
            </a:r>
          </a:p>
        </p:txBody>
      </p:sp>
      <p:sp>
        <p:nvSpPr>
          <p:cNvPr id="435207" name="Text Box 7"/>
          <p:cNvSpPr txBox="1">
            <a:spLocks noChangeArrowheads="1"/>
          </p:cNvSpPr>
          <p:nvPr/>
        </p:nvSpPr>
        <p:spPr bwMode="auto">
          <a:xfrm>
            <a:off x="685800" y="4724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For great is thy faithfulness</a:t>
            </a:r>
          </a:p>
        </p:txBody>
      </p:sp>
      <p:sp>
        <p:nvSpPr>
          <p:cNvPr id="435208" name="Text Box 8"/>
          <p:cNvSpPr txBox="1">
            <a:spLocks noChangeArrowheads="1"/>
          </p:cNvSpPr>
          <p:nvPr/>
        </p:nvSpPr>
        <p:spPr bwMode="auto">
          <a:xfrm>
            <a:off x="609600" y="57912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For great is thy faithfulness</a:t>
            </a:r>
          </a:p>
        </p:txBody>
      </p:sp>
      <p:sp>
        <p:nvSpPr>
          <p:cNvPr id="435209" name="Text Box 9"/>
          <p:cNvSpPr txBox="1">
            <a:spLocks noChangeArrowheads="1"/>
          </p:cNvSpPr>
          <p:nvPr/>
        </p:nvSpPr>
        <p:spPr bwMode="auto">
          <a:xfrm>
            <a:off x="16764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5210" name="Text Box 10"/>
          <p:cNvSpPr txBox="1">
            <a:spLocks noChangeArrowheads="1"/>
          </p:cNvSpPr>
          <p:nvPr/>
        </p:nvSpPr>
        <p:spPr bwMode="auto">
          <a:xfrm>
            <a:off x="3733800" y="2133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35211" name="Text Box 11"/>
          <p:cNvSpPr txBox="1">
            <a:spLocks noChangeArrowheads="1"/>
          </p:cNvSpPr>
          <p:nvPr/>
        </p:nvSpPr>
        <p:spPr bwMode="auto">
          <a:xfrm>
            <a:off x="3581400" y="3124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5212" name="Text Box 12"/>
          <p:cNvSpPr txBox="1">
            <a:spLocks noChangeArrowheads="1"/>
          </p:cNvSpPr>
          <p:nvPr/>
        </p:nvSpPr>
        <p:spPr bwMode="auto">
          <a:xfrm>
            <a:off x="5029200" y="4267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435213" name="Text Box 13"/>
          <p:cNvSpPr txBox="1">
            <a:spLocks noChangeArrowheads="1"/>
          </p:cNvSpPr>
          <p:nvPr/>
        </p:nvSpPr>
        <p:spPr bwMode="auto">
          <a:xfrm>
            <a:off x="4343400" y="4267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35214" name="Text Box 14"/>
          <p:cNvSpPr txBox="1">
            <a:spLocks noChangeArrowheads="1"/>
          </p:cNvSpPr>
          <p:nvPr/>
        </p:nvSpPr>
        <p:spPr bwMode="auto">
          <a:xfrm>
            <a:off x="3505200" y="4267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435215" name="Text Box 15"/>
          <p:cNvSpPr txBox="1">
            <a:spLocks noChangeArrowheads="1"/>
          </p:cNvSpPr>
          <p:nvPr/>
        </p:nvSpPr>
        <p:spPr bwMode="auto">
          <a:xfrm>
            <a:off x="2743200" y="4267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435216" name="Text Box 16"/>
          <p:cNvSpPr txBox="1">
            <a:spLocks noChangeArrowheads="1"/>
          </p:cNvSpPr>
          <p:nvPr/>
        </p:nvSpPr>
        <p:spPr bwMode="auto">
          <a:xfrm>
            <a:off x="4876800" y="5334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435217" name="Text Box 17"/>
          <p:cNvSpPr txBox="1">
            <a:spLocks noChangeArrowheads="1"/>
          </p:cNvSpPr>
          <p:nvPr/>
        </p:nvSpPr>
        <p:spPr bwMode="auto">
          <a:xfrm>
            <a:off x="4191000" y="5334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35218" name="Text Box 18"/>
          <p:cNvSpPr txBox="1">
            <a:spLocks noChangeArrowheads="1"/>
          </p:cNvSpPr>
          <p:nvPr/>
        </p:nvSpPr>
        <p:spPr bwMode="auto">
          <a:xfrm>
            <a:off x="3352800" y="5334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435219" name="Text Box 19"/>
          <p:cNvSpPr txBox="1">
            <a:spLocks noChangeArrowheads="1"/>
          </p:cNvSpPr>
          <p:nvPr/>
        </p:nvSpPr>
        <p:spPr bwMode="auto">
          <a:xfrm>
            <a:off x="2590800" y="5334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435220" name="Text Box 20"/>
          <p:cNvSpPr txBox="1">
            <a:spLocks noChangeArrowheads="1"/>
          </p:cNvSpPr>
          <p:nvPr/>
        </p:nvSpPr>
        <p:spPr bwMode="auto">
          <a:xfrm>
            <a:off x="6400800" y="4267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5221" name="Text Box 21"/>
          <p:cNvSpPr txBox="1">
            <a:spLocks noChangeArrowheads="1"/>
          </p:cNvSpPr>
          <p:nvPr/>
        </p:nvSpPr>
        <p:spPr bwMode="auto">
          <a:xfrm>
            <a:off x="6324600" y="5410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304800" y="3810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 Lord’s amazing grace</a:t>
            </a:r>
          </a:p>
        </p:txBody>
      </p:sp>
      <p:sp>
        <p:nvSpPr>
          <p:cNvPr id="436227" name="Text Box 3"/>
          <p:cNvSpPr txBox="1">
            <a:spLocks noChangeArrowheads="1"/>
          </p:cNvSpPr>
          <p:nvPr/>
        </p:nvSpPr>
        <p:spPr bwMode="auto">
          <a:xfrm>
            <a:off x="304800" y="1219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It abounds to us every day</a:t>
            </a:r>
          </a:p>
        </p:txBody>
      </p:sp>
      <p:sp>
        <p:nvSpPr>
          <p:cNvPr id="436228" name="Text Box 4"/>
          <p:cNvSpPr txBox="1">
            <a:spLocks noChangeArrowheads="1"/>
          </p:cNvSpPr>
          <p:nvPr/>
        </p:nvSpPr>
        <p:spPr bwMode="auto">
          <a:xfrm>
            <a:off x="381000" y="2133600"/>
            <a:ext cx="8458200"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And His great mercies will never fade away</a:t>
            </a:r>
          </a:p>
        </p:txBody>
      </p:sp>
      <p:sp>
        <p:nvSpPr>
          <p:cNvPr id="436229" name="Text Box 5"/>
          <p:cNvSpPr txBox="1">
            <a:spLocks noChangeArrowheads="1"/>
          </p:cNvSpPr>
          <p:nvPr/>
        </p:nvSpPr>
        <p:spPr bwMode="auto">
          <a:xfrm>
            <a:off x="381000" y="3505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They are new every morning</a:t>
            </a:r>
          </a:p>
        </p:txBody>
      </p:sp>
      <p:sp>
        <p:nvSpPr>
          <p:cNvPr id="436230" name="Text Box 6"/>
          <p:cNvSpPr txBox="1">
            <a:spLocks noChangeArrowheads="1"/>
          </p:cNvSpPr>
          <p:nvPr/>
        </p:nvSpPr>
        <p:spPr bwMode="auto">
          <a:xfrm>
            <a:off x="304800" y="4267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They are new every day</a:t>
            </a:r>
          </a:p>
        </p:txBody>
      </p:sp>
      <p:sp>
        <p:nvSpPr>
          <p:cNvPr id="436231" name="Text Box 7"/>
          <p:cNvSpPr txBox="1">
            <a:spLocks noChangeArrowheads="1"/>
          </p:cNvSpPr>
          <p:nvPr/>
        </p:nvSpPr>
        <p:spPr bwMode="auto">
          <a:xfrm>
            <a:off x="304800" y="5181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For great is thy faithfulness</a:t>
            </a:r>
          </a:p>
        </p:txBody>
      </p:sp>
      <p:sp>
        <p:nvSpPr>
          <p:cNvPr id="436232" name="Text Box 8"/>
          <p:cNvSpPr txBox="1">
            <a:spLocks noChangeArrowheads="1"/>
          </p:cNvSpPr>
          <p:nvPr/>
        </p:nvSpPr>
        <p:spPr bwMode="auto">
          <a:xfrm>
            <a:off x="304800" y="621665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Great is thy faithfulness</a:t>
            </a:r>
          </a:p>
        </p:txBody>
      </p:sp>
      <p:sp>
        <p:nvSpPr>
          <p:cNvPr id="436233" name="Text Box 9"/>
          <p:cNvSpPr txBox="1">
            <a:spLocks noChangeArrowheads="1"/>
          </p:cNvSpPr>
          <p:nvPr/>
        </p:nvSpPr>
        <p:spPr bwMode="auto">
          <a:xfrm>
            <a:off x="16764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6234" name="Text Box 10"/>
          <p:cNvSpPr txBox="1">
            <a:spLocks noChangeArrowheads="1"/>
          </p:cNvSpPr>
          <p:nvPr/>
        </p:nvSpPr>
        <p:spPr bwMode="auto">
          <a:xfrm>
            <a:off x="2667000" y="91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6235" name="Text Box 11"/>
          <p:cNvSpPr txBox="1">
            <a:spLocks noChangeArrowheads="1"/>
          </p:cNvSpPr>
          <p:nvPr/>
        </p:nvSpPr>
        <p:spPr bwMode="auto">
          <a:xfrm>
            <a:off x="1752600" y="175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6236" name="Text Box 12"/>
          <p:cNvSpPr txBox="1">
            <a:spLocks noChangeArrowheads="1"/>
          </p:cNvSpPr>
          <p:nvPr/>
        </p:nvSpPr>
        <p:spPr bwMode="auto">
          <a:xfrm>
            <a:off x="6324600" y="175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6237" name="Text Box 13"/>
          <p:cNvSpPr txBox="1">
            <a:spLocks noChangeArrowheads="1"/>
          </p:cNvSpPr>
          <p:nvPr/>
        </p:nvSpPr>
        <p:spPr bwMode="auto">
          <a:xfrm>
            <a:off x="32004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36238" name="Text Box 14"/>
          <p:cNvSpPr txBox="1">
            <a:spLocks noChangeArrowheads="1"/>
          </p:cNvSpPr>
          <p:nvPr/>
        </p:nvSpPr>
        <p:spPr bwMode="auto">
          <a:xfrm>
            <a:off x="38862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6239" name="Text Box 15"/>
          <p:cNvSpPr txBox="1">
            <a:spLocks noChangeArrowheads="1"/>
          </p:cNvSpPr>
          <p:nvPr/>
        </p:nvSpPr>
        <p:spPr bwMode="auto">
          <a:xfrm>
            <a:off x="2895600" y="4800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436240" name="Text Box 16"/>
          <p:cNvSpPr txBox="1">
            <a:spLocks noChangeArrowheads="1"/>
          </p:cNvSpPr>
          <p:nvPr/>
        </p:nvSpPr>
        <p:spPr bwMode="auto">
          <a:xfrm>
            <a:off x="3657600" y="4800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436241" name="Text Box 17"/>
          <p:cNvSpPr txBox="1">
            <a:spLocks noChangeArrowheads="1"/>
          </p:cNvSpPr>
          <p:nvPr/>
        </p:nvSpPr>
        <p:spPr bwMode="auto">
          <a:xfrm>
            <a:off x="4648200" y="4800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36242" name="Text Box 18"/>
          <p:cNvSpPr txBox="1">
            <a:spLocks noChangeArrowheads="1"/>
          </p:cNvSpPr>
          <p:nvPr/>
        </p:nvSpPr>
        <p:spPr bwMode="auto">
          <a:xfrm>
            <a:off x="4953000" y="579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436243" name="Text Box 19"/>
          <p:cNvSpPr txBox="1">
            <a:spLocks noChangeArrowheads="1"/>
          </p:cNvSpPr>
          <p:nvPr/>
        </p:nvSpPr>
        <p:spPr bwMode="auto">
          <a:xfrm>
            <a:off x="6324600" y="4800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36244" name="Text Box 20"/>
          <p:cNvSpPr txBox="1">
            <a:spLocks noChangeArrowheads="1"/>
          </p:cNvSpPr>
          <p:nvPr/>
        </p:nvSpPr>
        <p:spPr bwMode="auto">
          <a:xfrm>
            <a:off x="2590800" y="5791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436245" name="Text Box 21"/>
          <p:cNvSpPr txBox="1">
            <a:spLocks noChangeArrowheads="1"/>
          </p:cNvSpPr>
          <p:nvPr/>
        </p:nvSpPr>
        <p:spPr bwMode="auto">
          <a:xfrm>
            <a:off x="3276600" y="579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436246" name="Text Box 22"/>
          <p:cNvSpPr txBox="1">
            <a:spLocks noChangeArrowheads="1"/>
          </p:cNvSpPr>
          <p:nvPr/>
        </p:nvSpPr>
        <p:spPr bwMode="auto">
          <a:xfrm>
            <a:off x="4267200" y="5791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36247" name="Text Box 23"/>
          <p:cNvSpPr txBox="1">
            <a:spLocks noChangeArrowheads="1"/>
          </p:cNvSpPr>
          <p:nvPr/>
        </p:nvSpPr>
        <p:spPr bwMode="auto">
          <a:xfrm>
            <a:off x="5334000" y="4800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436248" name="Text Box 24"/>
          <p:cNvSpPr txBox="1">
            <a:spLocks noChangeArrowheads="1"/>
          </p:cNvSpPr>
          <p:nvPr/>
        </p:nvSpPr>
        <p:spPr bwMode="auto">
          <a:xfrm>
            <a:off x="6019800" y="579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endParaRPr lang="en-US" smtClean="0"/>
          </a:p>
        </p:txBody>
      </p:sp>
      <p:sp>
        <p:nvSpPr>
          <p:cNvPr id="263171" name="Rectangle 3"/>
          <p:cNvSpPr>
            <a:spLocks noGrp="1" noChangeArrowheads="1"/>
          </p:cNvSpPr>
          <p:nvPr>
            <p:ph type="body" idx="1"/>
          </p:nvPr>
        </p:nvSpPr>
        <p:spPr/>
        <p:txBody>
          <a:bodyPr/>
          <a:lstStyle/>
          <a:p>
            <a:endParaRPr lang="en-US" smtClean="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endParaRPr lang="en-US" smtClean="0"/>
          </a:p>
        </p:txBody>
      </p:sp>
      <p:sp>
        <p:nvSpPr>
          <p:cNvPr id="264195" name="Rectangle 3"/>
          <p:cNvSpPr>
            <a:spLocks noGrp="1" noChangeArrowheads="1"/>
          </p:cNvSpPr>
          <p:nvPr>
            <p:ph type="body" idx="1"/>
          </p:nvPr>
        </p:nvSpPr>
        <p:spPr/>
        <p:txBody>
          <a:bodyPr/>
          <a:lstStyle/>
          <a:p>
            <a:endParaRPr lang="en-US" smtClean="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endParaRPr lang="en-US" smtClean="0"/>
          </a:p>
        </p:txBody>
      </p:sp>
      <p:sp>
        <p:nvSpPr>
          <p:cNvPr id="265219"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ext Box 2"/>
          <p:cNvSpPr txBox="1">
            <a:spLocks noChangeArrowheads="1"/>
          </p:cNvSpPr>
          <p:nvPr/>
        </p:nvSpPr>
        <p:spPr bwMode="auto">
          <a:xfrm>
            <a:off x="0" y="609600"/>
            <a:ext cx="9144000" cy="2211388"/>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Lord reigns, The Lord reigns</a:t>
            </a:r>
            <a:endParaRPr lang="en-US" sz="6600">
              <a:solidFill>
                <a:schemeClr val="bg1"/>
              </a:solidFill>
              <a:effectLst>
                <a:outerShdw blurRad="38100" dist="38100" dir="2700000" algn="tl">
                  <a:srgbClr val="000000"/>
                </a:outerShdw>
              </a:effectLst>
            </a:endParaRPr>
          </a:p>
          <a:p>
            <a:pPr algn="ctr">
              <a:spcBef>
                <a:spcPct val="50000"/>
              </a:spcBef>
              <a:defRPr/>
            </a:pPr>
            <a:endParaRPr lang="en-US" sz="6600">
              <a:solidFill>
                <a:schemeClr val="bg1"/>
              </a:solidFill>
              <a:effectLst>
                <a:outerShdw blurRad="38100" dist="38100" dir="2700000" algn="tl">
                  <a:srgbClr val="000000"/>
                </a:outerShdw>
              </a:effectLst>
            </a:endParaRPr>
          </a:p>
        </p:txBody>
      </p:sp>
      <p:sp>
        <p:nvSpPr>
          <p:cNvPr id="439299" name="Text Box 3"/>
          <p:cNvSpPr txBox="1">
            <a:spLocks noChangeArrowheads="1"/>
          </p:cNvSpPr>
          <p:nvPr/>
        </p:nvSpPr>
        <p:spPr bwMode="auto">
          <a:xfrm>
            <a:off x="0" y="1600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Lord reigns</a:t>
            </a:r>
            <a:endParaRPr lang="en-US" sz="6600">
              <a:solidFill>
                <a:schemeClr val="bg1"/>
              </a:solidFill>
              <a:effectLst>
                <a:outerShdw blurRad="38100" dist="38100" dir="2700000" algn="tl">
                  <a:srgbClr val="000000"/>
                </a:outerShdw>
              </a:effectLst>
            </a:endParaRPr>
          </a:p>
        </p:txBody>
      </p:sp>
      <p:sp>
        <p:nvSpPr>
          <p:cNvPr id="439300" name="Text Box 4"/>
          <p:cNvSpPr txBox="1">
            <a:spLocks noChangeArrowheads="1"/>
          </p:cNvSpPr>
          <p:nvPr/>
        </p:nvSpPr>
        <p:spPr bwMode="auto">
          <a:xfrm>
            <a:off x="0" y="2667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Let the earth rejoice, Let the earth rejoice</a:t>
            </a:r>
            <a:endParaRPr lang="en-US" sz="6600">
              <a:solidFill>
                <a:schemeClr val="bg1"/>
              </a:solidFill>
              <a:effectLst>
                <a:outerShdw blurRad="38100" dist="38100" dir="2700000" algn="tl">
                  <a:srgbClr val="000000"/>
                </a:outerShdw>
              </a:effectLst>
            </a:endParaRPr>
          </a:p>
        </p:txBody>
      </p:sp>
      <p:sp>
        <p:nvSpPr>
          <p:cNvPr id="439301" name="Text Box 5"/>
          <p:cNvSpPr txBox="1">
            <a:spLocks noChangeArrowheads="1"/>
          </p:cNvSpPr>
          <p:nvPr/>
        </p:nvSpPr>
        <p:spPr bwMode="auto">
          <a:xfrm>
            <a:off x="0" y="3886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Let the earth rejoice</a:t>
            </a:r>
            <a:endParaRPr lang="en-US" sz="6600">
              <a:solidFill>
                <a:schemeClr val="bg1"/>
              </a:solidFill>
              <a:effectLst>
                <a:outerShdw blurRad="38100" dist="38100" dir="2700000" algn="tl">
                  <a:srgbClr val="000000"/>
                </a:outerShdw>
              </a:effectLst>
            </a:endParaRPr>
          </a:p>
        </p:txBody>
      </p:sp>
      <p:sp>
        <p:nvSpPr>
          <p:cNvPr id="439302" name="Text Box 6"/>
          <p:cNvSpPr txBox="1">
            <a:spLocks noChangeArrowheads="1"/>
          </p:cNvSpPr>
          <p:nvPr/>
        </p:nvSpPr>
        <p:spPr bwMode="auto">
          <a:xfrm>
            <a:off x="0" y="480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Let the people be glad</a:t>
            </a:r>
            <a:endParaRPr lang="en-US" sz="6600">
              <a:solidFill>
                <a:schemeClr val="bg1"/>
              </a:solidFill>
              <a:effectLst>
                <a:outerShdw blurRad="38100" dist="38100" dir="2700000" algn="tl">
                  <a:srgbClr val="000000"/>
                </a:outerShdw>
              </a:effectLst>
            </a:endParaRPr>
          </a:p>
        </p:txBody>
      </p:sp>
      <p:sp>
        <p:nvSpPr>
          <p:cNvPr id="439303" name="Text Box 7"/>
          <p:cNvSpPr txBox="1">
            <a:spLocks noChangeArrowheads="1"/>
          </p:cNvSpPr>
          <p:nvPr/>
        </p:nvSpPr>
        <p:spPr bwMode="auto">
          <a:xfrm>
            <a:off x="0" y="5791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That our God reigns</a:t>
            </a:r>
            <a:endParaRPr lang="en-US" sz="6600">
              <a:solidFill>
                <a:schemeClr val="bg1"/>
              </a:solidFill>
              <a:effectLst>
                <a:outerShdw blurRad="38100" dist="38100" dir="2700000" algn="tl">
                  <a:srgbClr val="000000"/>
                </a:outerShdw>
              </a:effectLst>
            </a:endParaRPr>
          </a:p>
        </p:txBody>
      </p:sp>
      <p:sp>
        <p:nvSpPr>
          <p:cNvPr id="439304" name="Text Box 8"/>
          <p:cNvSpPr txBox="1">
            <a:spLocks noChangeArrowheads="1"/>
          </p:cNvSpPr>
          <p:nvPr/>
        </p:nvSpPr>
        <p:spPr bwMode="auto">
          <a:xfrm>
            <a:off x="2209800" y="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G/D   D  G/D</a:t>
            </a:r>
            <a:endParaRPr lang="en-US" sz="5400">
              <a:solidFill>
                <a:schemeClr val="bg1"/>
              </a:solidFill>
              <a:effectLst>
                <a:outerShdw blurRad="38100" dist="38100" dir="2700000" algn="tl">
                  <a:srgbClr val="C0C0C0"/>
                </a:outerShdw>
              </a:effectLst>
            </a:endParaRPr>
          </a:p>
        </p:txBody>
      </p:sp>
      <p:sp>
        <p:nvSpPr>
          <p:cNvPr id="439305" name="Text Box 9"/>
          <p:cNvSpPr txBox="1">
            <a:spLocks noChangeArrowheads="1"/>
          </p:cNvSpPr>
          <p:nvPr/>
        </p:nvSpPr>
        <p:spPr bwMode="auto">
          <a:xfrm>
            <a:off x="5181600" y="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G/D   D  G/D</a:t>
            </a:r>
            <a:endParaRPr lang="en-US" sz="5400">
              <a:solidFill>
                <a:schemeClr val="bg1"/>
              </a:solidFill>
              <a:effectLst>
                <a:outerShdw blurRad="38100" dist="38100" dir="2700000" algn="tl">
                  <a:srgbClr val="C0C0C0"/>
                </a:outerShdw>
              </a:effectLst>
            </a:endParaRPr>
          </a:p>
        </p:txBody>
      </p:sp>
      <p:sp>
        <p:nvSpPr>
          <p:cNvPr id="439306" name="Text Box 10"/>
          <p:cNvSpPr txBox="1">
            <a:spLocks noChangeArrowheads="1"/>
          </p:cNvSpPr>
          <p:nvPr/>
        </p:nvSpPr>
        <p:spPr bwMode="auto">
          <a:xfrm>
            <a:off x="3505200" y="12954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G/D         D</a:t>
            </a:r>
          </a:p>
        </p:txBody>
      </p:sp>
      <p:sp>
        <p:nvSpPr>
          <p:cNvPr id="439307" name="Text Box 11"/>
          <p:cNvSpPr txBox="1">
            <a:spLocks noChangeArrowheads="1"/>
          </p:cNvSpPr>
          <p:nvPr/>
        </p:nvSpPr>
        <p:spPr bwMode="auto">
          <a:xfrm>
            <a:off x="1905000" y="23622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a:t>
            </a:r>
            <a:endParaRPr lang="en-US" sz="5400">
              <a:solidFill>
                <a:schemeClr val="bg1"/>
              </a:solidFill>
              <a:effectLst>
                <a:outerShdw blurRad="38100" dist="38100" dir="2700000" algn="tl">
                  <a:srgbClr val="C0C0C0"/>
                </a:outerShdw>
              </a:effectLst>
            </a:endParaRPr>
          </a:p>
        </p:txBody>
      </p:sp>
      <p:sp>
        <p:nvSpPr>
          <p:cNvPr id="439308" name="Text Box 12"/>
          <p:cNvSpPr txBox="1">
            <a:spLocks noChangeArrowheads="1"/>
          </p:cNvSpPr>
          <p:nvPr/>
        </p:nvSpPr>
        <p:spPr bwMode="auto">
          <a:xfrm>
            <a:off x="6172200" y="23622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a:t>
            </a:r>
            <a:endParaRPr lang="en-US" sz="5400">
              <a:solidFill>
                <a:schemeClr val="bg1"/>
              </a:solidFill>
              <a:effectLst>
                <a:outerShdw blurRad="38100" dist="38100" dir="2700000" algn="tl">
                  <a:srgbClr val="C0C0C0"/>
                </a:outerShdw>
              </a:effectLst>
            </a:endParaRPr>
          </a:p>
        </p:txBody>
      </p:sp>
      <p:sp>
        <p:nvSpPr>
          <p:cNvPr id="439309" name="Text Box 13"/>
          <p:cNvSpPr txBox="1">
            <a:spLocks noChangeArrowheads="1"/>
          </p:cNvSpPr>
          <p:nvPr/>
        </p:nvSpPr>
        <p:spPr bwMode="auto">
          <a:xfrm>
            <a:off x="4038600" y="35052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a:t>
            </a:r>
            <a:endParaRPr lang="en-US" sz="5400">
              <a:solidFill>
                <a:schemeClr val="bg1"/>
              </a:solidFill>
              <a:effectLst>
                <a:outerShdw blurRad="38100" dist="38100" dir="2700000" algn="tl">
                  <a:srgbClr val="C0C0C0"/>
                </a:outerShdw>
              </a:effectLst>
            </a:endParaRPr>
          </a:p>
        </p:txBody>
      </p:sp>
      <p:sp>
        <p:nvSpPr>
          <p:cNvPr id="439310" name="Text Box 14"/>
          <p:cNvSpPr txBox="1">
            <a:spLocks noChangeArrowheads="1"/>
          </p:cNvSpPr>
          <p:nvPr/>
        </p:nvSpPr>
        <p:spPr bwMode="auto">
          <a:xfrm>
            <a:off x="5791200" y="45720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5400">
              <a:solidFill>
                <a:schemeClr val="bg1"/>
              </a:solidFill>
              <a:effectLst>
                <a:outerShdw blurRad="38100" dist="38100" dir="2700000" algn="tl">
                  <a:srgbClr val="C0C0C0"/>
                </a:outerShdw>
              </a:effectLst>
            </a:endParaRPr>
          </a:p>
        </p:txBody>
      </p:sp>
      <p:sp>
        <p:nvSpPr>
          <p:cNvPr id="439311" name="Text Box 15"/>
          <p:cNvSpPr txBox="1">
            <a:spLocks noChangeArrowheads="1"/>
          </p:cNvSpPr>
          <p:nvPr/>
        </p:nvSpPr>
        <p:spPr bwMode="auto">
          <a:xfrm>
            <a:off x="36576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39312" name="Text Box 16"/>
          <p:cNvSpPr txBox="1">
            <a:spLocks noChangeArrowheads="1"/>
          </p:cNvSpPr>
          <p:nvPr/>
        </p:nvSpPr>
        <p:spPr bwMode="auto">
          <a:xfrm>
            <a:off x="5410200" y="548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 fire goes before Him </a:t>
            </a:r>
            <a:endParaRPr lang="en-US" sz="5400">
              <a:solidFill>
                <a:schemeClr val="bg1"/>
              </a:solidFill>
              <a:effectLst>
                <a:outerShdw blurRad="38100" dist="38100" dir="2700000" algn="tl">
                  <a:srgbClr val="000000"/>
                </a:outerShdw>
              </a:effectLst>
            </a:endParaRPr>
          </a:p>
        </p:txBody>
      </p:sp>
      <p:sp>
        <p:nvSpPr>
          <p:cNvPr id="440323"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burns up all His enemies </a:t>
            </a:r>
            <a:endParaRPr lang="en-US" sz="5400">
              <a:solidFill>
                <a:schemeClr val="bg1"/>
              </a:solidFill>
              <a:effectLst>
                <a:outerShdw blurRad="38100" dist="38100" dir="2700000" algn="tl">
                  <a:srgbClr val="000000"/>
                </a:outerShdw>
              </a:effectLst>
            </a:endParaRPr>
          </a:p>
        </p:txBody>
      </p:sp>
      <p:sp>
        <p:nvSpPr>
          <p:cNvPr id="440324" name="Text Box 4"/>
          <p:cNvSpPr txBox="1">
            <a:spLocks noChangeArrowheads="1"/>
          </p:cNvSpPr>
          <p:nvPr/>
        </p:nvSpPr>
        <p:spPr bwMode="auto">
          <a:xfrm>
            <a:off x="0" y="2895600"/>
            <a:ext cx="9144000" cy="119062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hills melt like wax at the presence of the Lord </a:t>
            </a:r>
            <a:endParaRPr lang="en-US" sz="5400">
              <a:solidFill>
                <a:schemeClr val="bg1"/>
              </a:solidFill>
              <a:effectLst>
                <a:outerShdw blurRad="38100" dist="38100" dir="2700000" algn="tl">
                  <a:srgbClr val="000000"/>
                </a:outerShdw>
              </a:effectLst>
            </a:endParaRPr>
          </a:p>
        </p:txBody>
      </p:sp>
      <p:sp>
        <p:nvSpPr>
          <p:cNvPr id="440325" name="Text Box 5"/>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At the presence of the Lord </a:t>
            </a:r>
            <a:endParaRPr lang="en-US" sz="5400">
              <a:solidFill>
                <a:schemeClr val="bg1"/>
              </a:solidFill>
              <a:effectLst>
                <a:outerShdw blurRad="38100" dist="38100" dir="2700000" algn="tl">
                  <a:srgbClr val="000000"/>
                </a:outerShdw>
              </a:effectLst>
            </a:endParaRPr>
          </a:p>
        </p:txBody>
      </p:sp>
      <p:sp>
        <p:nvSpPr>
          <p:cNvPr id="440326" name="Text Box 6"/>
          <p:cNvSpPr txBox="1">
            <a:spLocks noChangeArrowheads="1"/>
          </p:cNvSpPr>
          <p:nvPr/>
        </p:nvSpPr>
        <p:spPr bwMode="auto">
          <a:xfrm>
            <a:off x="2819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0327" name="Text Box 7"/>
          <p:cNvSpPr txBox="1">
            <a:spLocks noChangeArrowheads="1"/>
          </p:cNvSpPr>
          <p:nvPr/>
        </p:nvSpPr>
        <p:spPr bwMode="auto">
          <a:xfrm>
            <a:off x="4800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440328" name="Text Box 8"/>
          <p:cNvSpPr txBox="1">
            <a:spLocks noChangeArrowheads="1"/>
          </p:cNvSpPr>
          <p:nvPr/>
        </p:nvSpPr>
        <p:spPr bwMode="auto">
          <a:xfrm>
            <a:off x="5867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0329" name="Text Box 9"/>
          <p:cNvSpPr txBox="1">
            <a:spLocks noChangeArrowheads="1"/>
          </p:cNvSpPr>
          <p:nvPr/>
        </p:nvSpPr>
        <p:spPr bwMode="auto">
          <a:xfrm>
            <a:off x="2895600" y="144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0330" name="Text Box 10"/>
          <p:cNvSpPr txBox="1">
            <a:spLocks noChangeArrowheads="1"/>
          </p:cNvSpPr>
          <p:nvPr/>
        </p:nvSpPr>
        <p:spPr bwMode="auto">
          <a:xfrm>
            <a:off x="5638800" y="144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440331" name="Text Box 11"/>
          <p:cNvSpPr txBox="1">
            <a:spLocks noChangeArrowheads="1"/>
          </p:cNvSpPr>
          <p:nvPr/>
        </p:nvSpPr>
        <p:spPr bwMode="auto">
          <a:xfrm>
            <a:off x="6705600" y="144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0332" name="Text Box 12"/>
          <p:cNvSpPr txBox="1">
            <a:spLocks noChangeArrowheads="1"/>
          </p:cNvSpPr>
          <p:nvPr/>
        </p:nvSpPr>
        <p:spPr bwMode="auto">
          <a:xfrm>
            <a:off x="12954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0333" name="Text Box 13"/>
          <p:cNvSpPr txBox="1">
            <a:spLocks noChangeArrowheads="1"/>
          </p:cNvSpPr>
          <p:nvPr/>
        </p:nvSpPr>
        <p:spPr bwMode="auto">
          <a:xfrm>
            <a:off x="38862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0334" name="Text Box 14"/>
          <p:cNvSpPr txBox="1">
            <a:spLocks noChangeArrowheads="1"/>
          </p:cNvSpPr>
          <p:nvPr/>
        </p:nvSpPr>
        <p:spPr bwMode="auto">
          <a:xfrm>
            <a:off x="32004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0335" name="Text Box 15"/>
          <p:cNvSpPr txBox="1">
            <a:spLocks noChangeArrowheads="1"/>
          </p:cNvSpPr>
          <p:nvPr/>
        </p:nvSpPr>
        <p:spPr bwMode="auto">
          <a:xfrm>
            <a:off x="61722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heavens declare His righteousness</a:t>
            </a:r>
            <a:endParaRPr lang="en-US" sz="5400">
              <a:solidFill>
                <a:schemeClr val="bg1"/>
              </a:solidFill>
              <a:effectLst>
                <a:outerShdw blurRad="38100" dist="38100" dir="2700000" algn="tl">
                  <a:srgbClr val="000000"/>
                </a:outerShdw>
              </a:effectLst>
            </a:endParaRPr>
          </a:p>
        </p:txBody>
      </p:sp>
      <p:sp>
        <p:nvSpPr>
          <p:cNvPr id="441347" name="Text Box 3"/>
          <p:cNvSpPr txBox="1">
            <a:spLocks noChangeArrowheads="1"/>
          </p:cNvSpPr>
          <p:nvPr/>
        </p:nvSpPr>
        <p:spPr bwMode="auto">
          <a:xfrm>
            <a:off x="1981200" y="45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1348" name="Text Box 4"/>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people see His glory</a:t>
            </a:r>
            <a:endParaRPr lang="en-US" sz="5400">
              <a:solidFill>
                <a:schemeClr val="bg1"/>
              </a:solidFill>
              <a:effectLst>
                <a:outerShdw blurRad="38100" dist="38100" dir="2700000" algn="tl">
                  <a:srgbClr val="000000"/>
                </a:outerShdw>
              </a:effectLst>
            </a:endParaRPr>
          </a:p>
        </p:txBody>
      </p:sp>
      <p:sp>
        <p:nvSpPr>
          <p:cNvPr id="441349" name="Text Box 5"/>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You oh Lord are exalted over all the earth</a:t>
            </a:r>
            <a:endParaRPr lang="en-US" sz="5400">
              <a:solidFill>
                <a:schemeClr val="bg1"/>
              </a:solidFill>
              <a:effectLst>
                <a:outerShdw blurRad="38100" dist="38100" dir="2700000" algn="tl">
                  <a:srgbClr val="000000"/>
                </a:outerShdw>
              </a:effectLst>
            </a:endParaRPr>
          </a:p>
        </p:txBody>
      </p:sp>
      <p:sp>
        <p:nvSpPr>
          <p:cNvPr id="441350" name="Text Box 6"/>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Over all the earth</a:t>
            </a:r>
            <a:endParaRPr lang="en-US" sz="5400">
              <a:solidFill>
                <a:schemeClr val="bg1"/>
              </a:solidFill>
              <a:effectLst>
                <a:outerShdw blurRad="38100" dist="38100" dir="2700000" algn="tl">
                  <a:srgbClr val="000000"/>
                </a:outerShdw>
              </a:effectLst>
            </a:endParaRPr>
          </a:p>
        </p:txBody>
      </p:sp>
      <p:sp>
        <p:nvSpPr>
          <p:cNvPr id="441351" name="Text Box 7"/>
          <p:cNvSpPr txBox="1">
            <a:spLocks noChangeArrowheads="1"/>
          </p:cNvSpPr>
          <p:nvPr/>
        </p:nvSpPr>
        <p:spPr bwMode="auto">
          <a:xfrm>
            <a:off x="5410200" y="45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441352" name="Text Box 8"/>
          <p:cNvSpPr txBox="1">
            <a:spLocks noChangeArrowheads="1"/>
          </p:cNvSpPr>
          <p:nvPr/>
        </p:nvSpPr>
        <p:spPr bwMode="auto">
          <a:xfrm>
            <a:off x="7086600" y="45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1353" name="Text Box 9"/>
          <p:cNvSpPr txBox="1">
            <a:spLocks noChangeArrowheads="1"/>
          </p:cNvSpPr>
          <p:nvPr/>
        </p:nvSpPr>
        <p:spPr bwMode="auto">
          <a:xfrm>
            <a:off x="30480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1354" name="Text Box 10"/>
          <p:cNvSpPr txBox="1">
            <a:spLocks noChangeArrowheads="1"/>
          </p:cNvSpPr>
          <p:nvPr/>
        </p:nvSpPr>
        <p:spPr bwMode="auto">
          <a:xfrm>
            <a:off x="54864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441355" name="Text Box 11"/>
          <p:cNvSpPr txBox="1">
            <a:spLocks noChangeArrowheads="1"/>
          </p:cNvSpPr>
          <p:nvPr/>
        </p:nvSpPr>
        <p:spPr bwMode="auto">
          <a:xfrm>
            <a:off x="65532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1356" name="Text Box 12"/>
          <p:cNvSpPr txBox="1">
            <a:spLocks noChangeArrowheads="1"/>
          </p:cNvSpPr>
          <p:nvPr/>
        </p:nvSpPr>
        <p:spPr bwMode="auto">
          <a:xfrm>
            <a:off x="9144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1357" name="Text Box 13"/>
          <p:cNvSpPr txBox="1">
            <a:spLocks noChangeArrowheads="1"/>
          </p:cNvSpPr>
          <p:nvPr/>
        </p:nvSpPr>
        <p:spPr bwMode="auto">
          <a:xfrm>
            <a:off x="43434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1358" name="Text Box 14"/>
          <p:cNvSpPr txBox="1">
            <a:spLocks noChangeArrowheads="1"/>
          </p:cNvSpPr>
          <p:nvPr/>
        </p:nvSpPr>
        <p:spPr bwMode="auto">
          <a:xfrm>
            <a:off x="77724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1359" name="Text Box 15"/>
          <p:cNvSpPr txBox="1">
            <a:spLocks noChangeArrowheads="1"/>
          </p:cNvSpPr>
          <p:nvPr/>
        </p:nvSpPr>
        <p:spPr bwMode="auto">
          <a:xfrm>
            <a:off x="52578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524000" y="609600"/>
            <a:ext cx="6248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Blessing and honor,</a:t>
            </a:r>
          </a:p>
        </p:txBody>
      </p:sp>
      <p:sp>
        <p:nvSpPr>
          <p:cNvPr id="442371" name="Text Box 3"/>
          <p:cNvSpPr txBox="1">
            <a:spLocks noChangeArrowheads="1"/>
          </p:cNvSpPr>
          <p:nvPr/>
        </p:nvSpPr>
        <p:spPr bwMode="auto">
          <a:xfrm>
            <a:off x="1371600" y="1905000"/>
            <a:ext cx="6858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Glory and power</a:t>
            </a:r>
          </a:p>
        </p:txBody>
      </p:sp>
      <p:sp>
        <p:nvSpPr>
          <p:cNvPr id="442372" name="Text Box 4"/>
          <p:cNvSpPr txBox="1">
            <a:spLocks noChangeArrowheads="1"/>
          </p:cNvSpPr>
          <p:nvPr/>
        </p:nvSpPr>
        <p:spPr bwMode="auto">
          <a:xfrm>
            <a:off x="685800" y="2971800"/>
            <a:ext cx="75438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 unto the Ancient of Days;</a:t>
            </a:r>
          </a:p>
        </p:txBody>
      </p:sp>
      <p:sp>
        <p:nvSpPr>
          <p:cNvPr id="442373" name="Text Box 5"/>
          <p:cNvSpPr txBox="1">
            <a:spLocks noChangeArrowheads="1"/>
          </p:cNvSpPr>
          <p:nvPr/>
        </p:nvSpPr>
        <p:spPr bwMode="auto">
          <a:xfrm>
            <a:off x="0" y="4191000"/>
            <a:ext cx="51816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From every nation,</a:t>
            </a:r>
          </a:p>
        </p:txBody>
      </p:sp>
      <p:sp>
        <p:nvSpPr>
          <p:cNvPr id="442374" name="Text Box 6"/>
          <p:cNvSpPr txBox="1">
            <a:spLocks noChangeArrowheads="1"/>
          </p:cNvSpPr>
          <p:nvPr/>
        </p:nvSpPr>
        <p:spPr bwMode="auto">
          <a:xfrm>
            <a:off x="4876800" y="4191000"/>
            <a:ext cx="4267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All of creation</a:t>
            </a:r>
          </a:p>
        </p:txBody>
      </p:sp>
      <p:sp>
        <p:nvSpPr>
          <p:cNvPr id="442375" name="Text Box 7"/>
          <p:cNvSpPr txBox="1">
            <a:spLocks noChangeArrowheads="1"/>
          </p:cNvSpPr>
          <p:nvPr/>
        </p:nvSpPr>
        <p:spPr bwMode="auto">
          <a:xfrm>
            <a:off x="0" y="5562600"/>
            <a:ext cx="8763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Bow before the Ancient of Days.</a:t>
            </a:r>
          </a:p>
        </p:txBody>
      </p:sp>
      <p:sp>
        <p:nvSpPr>
          <p:cNvPr id="442376" name="Text Box 8"/>
          <p:cNvSpPr txBox="1">
            <a:spLocks noChangeArrowheads="1"/>
          </p:cNvSpPr>
          <p:nvPr/>
        </p:nvSpPr>
        <p:spPr bwMode="auto">
          <a:xfrm>
            <a:off x="2133600" y="3048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77" name="Text Box 9"/>
          <p:cNvSpPr txBox="1">
            <a:spLocks noChangeArrowheads="1"/>
          </p:cNvSpPr>
          <p:nvPr/>
        </p:nvSpPr>
        <p:spPr bwMode="auto">
          <a:xfrm>
            <a:off x="6172200" y="381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78" name="Text Box 10"/>
          <p:cNvSpPr txBox="1">
            <a:spLocks noChangeArrowheads="1"/>
          </p:cNvSpPr>
          <p:nvPr/>
        </p:nvSpPr>
        <p:spPr bwMode="auto">
          <a:xfrm>
            <a:off x="6172200" y="17526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79" name="Text Box 11"/>
          <p:cNvSpPr txBox="1">
            <a:spLocks noChangeArrowheads="1"/>
          </p:cNvSpPr>
          <p:nvPr/>
        </p:nvSpPr>
        <p:spPr bwMode="auto">
          <a:xfrm>
            <a:off x="7315200" y="266700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    Bm</a:t>
            </a:r>
            <a:endParaRPr lang="en-US" sz="5400">
              <a:solidFill>
                <a:schemeClr val="bg1"/>
              </a:solidFill>
              <a:effectLst>
                <a:outerShdw blurRad="38100" dist="38100" dir="2700000" algn="tl">
                  <a:srgbClr val="C0C0C0"/>
                </a:outerShdw>
              </a:effectLst>
            </a:endParaRPr>
          </a:p>
        </p:txBody>
      </p:sp>
      <p:sp>
        <p:nvSpPr>
          <p:cNvPr id="442380" name="Text Box 12"/>
          <p:cNvSpPr txBox="1">
            <a:spLocks noChangeArrowheads="1"/>
          </p:cNvSpPr>
          <p:nvPr/>
        </p:nvSpPr>
        <p:spPr bwMode="auto">
          <a:xfrm>
            <a:off x="381000" y="38862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81" name="Text Box 13"/>
          <p:cNvSpPr txBox="1">
            <a:spLocks noChangeArrowheads="1"/>
          </p:cNvSpPr>
          <p:nvPr/>
        </p:nvSpPr>
        <p:spPr bwMode="auto">
          <a:xfrm>
            <a:off x="8001000" y="39624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82" name="Text Box 14"/>
          <p:cNvSpPr txBox="1">
            <a:spLocks noChangeArrowheads="1"/>
          </p:cNvSpPr>
          <p:nvPr/>
        </p:nvSpPr>
        <p:spPr bwMode="auto">
          <a:xfrm>
            <a:off x="4267200" y="40386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83" name="Text Box 15"/>
          <p:cNvSpPr txBox="1">
            <a:spLocks noChangeArrowheads="1"/>
          </p:cNvSpPr>
          <p:nvPr/>
        </p:nvSpPr>
        <p:spPr bwMode="auto">
          <a:xfrm>
            <a:off x="7772400" y="5334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2384" name="Text Box 16"/>
          <p:cNvSpPr txBox="1">
            <a:spLocks noChangeArrowheads="1"/>
          </p:cNvSpPr>
          <p:nvPr/>
        </p:nvSpPr>
        <p:spPr bwMode="auto">
          <a:xfrm>
            <a:off x="4419600" y="3810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Em/D</a:t>
            </a:r>
            <a:endParaRPr lang="en-US" sz="5400">
              <a:solidFill>
                <a:schemeClr val="bg1"/>
              </a:solidFill>
              <a:effectLst>
                <a:outerShdw blurRad="38100" dist="38100" dir="2700000" algn="tl">
                  <a:srgbClr val="C0C0C0"/>
                </a:outerShdw>
              </a:effectLst>
            </a:endParaRPr>
          </a:p>
        </p:txBody>
      </p:sp>
      <p:sp>
        <p:nvSpPr>
          <p:cNvPr id="442385" name="Text Box 17"/>
          <p:cNvSpPr txBox="1">
            <a:spLocks noChangeArrowheads="1"/>
          </p:cNvSpPr>
          <p:nvPr/>
        </p:nvSpPr>
        <p:spPr bwMode="auto">
          <a:xfrm>
            <a:off x="4343400" y="17526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Em/D</a:t>
            </a:r>
            <a:endParaRPr lang="en-US" sz="5400">
              <a:solidFill>
                <a:schemeClr val="bg1"/>
              </a:solidFill>
              <a:effectLst>
                <a:outerShdw blurRad="38100" dist="38100" dir="2700000" algn="tl">
                  <a:srgbClr val="C0C0C0"/>
                </a:outerShdw>
              </a:effectLst>
            </a:endParaRPr>
          </a:p>
        </p:txBody>
      </p:sp>
      <p:sp>
        <p:nvSpPr>
          <p:cNvPr id="442386" name="Text Box 18"/>
          <p:cNvSpPr txBox="1">
            <a:spLocks noChangeArrowheads="1"/>
          </p:cNvSpPr>
          <p:nvPr/>
        </p:nvSpPr>
        <p:spPr bwMode="auto">
          <a:xfrm>
            <a:off x="6934200" y="39624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Em/D</a:t>
            </a:r>
            <a:endParaRPr lang="en-US" sz="5400">
              <a:solidFill>
                <a:schemeClr val="bg1"/>
              </a:solidFill>
              <a:effectLst>
                <a:outerShdw blurRad="38100" dist="38100" dir="2700000" algn="tl">
                  <a:srgbClr val="C0C0C0"/>
                </a:outerShdw>
              </a:effectLst>
            </a:endParaRPr>
          </a:p>
        </p:txBody>
      </p:sp>
      <p:sp>
        <p:nvSpPr>
          <p:cNvPr id="442387" name="Text Box 19"/>
          <p:cNvSpPr txBox="1">
            <a:spLocks noChangeArrowheads="1"/>
          </p:cNvSpPr>
          <p:nvPr/>
        </p:nvSpPr>
        <p:spPr bwMode="auto">
          <a:xfrm>
            <a:off x="2286000" y="39624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Em/D</a:t>
            </a:r>
            <a:endParaRPr lang="en-US" sz="5400">
              <a:solidFill>
                <a:schemeClr val="bg1"/>
              </a:solidFill>
              <a:effectLst>
                <a:outerShdw blurRad="38100" dist="38100" dir="2700000" algn="tl">
                  <a:srgbClr val="C0C0C0"/>
                </a:outerShdw>
              </a:effectLst>
            </a:endParaRPr>
          </a:p>
        </p:txBody>
      </p:sp>
      <p:sp>
        <p:nvSpPr>
          <p:cNvPr id="442388" name="Text Box 20"/>
          <p:cNvSpPr txBox="1">
            <a:spLocks noChangeArrowheads="1"/>
          </p:cNvSpPr>
          <p:nvPr/>
        </p:nvSpPr>
        <p:spPr bwMode="auto">
          <a:xfrm>
            <a:off x="5867400" y="27432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A2/C#</a:t>
            </a:r>
            <a:endParaRPr lang="en-US" sz="5400">
              <a:solidFill>
                <a:schemeClr val="bg1"/>
              </a:solidFill>
              <a:effectLst>
                <a:outerShdw blurRad="38100" dist="38100" dir="2700000" algn="tl">
                  <a:srgbClr val="C0C0C0"/>
                </a:outerShdw>
              </a:effectLst>
            </a:endParaRPr>
          </a:p>
        </p:txBody>
      </p:sp>
      <p:sp>
        <p:nvSpPr>
          <p:cNvPr id="442389" name="Text Box 21"/>
          <p:cNvSpPr txBox="1">
            <a:spLocks noChangeArrowheads="1"/>
          </p:cNvSpPr>
          <p:nvPr/>
        </p:nvSpPr>
        <p:spPr bwMode="auto">
          <a:xfrm>
            <a:off x="6019800" y="53340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A2/C#</a:t>
            </a:r>
            <a:endParaRPr lang="en-US" sz="5400">
              <a:solidFill>
                <a:schemeClr val="bg1"/>
              </a:solidFill>
              <a:effectLst>
                <a:outerShdw blurRad="38100" dist="38100" dir="2700000" algn="tl">
                  <a:srgbClr val="C0C0C0"/>
                </a:outerShdw>
              </a:effectLst>
            </a:endParaRPr>
          </a:p>
        </p:txBody>
      </p:sp>
      <p:sp>
        <p:nvSpPr>
          <p:cNvPr id="442390" name="Text Box 22"/>
          <p:cNvSpPr txBox="1">
            <a:spLocks noChangeArrowheads="1"/>
          </p:cNvSpPr>
          <p:nvPr/>
        </p:nvSpPr>
        <p:spPr bwMode="auto">
          <a:xfrm>
            <a:off x="8153400" y="26670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A2/C#</a:t>
            </a:r>
            <a:endParaRPr lang="en-US" sz="5400">
              <a:solidFill>
                <a:schemeClr val="bg1"/>
              </a:solidFill>
              <a:effectLst>
                <a:outerShdw blurRad="38100" dist="38100" dir="2700000" algn="tl">
                  <a:srgbClr val="C0C0C0"/>
                </a:outerShdw>
              </a:effectLst>
            </a:endParaRPr>
          </a:p>
        </p:txBody>
      </p:sp>
      <p:sp>
        <p:nvSpPr>
          <p:cNvPr id="442391" name="Text Box 23"/>
          <p:cNvSpPr txBox="1">
            <a:spLocks noChangeArrowheads="1"/>
          </p:cNvSpPr>
          <p:nvPr/>
        </p:nvSpPr>
        <p:spPr bwMode="auto">
          <a:xfrm>
            <a:off x="533400" y="52578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1026"/>
          <p:cNvSpPr txBox="1">
            <a:spLocks noChangeArrowheads="1"/>
          </p:cNvSpPr>
          <p:nvPr/>
        </p:nvSpPr>
        <p:spPr bwMode="auto">
          <a:xfrm>
            <a:off x="0" y="381000"/>
            <a:ext cx="8763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Every tongue in heaven and earth</a:t>
            </a:r>
            <a:endParaRPr lang="en-US" sz="4800">
              <a:solidFill>
                <a:schemeClr val="bg1"/>
              </a:solidFill>
              <a:effectLst>
                <a:outerShdw blurRad="38100" dist="38100" dir="2700000" algn="tl">
                  <a:srgbClr val="000000"/>
                </a:outerShdw>
              </a:effectLst>
            </a:endParaRPr>
          </a:p>
        </p:txBody>
      </p:sp>
      <p:sp>
        <p:nvSpPr>
          <p:cNvPr id="443395" name="Text Box 1027"/>
          <p:cNvSpPr txBox="1">
            <a:spLocks noChangeArrowheads="1"/>
          </p:cNvSpPr>
          <p:nvPr/>
        </p:nvSpPr>
        <p:spPr bwMode="auto">
          <a:xfrm>
            <a:off x="457200" y="1371600"/>
            <a:ext cx="80772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Shall declare Your glory,</a:t>
            </a:r>
            <a:endParaRPr lang="en-US" sz="4800">
              <a:solidFill>
                <a:schemeClr val="bg1"/>
              </a:solidFill>
              <a:effectLst>
                <a:outerShdw blurRad="38100" dist="38100" dir="2700000" algn="tl">
                  <a:srgbClr val="000000"/>
                </a:outerShdw>
              </a:effectLst>
            </a:endParaRPr>
          </a:p>
        </p:txBody>
      </p:sp>
      <p:sp>
        <p:nvSpPr>
          <p:cNvPr id="443396" name="Text Box 1028"/>
          <p:cNvSpPr txBox="1">
            <a:spLocks noChangeArrowheads="1"/>
          </p:cNvSpPr>
          <p:nvPr/>
        </p:nvSpPr>
        <p:spPr bwMode="auto">
          <a:xfrm>
            <a:off x="-304800" y="2362200"/>
            <a:ext cx="97536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Every knee will bow at Your throne</a:t>
            </a:r>
            <a:endParaRPr lang="en-US" sz="4800">
              <a:solidFill>
                <a:schemeClr val="bg1"/>
              </a:solidFill>
              <a:effectLst>
                <a:outerShdw blurRad="38100" dist="38100" dir="2700000" algn="tl">
                  <a:srgbClr val="000000"/>
                </a:outerShdw>
              </a:effectLst>
            </a:endParaRPr>
          </a:p>
        </p:txBody>
      </p:sp>
      <p:sp>
        <p:nvSpPr>
          <p:cNvPr id="443397" name="Text Box 1029"/>
          <p:cNvSpPr txBox="1">
            <a:spLocks noChangeArrowheads="1"/>
          </p:cNvSpPr>
          <p:nvPr/>
        </p:nvSpPr>
        <p:spPr bwMode="auto">
          <a:xfrm>
            <a:off x="2514600" y="3276600"/>
            <a:ext cx="42672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In worship;</a:t>
            </a:r>
            <a:endParaRPr lang="en-US" sz="4800">
              <a:solidFill>
                <a:schemeClr val="bg1"/>
              </a:solidFill>
              <a:effectLst>
                <a:outerShdw blurRad="38100" dist="38100" dir="2700000" algn="tl">
                  <a:srgbClr val="000000"/>
                </a:outerShdw>
              </a:effectLst>
            </a:endParaRPr>
          </a:p>
        </p:txBody>
      </p:sp>
      <p:sp>
        <p:nvSpPr>
          <p:cNvPr id="443398" name="Text Box 1030"/>
          <p:cNvSpPr txBox="1">
            <a:spLocks noChangeArrowheads="1"/>
          </p:cNvSpPr>
          <p:nvPr/>
        </p:nvSpPr>
        <p:spPr bwMode="auto">
          <a:xfrm>
            <a:off x="0" y="419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You will be exalted Oh God</a:t>
            </a:r>
            <a:endParaRPr lang="en-US" sz="4800">
              <a:solidFill>
                <a:schemeClr val="bg1"/>
              </a:solidFill>
              <a:effectLst>
                <a:outerShdw blurRad="38100" dist="38100" dir="2700000" algn="tl">
                  <a:srgbClr val="000000"/>
                </a:outerShdw>
              </a:effectLst>
            </a:endParaRPr>
          </a:p>
        </p:txBody>
      </p:sp>
      <p:sp>
        <p:nvSpPr>
          <p:cNvPr id="443399" name="Text Box 1031"/>
          <p:cNvSpPr txBox="1">
            <a:spLocks noChangeArrowheads="1"/>
          </p:cNvSpPr>
          <p:nvPr/>
        </p:nvSpPr>
        <p:spPr bwMode="auto">
          <a:xfrm>
            <a:off x="228600" y="5105400"/>
            <a:ext cx="48768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Your</a:t>
            </a:r>
            <a:r>
              <a:rPr lang="en-US" sz="4000">
                <a:solidFill>
                  <a:schemeClr val="bg1"/>
                </a:solidFill>
              </a:rPr>
              <a:t> </a:t>
            </a:r>
            <a:r>
              <a:rPr lang="en-US" sz="4000">
                <a:solidFill>
                  <a:schemeClr val="bg1"/>
                </a:solidFill>
                <a:effectLst>
                  <a:outerShdw blurRad="38100" dist="38100" dir="2700000" algn="tl">
                    <a:srgbClr val="000000"/>
                  </a:outerShdw>
                </a:effectLst>
              </a:rPr>
              <a:t>kingdom</a:t>
            </a:r>
          </a:p>
        </p:txBody>
      </p:sp>
      <p:sp>
        <p:nvSpPr>
          <p:cNvPr id="443400" name="Text Box 1032"/>
          <p:cNvSpPr txBox="1">
            <a:spLocks noChangeArrowheads="1"/>
          </p:cNvSpPr>
          <p:nvPr/>
        </p:nvSpPr>
        <p:spPr bwMode="auto">
          <a:xfrm>
            <a:off x="4572000" y="5105400"/>
            <a:ext cx="4572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will not pass away</a:t>
            </a:r>
            <a:endParaRPr lang="en-US" sz="4800">
              <a:solidFill>
                <a:schemeClr val="bg1"/>
              </a:solidFill>
              <a:effectLst>
                <a:outerShdw blurRad="38100" dist="38100" dir="2700000" algn="tl">
                  <a:srgbClr val="000000"/>
                </a:outerShdw>
              </a:effectLst>
            </a:endParaRPr>
          </a:p>
        </p:txBody>
      </p:sp>
      <p:sp>
        <p:nvSpPr>
          <p:cNvPr id="443401" name="Text Box 1033"/>
          <p:cNvSpPr txBox="1">
            <a:spLocks noChangeArrowheads="1"/>
          </p:cNvSpPr>
          <p:nvPr/>
        </p:nvSpPr>
        <p:spPr bwMode="auto">
          <a:xfrm>
            <a:off x="914400" y="6096000"/>
            <a:ext cx="7239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Oh Ancient of Days.</a:t>
            </a:r>
            <a:endParaRPr lang="en-US" sz="4800">
              <a:solidFill>
                <a:schemeClr val="bg1"/>
              </a:solidFill>
              <a:effectLst>
                <a:outerShdw blurRad="38100" dist="38100" dir="2700000" algn="tl">
                  <a:srgbClr val="000000"/>
                </a:outerShdw>
              </a:effectLst>
            </a:endParaRPr>
          </a:p>
        </p:txBody>
      </p:sp>
      <p:sp>
        <p:nvSpPr>
          <p:cNvPr id="443402" name="Text Box 1034"/>
          <p:cNvSpPr txBox="1">
            <a:spLocks noChangeArrowheads="1"/>
          </p:cNvSpPr>
          <p:nvPr/>
        </p:nvSpPr>
        <p:spPr bwMode="auto">
          <a:xfrm>
            <a:off x="914400" y="2286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443403" name="Text Box 1035"/>
          <p:cNvSpPr txBox="1">
            <a:spLocks noChangeArrowheads="1"/>
          </p:cNvSpPr>
          <p:nvPr/>
        </p:nvSpPr>
        <p:spPr bwMode="auto">
          <a:xfrm>
            <a:off x="4267200" y="2286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443404" name="Text Box 1036"/>
          <p:cNvSpPr txBox="1">
            <a:spLocks noChangeArrowheads="1"/>
          </p:cNvSpPr>
          <p:nvPr/>
        </p:nvSpPr>
        <p:spPr bwMode="auto">
          <a:xfrm>
            <a:off x="4114800" y="2133600"/>
            <a:ext cx="990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443405" name="Text Box 1037"/>
          <p:cNvSpPr txBox="1">
            <a:spLocks noChangeArrowheads="1"/>
          </p:cNvSpPr>
          <p:nvPr/>
        </p:nvSpPr>
        <p:spPr bwMode="auto">
          <a:xfrm>
            <a:off x="4495800" y="3962400"/>
            <a:ext cx="838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443406" name="Text Box 1038"/>
          <p:cNvSpPr txBox="1">
            <a:spLocks noChangeArrowheads="1"/>
          </p:cNvSpPr>
          <p:nvPr/>
        </p:nvSpPr>
        <p:spPr bwMode="auto">
          <a:xfrm>
            <a:off x="5791200" y="4953000"/>
            <a:ext cx="838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443407" name="Text Box 1039"/>
          <p:cNvSpPr txBox="1">
            <a:spLocks noChangeArrowheads="1"/>
          </p:cNvSpPr>
          <p:nvPr/>
        </p:nvSpPr>
        <p:spPr bwMode="auto">
          <a:xfrm>
            <a:off x="6934200" y="2286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3408" name="Text Box 1040"/>
          <p:cNvSpPr txBox="1">
            <a:spLocks noChangeArrowheads="1"/>
          </p:cNvSpPr>
          <p:nvPr/>
        </p:nvSpPr>
        <p:spPr bwMode="auto">
          <a:xfrm>
            <a:off x="3200400" y="3048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3409" name="Text Box 1041"/>
          <p:cNvSpPr txBox="1">
            <a:spLocks noChangeArrowheads="1"/>
          </p:cNvSpPr>
          <p:nvPr/>
        </p:nvSpPr>
        <p:spPr bwMode="auto">
          <a:xfrm>
            <a:off x="7315200" y="38862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3410" name="Text Box 1042"/>
          <p:cNvSpPr txBox="1">
            <a:spLocks noChangeArrowheads="1"/>
          </p:cNvSpPr>
          <p:nvPr/>
        </p:nvSpPr>
        <p:spPr bwMode="auto">
          <a:xfrm>
            <a:off x="8229600" y="4953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443411" name="Text Box 1043"/>
          <p:cNvSpPr txBox="1">
            <a:spLocks noChangeArrowheads="1"/>
          </p:cNvSpPr>
          <p:nvPr/>
        </p:nvSpPr>
        <p:spPr bwMode="auto">
          <a:xfrm>
            <a:off x="4648200" y="11430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443412" name="Text Box 1044"/>
          <p:cNvSpPr txBox="1">
            <a:spLocks noChangeArrowheads="1"/>
          </p:cNvSpPr>
          <p:nvPr/>
        </p:nvSpPr>
        <p:spPr bwMode="auto">
          <a:xfrm>
            <a:off x="3962400" y="3124200"/>
            <a:ext cx="1600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D/F#     F#m7</a:t>
            </a:r>
            <a:endParaRPr lang="en-US" sz="5400">
              <a:solidFill>
                <a:schemeClr val="bg1"/>
              </a:solidFill>
              <a:effectLst>
                <a:outerShdw blurRad="38100" dist="38100" dir="2700000" algn="tl">
                  <a:srgbClr val="C0C0C0"/>
                </a:outerShdw>
              </a:effectLst>
            </a:endParaRPr>
          </a:p>
        </p:txBody>
      </p:sp>
      <p:sp>
        <p:nvSpPr>
          <p:cNvPr id="443413" name="Text Box 1045"/>
          <p:cNvSpPr txBox="1">
            <a:spLocks noChangeArrowheads="1"/>
          </p:cNvSpPr>
          <p:nvPr/>
        </p:nvSpPr>
        <p:spPr bwMode="auto">
          <a:xfrm>
            <a:off x="685800" y="4800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443414" name="Text Box 1046"/>
          <p:cNvSpPr txBox="1">
            <a:spLocks noChangeArrowheads="1"/>
          </p:cNvSpPr>
          <p:nvPr/>
        </p:nvSpPr>
        <p:spPr bwMode="auto">
          <a:xfrm>
            <a:off x="5715000" y="5867400"/>
            <a:ext cx="2362200" cy="366713"/>
          </a:xfrm>
          <a:prstGeom prst="rect">
            <a:avLst/>
          </a:prstGeom>
          <a:solidFill>
            <a:schemeClr val="bg1"/>
          </a:solidFill>
          <a:ln w="9525">
            <a:noFill/>
            <a:miter lim="800000"/>
            <a:headEnd/>
            <a:tailEnd/>
          </a:ln>
          <a:effectLst/>
        </p:spPr>
        <p:txBody>
          <a:bodyPr>
            <a:spAutoFit/>
          </a:bodyPr>
          <a:lstStyle/>
          <a:p>
            <a:pPr>
              <a:spcBef>
                <a:spcPct val="50000"/>
              </a:spcBef>
              <a:defRPr/>
            </a:pPr>
            <a:r>
              <a:rPr lang="en-US" sz="1800">
                <a:solidFill>
                  <a:srgbClr val="FF0000"/>
                </a:solidFill>
                <a:effectLst>
                  <a:outerShdw blurRad="38100" dist="38100" dir="2700000" algn="tl">
                    <a:srgbClr val="C0C0C0"/>
                  </a:outerShdw>
                </a:effectLst>
              </a:rPr>
              <a:t>D     Dsus    D    Dsus</a:t>
            </a:r>
            <a:endParaRPr lang="en-US" sz="5400">
              <a:solidFill>
                <a:schemeClr val="bg1"/>
              </a:solidFill>
              <a:effectLst>
                <a:outerShdw blurRad="38100" dist="38100" dir="2700000" algn="tl">
                  <a:srgbClr val="C0C0C0"/>
                </a:outerShdw>
              </a:effectLst>
            </a:endParaRPr>
          </a:p>
        </p:txBody>
      </p:sp>
      <p:sp>
        <p:nvSpPr>
          <p:cNvPr id="443415" name="Text Box 1047"/>
          <p:cNvSpPr txBox="1">
            <a:spLocks noChangeArrowheads="1"/>
          </p:cNvSpPr>
          <p:nvPr/>
        </p:nvSpPr>
        <p:spPr bwMode="auto">
          <a:xfrm>
            <a:off x="3124200" y="57912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G/A</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Hallelujah!              Jesus is alive</a:t>
            </a:r>
          </a:p>
        </p:txBody>
      </p:sp>
      <p:sp>
        <p:nvSpPr>
          <p:cNvPr id="103427" name="Rectangle 3"/>
          <p:cNvSpPr>
            <a:spLocks noChangeArrowheads="1"/>
          </p:cNvSpPr>
          <p:nvPr/>
        </p:nvSpPr>
        <p:spPr bwMode="auto">
          <a:xfrm>
            <a:off x="2362200" y="1371600"/>
            <a:ext cx="4456113" cy="641350"/>
          </a:xfrm>
          <a:prstGeom prst="rect">
            <a:avLst/>
          </a:prstGeom>
          <a:noFill/>
          <a:ln w="9525">
            <a:noFill/>
            <a:miter lim="800000"/>
            <a:headEnd/>
            <a:tailEnd/>
          </a:ln>
          <a:effectLst/>
        </p:spPr>
        <p:txBody>
          <a:bodyPr wrap="none">
            <a:spAutoFit/>
          </a:bodyPr>
          <a:lstStyle/>
          <a:p>
            <a:pPr>
              <a:spcBef>
                <a:spcPct val="50000"/>
              </a:spcBef>
              <a:defRPr/>
            </a:pPr>
            <a:r>
              <a:rPr lang="en-US" sz="3200" b="1">
                <a:solidFill>
                  <a:schemeClr val="bg1"/>
                </a:solidFill>
                <a:effectLst>
                  <a:outerShdw blurRad="38100" dist="38100" dir="2700000" algn="tl">
                    <a:srgbClr val="000000"/>
                  </a:outerShdw>
                </a:effectLst>
              </a:rPr>
              <a:t>death </a:t>
            </a:r>
            <a:r>
              <a:rPr lang="en-US" sz="3600" b="1">
                <a:solidFill>
                  <a:schemeClr val="bg1"/>
                </a:solidFill>
                <a:effectLst>
                  <a:outerShdw blurRad="38100" dist="38100" dir="2700000" algn="tl">
                    <a:srgbClr val="000000"/>
                  </a:outerShdw>
                </a:effectLst>
              </a:rPr>
              <a:t>has</a:t>
            </a:r>
            <a:r>
              <a:rPr lang="en-US" sz="3200" b="1">
                <a:solidFill>
                  <a:schemeClr val="bg1"/>
                </a:solidFill>
                <a:effectLst>
                  <a:outerShdw blurRad="38100" dist="38100" dir="2700000" algn="tl">
                    <a:srgbClr val="000000"/>
                  </a:outerShdw>
                </a:effectLst>
              </a:rPr>
              <a:t> lost its victory</a:t>
            </a:r>
          </a:p>
        </p:txBody>
      </p:sp>
      <p:sp>
        <p:nvSpPr>
          <p:cNvPr id="103428" name="Rectangle 4"/>
          <p:cNvSpPr>
            <a:spLocks noChangeArrowheads="1"/>
          </p:cNvSpPr>
          <p:nvPr/>
        </p:nvSpPr>
        <p:spPr bwMode="auto">
          <a:xfrm>
            <a:off x="1752600" y="2209800"/>
            <a:ext cx="5511800" cy="579438"/>
          </a:xfrm>
          <a:prstGeom prst="rect">
            <a:avLst/>
          </a:prstGeom>
          <a:noFill/>
          <a:ln w="9525">
            <a:noFill/>
            <a:miter lim="800000"/>
            <a:headEnd/>
            <a:tailEnd/>
          </a:ln>
          <a:effectLst/>
        </p:spPr>
        <p:txBody>
          <a:bodyPr wrap="none">
            <a:spAutoFit/>
          </a:bodyPr>
          <a:lstStyle/>
          <a:p>
            <a:pPr>
              <a:defRPr/>
            </a:pPr>
            <a:r>
              <a:rPr lang="en-US" sz="3200" b="1">
                <a:solidFill>
                  <a:schemeClr val="bg1"/>
                </a:solidFill>
                <a:effectLst>
                  <a:outerShdw blurRad="38100" dist="38100" dir="2700000" algn="tl">
                    <a:srgbClr val="000000"/>
                  </a:outerShdw>
                </a:effectLst>
              </a:rPr>
              <a:t>and the grave  has been denied</a:t>
            </a:r>
          </a:p>
        </p:txBody>
      </p:sp>
      <p:sp>
        <p:nvSpPr>
          <p:cNvPr id="103429" name="Rectangle 5"/>
          <p:cNvSpPr>
            <a:spLocks noChangeArrowheads="1"/>
          </p:cNvSpPr>
          <p:nvPr/>
        </p:nvSpPr>
        <p:spPr bwMode="auto">
          <a:xfrm>
            <a:off x="685800" y="3352800"/>
            <a:ext cx="8458200" cy="579438"/>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rPr>
              <a:t>Jesus lives forever, He’s     alive,    He’s alive!</a:t>
            </a:r>
          </a:p>
        </p:txBody>
      </p:sp>
      <p:sp>
        <p:nvSpPr>
          <p:cNvPr id="103430" name="Rectangle 6"/>
          <p:cNvSpPr>
            <a:spLocks noChangeArrowheads="1"/>
          </p:cNvSpPr>
          <p:nvPr/>
        </p:nvSpPr>
        <p:spPr bwMode="auto">
          <a:xfrm>
            <a:off x="0" y="6278563"/>
            <a:ext cx="8674100" cy="579437"/>
          </a:xfrm>
          <a:prstGeom prst="rect">
            <a:avLst/>
          </a:prstGeom>
          <a:noFill/>
          <a:ln w="9525">
            <a:noFill/>
            <a:miter lim="800000"/>
            <a:headEnd/>
            <a:tailEnd/>
          </a:ln>
          <a:effectLst/>
        </p:spPr>
        <p:txBody>
          <a:bodyPr wrap="none">
            <a:spAutoFit/>
          </a:bodyPr>
          <a:lstStyle/>
          <a:p>
            <a:pPr>
              <a:defRPr/>
            </a:pPr>
            <a:r>
              <a:rPr lang="en-US" sz="3200" b="1">
                <a:solidFill>
                  <a:schemeClr val="bg1"/>
                </a:solidFill>
                <a:effectLst>
                  <a:outerShdw blurRad="38100" dist="38100" dir="2700000" algn="tl">
                    <a:srgbClr val="000000"/>
                  </a:outerShdw>
                </a:effectLst>
              </a:rPr>
              <a:t>The Lamb of God is risen, He’s  alive, He’s alive!</a:t>
            </a:r>
          </a:p>
        </p:txBody>
      </p:sp>
      <p:sp>
        <p:nvSpPr>
          <p:cNvPr id="103431" name="Rectangle 7"/>
          <p:cNvSpPr>
            <a:spLocks noChangeArrowheads="1"/>
          </p:cNvSpPr>
          <p:nvPr/>
        </p:nvSpPr>
        <p:spPr bwMode="auto">
          <a:xfrm>
            <a:off x="0" y="4267200"/>
            <a:ext cx="9156700" cy="579438"/>
          </a:xfrm>
          <a:prstGeom prst="rect">
            <a:avLst/>
          </a:prstGeom>
          <a:noFill/>
          <a:ln w="9525">
            <a:noFill/>
            <a:miter lim="800000"/>
            <a:headEnd/>
            <a:tailEnd/>
          </a:ln>
          <a:effectLst/>
        </p:spPr>
        <p:txBody>
          <a:bodyPr wrap="none">
            <a:spAutoFit/>
          </a:bodyPr>
          <a:lstStyle/>
          <a:p>
            <a:pPr>
              <a:defRPr/>
            </a:pPr>
            <a:r>
              <a:rPr lang="en-US" sz="3200" b="1">
                <a:solidFill>
                  <a:schemeClr val="bg1"/>
                </a:solidFill>
                <a:effectLst>
                  <a:outerShdw blurRad="38100" dist="38100" dir="2700000" algn="tl">
                    <a:srgbClr val="000000"/>
                  </a:outerShdw>
                </a:effectLst>
              </a:rPr>
              <a:t>He’s the Alpha and Omega, the First and Last is He</a:t>
            </a:r>
          </a:p>
        </p:txBody>
      </p:sp>
      <p:sp>
        <p:nvSpPr>
          <p:cNvPr id="103432" name="Rectangle 8"/>
          <p:cNvSpPr>
            <a:spLocks noChangeArrowheads="1"/>
          </p:cNvSpPr>
          <p:nvPr/>
        </p:nvSpPr>
        <p:spPr bwMode="auto">
          <a:xfrm>
            <a:off x="0" y="5257800"/>
            <a:ext cx="8709025" cy="579438"/>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rPr>
              <a:t>The curse of sin is broken we have perfect liberty</a:t>
            </a:r>
          </a:p>
        </p:txBody>
      </p:sp>
      <p:sp>
        <p:nvSpPr>
          <p:cNvPr id="103433" name="Text Box 9"/>
          <p:cNvSpPr txBox="1">
            <a:spLocks noChangeArrowheads="1"/>
          </p:cNvSpPr>
          <p:nvPr/>
        </p:nvSpPr>
        <p:spPr bwMode="auto">
          <a:xfrm>
            <a:off x="1143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103434" name="Text Box 10"/>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103435" name="Text Box 11"/>
          <p:cNvSpPr txBox="1">
            <a:spLocks noChangeArrowheads="1"/>
          </p:cNvSpPr>
          <p:nvPr/>
        </p:nvSpPr>
        <p:spPr bwMode="auto">
          <a:xfrm>
            <a:off x="3124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Bb/Eb</a:t>
            </a:r>
            <a:r>
              <a:rPr lang="en-US" b="1">
                <a:solidFill>
                  <a:srgbClr val="FF0000"/>
                </a:solidFill>
                <a:effectLst>
                  <a:outerShdw blurRad="38100" dist="38100" dir="2700000" algn="tl">
                    <a:srgbClr val="C0C0C0"/>
                  </a:outerShdw>
                </a:effectLst>
              </a:rPr>
              <a:t>      </a:t>
            </a:r>
          </a:p>
        </p:txBody>
      </p:sp>
      <p:sp>
        <p:nvSpPr>
          <p:cNvPr id="103436" name="Text Box 12"/>
          <p:cNvSpPr txBox="1">
            <a:spLocks noChangeArrowheads="1"/>
          </p:cNvSpPr>
          <p:nvPr/>
        </p:nvSpPr>
        <p:spPr bwMode="auto">
          <a:xfrm>
            <a:off x="4419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    </a:t>
            </a:r>
            <a:r>
              <a:rPr lang="en-US" b="1">
                <a:solidFill>
                  <a:srgbClr val="FF0000"/>
                </a:solidFill>
                <a:effectLst>
                  <a:outerShdw blurRad="38100" dist="38100" dir="2700000" algn="tl">
                    <a:srgbClr val="C0C0C0"/>
                  </a:outerShdw>
                </a:effectLst>
              </a:rPr>
              <a:t>      </a:t>
            </a:r>
          </a:p>
        </p:txBody>
      </p:sp>
      <p:sp>
        <p:nvSpPr>
          <p:cNvPr id="103437" name="Text Box 13"/>
          <p:cNvSpPr txBox="1">
            <a:spLocks noChangeArrowheads="1"/>
          </p:cNvSpPr>
          <p:nvPr/>
        </p:nvSpPr>
        <p:spPr bwMode="auto">
          <a:xfrm>
            <a:off x="525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103438" name="Text Box 14"/>
          <p:cNvSpPr txBox="1">
            <a:spLocks noChangeArrowheads="1"/>
          </p:cNvSpPr>
          <p:nvPr/>
        </p:nvSpPr>
        <p:spPr bwMode="auto">
          <a:xfrm>
            <a:off x="1905000" y="990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Bbm/Db</a:t>
            </a:r>
            <a:r>
              <a:rPr lang="en-US" b="1">
                <a:solidFill>
                  <a:srgbClr val="FF0000"/>
                </a:solidFill>
                <a:effectLst>
                  <a:outerShdw blurRad="38100" dist="38100" dir="2700000" algn="tl">
                    <a:srgbClr val="C0C0C0"/>
                  </a:outerShdw>
                </a:effectLst>
              </a:rPr>
              <a:t>      </a:t>
            </a:r>
          </a:p>
        </p:txBody>
      </p:sp>
      <p:sp>
        <p:nvSpPr>
          <p:cNvPr id="103439" name="Text Box 15"/>
          <p:cNvSpPr txBox="1">
            <a:spLocks noChangeArrowheads="1"/>
          </p:cNvSpPr>
          <p:nvPr/>
        </p:nvSpPr>
        <p:spPr bwMode="auto">
          <a:xfrm>
            <a:off x="32766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Csus</a:t>
            </a:r>
            <a:r>
              <a:rPr lang="en-US" b="1">
                <a:solidFill>
                  <a:srgbClr val="FF0000"/>
                </a:solidFill>
                <a:effectLst>
                  <a:outerShdw blurRad="38100" dist="38100" dir="2700000" algn="tl">
                    <a:srgbClr val="C0C0C0"/>
                  </a:outerShdw>
                </a:effectLst>
              </a:rPr>
              <a:t>      </a:t>
            </a:r>
          </a:p>
        </p:txBody>
      </p:sp>
      <p:sp>
        <p:nvSpPr>
          <p:cNvPr id="103440" name="Text Box 16"/>
          <p:cNvSpPr txBox="1">
            <a:spLocks noChangeArrowheads="1"/>
          </p:cNvSpPr>
          <p:nvPr/>
        </p:nvSpPr>
        <p:spPr bwMode="auto">
          <a:xfrm>
            <a:off x="7086600" y="190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r>
              <a:rPr lang="en-US" b="1">
                <a:solidFill>
                  <a:srgbClr val="FF0000"/>
                </a:solidFill>
                <a:effectLst>
                  <a:outerShdw blurRad="38100" dist="38100" dir="2700000" algn="tl">
                    <a:srgbClr val="C0C0C0"/>
                  </a:outerShdw>
                </a:effectLst>
              </a:rPr>
              <a:t>      </a:t>
            </a:r>
          </a:p>
        </p:txBody>
      </p:sp>
      <p:sp>
        <p:nvSpPr>
          <p:cNvPr id="103441" name="Text Box 17"/>
          <p:cNvSpPr txBox="1">
            <a:spLocks noChangeArrowheads="1"/>
          </p:cNvSpPr>
          <p:nvPr/>
        </p:nvSpPr>
        <p:spPr bwMode="auto">
          <a:xfrm>
            <a:off x="815340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C7/G</a:t>
            </a:r>
            <a:r>
              <a:rPr lang="en-US" b="1">
                <a:solidFill>
                  <a:srgbClr val="FF0000"/>
                </a:solidFill>
                <a:effectLst>
                  <a:outerShdw blurRad="38100" dist="38100" dir="2700000" algn="tl">
                    <a:srgbClr val="C0C0C0"/>
                  </a:outerShdw>
                </a:effectLst>
              </a:rPr>
              <a:t>     </a:t>
            </a:r>
          </a:p>
        </p:txBody>
      </p:sp>
      <p:sp>
        <p:nvSpPr>
          <p:cNvPr id="103442" name="Text Box 18"/>
          <p:cNvSpPr txBox="1">
            <a:spLocks noChangeArrowheads="1"/>
          </p:cNvSpPr>
          <p:nvPr/>
        </p:nvSpPr>
        <p:spPr bwMode="auto">
          <a:xfrm>
            <a:off x="457200" y="2895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a:t>
            </a:r>
            <a:r>
              <a:rPr lang="en-US" b="1">
                <a:solidFill>
                  <a:srgbClr val="FF0000"/>
                </a:solidFill>
                <a:effectLst>
                  <a:outerShdw blurRad="38100" dist="38100" dir="2700000" algn="tl">
                    <a:srgbClr val="C0C0C0"/>
                  </a:outerShdw>
                </a:effectLst>
              </a:rPr>
              <a:t>      </a:t>
            </a:r>
          </a:p>
        </p:txBody>
      </p:sp>
      <p:sp>
        <p:nvSpPr>
          <p:cNvPr id="103443" name="Text Box 19"/>
          <p:cNvSpPr txBox="1">
            <a:spLocks noChangeArrowheads="1"/>
          </p:cNvSpPr>
          <p:nvPr/>
        </p:nvSpPr>
        <p:spPr bwMode="auto">
          <a:xfrm>
            <a:off x="1295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    </a:t>
            </a:r>
            <a:r>
              <a:rPr lang="en-US" b="1">
                <a:solidFill>
                  <a:srgbClr val="FF0000"/>
                </a:solidFill>
                <a:effectLst>
                  <a:outerShdw blurRad="38100" dist="38100" dir="2700000" algn="tl">
                    <a:srgbClr val="C0C0C0"/>
                  </a:outerShdw>
                </a:effectLst>
              </a:rPr>
              <a:t>      </a:t>
            </a:r>
          </a:p>
        </p:txBody>
      </p:sp>
      <p:sp>
        <p:nvSpPr>
          <p:cNvPr id="103444" name="Text Box 20"/>
          <p:cNvSpPr txBox="1">
            <a:spLocks noChangeArrowheads="1"/>
          </p:cNvSpPr>
          <p:nvPr/>
        </p:nvSpPr>
        <p:spPr bwMode="auto">
          <a:xfrm>
            <a:off x="2438400" y="2971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    </a:t>
            </a:r>
            <a:r>
              <a:rPr lang="en-US" b="1">
                <a:solidFill>
                  <a:srgbClr val="FF0000"/>
                </a:solidFill>
                <a:effectLst>
                  <a:outerShdw blurRad="38100" dist="38100" dir="2700000" algn="tl">
                    <a:srgbClr val="C0C0C0"/>
                  </a:outerShdw>
                </a:effectLst>
              </a:rPr>
              <a:t>      </a:t>
            </a:r>
          </a:p>
        </p:txBody>
      </p:sp>
      <p:sp>
        <p:nvSpPr>
          <p:cNvPr id="103445" name="Text Box 21"/>
          <p:cNvSpPr txBox="1">
            <a:spLocks noChangeArrowheads="1"/>
          </p:cNvSpPr>
          <p:nvPr/>
        </p:nvSpPr>
        <p:spPr bwMode="auto">
          <a:xfrm>
            <a:off x="32766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    </a:t>
            </a:r>
            <a:r>
              <a:rPr lang="en-US" b="1">
                <a:solidFill>
                  <a:srgbClr val="FF0000"/>
                </a:solidFill>
                <a:effectLst>
                  <a:outerShdw blurRad="38100" dist="38100" dir="2700000" algn="tl">
                    <a:srgbClr val="C0C0C0"/>
                  </a:outerShdw>
                </a:effectLst>
              </a:rPr>
              <a:t>      </a:t>
            </a:r>
          </a:p>
        </p:txBody>
      </p:sp>
      <p:sp>
        <p:nvSpPr>
          <p:cNvPr id="103446" name="Text Box 22"/>
          <p:cNvSpPr txBox="1">
            <a:spLocks noChangeArrowheads="1"/>
          </p:cNvSpPr>
          <p:nvPr/>
        </p:nvSpPr>
        <p:spPr bwMode="auto">
          <a:xfrm>
            <a:off x="4038600" y="2895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Fm7    </a:t>
            </a:r>
            <a:r>
              <a:rPr lang="en-US" b="1">
                <a:solidFill>
                  <a:srgbClr val="FF0000"/>
                </a:solidFill>
                <a:effectLst>
                  <a:outerShdw blurRad="38100" dist="38100" dir="2700000" algn="tl">
                    <a:srgbClr val="C0C0C0"/>
                  </a:outerShdw>
                </a:effectLst>
              </a:rPr>
              <a:t>      </a:t>
            </a:r>
          </a:p>
        </p:txBody>
      </p:sp>
      <p:sp>
        <p:nvSpPr>
          <p:cNvPr id="103447" name="Text Box 23"/>
          <p:cNvSpPr txBox="1">
            <a:spLocks noChangeArrowheads="1"/>
          </p:cNvSpPr>
          <p:nvPr/>
        </p:nvSpPr>
        <p:spPr bwMode="auto">
          <a:xfrm>
            <a:off x="5410200" y="5791200"/>
            <a:ext cx="1981200" cy="7016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Gm7  Abmaj7          Gm7 Fm7</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103448" name="Text Box 24"/>
          <p:cNvSpPr txBox="1">
            <a:spLocks noChangeArrowheads="1"/>
          </p:cNvSpPr>
          <p:nvPr/>
        </p:nvSpPr>
        <p:spPr bwMode="auto">
          <a:xfrm>
            <a:off x="6858000" y="2819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Gm7    </a:t>
            </a:r>
            <a:r>
              <a:rPr lang="en-US" b="1">
                <a:solidFill>
                  <a:srgbClr val="FF0000"/>
                </a:solidFill>
                <a:effectLst>
                  <a:outerShdw blurRad="38100" dist="38100" dir="2700000" algn="tl">
                    <a:srgbClr val="C0C0C0"/>
                  </a:outerShdw>
                </a:effectLst>
              </a:rPr>
              <a:t>      </a:t>
            </a:r>
          </a:p>
        </p:txBody>
      </p:sp>
      <p:sp>
        <p:nvSpPr>
          <p:cNvPr id="103449" name="Text Box 25"/>
          <p:cNvSpPr txBox="1">
            <a:spLocks noChangeArrowheads="1"/>
          </p:cNvSpPr>
          <p:nvPr/>
        </p:nvSpPr>
        <p:spPr bwMode="auto">
          <a:xfrm>
            <a:off x="7620000" y="2819400"/>
            <a:ext cx="1524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Abmaj7  Bb</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103450" name="Text Box 26"/>
          <p:cNvSpPr txBox="1">
            <a:spLocks noChangeArrowheads="1"/>
          </p:cNvSpPr>
          <p:nvPr/>
        </p:nvSpPr>
        <p:spPr bwMode="auto">
          <a:xfrm>
            <a:off x="0" y="3886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103451" name="Text Box 27"/>
          <p:cNvSpPr txBox="1">
            <a:spLocks noChangeArrowheads="1"/>
          </p:cNvSpPr>
          <p:nvPr/>
        </p:nvSpPr>
        <p:spPr bwMode="auto">
          <a:xfrm>
            <a:off x="1371600" y="3886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    </a:t>
            </a:r>
            <a:r>
              <a:rPr lang="en-US" b="1">
                <a:solidFill>
                  <a:srgbClr val="FF0000"/>
                </a:solidFill>
                <a:effectLst>
                  <a:outerShdw blurRad="38100" dist="38100" dir="2700000" algn="tl">
                    <a:srgbClr val="C0C0C0"/>
                  </a:outerShdw>
                </a:effectLst>
              </a:rPr>
              <a:t>      </a:t>
            </a:r>
          </a:p>
        </p:txBody>
      </p:sp>
      <p:sp>
        <p:nvSpPr>
          <p:cNvPr id="103452" name="Text Box 28"/>
          <p:cNvSpPr txBox="1">
            <a:spLocks noChangeArrowheads="1"/>
          </p:cNvSpPr>
          <p:nvPr/>
        </p:nvSpPr>
        <p:spPr bwMode="auto">
          <a:xfrm>
            <a:off x="54864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103453" name="Text Box 29"/>
          <p:cNvSpPr txBox="1">
            <a:spLocks noChangeArrowheads="1"/>
          </p:cNvSpPr>
          <p:nvPr/>
        </p:nvSpPr>
        <p:spPr bwMode="auto">
          <a:xfrm>
            <a:off x="609600" y="4876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Bbm/Db</a:t>
            </a:r>
            <a:r>
              <a:rPr lang="en-US" b="1">
                <a:solidFill>
                  <a:srgbClr val="FF0000"/>
                </a:solidFill>
                <a:effectLst>
                  <a:outerShdw blurRad="38100" dist="38100" dir="2700000" algn="tl">
                    <a:srgbClr val="C0C0C0"/>
                  </a:outerShdw>
                </a:effectLst>
              </a:rPr>
              <a:t>      </a:t>
            </a:r>
          </a:p>
        </p:txBody>
      </p:sp>
      <p:sp>
        <p:nvSpPr>
          <p:cNvPr id="103454" name="Text Box 30"/>
          <p:cNvSpPr txBox="1">
            <a:spLocks noChangeArrowheads="1"/>
          </p:cNvSpPr>
          <p:nvPr/>
        </p:nvSpPr>
        <p:spPr bwMode="auto">
          <a:xfrm>
            <a:off x="59436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Csus/G</a:t>
            </a:r>
            <a:r>
              <a:rPr lang="en-US" b="1">
                <a:solidFill>
                  <a:srgbClr val="FF0000"/>
                </a:solidFill>
                <a:effectLst>
                  <a:outerShdw blurRad="38100" dist="38100" dir="2700000" algn="tl">
                    <a:srgbClr val="C0C0C0"/>
                  </a:outerShdw>
                </a:effectLst>
              </a:rPr>
              <a:t>      </a:t>
            </a:r>
          </a:p>
        </p:txBody>
      </p:sp>
      <p:sp>
        <p:nvSpPr>
          <p:cNvPr id="103455" name="Text Box 31"/>
          <p:cNvSpPr txBox="1">
            <a:spLocks noChangeArrowheads="1"/>
          </p:cNvSpPr>
          <p:nvPr/>
        </p:nvSpPr>
        <p:spPr bwMode="auto">
          <a:xfrm>
            <a:off x="8305800" y="4953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rgbClr val="FF0000"/>
              </a:solidFill>
              <a:effectLst>
                <a:outerShdw blurRad="38100" dist="38100" dir="2700000" algn="tl">
                  <a:srgbClr val="C0C0C0"/>
                </a:outerShdw>
              </a:effectLst>
            </a:endParaRPr>
          </a:p>
        </p:txBody>
      </p:sp>
      <p:sp>
        <p:nvSpPr>
          <p:cNvPr id="103456" name="Text Box 32"/>
          <p:cNvSpPr txBox="1">
            <a:spLocks noChangeArrowheads="1"/>
          </p:cNvSpPr>
          <p:nvPr/>
        </p:nvSpPr>
        <p:spPr bwMode="auto">
          <a:xfrm>
            <a:off x="6858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a:t>
            </a:r>
            <a:r>
              <a:rPr lang="en-US" b="1">
                <a:solidFill>
                  <a:srgbClr val="FF0000"/>
                </a:solidFill>
                <a:effectLst>
                  <a:outerShdw blurRad="38100" dist="38100" dir="2700000" algn="tl">
                    <a:srgbClr val="C0C0C0"/>
                  </a:outerShdw>
                </a:effectLst>
              </a:rPr>
              <a:t>      </a:t>
            </a:r>
          </a:p>
        </p:txBody>
      </p:sp>
      <p:sp>
        <p:nvSpPr>
          <p:cNvPr id="103457" name="Text Box 33"/>
          <p:cNvSpPr txBox="1">
            <a:spLocks noChangeArrowheads="1"/>
          </p:cNvSpPr>
          <p:nvPr/>
        </p:nvSpPr>
        <p:spPr bwMode="auto">
          <a:xfrm>
            <a:off x="1828800" y="586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    </a:t>
            </a:r>
            <a:r>
              <a:rPr lang="en-US" b="1">
                <a:solidFill>
                  <a:srgbClr val="FF0000"/>
                </a:solidFill>
                <a:effectLst>
                  <a:outerShdw blurRad="38100" dist="38100" dir="2700000" algn="tl">
                    <a:srgbClr val="C0C0C0"/>
                  </a:outerShdw>
                </a:effectLst>
              </a:rPr>
              <a:t>      </a:t>
            </a:r>
          </a:p>
        </p:txBody>
      </p:sp>
      <p:sp>
        <p:nvSpPr>
          <p:cNvPr id="103458" name="Text Box 34"/>
          <p:cNvSpPr txBox="1">
            <a:spLocks noChangeArrowheads="1"/>
          </p:cNvSpPr>
          <p:nvPr/>
        </p:nvSpPr>
        <p:spPr bwMode="auto">
          <a:xfrm>
            <a:off x="29718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    </a:t>
            </a:r>
            <a:r>
              <a:rPr lang="en-US" b="1">
                <a:solidFill>
                  <a:srgbClr val="FF0000"/>
                </a:solidFill>
                <a:effectLst>
                  <a:outerShdw blurRad="38100" dist="38100" dir="2700000" algn="tl">
                    <a:srgbClr val="C0C0C0"/>
                  </a:outerShdw>
                </a:effectLst>
              </a:rPr>
              <a:t>      </a:t>
            </a:r>
          </a:p>
        </p:txBody>
      </p:sp>
      <p:sp>
        <p:nvSpPr>
          <p:cNvPr id="103459" name="Text Box 35"/>
          <p:cNvSpPr txBox="1">
            <a:spLocks noChangeArrowheads="1"/>
          </p:cNvSpPr>
          <p:nvPr/>
        </p:nvSpPr>
        <p:spPr bwMode="auto">
          <a:xfrm>
            <a:off x="3733800" y="594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    </a:t>
            </a:r>
            <a:r>
              <a:rPr lang="en-US" b="1">
                <a:solidFill>
                  <a:srgbClr val="FF0000"/>
                </a:solidFill>
                <a:effectLst>
                  <a:outerShdw blurRad="38100" dist="38100" dir="2700000" algn="tl">
                    <a:srgbClr val="C0C0C0"/>
                  </a:outerShdw>
                </a:effectLst>
              </a:rPr>
              <a:t>      </a:t>
            </a:r>
          </a:p>
        </p:txBody>
      </p:sp>
      <p:sp>
        <p:nvSpPr>
          <p:cNvPr id="103460" name="Text Box 36"/>
          <p:cNvSpPr txBox="1">
            <a:spLocks noChangeArrowheads="1"/>
          </p:cNvSpPr>
          <p:nvPr/>
        </p:nvSpPr>
        <p:spPr bwMode="auto">
          <a:xfrm>
            <a:off x="4724400" y="586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Fm7    </a:t>
            </a:r>
            <a:r>
              <a:rPr lang="en-US" b="1">
                <a:solidFill>
                  <a:srgbClr val="FF0000"/>
                </a:solidFill>
                <a:effectLst>
                  <a:outerShdw blurRad="38100" dist="38100" dir="2700000" algn="tl">
                    <a:srgbClr val="C0C0C0"/>
                  </a:outerShdw>
                </a:effectLst>
              </a:rPr>
              <a:t>      </a:t>
            </a:r>
          </a:p>
        </p:txBody>
      </p:sp>
      <p:sp>
        <p:nvSpPr>
          <p:cNvPr id="103461" name="Text Box 37"/>
          <p:cNvSpPr txBox="1">
            <a:spLocks noChangeArrowheads="1"/>
          </p:cNvSpPr>
          <p:nvPr/>
        </p:nvSpPr>
        <p:spPr bwMode="auto">
          <a:xfrm>
            <a:off x="7239000" y="5791200"/>
            <a:ext cx="1905000" cy="7016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Gm7  Abmaj7  Bb</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0" y="381000"/>
            <a:ext cx="9144000" cy="58483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Then suddenly                               a touch from heaven               Jesus came  and rescued me Then suddenly                            a touch from heaven              Jesus came                                and set me free</a:t>
            </a:r>
            <a:endParaRPr lang="en-US" sz="7200">
              <a:solidFill>
                <a:schemeClr val="bg1"/>
              </a:solidFill>
              <a:effectLst>
                <a:outerShdw blurRad="38100" dist="38100" dir="2700000" algn="tl">
                  <a:srgbClr val="000000"/>
                </a:outerShdw>
              </a:effectLst>
            </a:endParaRPr>
          </a:p>
        </p:txBody>
      </p:sp>
      <p:sp>
        <p:nvSpPr>
          <p:cNvPr id="131075" name="Text Box 3"/>
          <p:cNvSpPr txBox="1">
            <a:spLocks noChangeArrowheads="1"/>
          </p:cNvSpPr>
          <p:nvPr/>
        </p:nvSpPr>
        <p:spPr bwMode="auto">
          <a:xfrm>
            <a:off x="4191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31076" name="Text Box 4"/>
          <p:cNvSpPr txBox="1">
            <a:spLocks noChangeArrowheads="1"/>
          </p:cNvSpPr>
          <p:nvPr/>
        </p:nvSpPr>
        <p:spPr bwMode="auto">
          <a:xfrm>
            <a:off x="6248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31077" name="Text Box 5"/>
          <p:cNvSpPr txBox="1">
            <a:spLocks noChangeArrowheads="1"/>
          </p:cNvSpPr>
          <p:nvPr/>
        </p:nvSpPr>
        <p:spPr bwMode="auto">
          <a:xfrm>
            <a:off x="63246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131078" name="Text Box 6"/>
          <p:cNvSpPr txBox="1">
            <a:spLocks noChangeArrowheads="1"/>
          </p:cNvSpPr>
          <p:nvPr/>
        </p:nvSpPr>
        <p:spPr bwMode="auto">
          <a:xfrm>
            <a:off x="7696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31079" name="Text Box 7"/>
          <p:cNvSpPr txBox="1">
            <a:spLocks noChangeArrowheads="1"/>
          </p:cNvSpPr>
          <p:nvPr/>
        </p:nvSpPr>
        <p:spPr bwMode="auto">
          <a:xfrm>
            <a:off x="609600" y="182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131080" name="Text Box 8"/>
          <p:cNvSpPr txBox="1">
            <a:spLocks noChangeArrowheads="1"/>
          </p:cNvSpPr>
          <p:nvPr/>
        </p:nvSpPr>
        <p:spPr bwMode="auto">
          <a:xfrm>
            <a:off x="2819400" y="182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131081" name="Text Box 9"/>
          <p:cNvSpPr txBox="1">
            <a:spLocks noChangeArrowheads="1"/>
          </p:cNvSpPr>
          <p:nvPr/>
        </p:nvSpPr>
        <p:spPr bwMode="auto">
          <a:xfrm>
            <a:off x="74676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31082" name="Text Box 10"/>
          <p:cNvSpPr txBox="1">
            <a:spLocks noChangeArrowheads="1"/>
          </p:cNvSpPr>
          <p:nvPr/>
        </p:nvSpPr>
        <p:spPr bwMode="auto">
          <a:xfrm>
            <a:off x="5334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131083" name="Text Box 11"/>
          <p:cNvSpPr txBox="1">
            <a:spLocks noChangeArrowheads="1"/>
          </p:cNvSpPr>
          <p:nvPr/>
        </p:nvSpPr>
        <p:spPr bwMode="auto">
          <a:xfrm>
            <a:off x="51816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31084" name="Text Box 12"/>
          <p:cNvSpPr txBox="1">
            <a:spLocks noChangeArrowheads="1"/>
          </p:cNvSpPr>
          <p:nvPr/>
        </p:nvSpPr>
        <p:spPr bwMode="auto">
          <a:xfrm>
            <a:off x="66294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131085" name="Text Box 13"/>
          <p:cNvSpPr txBox="1">
            <a:spLocks noChangeArrowheads="1"/>
          </p:cNvSpPr>
          <p:nvPr/>
        </p:nvSpPr>
        <p:spPr bwMode="auto">
          <a:xfrm>
            <a:off x="5715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131086" name="Text Box 14"/>
          <p:cNvSpPr txBox="1">
            <a:spLocks noChangeArrowheads="1"/>
          </p:cNvSpPr>
          <p:nvPr/>
        </p:nvSpPr>
        <p:spPr bwMode="auto">
          <a:xfrm>
            <a:off x="73914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131087" name="Text Box 15"/>
          <p:cNvSpPr txBox="1">
            <a:spLocks noChangeArrowheads="1"/>
          </p:cNvSpPr>
          <p:nvPr/>
        </p:nvSpPr>
        <p:spPr bwMode="auto">
          <a:xfrm>
            <a:off x="3276600" y="4419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131088" name="Text Box 16"/>
          <p:cNvSpPr txBox="1">
            <a:spLocks noChangeArrowheads="1"/>
          </p:cNvSpPr>
          <p:nvPr/>
        </p:nvSpPr>
        <p:spPr bwMode="auto">
          <a:xfrm>
            <a:off x="61722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131089" name="Text Box 17"/>
          <p:cNvSpPr txBox="1">
            <a:spLocks noChangeArrowheads="1"/>
          </p:cNvSpPr>
          <p:nvPr/>
        </p:nvSpPr>
        <p:spPr bwMode="auto">
          <a:xfrm>
            <a:off x="59436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Text Box 2"/>
          <p:cNvSpPr txBox="1">
            <a:spLocks noChangeArrowheads="1"/>
          </p:cNvSpPr>
          <p:nvPr/>
        </p:nvSpPr>
        <p:spPr bwMode="auto">
          <a:xfrm>
            <a:off x="609600" y="228600"/>
            <a:ext cx="7543800" cy="192246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Your</a:t>
            </a:r>
            <a:r>
              <a:rPr lang="en-US" sz="4000">
                <a:solidFill>
                  <a:schemeClr val="bg1"/>
                </a:solidFill>
                <a:effectLst>
                  <a:outerShdw blurRad="38100" dist="38100" dir="2700000" algn="tl">
                    <a:srgbClr val="000000"/>
                  </a:outerShdw>
                </a:effectLst>
              </a:rPr>
              <a:t> </a:t>
            </a:r>
            <a:r>
              <a:rPr lang="en-US" sz="4800">
                <a:solidFill>
                  <a:schemeClr val="bg1"/>
                </a:solidFill>
              </a:rPr>
              <a:t>kingdom</a:t>
            </a:r>
            <a:r>
              <a:rPr lang="en-US" sz="4000">
                <a:solidFill>
                  <a:schemeClr val="bg1"/>
                </a:solidFill>
                <a:effectLst>
                  <a:outerShdw blurRad="38100" dist="38100" dir="2700000" algn="tl">
                    <a:srgbClr val="000000"/>
                  </a:outerShdw>
                </a:effectLst>
              </a:rPr>
              <a:t> </a:t>
            </a:r>
            <a:r>
              <a:rPr lang="en-US" sz="4800">
                <a:solidFill>
                  <a:schemeClr val="bg1"/>
                </a:solidFill>
                <a:effectLst>
                  <a:outerShdw blurRad="38100" dist="38100" dir="2700000" algn="tl">
                    <a:srgbClr val="000000"/>
                  </a:outerShdw>
                </a:effectLst>
              </a:rPr>
              <a:t>shal</a:t>
            </a:r>
            <a:r>
              <a:rPr lang="en-US" sz="4000">
                <a:solidFill>
                  <a:schemeClr val="bg1"/>
                </a:solidFill>
                <a:effectLst>
                  <a:outerShdw blurRad="38100" dist="38100" dir="2700000" algn="tl">
                    <a:srgbClr val="000000"/>
                  </a:outerShdw>
                </a:effectLst>
              </a:rPr>
              <a:t>l </a:t>
            </a:r>
            <a:r>
              <a:rPr lang="en-US" sz="4800">
                <a:solidFill>
                  <a:schemeClr val="bg1"/>
                </a:solidFill>
                <a:effectLst>
                  <a:outerShdw blurRad="38100" dist="38100" dir="2700000" algn="tl">
                    <a:srgbClr val="000000"/>
                  </a:outerShdw>
                </a:effectLst>
              </a:rPr>
              <a:t>reign</a:t>
            </a:r>
            <a:r>
              <a:rPr lang="en-US" sz="4000">
                <a:solidFill>
                  <a:schemeClr val="bg1"/>
                </a:solidFill>
                <a:effectLst>
                  <a:outerShdw blurRad="38100" dist="38100" dir="2700000" algn="tl">
                    <a:srgbClr val="000000"/>
                  </a:outerShdw>
                </a:effectLst>
              </a:rPr>
              <a:t> </a:t>
            </a:r>
          </a:p>
          <a:p>
            <a:pPr algn="ctr">
              <a:spcBef>
                <a:spcPct val="50000"/>
              </a:spcBef>
              <a:defRPr/>
            </a:pPr>
            <a:r>
              <a:rPr lang="en-US" sz="4800">
                <a:solidFill>
                  <a:schemeClr val="bg1"/>
                </a:solidFill>
                <a:effectLst>
                  <a:outerShdw blurRad="38100" dist="38100" dir="2700000" algn="tl">
                    <a:srgbClr val="000000"/>
                  </a:outerShdw>
                </a:effectLst>
              </a:rPr>
              <a:t>over all the earth</a:t>
            </a:r>
            <a:endParaRPr lang="en-US" sz="4000">
              <a:solidFill>
                <a:schemeClr val="bg1"/>
              </a:solidFill>
              <a:effectLst>
                <a:outerShdw blurRad="38100" dist="38100" dir="2700000" algn="tl">
                  <a:srgbClr val="000000"/>
                </a:outerShdw>
              </a:effectLst>
            </a:endParaRPr>
          </a:p>
        </p:txBody>
      </p:sp>
      <p:sp>
        <p:nvSpPr>
          <p:cNvPr id="444419" name="Text Box 3"/>
          <p:cNvSpPr txBox="1">
            <a:spLocks noChangeArrowheads="1"/>
          </p:cNvSpPr>
          <p:nvPr/>
        </p:nvSpPr>
        <p:spPr bwMode="auto">
          <a:xfrm>
            <a:off x="1295400" y="3733800"/>
            <a:ext cx="6477000" cy="192246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 none can compare </a:t>
            </a:r>
          </a:p>
          <a:p>
            <a:pPr algn="ctr">
              <a:spcBef>
                <a:spcPct val="50000"/>
              </a:spcBef>
              <a:defRPr/>
            </a:pPr>
            <a:r>
              <a:rPr lang="en-US" sz="4800">
                <a:solidFill>
                  <a:schemeClr val="bg1"/>
                </a:solidFill>
                <a:effectLst>
                  <a:outerShdw blurRad="38100" dist="38100" dir="2700000" algn="tl">
                    <a:srgbClr val="000000"/>
                  </a:outerShdw>
                </a:effectLst>
              </a:rPr>
              <a:t>to Your matchless worth</a:t>
            </a:r>
            <a:r>
              <a:rPr lang="en-US" sz="4000">
                <a:solidFill>
                  <a:schemeClr val="bg1"/>
                </a:solidFill>
                <a:effectLst>
                  <a:outerShdw blurRad="38100" dist="38100" dir="2700000" algn="tl">
                    <a:srgbClr val="000000"/>
                  </a:outerShdw>
                </a:effectLst>
              </a:rPr>
              <a:t> </a:t>
            </a:r>
          </a:p>
        </p:txBody>
      </p:sp>
      <p:sp>
        <p:nvSpPr>
          <p:cNvPr id="444420" name="Text Box 4"/>
          <p:cNvSpPr txBox="1">
            <a:spLocks noChangeArrowheads="1"/>
          </p:cNvSpPr>
          <p:nvPr/>
        </p:nvSpPr>
        <p:spPr bwMode="auto">
          <a:xfrm>
            <a:off x="381000" y="6034088"/>
            <a:ext cx="83058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Sing unto the Ancient of Days</a:t>
            </a:r>
          </a:p>
        </p:txBody>
      </p:sp>
      <p:sp>
        <p:nvSpPr>
          <p:cNvPr id="444421" name="Text Box 5"/>
          <p:cNvSpPr txBox="1">
            <a:spLocks noChangeArrowheads="1"/>
          </p:cNvSpPr>
          <p:nvPr/>
        </p:nvSpPr>
        <p:spPr bwMode="auto">
          <a:xfrm>
            <a:off x="8077200" y="5791200"/>
            <a:ext cx="1066800" cy="366713"/>
          </a:xfrm>
          <a:prstGeom prst="rect">
            <a:avLst/>
          </a:prstGeom>
          <a:solidFill>
            <a:schemeClr val="bg1"/>
          </a:solidFill>
          <a:ln w="9525">
            <a:noFill/>
            <a:miter lim="800000"/>
            <a:headEnd/>
            <a:tailEnd/>
          </a:ln>
          <a:effectLst/>
        </p:spPr>
        <p:txBody>
          <a:bodyPr>
            <a:spAutoFit/>
          </a:bodyPr>
          <a:lstStyle/>
          <a:p>
            <a:pPr>
              <a:spcBef>
                <a:spcPct val="50000"/>
              </a:spcBef>
              <a:defRPr/>
            </a:pPr>
            <a:r>
              <a:rPr lang="en-US" sz="1800">
                <a:solidFill>
                  <a:srgbClr val="FF0000"/>
                </a:solidFill>
                <a:effectLst>
                  <a:outerShdw blurRad="38100" dist="38100" dir="2700000" algn="tl">
                    <a:srgbClr val="C0C0C0"/>
                  </a:outerShdw>
                </a:effectLst>
              </a:rPr>
              <a:t>D/F#    D</a:t>
            </a:r>
            <a:endParaRPr lang="en-US" sz="5400">
              <a:solidFill>
                <a:schemeClr val="bg1"/>
              </a:solidFill>
              <a:effectLst>
                <a:outerShdw blurRad="38100" dist="38100" dir="2700000" algn="tl">
                  <a:srgbClr val="C0C0C0"/>
                </a:outerShdw>
              </a:effectLst>
            </a:endParaRPr>
          </a:p>
        </p:txBody>
      </p:sp>
      <p:sp>
        <p:nvSpPr>
          <p:cNvPr id="444422" name="Text Box 6"/>
          <p:cNvSpPr txBox="1">
            <a:spLocks noChangeArrowheads="1"/>
          </p:cNvSpPr>
          <p:nvPr/>
        </p:nvSpPr>
        <p:spPr bwMode="auto">
          <a:xfrm>
            <a:off x="2667000" y="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4423" name="Text Box 7"/>
          <p:cNvSpPr txBox="1">
            <a:spLocks noChangeArrowheads="1"/>
          </p:cNvSpPr>
          <p:nvPr/>
        </p:nvSpPr>
        <p:spPr bwMode="auto">
          <a:xfrm>
            <a:off x="914400" y="22098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444424" name="Text Box 8"/>
          <p:cNvSpPr txBox="1">
            <a:spLocks noChangeArrowheads="1"/>
          </p:cNvSpPr>
          <p:nvPr/>
        </p:nvSpPr>
        <p:spPr bwMode="auto">
          <a:xfrm>
            <a:off x="533400" y="2438400"/>
            <a:ext cx="83058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Sing unto the Ancient of Days</a:t>
            </a:r>
          </a:p>
        </p:txBody>
      </p:sp>
      <p:sp>
        <p:nvSpPr>
          <p:cNvPr id="444425" name="Text Box 9"/>
          <p:cNvSpPr txBox="1">
            <a:spLocks noChangeArrowheads="1"/>
          </p:cNvSpPr>
          <p:nvPr/>
        </p:nvSpPr>
        <p:spPr bwMode="auto">
          <a:xfrm>
            <a:off x="2514600" y="22860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444426" name="Text Box 10"/>
          <p:cNvSpPr txBox="1">
            <a:spLocks noChangeArrowheads="1"/>
          </p:cNvSpPr>
          <p:nvPr/>
        </p:nvSpPr>
        <p:spPr bwMode="auto">
          <a:xfrm>
            <a:off x="4572000" y="2286000"/>
            <a:ext cx="1371600" cy="366713"/>
          </a:xfrm>
          <a:prstGeom prst="rect">
            <a:avLst/>
          </a:prstGeom>
          <a:solidFill>
            <a:schemeClr val="bg1"/>
          </a:solidFill>
          <a:ln w="9525">
            <a:noFill/>
            <a:miter lim="800000"/>
            <a:headEnd/>
            <a:tailEnd/>
          </a:ln>
          <a:effectLst/>
        </p:spPr>
        <p:txBody>
          <a:bodyPr>
            <a:spAutoFit/>
          </a:bodyPr>
          <a:lstStyle/>
          <a:p>
            <a:pPr>
              <a:spcBef>
                <a:spcPct val="50000"/>
              </a:spcBef>
              <a:defRPr/>
            </a:pPr>
            <a:r>
              <a:rPr lang="en-US" sz="1800">
                <a:solidFill>
                  <a:srgbClr val="FF0000"/>
                </a:solidFill>
                <a:effectLst>
                  <a:outerShdw blurRad="38100" dist="38100" dir="2700000" algn="tl">
                    <a:srgbClr val="C0C0C0"/>
                  </a:outerShdw>
                </a:effectLst>
              </a:rPr>
              <a:t>Am/D    C/D</a:t>
            </a:r>
            <a:endParaRPr lang="en-US" sz="5400">
              <a:solidFill>
                <a:schemeClr val="bg1"/>
              </a:solidFill>
              <a:effectLst>
                <a:outerShdw blurRad="38100" dist="38100" dir="2700000" algn="tl">
                  <a:srgbClr val="C0C0C0"/>
                </a:outerShdw>
              </a:effectLst>
            </a:endParaRPr>
          </a:p>
        </p:txBody>
      </p:sp>
      <p:sp>
        <p:nvSpPr>
          <p:cNvPr id="444427" name="Text Box 11"/>
          <p:cNvSpPr txBox="1">
            <a:spLocks noChangeArrowheads="1"/>
          </p:cNvSpPr>
          <p:nvPr/>
        </p:nvSpPr>
        <p:spPr bwMode="auto">
          <a:xfrm>
            <a:off x="7848600" y="2209800"/>
            <a:ext cx="1295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 (no3rd)</a:t>
            </a:r>
            <a:endParaRPr lang="en-US" sz="5400">
              <a:solidFill>
                <a:schemeClr val="bg1"/>
              </a:solidFill>
              <a:effectLst>
                <a:outerShdw blurRad="38100" dist="38100" dir="2700000" algn="tl">
                  <a:srgbClr val="C0C0C0"/>
                </a:outerShdw>
              </a:effectLst>
            </a:endParaRPr>
          </a:p>
        </p:txBody>
      </p:sp>
      <p:sp>
        <p:nvSpPr>
          <p:cNvPr id="444428" name="Text Box 12"/>
          <p:cNvSpPr txBox="1">
            <a:spLocks noChangeArrowheads="1"/>
          </p:cNvSpPr>
          <p:nvPr/>
        </p:nvSpPr>
        <p:spPr bwMode="auto">
          <a:xfrm>
            <a:off x="6934200" y="5791200"/>
            <a:ext cx="1143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 (no3rd)</a:t>
            </a:r>
            <a:endParaRPr lang="en-US" sz="5400">
              <a:solidFill>
                <a:schemeClr val="bg1"/>
              </a:solidFill>
              <a:effectLst>
                <a:outerShdw blurRad="38100" dist="38100" dir="2700000" algn="tl">
                  <a:srgbClr val="C0C0C0"/>
                </a:outerShdw>
              </a:effectLst>
            </a:endParaRPr>
          </a:p>
        </p:txBody>
      </p:sp>
      <p:sp>
        <p:nvSpPr>
          <p:cNvPr id="444429" name="Text Box 13"/>
          <p:cNvSpPr txBox="1">
            <a:spLocks noChangeArrowheads="1"/>
          </p:cNvSpPr>
          <p:nvPr/>
        </p:nvSpPr>
        <p:spPr bwMode="auto">
          <a:xfrm>
            <a:off x="4495800" y="5791200"/>
            <a:ext cx="1600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Am/D    C/D</a:t>
            </a:r>
            <a:endParaRPr lang="en-US" sz="5400">
              <a:solidFill>
                <a:schemeClr val="bg1"/>
              </a:solidFill>
              <a:effectLst>
                <a:outerShdw blurRad="38100" dist="38100" dir="2700000" algn="tl">
                  <a:srgbClr val="C0C0C0"/>
                </a:outerShdw>
              </a:effectLst>
            </a:endParaRPr>
          </a:p>
        </p:txBody>
      </p:sp>
      <p:sp>
        <p:nvSpPr>
          <p:cNvPr id="444430" name="Text Box 14"/>
          <p:cNvSpPr txBox="1">
            <a:spLocks noChangeArrowheads="1"/>
          </p:cNvSpPr>
          <p:nvPr/>
        </p:nvSpPr>
        <p:spPr bwMode="auto">
          <a:xfrm>
            <a:off x="2743200" y="36576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444431" name="Text Box 15"/>
          <p:cNvSpPr txBox="1">
            <a:spLocks noChangeArrowheads="1"/>
          </p:cNvSpPr>
          <p:nvPr/>
        </p:nvSpPr>
        <p:spPr bwMode="auto">
          <a:xfrm>
            <a:off x="914400" y="57150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444432" name="Text Box 16"/>
          <p:cNvSpPr txBox="1">
            <a:spLocks noChangeArrowheads="1"/>
          </p:cNvSpPr>
          <p:nvPr/>
        </p:nvSpPr>
        <p:spPr bwMode="auto">
          <a:xfrm>
            <a:off x="2286000" y="57912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444433" name="Text Box 17"/>
          <p:cNvSpPr txBox="1">
            <a:spLocks noChangeArrowheads="1"/>
          </p:cNvSpPr>
          <p:nvPr/>
        </p:nvSpPr>
        <p:spPr bwMode="auto">
          <a:xfrm>
            <a:off x="1066800" y="45720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Deep inside I hear You call.</a:t>
            </a:r>
          </a:p>
        </p:txBody>
      </p:sp>
      <p:sp>
        <p:nvSpPr>
          <p:cNvPr id="445443" name="Text Box 3"/>
          <p:cNvSpPr txBox="1">
            <a:spLocks noChangeArrowheads="1"/>
          </p:cNvSpPr>
          <p:nvPr/>
        </p:nvSpPr>
        <p:spPr bwMode="auto">
          <a:xfrm>
            <a:off x="0" y="76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And I will run into Your arms.</a:t>
            </a:r>
          </a:p>
        </p:txBody>
      </p:sp>
      <p:sp>
        <p:nvSpPr>
          <p:cNvPr id="445444" name="Text Box 4"/>
          <p:cNvSpPr txBox="1">
            <a:spLocks noChangeArrowheads="1"/>
          </p:cNvSpPr>
          <p:nvPr/>
        </p:nvSpPr>
        <p:spPr bwMode="auto">
          <a:xfrm>
            <a:off x="0" y="152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know that’s where I belong.</a:t>
            </a:r>
          </a:p>
        </p:txBody>
      </p:sp>
      <p:sp>
        <p:nvSpPr>
          <p:cNvPr id="445445" name="Text Box 5"/>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Take me to that secret place.</a:t>
            </a:r>
          </a:p>
        </p:txBody>
      </p:sp>
      <p:sp>
        <p:nvSpPr>
          <p:cNvPr id="445446" name="Text Box 6"/>
          <p:cNvSpPr txBox="1">
            <a:spLocks noChangeArrowheads="1"/>
          </p:cNvSpPr>
          <p:nvPr/>
        </p:nvSpPr>
        <p:spPr bwMode="auto">
          <a:xfrm>
            <a:off x="0" y="3124200"/>
            <a:ext cx="9144000" cy="1311275"/>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Where I can see You face to face.</a:t>
            </a:r>
          </a:p>
          <a:p>
            <a:pPr algn="ctr">
              <a:spcBef>
                <a:spcPct val="50000"/>
              </a:spcBef>
              <a:defRPr/>
            </a:pPr>
            <a:endParaRPr lang="en-US" sz="3200" b="1">
              <a:solidFill>
                <a:schemeClr val="bg1"/>
              </a:solidFill>
              <a:effectLst>
                <a:outerShdw blurRad="38100" dist="38100" dir="2700000" algn="tl">
                  <a:srgbClr val="000000"/>
                </a:outerShdw>
              </a:effectLst>
            </a:endParaRPr>
          </a:p>
        </p:txBody>
      </p:sp>
      <p:sp>
        <p:nvSpPr>
          <p:cNvPr id="445447" name="Text Box 7"/>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You’re my glory and my song.</a:t>
            </a:r>
          </a:p>
        </p:txBody>
      </p:sp>
      <p:sp>
        <p:nvSpPr>
          <p:cNvPr id="445448" name="Text Box 8"/>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Come away, I hear You call</a:t>
            </a:r>
          </a:p>
        </p:txBody>
      </p:sp>
      <p:sp>
        <p:nvSpPr>
          <p:cNvPr id="445449" name="Text Box 9"/>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And I will answer with my all.</a:t>
            </a:r>
          </a:p>
        </p:txBody>
      </p:sp>
      <p:sp>
        <p:nvSpPr>
          <p:cNvPr id="445450" name="Text Box 10"/>
          <p:cNvSpPr txBox="1">
            <a:spLocks noChangeArrowheads="1"/>
          </p:cNvSpPr>
          <p:nvPr/>
        </p:nvSpPr>
        <p:spPr bwMode="auto">
          <a:xfrm>
            <a:off x="1447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5451" name="Text Box 11"/>
          <p:cNvSpPr txBox="1">
            <a:spLocks noChangeArrowheads="1"/>
          </p:cNvSpPr>
          <p:nvPr/>
        </p:nvSpPr>
        <p:spPr bwMode="auto">
          <a:xfrm>
            <a:off x="1981200" y="45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45452" name="Text Box 12"/>
          <p:cNvSpPr txBox="1">
            <a:spLocks noChangeArrowheads="1"/>
          </p:cNvSpPr>
          <p:nvPr/>
        </p:nvSpPr>
        <p:spPr bwMode="auto">
          <a:xfrm>
            <a:off x="6248400" y="45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5453" name="Text Box 13"/>
          <p:cNvSpPr txBox="1">
            <a:spLocks noChangeArrowheads="1"/>
          </p:cNvSpPr>
          <p:nvPr/>
        </p:nvSpPr>
        <p:spPr bwMode="auto">
          <a:xfrm>
            <a:off x="60960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45454" name="Text Box 14"/>
          <p:cNvSpPr txBox="1">
            <a:spLocks noChangeArrowheads="1"/>
          </p:cNvSpPr>
          <p:nvPr/>
        </p:nvSpPr>
        <p:spPr bwMode="auto">
          <a:xfrm>
            <a:off x="19812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5455" name="Text Box 15"/>
          <p:cNvSpPr txBox="1">
            <a:spLocks noChangeArrowheads="1"/>
          </p:cNvSpPr>
          <p:nvPr/>
        </p:nvSpPr>
        <p:spPr bwMode="auto">
          <a:xfrm>
            <a:off x="57912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45456" name="Text Box 16"/>
          <p:cNvSpPr txBox="1">
            <a:spLocks noChangeArrowheads="1"/>
          </p:cNvSpPr>
          <p:nvPr/>
        </p:nvSpPr>
        <p:spPr bwMode="auto">
          <a:xfrm>
            <a:off x="66294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5457" name="Text Box 17"/>
          <p:cNvSpPr txBox="1">
            <a:spLocks noChangeArrowheads="1"/>
          </p:cNvSpPr>
          <p:nvPr/>
        </p:nvSpPr>
        <p:spPr bwMode="auto">
          <a:xfrm>
            <a:off x="6858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5458" name="Text Box 18"/>
          <p:cNvSpPr txBox="1">
            <a:spLocks noChangeArrowheads="1"/>
          </p:cNvSpPr>
          <p:nvPr/>
        </p:nvSpPr>
        <p:spPr bwMode="auto">
          <a:xfrm>
            <a:off x="1981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45459" name="Text Box 19"/>
          <p:cNvSpPr txBox="1">
            <a:spLocks noChangeArrowheads="1"/>
          </p:cNvSpPr>
          <p:nvPr/>
        </p:nvSpPr>
        <p:spPr bwMode="auto">
          <a:xfrm>
            <a:off x="59436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45460" name="Text Box 20"/>
          <p:cNvSpPr txBox="1">
            <a:spLocks noChangeArrowheads="1"/>
          </p:cNvSpPr>
          <p:nvPr/>
        </p:nvSpPr>
        <p:spPr bwMode="auto">
          <a:xfrm>
            <a:off x="2514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45461" name="Text Box 21"/>
          <p:cNvSpPr txBox="1">
            <a:spLocks noChangeArrowheads="1"/>
          </p:cNvSpPr>
          <p:nvPr/>
        </p:nvSpPr>
        <p:spPr bwMode="auto">
          <a:xfrm>
            <a:off x="5943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45462" name="Text Box 22"/>
          <p:cNvSpPr txBox="1">
            <a:spLocks noChangeArrowheads="1"/>
          </p:cNvSpPr>
          <p:nvPr/>
        </p:nvSpPr>
        <p:spPr bwMode="auto">
          <a:xfrm>
            <a:off x="0" y="6156325"/>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 call to worship You, and hear You say.</a:t>
            </a:r>
          </a:p>
        </p:txBody>
      </p:sp>
      <p:sp>
        <p:nvSpPr>
          <p:cNvPr id="445463" name="Text Box 23"/>
          <p:cNvSpPr txBox="1">
            <a:spLocks noChangeArrowheads="1"/>
          </p:cNvSpPr>
          <p:nvPr/>
        </p:nvSpPr>
        <p:spPr bwMode="auto">
          <a:xfrm>
            <a:off x="15240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45464" name="Text Box 24"/>
          <p:cNvSpPr txBox="1">
            <a:spLocks noChangeArrowheads="1"/>
          </p:cNvSpPr>
          <p:nvPr/>
        </p:nvSpPr>
        <p:spPr bwMode="auto">
          <a:xfrm>
            <a:off x="73914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445465" name="Text Box 25"/>
          <p:cNvSpPr txBox="1">
            <a:spLocks noChangeArrowheads="1"/>
          </p:cNvSpPr>
          <p:nvPr/>
        </p:nvSpPr>
        <p:spPr bwMode="auto">
          <a:xfrm>
            <a:off x="7391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45466" name="Text Box 26"/>
          <p:cNvSpPr txBox="1">
            <a:spLocks noChangeArrowheads="1"/>
          </p:cNvSpPr>
          <p:nvPr/>
        </p:nvSpPr>
        <p:spPr bwMode="auto">
          <a:xfrm>
            <a:off x="8534400" y="579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Come away with Me, My love.</a:t>
            </a:r>
          </a:p>
        </p:txBody>
      </p:sp>
      <p:sp>
        <p:nvSpPr>
          <p:cNvPr id="446467" name="Text Box 3"/>
          <p:cNvSpPr txBox="1">
            <a:spLocks noChangeArrowheads="1"/>
          </p:cNvSpPr>
          <p:nvPr/>
        </p:nvSpPr>
        <p:spPr bwMode="auto">
          <a:xfrm>
            <a:off x="838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6468" name="Text Box 4"/>
          <p:cNvSpPr txBox="1">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Come away with Me, My love.</a:t>
            </a:r>
          </a:p>
        </p:txBody>
      </p:sp>
      <p:sp>
        <p:nvSpPr>
          <p:cNvPr id="446469" name="Text Box 5"/>
          <p:cNvSpPr txBox="1">
            <a:spLocks noChangeArrowheads="1"/>
          </p:cNvSpPr>
          <p:nvPr/>
        </p:nvSpPr>
        <p:spPr bwMode="auto">
          <a:xfrm>
            <a:off x="24384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446470" name="Text Box 6"/>
          <p:cNvSpPr txBox="1">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Come away with Me, My love.</a:t>
            </a:r>
          </a:p>
        </p:txBody>
      </p:sp>
      <p:sp>
        <p:nvSpPr>
          <p:cNvPr id="446471" name="Text Box 7"/>
          <p:cNvSpPr txBox="1">
            <a:spLocks noChangeArrowheads="1"/>
          </p:cNvSpPr>
          <p:nvPr/>
        </p:nvSpPr>
        <p:spPr bwMode="auto">
          <a:xfrm>
            <a:off x="12192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46472" name="Text Box 8"/>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Come away</a:t>
            </a:r>
          </a:p>
        </p:txBody>
      </p:sp>
      <p:sp>
        <p:nvSpPr>
          <p:cNvPr id="446473" name="Text Box 9"/>
          <p:cNvSpPr txBox="1">
            <a:spLocks noChangeArrowheads="1"/>
          </p:cNvSpPr>
          <p:nvPr/>
        </p:nvSpPr>
        <p:spPr bwMode="auto">
          <a:xfrm>
            <a:off x="5029200" y="2743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worship</a:t>
            </a:r>
          </a:p>
        </p:txBody>
      </p:sp>
      <p:sp>
        <p:nvSpPr>
          <p:cNvPr id="453635"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give your heart</a:t>
            </a:r>
          </a:p>
        </p:txBody>
      </p:sp>
      <p:sp>
        <p:nvSpPr>
          <p:cNvPr id="453636"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to worship</a:t>
            </a:r>
          </a:p>
        </p:txBody>
      </p:sp>
      <p:sp>
        <p:nvSpPr>
          <p:cNvPr id="453637" name="Text Box 5"/>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before your God.</a:t>
            </a:r>
          </a:p>
        </p:txBody>
      </p:sp>
      <p:sp>
        <p:nvSpPr>
          <p:cNvPr id="453638" name="Text Box 6"/>
          <p:cNvSpPr txBox="1">
            <a:spLocks noChangeArrowheads="1"/>
          </p:cNvSpPr>
          <p:nvPr/>
        </p:nvSpPr>
        <p:spPr bwMode="auto">
          <a:xfrm>
            <a:off x="0" y="4267200"/>
            <a:ext cx="9144000" cy="777875"/>
          </a:xfrm>
          <a:prstGeom prst="rect">
            <a:avLst/>
          </a:prstGeom>
          <a:noFill/>
          <a:ln w="9525">
            <a:noFill/>
            <a:miter lim="800000"/>
            <a:headEnd/>
            <a:tailEnd/>
          </a:ln>
          <a:effectLst/>
        </p:spPr>
        <p:txBody>
          <a:bodyPr>
            <a:spAutoFit/>
          </a:bodyPr>
          <a:lstStyle/>
          <a:p>
            <a:pPr algn="ctr">
              <a:spcBef>
                <a:spcPct val="50000"/>
              </a:spcBef>
              <a:defRPr/>
            </a:pPr>
            <a:r>
              <a:rPr lang="en-US" sz="4500" b="1">
                <a:solidFill>
                  <a:schemeClr val="bg1"/>
                </a:solidFill>
                <a:effectLst>
                  <a:outerShdw blurRad="38100" dist="38100" dir="2700000" algn="tl">
                    <a:srgbClr val="000000"/>
                  </a:outerShdw>
                </a:effectLst>
              </a:rPr>
              <a:t>Come.</a:t>
            </a:r>
          </a:p>
        </p:txBody>
      </p:sp>
      <p:sp>
        <p:nvSpPr>
          <p:cNvPr id="453639" name="Text Box 7"/>
          <p:cNvSpPr txBox="1">
            <a:spLocks noChangeArrowheads="1"/>
          </p:cNvSpPr>
          <p:nvPr/>
        </p:nvSpPr>
        <p:spPr bwMode="auto">
          <a:xfrm>
            <a:off x="1676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53640" name="Text Box 8"/>
          <p:cNvSpPr txBox="1">
            <a:spLocks noChangeArrowheads="1"/>
          </p:cNvSpPr>
          <p:nvPr/>
        </p:nvSpPr>
        <p:spPr bwMode="auto">
          <a:xfrm>
            <a:off x="6248400" y="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
        <p:nvSpPr>
          <p:cNvPr id="453641" name="Text Box 9"/>
          <p:cNvSpPr txBox="1">
            <a:spLocks noChangeArrowheads="1"/>
          </p:cNvSpPr>
          <p:nvPr/>
        </p:nvSpPr>
        <p:spPr bwMode="auto">
          <a:xfrm>
            <a:off x="7620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3642" name="Text Box 10"/>
          <p:cNvSpPr txBox="1">
            <a:spLocks noChangeArrowheads="1"/>
          </p:cNvSpPr>
          <p:nvPr/>
        </p:nvSpPr>
        <p:spPr bwMode="auto">
          <a:xfrm>
            <a:off x="54102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53643" name="Text Box 11"/>
          <p:cNvSpPr txBox="1">
            <a:spLocks noChangeArrowheads="1"/>
          </p:cNvSpPr>
          <p:nvPr/>
        </p:nvSpPr>
        <p:spPr bwMode="auto">
          <a:xfrm>
            <a:off x="77724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3644" name="Text Box 12"/>
          <p:cNvSpPr txBox="1">
            <a:spLocks noChangeArrowheads="1"/>
          </p:cNvSpPr>
          <p:nvPr/>
        </p:nvSpPr>
        <p:spPr bwMode="auto">
          <a:xfrm>
            <a:off x="16002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53645" name="Text Box 13"/>
          <p:cNvSpPr txBox="1">
            <a:spLocks noChangeArrowheads="1"/>
          </p:cNvSpPr>
          <p:nvPr/>
        </p:nvSpPr>
        <p:spPr bwMode="auto">
          <a:xfrm>
            <a:off x="6172200" y="2057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
        <p:nvSpPr>
          <p:cNvPr id="453646" name="Text Box 14"/>
          <p:cNvSpPr txBox="1">
            <a:spLocks noChangeArrowheads="1"/>
          </p:cNvSpPr>
          <p:nvPr/>
        </p:nvSpPr>
        <p:spPr bwMode="auto">
          <a:xfrm>
            <a:off x="6858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3647" name="Text Box 15"/>
          <p:cNvSpPr txBox="1">
            <a:spLocks noChangeArrowheads="1"/>
          </p:cNvSpPr>
          <p:nvPr/>
        </p:nvSpPr>
        <p:spPr bwMode="auto">
          <a:xfrm>
            <a:off x="53340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53648" name="Text Box 16"/>
          <p:cNvSpPr txBox="1">
            <a:spLocks noChangeArrowheads="1"/>
          </p:cNvSpPr>
          <p:nvPr/>
        </p:nvSpPr>
        <p:spPr bwMode="auto">
          <a:xfrm>
            <a:off x="76962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3649" name="Text Box 17"/>
          <p:cNvSpPr txBox="1">
            <a:spLocks noChangeArrowheads="1"/>
          </p:cNvSpPr>
          <p:nvPr/>
        </p:nvSpPr>
        <p:spPr bwMode="auto">
          <a:xfrm>
            <a:off x="4267200" y="403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 Box 2"/>
          <p:cNvSpPr txBox="1">
            <a:spLocks noChangeArrowheads="1"/>
          </p:cNvSpPr>
          <p:nvPr/>
        </p:nvSpPr>
        <p:spPr bwMode="auto">
          <a:xfrm>
            <a:off x="0" y="838200"/>
            <a:ext cx="9525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tongue will confess You are God</a:t>
            </a:r>
          </a:p>
        </p:txBody>
      </p:sp>
      <p:sp>
        <p:nvSpPr>
          <p:cNvPr id="454659" name="Text Box 3"/>
          <p:cNvSpPr txBox="1">
            <a:spLocks noChangeArrowheads="1"/>
          </p:cNvSpPr>
          <p:nvPr/>
        </p:nvSpPr>
        <p:spPr bwMode="auto">
          <a:xfrm>
            <a:off x="0" y="198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knee will bow</a:t>
            </a:r>
          </a:p>
        </p:txBody>
      </p:sp>
      <p:sp>
        <p:nvSpPr>
          <p:cNvPr id="454660" name="Text Box 4"/>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Still the greatest treasure remains for those</a:t>
            </a:r>
          </a:p>
        </p:txBody>
      </p:sp>
      <p:sp>
        <p:nvSpPr>
          <p:cNvPr id="454661" name="Rectangle 5"/>
          <p:cNvSpPr>
            <a:spLocks noChangeArrowheads="1"/>
          </p:cNvSpPr>
          <p:nvPr/>
        </p:nvSpPr>
        <p:spPr bwMode="auto">
          <a:xfrm>
            <a:off x="1676400" y="4419600"/>
            <a:ext cx="5683250" cy="641350"/>
          </a:xfrm>
          <a:prstGeom prst="rect">
            <a:avLst/>
          </a:prstGeom>
          <a:noFill/>
          <a:ln w="9525">
            <a:noFill/>
            <a:miter lim="800000"/>
            <a:headEnd/>
            <a:tailEnd/>
          </a:ln>
          <a:effectLst/>
        </p:spPr>
        <p:txBody>
          <a:bodyPr wrap="none">
            <a:spAutoFit/>
          </a:bodyPr>
          <a:lstStyle/>
          <a:p>
            <a:pPr algn="ctr">
              <a:spcBef>
                <a:spcPct val="50000"/>
              </a:spcBef>
              <a:defRPr/>
            </a:pPr>
            <a:r>
              <a:rPr lang="en-US" sz="3600" b="1">
                <a:solidFill>
                  <a:schemeClr val="bg1"/>
                </a:solidFill>
                <a:effectLst>
                  <a:outerShdw blurRad="38100" dist="38100" dir="2700000" algn="tl">
                    <a:srgbClr val="000000"/>
                  </a:outerShdw>
                </a:effectLst>
              </a:rPr>
              <a:t>who gladly choose You now.</a:t>
            </a:r>
          </a:p>
        </p:txBody>
      </p:sp>
      <p:sp>
        <p:nvSpPr>
          <p:cNvPr id="454662" name="Text Box 6"/>
          <p:cNvSpPr txBox="1">
            <a:spLocks noChangeArrowheads="1"/>
          </p:cNvSpPr>
          <p:nvPr/>
        </p:nvSpPr>
        <p:spPr bwMode="auto">
          <a:xfrm>
            <a:off x="457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4663" name="Text Box 7"/>
          <p:cNvSpPr txBox="1">
            <a:spLocks noChangeArrowheads="1"/>
          </p:cNvSpPr>
          <p:nvPr/>
        </p:nvSpPr>
        <p:spPr bwMode="auto">
          <a:xfrm>
            <a:off x="556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4664" name="Text Box 8"/>
          <p:cNvSpPr txBox="1">
            <a:spLocks noChangeArrowheads="1"/>
          </p:cNvSpPr>
          <p:nvPr/>
        </p:nvSpPr>
        <p:spPr bwMode="auto">
          <a:xfrm>
            <a:off x="18288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4665" name="Text Box 9"/>
          <p:cNvSpPr txBox="1">
            <a:spLocks noChangeArrowheads="1"/>
          </p:cNvSpPr>
          <p:nvPr/>
        </p:nvSpPr>
        <p:spPr bwMode="auto">
          <a:xfrm>
            <a:off x="66294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54666" name="Text Box 10"/>
          <p:cNvSpPr txBox="1">
            <a:spLocks noChangeArrowheads="1"/>
          </p:cNvSpPr>
          <p:nvPr/>
        </p:nvSpPr>
        <p:spPr bwMode="auto">
          <a:xfrm>
            <a:off x="533400" y="2667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4667" name="Text Box 11"/>
          <p:cNvSpPr txBox="1">
            <a:spLocks noChangeArrowheads="1"/>
          </p:cNvSpPr>
          <p:nvPr/>
        </p:nvSpPr>
        <p:spPr bwMode="auto">
          <a:xfrm>
            <a:off x="63246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454668" name="Text Box 12"/>
          <p:cNvSpPr txBox="1">
            <a:spLocks noChangeArrowheads="1"/>
          </p:cNvSpPr>
          <p:nvPr/>
        </p:nvSpPr>
        <p:spPr bwMode="auto">
          <a:xfrm>
            <a:off x="28956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54669" name="Text Box 13"/>
          <p:cNvSpPr txBox="1">
            <a:spLocks noChangeArrowheads="1"/>
          </p:cNvSpPr>
          <p:nvPr/>
        </p:nvSpPr>
        <p:spPr bwMode="auto">
          <a:xfrm>
            <a:off x="6324600" y="396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worship</a:t>
            </a:r>
          </a:p>
        </p:txBody>
      </p:sp>
      <p:sp>
        <p:nvSpPr>
          <p:cNvPr id="455683"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give your heart</a:t>
            </a:r>
          </a:p>
        </p:txBody>
      </p:sp>
      <p:sp>
        <p:nvSpPr>
          <p:cNvPr id="455684"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to worship</a:t>
            </a:r>
          </a:p>
        </p:txBody>
      </p:sp>
      <p:sp>
        <p:nvSpPr>
          <p:cNvPr id="455685" name="Text Box 5"/>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before your God.</a:t>
            </a:r>
          </a:p>
        </p:txBody>
      </p:sp>
      <p:sp>
        <p:nvSpPr>
          <p:cNvPr id="455686" name="Text Box 6"/>
          <p:cNvSpPr txBox="1">
            <a:spLocks noChangeArrowheads="1"/>
          </p:cNvSpPr>
          <p:nvPr/>
        </p:nvSpPr>
        <p:spPr bwMode="auto">
          <a:xfrm>
            <a:off x="0" y="4267200"/>
            <a:ext cx="9144000" cy="777875"/>
          </a:xfrm>
          <a:prstGeom prst="rect">
            <a:avLst/>
          </a:prstGeom>
          <a:noFill/>
          <a:ln w="9525">
            <a:noFill/>
            <a:miter lim="800000"/>
            <a:headEnd/>
            <a:tailEnd/>
          </a:ln>
          <a:effectLst/>
        </p:spPr>
        <p:txBody>
          <a:bodyPr>
            <a:spAutoFit/>
          </a:bodyPr>
          <a:lstStyle/>
          <a:p>
            <a:pPr algn="ctr">
              <a:spcBef>
                <a:spcPct val="50000"/>
              </a:spcBef>
              <a:defRPr/>
            </a:pPr>
            <a:r>
              <a:rPr lang="en-US" sz="4500" b="1">
                <a:solidFill>
                  <a:schemeClr val="bg1"/>
                </a:solidFill>
                <a:effectLst>
                  <a:outerShdw blurRad="38100" dist="38100" dir="2700000" algn="tl">
                    <a:srgbClr val="000000"/>
                  </a:outerShdw>
                </a:effectLst>
              </a:rPr>
              <a:t>Come.</a:t>
            </a:r>
          </a:p>
        </p:txBody>
      </p:sp>
      <p:sp>
        <p:nvSpPr>
          <p:cNvPr id="455687" name="Text Box 7"/>
          <p:cNvSpPr txBox="1">
            <a:spLocks noChangeArrowheads="1"/>
          </p:cNvSpPr>
          <p:nvPr/>
        </p:nvSpPr>
        <p:spPr bwMode="auto">
          <a:xfrm>
            <a:off x="1676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455688" name="Text Box 8"/>
          <p:cNvSpPr txBox="1">
            <a:spLocks noChangeArrowheads="1"/>
          </p:cNvSpPr>
          <p:nvPr/>
        </p:nvSpPr>
        <p:spPr bwMode="auto">
          <a:xfrm>
            <a:off x="6248400" y="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a:t>
            </a:r>
          </a:p>
        </p:txBody>
      </p:sp>
      <p:sp>
        <p:nvSpPr>
          <p:cNvPr id="455689" name="Text Box 9"/>
          <p:cNvSpPr txBox="1">
            <a:spLocks noChangeArrowheads="1"/>
          </p:cNvSpPr>
          <p:nvPr/>
        </p:nvSpPr>
        <p:spPr bwMode="auto">
          <a:xfrm>
            <a:off x="7620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455690" name="Text Box 10"/>
          <p:cNvSpPr txBox="1">
            <a:spLocks noChangeArrowheads="1"/>
          </p:cNvSpPr>
          <p:nvPr/>
        </p:nvSpPr>
        <p:spPr bwMode="auto">
          <a:xfrm>
            <a:off x="54102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455691" name="Text Box 11"/>
          <p:cNvSpPr txBox="1">
            <a:spLocks noChangeArrowheads="1"/>
          </p:cNvSpPr>
          <p:nvPr/>
        </p:nvSpPr>
        <p:spPr bwMode="auto">
          <a:xfrm>
            <a:off x="77724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5692" name="Text Box 12"/>
          <p:cNvSpPr txBox="1">
            <a:spLocks noChangeArrowheads="1"/>
          </p:cNvSpPr>
          <p:nvPr/>
        </p:nvSpPr>
        <p:spPr bwMode="auto">
          <a:xfrm>
            <a:off x="16002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455693" name="Text Box 13"/>
          <p:cNvSpPr txBox="1">
            <a:spLocks noChangeArrowheads="1"/>
          </p:cNvSpPr>
          <p:nvPr/>
        </p:nvSpPr>
        <p:spPr bwMode="auto">
          <a:xfrm>
            <a:off x="6172200" y="2057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a:t>
            </a:r>
          </a:p>
        </p:txBody>
      </p:sp>
      <p:sp>
        <p:nvSpPr>
          <p:cNvPr id="455694" name="Text Box 14"/>
          <p:cNvSpPr txBox="1">
            <a:spLocks noChangeArrowheads="1"/>
          </p:cNvSpPr>
          <p:nvPr/>
        </p:nvSpPr>
        <p:spPr bwMode="auto">
          <a:xfrm>
            <a:off x="6858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455695" name="Text Box 15"/>
          <p:cNvSpPr txBox="1">
            <a:spLocks noChangeArrowheads="1"/>
          </p:cNvSpPr>
          <p:nvPr/>
        </p:nvSpPr>
        <p:spPr bwMode="auto">
          <a:xfrm>
            <a:off x="53340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455696" name="Text Box 16"/>
          <p:cNvSpPr txBox="1">
            <a:spLocks noChangeArrowheads="1"/>
          </p:cNvSpPr>
          <p:nvPr/>
        </p:nvSpPr>
        <p:spPr bwMode="auto">
          <a:xfrm>
            <a:off x="76962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5697" name="Text Box 17"/>
          <p:cNvSpPr txBox="1">
            <a:spLocks noChangeArrowheads="1"/>
          </p:cNvSpPr>
          <p:nvPr/>
        </p:nvSpPr>
        <p:spPr bwMode="auto">
          <a:xfrm>
            <a:off x="4267200" y="403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Text Box 1026"/>
          <p:cNvSpPr txBox="1">
            <a:spLocks noChangeArrowheads="1"/>
          </p:cNvSpPr>
          <p:nvPr/>
        </p:nvSpPr>
        <p:spPr bwMode="auto">
          <a:xfrm>
            <a:off x="0" y="838200"/>
            <a:ext cx="9525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tongue will confess You are God</a:t>
            </a:r>
          </a:p>
        </p:txBody>
      </p:sp>
      <p:sp>
        <p:nvSpPr>
          <p:cNvPr id="456707" name="Text Box 1027"/>
          <p:cNvSpPr txBox="1">
            <a:spLocks noChangeArrowheads="1"/>
          </p:cNvSpPr>
          <p:nvPr/>
        </p:nvSpPr>
        <p:spPr bwMode="auto">
          <a:xfrm>
            <a:off x="0" y="198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knee will bow</a:t>
            </a:r>
          </a:p>
        </p:txBody>
      </p:sp>
      <p:sp>
        <p:nvSpPr>
          <p:cNvPr id="456708" name="Text Box 1028"/>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Still the greatest treasure remains for those</a:t>
            </a:r>
          </a:p>
        </p:txBody>
      </p:sp>
      <p:sp>
        <p:nvSpPr>
          <p:cNvPr id="456709" name="Rectangle 1029"/>
          <p:cNvSpPr>
            <a:spLocks noChangeArrowheads="1"/>
          </p:cNvSpPr>
          <p:nvPr/>
        </p:nvSpPr>
        <p:spPr bwMode="auto">
          <a:xfrm>
            <a:off x="1676400" y="4419600"/>
            <a:ext cx="5683250" cy="641350"/>
          </a:xfrm>
          <a:prstGeom prst="rect">
            <a:avLst/>
          </a:prstGeom>
          <a:noFill/>
          <a:ln w="9525">
            <a:noFill/>
            <a:miter lim="800000"/>
            <a:headEnd/>
            <a:tailEnd/>
          </a:ln>
          <a:effectLst/>
        </p:spPr>
        <p:txBody>
          <a:bodyPr wrap="none">
            <a:spAutoFit/>
          </a:bodyPr>
          <a:lstStyle/>
          <a:p>
            <a:pPr algn="ctr">
              <a:spcBef>
                <a:spcPct val="50000"/>
              </a:spcBef>
              <a:defRPr/>
            </a:pPr>
            <a:r>
              <a:rPr lang="en-US" sz="3600" b="1">
                <a:solidFill>
                  <a:schemeClr val="bg1"/>
                </a:solidFill>
                <a:effectLst>
                  <a:outerShdw blurRad="38100" dist="38100" dir="2700000" algn="tl">
                    <a:srgbClr val="000000"/>
                  </a:outerShdw>
                </a:effectLst>
              </a:rPr>
              <a:t>who gladly choose You now.</a:t>
            </a:r>
          </a:p>
        </p:txBody>
      </p:sp>
      <p:sp>
        <p:nvSpPr>
          <p:cNvPr id="456710" name="Text Box 1030"/>
          <p:cNvSpPr txBox="1">
            <a:spLocks noChangeArrowheads="1"/>
          </p:cNvSpPr>
          <p:nvPr/>
        </p:nvSpPr>
        <p:spPr bwMode="auto">
          <a:xfrm>
            <a:off x="457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6711" name="Text Box 1031"/>
          <p:cNvSpPr txBox="1">
            <a:spLocks noChangeArrowheads="1"/>
          </p:cNvSpPr>
          <p:nvPr/>
        </p:nvSpPr>
        <p:spPr bwMode="auto">
          <a:xfrm>
            <a:off x="556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456712" name="Text Box 1032"/>
          <p:cNvSpPr txBox="1">
            <a:spLocks noChangeArrowheads="1"/>
          </p:cNvSpPr>
          <p:nvPr/>
        </p:nvSpPr>
        <p:spPr bwMode="auto">
          <a:xfrm>
            <a:off x="18288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6713" name="Text Box 1033"/>
          <p:cNvSpPr txBox="1">
            <a:spLocks noChangeArrowheads="1"/>
          </p:cNvSpPr>
          <p:nvPr/>
        </p:nvSpPr>
        <p:spPr bwMode="auto">
          <a:xfrm>
            <a:off x="66294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456714" name="Text Box 1034"/>
          <p:cNvSpPr txBox="1">
            <a:spLocks noChangeArrowheads="1"/>
          </p:cNvSpPr>
          <p:nvPr/>
        </p:nvSpPr>
        <p:spPr bwMode="auto">
          <a:xfrm>
            <a:off x="533400" y="2667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56715" name="Text Box 1035"/>
          <p:cNvSpPr txBox="1">
            <a:spLocks noChangeArrowheads="1"/>
          </p:cNvSpPr>
          <p:nvPr/>
        </p:nvSpPr>
        <p:spPr bwMode="auto">
          <a:xfrm>
            <a:off x="63246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456716" name="Text Box 1036"/>
          <p:cNvSpPr txBox="1">
            <a:spLocks noChangeArrowheads="1"/>
          </p:cNvSpPr>
          <p:nvPr/>
        </p:nvSpPr>
        <p:spPr bwMode="auto">
          <a:xfrm>
            <a:off x="28956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456717" name="Text Box 1037"/>
          <p:cNvSpPr txBox="1">
            <a:spLocks noChangeArrowheads="1"/>
          </p:cNvSpPr>
          <p:nvPr/>
        </p:nvSpPr>
        <p:spPr bwMode="auto">
          <a:xfrm>
            <a:off x="6324600" y="396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Worthy, worthy, worthy</a:t>
            </a:r>
            <a:endParaRPr lang="en-US" sz="3600">
              <a:solidFill>
                <a:srgbClr val="FF0000"/>
              </a:solidFill>
              <a:effectLst>
                <a:outerShdw blurRad="38100" dist="38100" dir="2700000" algn="tl">
                  <a:srgbClr val="000000"/>
                </a:outerShdw>
              </a:effectLst>
            </a:endParaRPr>
          </a:p>
        </p:txBody>
      </p:sp>
      <p:sp>
        <p:nvSpPr>
          <p:cNvPr id="457731"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that God is worthy</a:t>
            </a:r>
            <a:endParaRPr lang="en-US" sz="3600">
              <a:solidFill>
                <a:srgbClr val="FF0000"/>
              </a:solidFill>
              <a:effectLst>
                <a:outerShdw blurRad="38100" dist="38100" dir="2700000" algn="tl">
                  <a:srgbClr val="000000"/>
                </a:outerShdw>
              </a:effectLst>
            </a:endParaRPr>
          </a:p>
        </p:txBody>
      </p:sp>
      <p:sp>
        <p:nvSpPr>
          <p:cNvPr id="457732" name="Text Box 4"/>
          <p:cNvSpPr txBox="1">
            <a:spLocks noChangeArrowheads="1"/>
          </p:cNvSpPr>
          <p:nvPr/>
        </p:nvSpPr>
        <p:spPr bwMode="auto">
          <a:xfrm>
            <a:off x="0" y="2438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Worthy, worthy, worthy</a:t>
            </a:r>
            <a:endParaRPr lang="en-US" sz="3600">
              <a:solidFill>
                <a:srgbClr val="FF0000"/>
              </a:solidFill>
              <a:effectLst>
                <a:outerShdw blurRad="38100" dist="38100" dir="2700000" algn="tl">
                  <a:srgbClr val="000000"/>
                </a:outerShdw>
              </a:effectLst>
            </a:endParaRPr>
          </a:p>
        </p:txBody>
      </p:sp>
      <p:sp>
        <p:nvSpPr>
          <p:cNvPr id="457733" name="Text Box 5"/>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that God is worthy</a:t>
            </a:r>
            <a:endParaRPr lang="en-US" sz="3600">
              <a:solidFill>
                <a:srgbClr val="FF0000"/>
              </a:solidFill>
              <a:effectLst>
                <a:outerShdw blurRad="38100" dist="38100" dir="2700000" algn="tl">
                  <a:srgbClr val="000000"/>
                </a:outerShdw>
              </a:effectLst>
            </a:endParaRPr>
          </a:p>
        </p:txBody>
      </p:sp>
      <p:sp>
        <p:nvSpPr>
          <p:cNvPr id="457734" name="Text Box 6"/>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a:t>
            </a:r>
            <a:endParaRPr lang="en-US" sz="3600">
              <a:solidFill>
                <a:srgbClr val="FF0000"/>
              </a:solidFill>
              <a:effectLst>
                <a:outerShdw blurRad="38100" dist="38100" dir="2700000" algn="tl">
                  <a:srgbClr val="000000"/>
                </a:outerShdw>
              </a:effectLst>
            </a:endParaRPr>
          </a:p>
        </p:txBody>
      </p:sp>
      <p:sp>
        <p:nvSpPr>
          <p:cNvPr id="457735" name="Text Box 7"/>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Mighty...</a:t>
            </a:r>
            <a:endParaRPr lang="en-US" sz="3600">
              <a:solidFill>
                <a:srgbClr val="FF0000"/>
              </a:solidFill>
              <a:effectLst>
                <a:outerShdw blurRad="38100" dist="38100" dir="2700000" algn="tl">
                  <a:srgbClr val="000000"/>
                </a:outerShdw>
              </a:effectLst>
            </a:endParaRPr>
          </a:p>
        </p:txBody>
      </p:sp>
      <p:sp>
        <p:nvSpPr>
          <p:cNvPr id="457736" name="Text Box 8"/>
          <p:cNvSpPr txBox="1">
            <a:spLocks noChangeArrowheads="1"/>
          </p:cNvSpPr>
          <p:nvPr/>
        </p:nvSpPr>
        <p:spPr bwMode="auto">
          <a:xfrm>
            <a:off x="25146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D2</a:t>
            </a:r>
            <a:r>
              <a:rPr lang="en-US" b="1">
                <a:solidFill>
                  <a:srgbClr val="FF0000"/>
                </a:solidFill>
                <a:effectLst>
                  <a:outerShdw blurRad="38100" dist="38100" dir="2700000" algn="tl">
                    <a:srgbClr val="C0C0C0"/>
                  </a:outerShdw>
                </a:effectLst>
              </a:rPr>
              <a:t>    </a:t>
            </a:r>
          </a:p>
        </p:txBody>
      </p:sp>
      <p:sp>
        <p:nvSpPr>
          <p:cNvPr id="457737" name="Text Box 9"/>
          <p:cNvSpPr txBox="1">
            <a:spLocks noChangeArrowheads="1"/>
          </p:cNvSpPr>
          <p:nvPr/>
        </p:nvSpPr>
        <p:spPr bwMode="auto">
          <a:xfrm>
            <a:off x="40386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F#7+5</a:t>
            </a:r>
            <a:r>
              <a:rPr lang="en-US" b="1">
                <a:solidFill>
                  <a:srgbClr val="FF0000"/>
                </a:solidFill>
                <a:effectLst>
                  <a:outerShdw blurRad="38100" dist="38100" dir="2700000" algn="tl">
                    <a:srgbClr val="C0C0C0"/>
                  </a:outerShdw>
                </a:effectLst>
              </a:rPr>
              <a:t>      </a:t>
            </a:r>
          </a:p>
        </p:txBody>
      </p:sp>
      <p:sp>
        <p:nvSpPr>
          <p:cNvPr id="457738" name="Text Box 10"/>
          <p:cNvSpPr txBox="1">
            <a:spLocks noChangeArrowheads="1"/>
          </p:cNvSpPr>
          <p:nvPr/>
        </p:nvSpPr>
        <p:spPr bwMode="auto">
          <a:xfrm>
            <a:off x="53340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r>
              <a:rPr lang="en-US" b="1">
                <a:solidFill>
                  <a:srgbClr val="FF0000"/>
                </a:solidFill>
                <a:effectLst>
                  <a:outerShdw blurRad="38100" dist="38100" dir="2700000" algn="tl">
                    <a:srgbClr val="C0C0C0"/>
                  </a:outerShdw>
                </a:effectLst>
              </a:rPr>
              <a:t>      </a:t>
            </a:r>
          </a:p>
        </p:txBody>
      </p:sp>
      <p:sp>
        <p:nvSpPr>
          <p:cNvPr id="457739" name="Text Box 11"/>
          <p:cNvSpPr txBox="1">
            <a:spLocks noChangeArrowheads="1"/>
          </p:cNvSpPr>
          <p:nvPr/>
        </p:nvSpPr>
        <p:spPr bwMode="auto">
          <a:xfrm>
            <a:off x="1828800" y="990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457740" name="Text Box 12"/>
          <p:cNvSpPr txBox="1">
            <a:spLocks noChangeArrowheads="1"/>
          </p:cNvSpPr>
          <p:nvPr/>
        </p:nvSpPr>
        <p:spPr bwMode="auto">
          <a:xfrm>
            <a:off x="4114800" y="990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r>
              <a:rPr lang="en-US" b="1">
                <a:solidFill>
                  <a:srgbClr val="FF0000"/>
                </a:solidFill>
                <a:effectLst>
                  <a:outerShdw blurRad="38100" dist="38100" dir="2700000" algn="tl">
                    <a:srgbClr val="C0C0C0"/>
                  </a:outerShdw>
                </a:effectLst>
              </a:rPr>
              <a:t>      </a:t>
            </a:r>
          </a:p>
        </p:txBody>
      </p:sp>
      <p:sp>
        <p:nvSpPr>
          <p:cNvPr id="457741" name="Text Box 13"/>
          <p:cNvSpPr txBox="1">
            <a:spLocks noChangeArrowheads="1"/>
          </p:cNvSpPr>
          <p:nvPr/>
        </p:nvSpPr>
        <p:spPr bwMode="auto">
          <a:xfrm>
            <a:off x="5486400" y="990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Gmaj7</a:t>
            </a:r>
            <a:r>
              <a:rPr lang="en-US" b="1">
                <a:solidFill>
                  <a:srgbClr val="FF0000"/>
                </a:solidFill>
                <a:effectLst>
                  <a:outerShdw blurRad="38100" dist="38100" dir="2700000" algn="tl">
                    <a:srgbClr val="C0C0C0"/>
                  </a:outerShdw>
                </a:effectLst>
              </a:rPr>
              <a:t>      </a:t>
            </a:r>
          </a:p>
        </p:txBody>
      </p:sp>
      <p:sp>
        <p:nvSpPr>
          <p:cNvPr id="457742" name="Text Box 14"/>
          <p:cNvSpPr txBox="1">
            <a:spLocks noChangeArrowheads="1"/>
          </p:cNvSpPr>
          <p:nvPr/>
        </p:nvSpPr>
        <p:spPr bwMode="auto">
          <a:xfrm>
            <a:off x="2286000" y="19812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A/G</a:t>
            </a:r>
            <a:r>
              <a:rPr lang="en-US" b="1">
                <a:solidFill>
                  <a:srgbClr val="FF0000"/>
                </a:solidFill>
                <a:effectLst>
                  <a:outerShdw blurRad="38100" dist="38100" dir="2700000" algn="tl">
                    <a:srgbClr val="C0C0C0"/>
                  </a:outerShdw>
                </a:effectLst>
              </a:rPr>
              <a:t>      </a:t>
            </a:r>
          </a:p>
        </p:txBody>
      </p:sp>
      <p:sp>
        <p:nvSpPr>
          <p:cNvPr id="457743" name="Text Box 15"/>
          <p:cNvSpPr txBox="1">
            <a:spLocks noChangeArrowheads="1"/>
          </p:cNvSpPr>
          <p:nvPr/>
        </p:nvSpPr>
        <p:spPr bwMode="auto">
          <a:xfrm>
            <a:off x="3886200" y="2057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r>
              <a:rPr lang="en-US" b="1">
                <a:solidFill>
                  <a:srgbClr val="FF0000"/>
                </a:solidFill>
                <a:effectLst>
                  <a:outerShdw blurRad="38100" dist="38100" dir="2700000" algn="tl">
                    <a:srgbClr val="C0C0C0"/>
                  </a:outerShdw>
                </a:effectLst>
              </a:rPr>
              <a:t>      </a:t>
            </a:r>
          </a:p>
        </p:txBody>
      </p:sp>
      <p:sp>
        <p:nvSpPr>
          <p:cNvPr id="457744" name="Text Box 16"/>
          <p:cNvSpPr txBox="1">
            <a:spLocks noChangeArrowheads="1"/>
          </p:cNvSpPr>
          <p:nvPr/>
        </p:nvSpPr>
        <p:spPr bwMode="auto">
          <a:xfrm>
            <a:off x="5486400" y="2057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B7/D#</a:t>
            </a:r>
            <a:r>
              <a:rPr lang="en-US" b="1">
                <a:solidFill>
                  <a:srgbClr val="FF0000"/>
                </a:solidFill>
                <a:effectLst>
                  <a:outerShdw blurRad="38100" dist="38100" dir="2700000" algn="tl">
                    <a:srgbClr val="C0C0C0"/>
                  </a:outerShdw>
                </a:effectLst>
              </a:rPr>
              <a:t>      </a:t>
            </a:r>
          </a:p>
        </p:txBody>
      </p:sp>
      <p:sp>
        <p:nvSpPr>
          <p:cNvPr id="457745" name="Text Box 17"/>
          <p:cNvSpPr txBox="1">
            <a:spLocks noChangeArrowheads="1"/>
          </p:cNvSpPr>
          <p:nvPr/>
        </p:nvSpPr>
        <p:spPr bwMode="auto">
          <a:xfrm>
            <a:off x="1219200" y="3048000"/>
            <a:ext cx="586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  D/F#  G  Em7/A  A/C#    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762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bg1"/>
                </a:solidFill>
                <a:effectLst>
                  <a:outerShdw blurRad="38100" dist="38100" dir="2700000" algn="tl">
                    <a:srgbClr val="000000"/>
                  </a:outerShdw>
                </a:effectLst>
              </a:rPr>
              <a:t>Peace, Peace wonderful peace</a:t>
            </a:r>
            <a:r>
              <a:rPr lang="en-US" sz="6000" i="1">
                <a:solidFill>
                  <a:schemeClr val="bg1"/>
                </a:solidFill>
                <a:effectLst>
                  <a:outerShdw blurRad="38100" dist="38100" dir="2700000" algn="tl">
                    <a:srgbClr val="000000"/>
                  </a:outerShdw>
                </a:effectLst>
              </a:rPr>
              <a:t>  </a:t>
            </a:r>
          </a:p>
        </p:txBody>
      </p:sp>
      <p:sp>
        <p:nvSpPr>
          <p:cNvPr id="132099" name="Text Box 3"/>
          <p:cNvSpPr txBox="1">
            <a:spLocks noChangeArrowheads="1"/>
          </p:cNvSpPr>
          <p:nvPr/>
        </p:nvSpPr>
        <p:spPr bwMode="auto">
          <a:xfrm>
            <a:off x="0" y="2057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bg1"/>
                </a:solidFill>
                <a:effectLst>
                  <a:outerShdw blurRad="38100" dist="38100" dir="2700000" algn="tl">
                    <a:srgbClr val="000000"/>
                  </a:outerShdw>
                </a:effectLst>
              </a:rPr>
              <a:t>coming down from the father above</a:t>
            </a:r>
            <a:r>
              <a:rPr lang="en-US" sz="6000" i="1">
                <a:solidFill>
                  <a:schemeClr val="bg1"/>
                </a:solidFill>
                <a:effectLst>
                  <a:outerShdw blurRad="38100" dist="38100" dir="2700000" algn="tl">
                    <a:srgbClr val="000000"/>
                  </a:outerShdw>
                </a:effectLst>
              </a:rPr>
              <a:t>  </a:t>
            </a:r>
          </a:p>
        </p:txBody>
      </p:sp>
      <p:sp>
        <p:nvSpPr>
          <p:cNvPr id="132100" name="Text Box 4"/>
          <p:cNvSpPr txBox="1">
            <a:spLocks noChangeArrowheads="1"/>
          </p:cNvSpPr>
          <p:nvPr/>
        </p:nvSpPr>
        <p:spPr bwMode="auto">
          <a:xfrm>
            <a:off x="0" y="3276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bg1"/>
                </a:solidFill>
                <a:effectLst>
                  <a:outerShdw blurRad="38100" dist="38100" dir="2700000" algn="tl">
                    <a:srgbClr val="000000"/>
                  </a:outerShdw>
                </a:effectLst>
              </a:rPr>
              <a:t>Sweep over my spirit forever I pray</a:t>
            </a:r>
            <a:r>
              <a:rPr lang="en-US" sz="6000" i="1">
                <a:solidFill>
                  <a:schemeClr val="bg1"/>
                </a:solidFill>
                <a:effectLst>
                  <a:outerShdw blurRad="38100" dist="38100" dir="2700000" algn="tl">
                    <a:srgbClr val="000000"/>
                  </a:outerShdw>
                </a:effectLst>
              </a:rPr>
              <a:t>  </a:t>
            </a:r>
          </a:p>
        </p:txBody>
      </p:sp>
      <p:sp>
        <p:nvSpPr>
          <p:cNvPr id="132101" name="Text Box 5"/>
          <p:cNvSpPr txBox="1">
            <a:spLocks noChangeArrowheads="1"/>
          </p:cNvSpPr>
          <p:nvPr/>
        </p:nvSpPr>
        <p:spPr bwMode="auto">
          <a:xfrm>
            <a:off x="0" y="4419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bg1"/>
                </a:solidFill>
                <a:effectLst>
                  <a:outerShdw blurRad="38100" dist="38100" dir="2700000" algn="tl">
                    <a:srgbClr val="000000"/>
                  </a:outerShdw>
                </a:effectLst>
              </a:rPr>
              <a:t>in fathomless billows of love</a:t>
            </a:r>
            <a:r>
              <a:rPr lang="en-US" sz="6000" i="1">
                <a:solidFill>
                  <a:schemeClr val="bg1"/>
                </a:solidFill>
                <a:effectLst>
                  <a:outerShdw blurRad="38100" dist="38100" dir="2700000" algn="tl">
                    <a:srgbClr val="000000"/>
                  </a:outerShdw>
                </a:effectLst>
              </a:rPr>
              <a:t>  </a:t>
            </a:r>
          </a:p>
        </p:txBody>
      </p:sp>
      <p:sp>
        <p:nvSpPr>
          <p:cNvPr id="132102" name="Text Box 6"/>
          <p:cNvSpPr txBox="1">
            <a:spLocks noChangeArrowheads="1"/>
          </p:cNvSpPr>
          <p:nvPr/>
        </p:nvSpPr>
        <p:spPr bwMode="auto">
          <a:xfrm>
            <a:off x="990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32103" name="Text Box 7"/>
          <p:cNvSpPr txBox="1">
            <a:spLocks noChangeArrowheads="1"/>
          </p:cNvSpPr>
          <p:nvPr/>
        </p:nvSpPr>
        <p:spPr bwMode="auto">
          <a:xfrm>
            <a:off x="25908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132104" name="Text Box 8"/>
          <p:cNvSpPr txBox="1">
            <a:spLocks noChangeArrowheads="1"/>
          </p:cNvSpPr>
          <p:nvPr/>
        </p:nvSpPr>
        <p:spPr bwMode="auto">
          <a:xfrm>
            <a:off x="4114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132105" name="Text Box 9"/>
          <p:cNvSpPr txBox="1">
            <a:spLocks noChangeArrowheads="1"/>
          </p:cNvSpPr>
          <p:nvPr/>
        </p:nvSpPr>
        <p:spPr bwMode="auto">
          <a:xfrm>
            <a:off x="6781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32106" name="Text Box 10"/>
          <p:cNvSpPr txBox="1">
            <a:spLocks noChangeArrowheads="1"/>
          </p:cNvSpPr>
          <p:nvPr/>
        </p:nvSpPr>
        <p:spPr bwMode="auto">
          <a:xfrm>
            <a:off x="2286000" y="1600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132107" name="Text Box 11"/>
          <p:cNvSpPr txBox="1">
            <a:spLocks noChangeArrowheads="1"/>
          </p:cNvSpPr>
          <p:nvPr/>
        </p:nvSpPr>
        <p:spPr bwMode="auto">
          <a:xfrm>
            <a:off x="6019800" y="1600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32108" name="Text Box 12"/>
          <p:cNvSpPr txBox="1">
            <a:spLocks noChangeArrowheads="1"/>
          </p:cNvSpPr>
          <p:nvPr/>
        </p:nvSpPr>
        <p:spPr bwMode="auto">
          <a:xfrm>
            <a:off x="7315200" y="16002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  Eb</a:t>
            </a:r>
            <a:endParaRPr lang="en-US" b="1">
              <a:solidFill>
                <a:srgbClr val="FF0000"/>
              </a:solidFill>
              <a:effectLst>
                <a:outerShdw blurRad="38100" dist="38100" dir="2700000" algn="tl">
                  <a:srgbClr val="C0C0C0"/>
                </a:outerShdw>
              </a:effectLst>
            </a:endParaRPr>
          </a:p>
        </p:txBody>
      </p:sp>
      <p:sp>
        <p:nvSpPr>
          <p:cNvPr id="132109" name="Text Box 13"/>
          <p:cNvSpPr txBox="1">
            <a:spLocks noChangeArrowheads="1"/>
          </p:cNvSpPr>
          <p:nvPr/>
        </p:nvSpPr>
        <p:spPr bwMode="auto">
          <a:xfrm>
            <a:off x="19812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132110" name="Text Box 14"/>
          <p:cNvSpPr txBox="1">
            <a:spLocks noChangeArrowheads="1"/>
          </p:cNvSpPr>
          <p:nvPr/>
        </p:nvSpPr>
        <p:spPr bwMode="auto">
          <a:xfrm>
            <a:off x="4191000" y="2895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132111" name="Text Box 15"/>
          <p:cNvSpPr txBox="1">
            <a:spLocks noChangeArrowheads="1"/>
          </p:cNvSpPr>
          <p:nvPr/>
        </p:nvSpPr>
        <p:spPr bwMode="auto">
          <a:xfrm>
            <a:off x="59436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132112" name="Text Box 16"/>
          <p:cNvSpPr txBox="1">
            <a:spLocks noChangeArrowheads="1"/>
          </p:cNvSpPr>
          <p:nvPr/>
        </p:nvSpPr>
        <p:spPr bwMode="auto">
          <a:xfrm>
            <a:off x="7772400" y="2895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Ddim</a:t>
            </a:r>
            <a:endParaRPr lang="en-US" b="1">
              <a:solidFill>
                <a:srgbClr val="FF0000"/>
              </a:solidFill>
              <a:effectLst>
                <a:outerShdw blurRad="38100" dist="38100" dir="2700000" algn="tl">
                  <a:srgbClr val="C0C0C0"/>
                </a:outerShdw>
              </a:effectLst>
            </a:endParaRPr>
          </a:p>
        </p:txBody>
      </p:sp>
      <p:sp>
        <p:nvSpPr>
          <p:cNvPr id="132113" name="Text Box 17"/>
          <p:cNvSpPr txBox="1">
            <a:spLocks noChangeArrowheads="1"/>
          </p:cNvSpPr>
          <p:nvPr/>
        </p:nvSpPr>
        <p:spPr bwMode="auto">
          <a:xfrm>
            <a:off x="2209800" y="4038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Db/Eb</a:t>
            </a:r>
            <a:endParaRPr lang="en-US" b="1">
              <a:solidFill>
                <a:srgbClr val="FF0000"/>
              </a:solidFill>
              <a:effectLst>
                <a:outerShdw blurRad="38100" dist="38100" dir="2700000" algn="tl">
                  <a:srgbClr val="C0C0C0"/>
                </a:outerShdw>
              </a:effectLst>
            </a:endParaRPr>
          </a:p>
        </p:txBody>
      </p:sp>
      <p:sp>
        <p:nvSpPr>
          <p:cNvPr id="132114" name="Text Box 18"/>
          <p:cNvSpPr txBox="1">
            <a:spLocks noChangeArrowheads="1"/>
          </p:cNvSpPr>
          <p:nvPr/>
        </p:nvSpPr>
        <p:spPr bwMode="auto">
          <a:xfrm>
            <a:off x="48768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32115" name="Text Box 19"/>
          <p:cNvSpPr txBox="1">
            <a:spLocks noChangeArrowheads="1"/>
          </p:cNvSpPr>
          <p:nvPr/>
        </p:nvSpPr>
        <p:spPr bwMode="auto">
          <a:xfrm>
            <a:off x="70104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0" y="3810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i="1">
                <a:solidFill>
                  <a:schemeClr val="bg1"/>
                </a:solidFill>
                <a:effectLst>
                  <a:outerShdw blurRad="38100" dist="38100" dir="2700000" algn="tl">
                    <a:srgbClr val="000000"/>
                  </a:outerShdw>
                </a:effectLst>
              </a:rPr>
              <a:t>Hear my cry, O Lord, attend unto my prayer</a:t>
            </a:r>
          </a:p>
        </p:txBody>
      </p:sp>
      <p:sp>
        <p:nvSpPr>
          <p:cNvPr id="470019" name="Text Box 3"/>
          <p:cNvSpPr txBox="1">
            <a:spLocks noChangeArrowheads="1"/>
          </p:cNvSpPr>
          <p:nvPr/>
        </p:nvSpPr>
        <p:spPr bwMode="auto">
          <a:xfrm>
            <a:off x="0" y="12954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i="1">
                <a:solidFill>
                  <a:schemeClr val="bg1"/>
                </a:solidFill>
                <a:effectLst>
                  <a:outerShdw blurRad="38100" dist="38100" dir="2700000" algn="tl">
                    <a:srgbClr val="000000"/>
                  </a:outerShdw>
                </a:effectLst>
              </a:rPr>
              <a:t>From the ends of the earth I will cry out to Thee</a:t>
            </a:r>
          </a:p>
        </p:txBody>
      </p:sp>
      <p:sp>
        <p:nvSpPr>
          <p:cNvPr id="470020" name="Text Box 4"/>
          <p:cNvSpPr txBox="1">
            <a:spLocks noChangeArrowheads="1"/>
          </p:cNvSpPr>
          <p:nvPr/>
        </p:nvSpPr>
        <p:spPr bwMode="auto">
          <a:xfrm>
            <a:off x="0" y="23622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And when my heart is overwhelmed</a:t>
            </a:r>
          </a:p>
        </p:txBody>
      </p:sp>
      <p:sp>
        <p:nvSpPr>
          <p:cNvPr id="470021" name="Text Box 5"/>
          <p:cNvSpPr txBox="1">
            <a:spLocks noChangeArrowheads="1"/>
          </p:cNvSpPr>
          <p:nvPr/>
        </p:nvSpPr>
        <p:spPr bwMode="auto">
          <a:xfrm>
            <a:off x="0" y="31242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Lead me to the Rock that is higher than I</a:t>
            </a:r>
          </a:p>
        </p:txBody>
      </p:sp>
      <p:sp>
        <p:nvSpPr>
          <p:cNvPr id="470022" name="Text Box 6"/>
          <p:cNvSpPr txBox="1">
            <a:spLocks noChangeArrowheads="1"/>
          </p:cNvSpPr>
          <p:nvPr/>
        </p:nvSpPr>
        <p:spPr bwMode="auto">
          <a:xfrm>
            <a:off x="0" y="40386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chemeClr val="bg1"/>
                </a:solidFill>
                <a:effectLst>
                  <a:outerShdw blurRad="38100" dist="38100" dir="2700000" algn="tl">
                    <a:srgbClr val="000000"/>
                  </a:outerShdw>
                </a:effectLst>
              </a:rPr>
              <a:t>That is higher than I</a:t>
            </a:r>
          </a:p>
        </p:txBody>
      </p:sp>
      <p:sp>
        <p:nvSpPr>
          <p:cNvPr id="470023" name="Text Box 7"/>
          <p:cNvSpPr txBox="1">
            <a:spLocks noChangeArrowheads="1"/>
          </p:cNvSpPr>
          <p:nvPr/>
        </p:nvSpPr>
        <p:spPr bwMode="auto">
          <a:xfrm>
            <a:off x="0" y="54102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i="1">
                <a:solidFill>
                  <a:schemeClr val="bg1"/>
                </a:solidFill>
                <a:effectLst>
                  <a:outerShdw blurRad="38100" dist="38100" dir="2700000" algn="tl">
                    <a:srgbClr val="000000"/>
                  </a:outerShdw>
                </a:effectLst>
              </a:rPr>
              <a:t>For thou hast been a shelter unto me</a:t>
            </a:r>
          </a:p>
        </p:txBody>
      </p:sp>
      <p:sp>
        <p:nvSpPr>
          <p:cNvPr id="470024" name="Text Box 8"/>
          <p:cNvSpPr txBox="1">
            <a:spLocks noChangeArrowheads="1"/>
          </p:cNvSpPr>
          <p:nvPr/>
        </p:nvSpPr>
        <p:spPr bwMode="auto">
          <a:xfrm>
            <a:off x="0" y="62484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i="1">
                <a:solidFill>
                  <a:schemeClr val="bg1"/>
                </a:solidFill>
                <a:effectLst>
                  <a:outerShdw blurRad="38100" dist="38100" dir="2700000" algn="tl">
                    <a:srgbClr val="000000"/>
                  </a:outerShdw>
                </a:effectLst>
              </a:rPr>
              <a:t>A high tower, Lord, against the enemy</a:t>
            </a:r>
          </a:p>
        </p:txBody>
      </p:sp>
      <p:sp>
        <p:nvSpPr>
          <p:cNvPr id="470025" name="Text Box 9"/>
          <p:cNvSpPr txBox="1">
            <a:spLocks noChangeArrowheads="1"/>
          </p:cNvSpPr>
          <p:nvPr/>
        </p:nvSpPr>
        <p:spPr bwMode="auto">
          <a:xfrm>
            <a:off x="22098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26" name="Text Box 10"/>
          <p:cNvSpPr txBox="1">
            <a:spLocks noChangeArrowheads="1"/>
          </p:cNvSpPr>
          <p:nvPr/>
        </p:nvSpPr>
        <p:spPr bwMode="auto">
          <a:xfrm>
            <a:off x="4800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70027" name="Text Box 11"/>
          <p:cNvSpPr txBox="1">
            <a:spLocks noChangeArrowheads="1"/>
          </p:cNvSpPr>
          <p:nvPr/>
        </p:nvSpPr>
        <p:spPr bwMode="auto">
          <a:xfrm>
            <a:off x="5867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r>
              <a:rPr lang="en-US" b="1">
                <a:solidFill>
                  <a:srgbClr val="FF0000"/>
                </a:solidFill>
                <a:effectLst>
                  <a:outerShdw blurRad="38100" dist="38100" dir="2700000" algn="tl">
                    <a:srgbClr val="C0C0C0"/>
                  </a:outerShdw>
                </a:effectLst>
              </a:rPr>
              <a:t>      </a:t>
            </a:r>
          </a:p>
        </p:txBody>
      </p:sp>
      <p:sp>
        <p:nvSpPr>
          <p:cNvPr id="470028" name="Text Box 12"/>
          <p:cNvSpPr txBox="1">
            <a:spLocks noChangeArrowheads="1"/>
          </p:cNvSpPr>
          <p:nvPr/>
        </p:nvSpPr>
        <p:spPr bwMode="auto">
          <a:xfrm>
            <a:off x="8001000" y="914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29" name="Text Box 13"/>
          <p:cNvSpPr txBox="1">
            <a:spLocks noChangeArrowheads="1"/>
          </p:cNvSpPr>
          <p:nvPr/>
        </p:nvSpPr>
        <p:spPr bwMode="auto">
          <a:xfrm>
            <a:off x="2133600" y="914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30" name="Text Box 14"/>
          <p:cNvSpPr txBox="1">
            <a:spLocks noChangeArrowheads="1"/>
          </p:cNvSpPr>
          <p:nvPr/>
        </p:nvSpPr>
        <p:spPr bwMode="auto">
          <a:xfrm>
            <a:off x="48006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70031" name="Text Box 15"/>
          <p:cNvSpPr txBox="1">
            <a:spLocks noChangeArrowheads="1"/>
          </p:cNvSpPr>
          <p:nvPr/>
        </p:nvSpPr>
        <p:spPr bwMode="auto">
          <a:xfrm>
            <a:off x="65532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r>
              <a:rPr lang="en-US" b="1">
                <a:solidFill>
                  <a:srgbClr val="FF0000"/>
                </a:solidFill>
                <a:effectLst>
                  <a:outerShdw blurRad="38100" dist="38100" dir="2700000" algn="tl">
                    <a:srgbClr val="C0C0C0"/>
                  </a:outerShdw>
                </a:effectLst>
              </a:rPr>
              <a:t>      </a:t>
            </a:r>
          </a:p>
        </p:txBody>
      </p:sp>
      <p:sp>
        <p:nvSpPr>
          <p:cNvPr id="470032" name="Text Box 16"/>
          <p:cNvSpPr txBox="1">
            <a:spLocks noChangeArrowheads="1"/>
          </p:cNvSpPr>
          <p:nvPr/>
        </p:nvSpPr>
        <p:spPr bwMode="auto">
          <a:xfrm>
            <a:off x="75438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33" name="Text Box 17"/>
          <p:cNvSpPr txBox="1">
            <a:spLocks noChangeArrowheads="1"/>
          </p:cNvSpPr>
          <p:nvPr/>
        </p:nvSpPr>
        <p:spPr bwMode="auto">
          <a:xfrm>
            <a:off x="228600" y="1905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D2/F#</a:t>
            </a:r>
            <a:r>
              <a:rPr lang="en-US" b="1">
                <a:solidFill>
                  <a:srgbClr val="FF0000"/>
                </a:solidFill>
                <a:effectLst>
                  <a:outerShdw blurRad="38100" dist="38100" dir="2700000" algn="tl">
                    <a:srgbClr val="C0C0C0"/>
                  </a:outerShdw>
                </a:effectLst>
              </a:rPr>
              <a:t>      </a:t>
            </a:r>
          </a:p>
        </p:txBody>
      </p:sp>
      <p:sp>
        <p:nvSpPr>
          <p:cNvPr id="470034" name="Text Box 18"/>
          <p:cNvSpPr txBox="1">
            <a:spLocks noChangeArrowheads="1"/>
          </p:cNvSpPr>
          <p:nvPr/>
        </p:nvSpPr>
        <p:spPr bwMode="auto">
          <a:xfrm>
            <a:off x="22860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a:t>
            </a:r>
            <a:r>
              <a:rPr lang="en-US" b="1">
                <a:solidFill>
                  <a:srgbClr val="FF0000"/>
                </a:solidFill>
                <a:effectLst>
                  <a:outerShdw blurRad="38100" dist="38100" dir="2700000" algn="tl">
                    <a:srgbClr val="C0C0C0"/>
                  </a:outerShdw>
                </a:effectLst>
              </a:rPr>
              <a:t>      </a:t>
            </a:r>
          </a:p>
        </p:txBody>
      </p:sp>
      <p:sp>
        <p:nvSpPr>
          <p:cNvPr id="470035" name="Text Box 19"/>
          <p:cNvSpPr txBox="1">
            <a:spLocks noChangeArrowheads="1"/>
          </p:cNvSpPr>
          <p:nvPr/>
        </p:nvSpPr>
        <p:spPr bwMode="auto">
          <a:xfrm>
            <a:off x="4114800" y="1905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r>
              <a:rPr lang="en-US" b="1">
                <a:solidFill>
                  <a:srgbClr val="FF0000"/>
                </a:solidFill>
                <a:effectLst>
                  <a:outerShdw blurRad="38100" dist="38100" dir="2700000" algn="tl">
                    <a:srgbClr val="C0C0C0"/>
                  </a:outerShdw>
                </a:effectLst>
              </a:rPr>
              <a:t>      </a:t>
            </a:r>
          </a:p>
        </p:txBody>
      </p:sp>
      <p:sp>
        <p:nvSpPr>
          <p:cNvPr id="470036" name="Text Box 20"/>
          <p:cNvSpPr txBox="1">
            <a:spLocks noChangeArrowheads="1"/>
          </p:cNvSpPr>
          <p:nvPr/>
        </p:nvSpPr>
        <p:spPr bwMode="auto">
          <a:xfrm>
            <a:off x="5410200" y="1905000"/>
            <a:ext cx="2438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Em7(#6)  A</a:t>
            </a:r>
            <a:r>
              <a:rPr lang="en-US" b="1">
                <a:solidFill>
                  <a:srgbClr val="FF0000"/>
                </a:solidFill>
                <a:effectLst>
                  <a:outerShdw blurRad="38100" dist="38100" dir="2700000" algn="tl">
                    <a:srgbClr val="C0C0C0"/>
                  </a:outerShdw>
                </a:effectLst>
              </a:rPr>
              <a:t>      </a:t>
            </a:r>
          </a:p>
        </p:txBody>
      </p:sp>
      <p:sp>
        <p:nvSpPr>
          <p:cNvPr id="470037" name="Text Box 21"/>
          <p:cNvSpPr txBox="1">
            <a:spLocks noChangeArrowheads="1"/>
          </p:cNvSpPr>
          <p:nvPr/>
        </p:nvSpPr>
        <p:spPr bwMode="auto">
          <a:xfrm>
            <a:off x="228600" y="2743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0038" name="Text Box 22"/>
          <p:cNvSpPr txBox="1">
            <a:spLocks noChangeArrowheads="1"/>
          </p:cNvSpPr>
          <p:nvPr/>
        </p:nvSpPr>
        <p:spPr bwMode="auto">
          <a:xfrm>
            <a:off x="2133600" y="28194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 Em7 D</a:t>
            </a:r>
            <a:r>
              <a:rPr lang="en-US" b="1">
                <a:solidFill>
                  <a:srgbClr val="FF0000"/>
                </a:solidFill>
                <a:effectLst>
                  <a:outerShdw blurRad="38100" dist="38100" dir="2700000" algn="tl">
                    <a:srgbClr val="C0C0C0"/>
                  </a:outerShdw>
                </a:effectLst>
              </a:rPr>
              <a:t>      </a:t>
            </a:r>
          </a:p>
        </p:txBody>
      </p:sp>
      <p:sp>
        <p:nvSpPr>
          <p:cNvPr id="470039" name="Text Box 23"/>
          <p:cNvSpPr txBox="1">
            <a:spLocks noChangeArrowheads="1"/>
          </p:cNvSpPr>
          <p:nvPr/>
        </p:nvSpPr>
        <p:spPr bwMode="auto">
          <a:xfrm>
            <a:off x="5791200" y="2819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r>
              <a:rPr lang="en-US" b="1">
                <a:solidFill>
                  <a:srgbClr val="FF0000"/>
                </a:solidFill>
                <a:effectLst>
                  <a:outerShdw blurRad="38100" dist="38100" dir="2700000" algn="tl">
                    <a:srgbClr val="C0C0C0"/>
                  </a:outerShdw>
                </a:effectLst>
              </a:rPr>
              <a:t>      </a:t>
            </a:r>
          </a:p>
        </p:txBody>
      </p:sp>
      <p:sp>
        <p:nvSpPr>
          <p:cNvPr id="470040" name="Text Box 24"/>
          <p:cNvSpPr txBox="1">
            <a:spLocks noChangeArrowheads="1"/>
          </p:cNvSpPr>
          <p:nvPr/>
        </p:nvSpPr>
        <p:spPr bwMode="auto">
          <a:xfrm>
            <a:off x="6934200" y="2819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r>
              <a:rPr lang="en-US" b="1">
                <a:solidFill>
                  <a:srgbClr val="FF0000"/>
                </a:solidFill>
                <a:effectLst>
                  <a:outerShdw blurRad="38100" dist="38100" dir="2700000" algn="tl">
                    <a:srgbClr val="C0C0C0"/>
                  </a:outerShdw>
                </a:effectLst>
              </a:rPr>
              <a:t>      </a:t>
            </a:r>
          </a:p>
        </p:txBody>
      </p:sp>
      <p:sp>
        <p:nvSpPr>
          <p:cNvPr id="470041" name="Text Box 25"/>
          <p:cNvSpPr txBox="1">
            <a:spLocks noChangeArrowheads="1"/>
          </p:cNvSpPr>
          <p:nvPr/>
        </p:nvSpPr>
        <p:spPr bwMode="auto">
          <a:xfrm>
            <a:off x="8077200" y="2743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r>
              <a:rPr lang="en-US" b="1">
                <a:solidFill>
                  <a:srgbClr val="FF0000"/>
                </a:solidFill>
                <a:effectLst>
                  <a:outerShdw blurRad="38100" dist="38100" dir="2700000" algn="tl">
                    <a:srgbClr val="C0C0C0"/>
                  </a:outerShdw>
                </a:effectLst>
              </a:rPr>
              <a:t>      </a:t>
            </a:r>
          </a:p>
        </p:txBody>
      </p:sp>
      <p:sp>
        <p:nvSpPr>
          <p:cNvPr id="470042" name="Text Box 26"/>
          <p:cNvSpPr txBox="1">
            <a:spLocks noChangeArrowheads="1"/>
          </p:cNvSpPr>
          <p:nvPr/>
        </p:nvSpPr>
        <p:spPr bwMode="auto">
          <a:xfrm>
            <a:off x="609600" y="36576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Em7sus A</a:t>
            </a:r>
            <a:r>
              <a:rPr lang="en-US" b="1">
                <a:solidFill>
                  <a:srgbClr val="FF0000"/>
                </a:solidFill>
                <a:effectLst>
                  <a:outerShdw blurRad="38100" dist="38100" dir="2700000" algn="tl">
                    <a:srgbClr val="C0C0C0"/>
                  </a:outerShdw>
                </a:effectLst>
              </a:rPr>
              <a:t>      </a:t>
            </a:r>
          </a:p>
        </p:txBody>
      </p:sp>
      <p:sp>
        <p:nvSpPr>
          <p:cNvPr id="470043" name="Text Box 27"/>
          <p:cNvSpPr txBox="1">
            <a:spLocks noChangeArrowheads="1"/>
          </p:cNvSpPr>
          <p:nvPr/>
        </p:nvSpPr>
        <p:spPr bwMode="auto">
          <a:xfrm>
            <a:off x="6019800" y="3657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44" name="Text Box 28"/>
          <p:cNvSpPr txBox="1">
            <a:spLocks noChangeArrowheads="1"/>
          </p:cNvSpPr>
          <p:nvPr/>
        </p:nvSpPr>
        <p:spPr bwMode="auto">
          <a:xfrm>
            <a:off x="2209800" y="4953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45" name="Text Box 29"/>
          <p:cNvSpPr txBox="1">
            <a:spLocks noChangeArrowheads="1"/>
          </p:cNvSpPr>
          <p:nvPr/>
        </p:nvSpPr>
        <p:spPr bwMode="auto">
          <a:xfrm>
            <a:off x="51816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70046" name="Text Box 30"/>
          <p:cNvSpPr txBox="1">
            <a:spLocks noChangeArrowheads="1"/>
          </p:cNvSpPr>
          <p:nvPr/>
        </p:nvSpPr>
        <p:spPr bwMode="auto">
          <a:xfrm>
            <a:off x="62484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r>
              <a:rPr lang="en-US" b="1">
                <a:solidFill>
                  <a:srgbClr val="FF0000"/>
                </a:solidFill>
                <a:effectLst>
                  <a:outerShdw blurRad="38100" dist="38100" dir="2700000" algn="tl">
                    <a:srgbClr val="C0C0C0"/>
                  </a:outerShdw>
                </a:effectLst>
              </a:rPr>
              <a:t>      </a:t>
            </a:r>
          </a:p>
        </p:txBody>
      </p:sp>
      <p:sp>
        <p:nvSpPr>
          <p:cNvPr id="470047" name="Text Box 31"/>
          <p:cNvSpPr txBox="1">
            <a:spLocks noChangeArrowheads="1"/>
          </p:cNvSpPr>
          <p:nvPr/>
        </p:nvSpPr>
        <p:spPr bwMode="auto">
          <a:xfrm>
            <a:off x="7239000" y="4953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48" name="Text Box 32"/>
          <p:cNvSpPr txBox="1">
            <a:spLocks noChangeArrowheads="1"/>
          </p:cNvSpPr>
          <p:nvPr/>
        </p:nvSpPr>
        <p:spPr bwMode="auto">
          <a:xfrm>
            <a:off x="2514600" y="5943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70049" name="Text Box 33"/>
          <p:cNvSpPr txBox="1">
            <a:spLocks noChangeArrowheads="1"/>
          </p:cNvSpPr>
          <p:nvPr/>
        </p:nvSpPr>
        <p:spPr bwMode="auto">
          <a:xfrm>
            <a:off x="5029200" y="594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70050" name="Text Box 34"/>
          <p:cNvSpPr txBox="1">
            <a:spLocks noChangeArrowheads="1"/>
          </p:cNvSpPr>
          <p:nvPr/>
        </p:nvSpPr>
        <p:spPr bwMode="auto">
          <a:xfrm>
            <a:off x="6553200" y="594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r>
              <a:rPr lang="en-US" b="1">
                <a:solidFill>
                  <a:srgbClr val="FF0000"/>
                </a:solidFill>
                <a:effectLst>
                  <a:outerShdw blurRad="38100" dist="38100" dir="2700000" algn="tl">
                    <a:srgbClr val="C0C0C0"/>
                  </a:outerShdw>
                </a:effectLst>
              </a:rPr>
              <a:t>      </a:t>
            </a:r>
          </a:p>
        </p:txBody>
      </p:sp>
      <p:sp>
        <p:nvSpPr>
          <p:cNvPr id="470051" name="Text Box 35"/>
          <p:cNvSpPr txBox="1">
            <a:spLocks noChangeArrowheads="1"/>
          </p:cNvSpPr>
          <p:nvPr/>
        </p:nvSpPr>
        <p:spPr bwMode="auto">
          <a:xfrm>
            <a:off x="7391400" y="5943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2"/>
          <p:cNvSpPr txBox="1">
            <a:spLocks noChangeArrowheads="1"/>
          </p:cNvSpPr>
          <p:nvPr/>
        </p:nvSpPr>
        <p:spPr bwMode="auto">
          <a:xfrm>
            <a:off x="1981200" y="685800"/>
            <a:ext cx="3581400" cy="823913"/>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Hear my cry</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1981200" y="685800"/>
            <a:ext cx="3581400" cy="823913"/>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Hear my cry</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0" y="4419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So I can be a vessel You pour through </a:t>
            </a:r>
          </a:p>
        </p:txBody>
      </p:sp>
      <p:sp>
        <p:nvSpPr>
          <p:cNvPr id="282627" name="Text Box 3"/>
          <p:cNvSpPr txBox="1">
            <a:spLocks noChangeArrowheads="1"/>
          </p:cNvSpPr>
          <p:nvPr/>
        </p:nvSpPr>
        <p:spPr bwMode="auto">
          <a:xfrm>
            <a:off x="0" y="1143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So I run to You</a:t>
            </a:r>
          </a:p>
        </p:txBody>
      </p:sp>
      <p:sp>
        <p:nvSpPr>
          <p:cNvPr id="282628" name="Text Box 4"/>
          <p:cNvSpPr txBox="1">
            <a:spLocks noChangeArrowheads="1"/>
          </p:cNvSpPr>
          <p:nvPr/>
        </p:nvSpPr>
        <p:spPr bwMode="auto">
          <a:xfrm>
            <a:off x="0" y="1905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My heart’s not content so I’m yearning</a:t>
            </a:r>
          </a:p>
        </p:txBody>
      </p:sp>
      <p:sp>
        <p:nvSpPr>
          <p:cNvPr id="282629" name="Text Box 5"/>
          <p:cNvSpPr txBox="1">
            <a:spLocks noChangeArrowheads="1"/>
          </p:cNvSpPr>
          <p:nvPr/>
        </p:nvSpPr>
        <p:spPr bwMode="auto">
          <a:xfrm>
            <a:off x="0" y="2743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be close and made true</a:t>
            </a:r>
          </a:p>
        </p:txBody>
      </p:sp>
      <p:sp>
        <p:nvSpPr>
          <p:cNvPr id="282630" name="Text Box 6"/>
          <p:cNvSpPr txBox="1">
            <a:spLocks noChangeArrowheads="1"/>
          </p:cNvSpPr>
          <p:nvPr/>
        </p:nvSpPr>
        <p:spPr bwMode="auto">
          <a:xfrm>
            <a:off x="0" y="3581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Do with me what You choose</a:t>
            </a:r>
          </a:p>
        </p:txBody>
      </p:sp>
      <p:sp>
        <p:nvSpPr>
          <p:cNvPr id="282631" name="Text Box 7"/>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Your mercies are new every morning</a:t>
            </a:r>
          </a:p>
        </p:txBody>
      </p:sp>
      <p:sp>
        <p:nvSpPr>
          <p:cNvPr id="458760" name="Text Box 8"/>
          <p:cNvSpPr txBox="1">
            <a:spLocks noChangeArrowheads="1"/>
          </p:cNvSpPr>
          <p:nvPr/>
        </p:nvSpPr>
        <p:spPr bwMode="auto">
          <a:xfrm>
            <a:off x="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58761" name="Text Box 9"/>
          <p:cNvSpPr txBox="1">
            <a:spLocks noChangeArrowheads="1"/>
          </p:cNvSpPr>
          <p:nvPr/>
        </p:nvSpPr>
        <p:spPr bwMode="auto">
          <a:xfrm>
            <a:off x="2362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8762" name="Text Box 10"/>
          <p:cNvSpPr txBox="1">
            <a:spLocks noChangeArrowheads="1"/>
          </p:cNvSpPr>
          <p:nvPr/>
        </p:nvSpPr>
        <p:spPr bwMode="auto">
          <a:xfrm>
            <a:off x="4419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8763" name="Text Box 11"/>
          <p:cNvSpPr txBox="1">
            <a:spLocks noChangeArrowheads="1"/>
          </p:cNvSpPr>
          <p:nvPr/>
        </p:nvSpPr>
        <p:spPr bwMode="auto">
          <a:xfrm>
            <a:off x="6477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58764" name="Text Box 12"/>
          <p:cNvSpPr txBox="1">
            <a:spLocks noChangeArrowheads="1"/>
          </p:cNvSpPr>
          <p:nvPr/>
        </p:nvSpPr>
        <p:spPr bwMode="auto">
          <a:xfrm>
            <a:off x="39624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58765" name="Text Box 13"/>
          <p:cNvSpPr txBox="1">
            <a:spLocks noChangeArrowheads="1"/>
          </p:cNvSpPr>
          <p:nvPr/>
        </p:nvSpPr>
        <p:spPr bwMode="auto">
          <a:xfrm>
            <a:off x="5867400" y="914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p>
        </p:txBody>
      </p:sp>
      <p:sp>
        <p:nvSpPr>
          <p:cNvPr id="458766" name="Text Box 14"/>
          <p:cNvSpPr txBox="1">
            <a:spLocks noChangeArrowheads="1"/>
          </p:cNvSpPr>
          <p:nvPr/>
        </p:nvSpPr>
        <p:spPr bwMode="auto">
          <a:xfrm>
            <a:off x="19050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8767" name="Text Box 15"/>
          <p:cNvSpPr txBox="1">
            <a:spLocks noChangeArrowheads="1"/>
          </p:cNvSpPr>
          <p:nvPr/>
        </p:nvSpPr>
        <p:spPr bwMode="auto">
          <a:xfrm>
            <a:off x="41148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8768" name="Text Box 16"/>
          <p:cNvSpPr txBox="1">
            <a:spLocks noChangeArrowheads="1"/>
          </p:cNvSpPr>
          <p:nvPr/>
        </p:nvSpPr>
        <p:spPr bwMode="auto">
          <a:xfrm>
            <a:off x="67056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58769" name="Text Box 17"/>
          <p:cNvSpPr txBox="1">
            <a:spLocks noChangeArrowheads="1"/>
          </p:cNvSpPr>
          <p:nvPr/>
        </p:nvSpPr>
        <p:spPr bwMode="auto">
          <a:xfrm>
            <a:off x="33528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58770" name="Text Box 18"/>
          <p:cNvSpPr txBox="1">
            <a:spLocks noChangeArrowheads="1"/>
          </p:cNvSpPr>
          <p:nvPr/>
        </p:nvSpPr>
        <p:spPr bwMode="auto">
          <a:xfrm>
            <a:off x="6477000" y="2438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p>
        </p:txBody>
      </p:sp>
      <p:sp>
        <p:nvSpPr>
          <p:cNvPr id="458771" name="Text Box 19"/>
          <p:cNvSpPr txBox="1">
            <a:spLocks noChangeArrowheads="1"/>
          </p:cNvSpPr>
          <p:nvPr/>
        </p:nvSpPr>
        <p:spPr bwMode="auto">
          <a:xfrm>
            <a:off x="33528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458772" name="Text Box 20"/>
          <p:cNvSpPr txBox="1">
            <a:spLocks noChangeArrowheads="1"/>
          </p:cNvSpPr>
          <p:nvPr/>
        </p:nvSpPr>
        <p:spPr bwMode="auto">
          <a:xfrm>
            <a:off x="67818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458773" name="Text Box 21"/>
          <p:cNvSpPr txBox="1">
            <a:spLocks noChangeArrowheads="1"/>
          </p:cNvSpPr>
          <p:nvPr/>
        </p:nvSpPr>
        <p:spPr bwMode="auto">
          <a:xfrm>
            <a:off x="15240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58774" name="Text Box 22"/>
          <p:cNvSpPr txBox="1">
            <a:spLocks noChangeArrowheads="1"/>
          </p:cNvSpPr>
          <p:nvPr/>
        </p:nvSpPr>
        <p:spPr bwMode="auto">
          <a:xfrm>
            <a:off x="25908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58775" name="Text Box 23"/>
          <p:cNvSpPr txBox="1">
            <a:spLocks noChangeArrowheads="1"/>
          </p:cNvSpPr>
          <p:nvPr/>
        </p:nvSpPr>
        <p:spPr bwMode="auto">
          <a:xfrm>
            <a:off x="37338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58776" name="Text Box 24"/>
          <p:cNvSpPr txBox="1">
            <a:spLocks noChangeArrowheads="1"/>
          </p:cNvSpPr>
          <p:nvPr/>
        </p:nvSpPr>
        <p:spPr bwMode="auto">
          <a:xfrm>
            <a:off x="50292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8777" name="Text Box 25"/>
          <p:cNvSpPr txBox="1">
            <a:spLocks noChangeArrowheads="1"/>
          </p:cNvSpPr>
          <p:nvPr/>
        </p:nvSpPr>
        <p:spPr bwMode="auto">
          <a:xfrm>
            <a:off x="70104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0" y="304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Ev’ry day I seek Your face</a:t>
            </a:r>
          </a:p>
        </p:txBody>
      </p:sp>
      <p:sp>
        <p:nvSpPr>
          <p:cNvPr id="283651" name="Text Box 3"/>
          <p:cNvSpPr txBox="1">
            <a:spLocks noChangeArrowheads="1"/>
          </p:cNvSpPr>
          <p:nvPr/>
        </p:nvSpPr>
        <p:spPr bwMode="auto">
          <a:xfrm>
            <a:off x="0" y="1066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bathe myself in Your sweet grace</a:t>
            </a:r>
          </a:p>
        </p:txBody>
      </p:sp>
      <p:sp>
        <p:nvSpPr>
          <p:cNvPr id="283652" name="Text Box 4"/>
          <p:cNvSpPr txBox="1">
            <a:spLocks noChangeArrowheads="1"/>
          </p:cNvSpPr>
          <p:nvPr/>
        </p:nvSpPr>
        <p:spPr bwMode="auto">
          <a:xfrm>
            <a:off x="0" y="1828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need Your strength to come wash over me</a:t>
            </a:r>
          </a:p>
        </p:txBody>
      </p:sp>
      <p:sp>
        <p:nvSpPr>
          <p:cNvPr id="283653" name="Text Box 5"/>
          <p:cNvSpPr txBox="1">
            <a:spLocks noChangeArrowheads="1"/>
          </p:cNvSpPr>
          <p:nvPr/>
        </p:nvSpPr>
        <p:spPr bwMode="auto">
          <a:xfrm>
            <a:off x="0" y="2667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Father I need You to pick me up</a:t>
            </a:r>
          </a:p>
        </p:txBody>
      </p:sp>
      <p:sp>
        <p:nvSpPr>
          <p:cNvPr id="283654" name="Text Box 6"/>
          <p:cNvSpPr txBox="1">
            <a:spLocks noChangeArrowheads="1"/>
          </p:cNvSpPr>
          <p:nvPr/>
        </p:nvSpPr>
        <p:spPr bwMode="auto">
          <a:xfrm>
            <a:off x="0" y="3505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heal me with Your gentle touch</a:t>
            </a:r>
          </a:p>
        </p:txBody>
      </p:sp>
      <p:sp>
        <p:nvSpPr>
          <p:cNvPr id="283655" name="Text Box 7"/>
          <p:cNvSpPr txBox="1">
            <a:spLocks noChangeArrowheads="1"/>
          </p:cNvSpPr>
          <p:nvPr/>
        </p:nvSpPr>
        <p:spPr bwMode="auto">
          <a:xfrm>
            <a:off x="0" y="4343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I need Your love</a:t>
            </a:r>
          </a:p>
        </p:txBody>
      </p:sp>
      <p:sp>
        <p:nvSpPr>
          <p:cNvPr id="283656" name="Text Box 8"/>
          <p:cNvSpPr txBox="1">
            <a:spLocks noChangeArrowheads="1"/>
          </p:cNvSpPr>
          <p:nvPr/>
        </p:nvSpPr>
        <p:spPr bwMode="auto">
          <a:xfrm>
            <a:off x="0" y="5105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I receive Your love</a:t>
            </a:r>
          </a:p>
        </p:txBody>
      </p:sp>
      <p:sp>
        <p:nvSpPr>
          <p:cNvPr id="459785" name="Text Box 9"/>
          <p:cNvSpPr txBox="1">
            <a:spLocks noChangeArrowheads="1"/>
          </p:cNvSpPr>
          <p:nvPr/>
        </p:nvSpPr>
        <p:spPr bwMode="auto">
          <a:xfrm>
            <a:off x="2286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9786" name="Text Box 10"/>
          <p:cNvSpPr txBox="1">
            <a:spLocks noChangeArrowheads="1"/>
          </p:cNvSpPr>
          <p:nvPr/>
        </p:nvSpPr>
        <p:spPr bwMode="auto">
          <a:xfrm>
            <a:off x="19812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9787" name="Text Box 11"/>
          <p:cNvSpPr txBox="1">
            <a:spLocks noChangeArrowheads="1"/>
          </p:cNvSpPr>
          <p:nvPr/>
        </p:nvSpPr>
        <p:spPr bwMode="auto">
          <a:xfrm>
            <a:off x="50292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59788" name="Text Box 12"/>
          <p:cNvSpPr txBox="1">
            <a:spLocks noChangeArrowheads="1"/>
          </p:cNvSpPr>
          <p:nvPr/>
        </p:nvSpPr>
        <p:spPr bwMode="auto">
          <a:xfrm>
            <a:off x="12192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59789" name="Text Box 13"/>
          <p:cNvSpPr txBox="1">
            <a:spLocks noChangeArrowheads="1"/>
          </p:cNvSpPr>
          <p:nvPr/>
        </p:nvSpPr>
        <p:spPr bwMode="auto">
          <a:xfrm>
            <a:off x="53340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59790" name="Text Box 14"/>
          <p:cNvSpPr txBox="1">
            <a:spLocks noChangeArrowheads="1"/>
          </p:cNvSpPr>
          <p:nvPr/>
        </p:nvSpPr>
        <p:spPr bwMode="auto">
          <a:xfrm>
            <a:off x="7010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59791" name="Text Box 15"/>
          <p:cNvSpPr txBox="1">
            <a:spLocks noChangeArrowheads="1"/>
          </p:cNvSpPr>
          <p:nvPr/>
        </p:nvSpPr>
        <p:spPr bwMode="auto">
          <a:xfrm>
            <a:off x="80010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59792" name="Text Box 16"/>
          <p:cNvSpPr txBox="1">
            <a:spLocks noChangeArrowheads="1"/>
          </p:cNvSpPr>
          <p:nvPr/>
        </p:nvSpPr>
        <p:spPr bwMode="auto">
          <a:xfrm>
            <a:off x="1905000" y="2362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9793" name="Text Box 17"/>
          <p:cNvSpPr txBox="1">
            <a:spLocks noChangeArrowheads="1"/>
          </p:cNvSpPr>
          <p:nvPr/>
        </p:nvSpPr>
        <p:spPr bwMode="auto">
          <a:xfrm>
            <a:off x="21336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9794" name="Text Box 18"/>
          <p:cNvSpPr txBox="1">
            <a:spLocks noChangeArrowheads="1"/>
          </p:cNvSpPr>
          <p:nvPr/>
        </p:nvSpPr>
        <p:spPr bwMode="auto">
          <a:xfrm>
            <a:off x="57150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59795" name="Text Box 19"/>
          <p:cNvSpPr txBox="1">
            <a:spLocks noChangeArrowheads="1"/>
          </p:cNvSpPr>
          <p:nvPr/>
        </p:nvSpPr>
        <p:spPr bwMode="auto">
          <a:xfrm>
            <a:off x="25908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59796" name="Text Box 20"/>
          <p:cNvSpPr txBox="1">
            <a:spLocks noChangeArrowheads="1"/>
          </p:cNvSpPr>
          <p:nvPr/>
        </p:nvSpPr>
        <p:spPr bwMode="auto">
          <a:xfrm>
            <a:off x="38100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9797" name="Text Box 21"/>
          <p:cNvSpPr txBox="1">
            <a:spLocks noChangeArrowheads="1"/>
          </p:cNvSpPr>
          <p:nvPr/>
        </p:nvSpPr>
        <p:spPr bwMode="auto">
          <a:xfrm>
            <a:off x="5943600" y="403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9798" name="Text Box 22"/>
          <p:cNvSpPr txBox="1">
            <a:spLocks noChangeArrowheads="1"/>
          </p:cNvSpPr>
          <p:nvPr/>
        </p:nvSpPr>
        <p:spPr bwMode="auto">
          <a:xfrm>
            <a:off x="1981200" y="480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59799" name="Text Box 23"/>
          <p:cNvSpPr txBox="1">
            <a:spLocks noChangeArrowheads="1"/>
          </p:cNvSpPr>
          <p:nvPr/>
        </p:nvSpPr>
        <p:spPr bwMode="auto">
          <a:xfrm>
            <a:off x="3733800" y="487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59800" name="Text Box 24"/>
          <p:cNvSpPr txBox="1">
            <a:spLocks noChangeArrowheads="1"/>
          </p:cNvSpPr>
          <p:nvPr/>
        </p:nvSpPr>
        <p:spPr bwMode="auto">
          <a:xfrm>
            <a:off x="6248400" y="487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59801" name="Text Box 25"/>
          <p:cNvSpPr txBox="1">
            <a:spLocks noChangeArrowheads="1"/>
          </p:cNvSpPr>
          <p:nvPr/>
        </p:nvSpPr>
        <p:spPr bwMode="auto">
          <a:xfrm>
            <a:off x="69342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59802" name="Text Box 26"/>
          <p:cNvSpPr txBox="1">
            <a:spLocks noChangeArrowheads="1"/>
          </p:cNvSpPr>
          <p:nvPr/>
        </p:nvSpPr>
        <p:spPr bwMode="auto">
          <a:xfrm>
            <a:off x="8001000" y="487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0" y="4495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Where I find more of You </a:t>
            </a:r>
          </a:p>
        </p:txBody>
      </p:sp>
      <p:sp>
        <p:nvSpPr>
          <p:cNvPr id="284675" name="Text Box 3"/>
          <p:cNvSpPr txBox="1">
            <a:spLocks noChangeArrowheads="1"/>
          </p:cNvSpPr>
          <p:nvPr/>
        </p:nvSpPr>
        <p:spPr bwMode="auto">
          <a:xfrm>
            <a:off x="0" y="1143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Seek to be made true</a:t>
            </a:r>
          </a:p>
        </p:txBody>
      </p:sp>
      <p:sp>
        <p:nvSpPr>
          <p:cNvPr id="284676" name="Text Box 4"/>
          <p:cNvSpPr txBox="1">
            <a:spLocks noChangeArrowheads="1"/>
          </p:cNvSpPr>
          <p:nvPr/>
        </p:nvSpPr>
        <p:spPr bwMode="auto">
          <a:xfrm>
            <a:off x="0" y="1905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need so much of You</a:t>
            </a:r>
          </a:p>
        </p:txBody>
      </p:sp>
      <p:sp>
        <p:nvSpPr>
          <p:cNvPr id="284677" name="Text Box 5"/>
          <p:cNvSpPr txBox="1">
            <a:spLocks noChangeArrowheads="1"/>
          </p:cNvSpPr>
          <p:nvPr/>
        </p:nvSpPr>
        <p:spPr bwMode="auto">
          <a:xfrm>
            <a:off x="0" y="2743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will walk in Your grace</a:t>
            </a:r>
          </a:p>
        </p:txBody>
      </p:sp>
      <p:sp>
        <p:nvSpPr>
          <p:cNvPr id="284678" name="Text Box 6"/>
          <p:cNvSpPr txBox="1">
            <a:spLocks noChangeArrowheads="1"/>
          </p:cNvSpPr>
          <p:nvPr/>
        </p:nvSpPr>
        <p:spPr bwMode="auto">
          <a:xfrm>
            <a:off x="0" y="3581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that hiding place </a:t>
            </a:r>
          </a:p>
        </p:txBody>
      </p:sp>
      <p:sp>
        <p:nvSpPr>
          <p:cNvPr id="284679" name="Text Box 7"/>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will run after You </a:t>
            </a:r>
          </a:p>
        </p:txBody>
      </p:sp>
      <p:sp>
        <p:nvSpPr>
          <p:cNvPr id="460808" name="Text Box 8"/>
          <p:cNvSpPr txBox="1">
            <a:spLocks noChangeArrowheads="1"/>
          </p:cNvSpPr>
          <p:nvPr/>
        </p:nvSpPr>
        <p:spPr bwMode="auto">
          <a:xfrm>
            <a:off x="2286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60809" name="Text Box 9"/>
          <p:cNvSpPr txBox="1">
            <a:spLocks noChangeArrowheads="1"/>
          </p:cNvSpPr>
          <p:nvPr/>
        </p:nvSpPr>
        <p:spPr bwMode="auto">
          <a:xfrm>
            <a:off x="3733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60810" name="Text Box 10"/>
          <p:cNvSpPr txBox="1">
            <a:spLocks noChangeArrowheads="1"/>
          </p:cNvSpPr>
          <p:nvPr/>
        </p:nvSpPr>
        <p:spPr bwMode="auto">
          <a:xfrm>
            <a:off x="5562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60811" name="Text Box 11"/>
          <p:cNvSpPr txBox="1">
            <a:spLocks noChangeArrowheads="1"/>
          </p:cNvSpPr>
          <p:nvPr/>
        </p:nvSpPr>
        <p:spPr bwMode="auto">
          <a:xfrm>
            <a:off x="2209800" y="83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60812" name="Text Box 12"/>
          <p:cNvSpPr txBox="1">
            <a:spLocks noChangeArrowheads="1"/>
          </p:cNvSpPr>
          <p:nvPr/>
        </p:nvSpPr>
        <p:spPr bwMode="auto">
          <a:xfrm>
            <a:off x="40386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60813" name="Text Box 13"/>
          <p:cNvSpPr txBox="1">
            <a:spLocks noChangeArrowheads="1"/>
          </p:cNvSpPr>
          <p:nvPr/>
        </p:nvSpPr>
        <p:spPr bwMode="auto">
          <a:xfrm>
            <a:off x="57912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60814" name="Text Box 14"/>
          <p:cNvSpPr txBox="1">
            <a:spLocks noChangeArrowheads="1"/>
          </p:cNvSpPr>
          <p:nvPr/>
        </p:nvSpPr>
        <p:spPr bwMode="auto">
          <a:xfrm>
            <a:off x="20574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60815" name="Text Box 15"/>
          <p:cNvSpPr txBox="1">
            <a:spLocks noChangeArrowheads="1"/>
          </p:cNvSpPr>
          <p:nvPr/>
        </p:nvSpPr>
        <p:spPr bwMode="auto">
          <a:xfrm>
            <a:off x="35814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60816" name="Text Box 16"/>
          <p:cNvSpPr txBox="1">
            <a:spLocks noChangeArrowheads="1"/>
          </p:cNvSpPr>
          <p:nvPr/>
        </p:nvSpPr>
        <p:spPr bwMode="auto">
          <a:xfrm>
            <a:off x="52578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60817" name="Text Box 17"/>
          <p:cNvSpPr txBox="1">
            <a:spLocks noChangeArrowheads="1"/>
          </p:cNvSpPr>
          <p:nvPr/>
        </p:nvSpPr>
        <p:spPr bwMode="auto">
          <a:xfrm>
            <a:off x="61722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60818" name="Text Box 18"/>
          <p:cNvSpPr txBox="1">
            <a:spLocks noChangeArrowheads="1"/>
          </p:cNvSpPr>
          <p:nvPr/>
        </p:nvSpPr>
        <p:spPr bwMode="auto">
          <a:xfrm>
            <a:off x="68580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60819" name="Text Box 19"/>
          <p:cNvSpPr txBox="1">
            <a:spLocks noChangeArrowheads="1"/>
          </p:cNvSpPr>
          <p:nvPr/>
        </p:nvSpPr>
        <p:spPr bwMode="auto">
          <a:xfrm>
            <a:off x="77724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60820" name="Text Box 20"/>
          <p:cNvSpPr txBox="1">
            <a:spLocks noChangeArrowheads="1"/>
          </p:cNvSpPr>
          <p:nvPr/>
        </p:nvSpPr>
        <p:spPr bwMode="auto">
          <a:xfrm>
            <a:off x="6096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60821" name="Text Box 21"/>
          <p:cNvSpPr txBox="1">
            <a:spLocks noChangeArrowheads="1"/>
          </p:cNvSpPr>
          <p:nvPr/>
        </p:nvSpPr>
        <p:spPr bwMode="auto">
          <a:xfrm>
            <a:off x="14478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60822" name="Text Box 22"/>
          <p:cNvSpPr txBox="1">
            <a:spLocks noChangeArrowheads="1"/>
          </p:cNvSpPr>
          <p:nvPr/>
        </p:nvSpPr>
        <p:spPr bwMode="auto">
          <a:xfrm>
            <a:off x="19812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60823" name="Text Box 23"/>
          <p:cNvSpPr txBox="1">
            <a:spLocks noChangeArrowheads="1"/>
          </p:cNvSpPr>
          <p:nvPr/>
        </p:nvSpPr>
        <p:spPr bwMode="auto">
          <a:xfrm>
            <a:off x="34290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60824" name="Text Box 24"/>
          <p:cNvSpPr txBox="1">
            <a:spLocks noChangeArrowheads="1"/>
          </p:cNvSpPr>
          <p:nvPr/>
        </p:nvSpPr>
        <p:spPr bwMode="auto">
          <a:xfrm>
            <a:off x="51816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60825" name="Text Box 25"/>
          <p:cNvSpPr txBox="1">
            <a:spLocks noChangeArrowheads="1"/>
          </p:cNvSpPr>
          <p:nvPr/>
        </p:nvSpPr>
        <p:spPr bwMode="auto">
          <a:xfrm>
            <a:off x="66294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60826" name="Text Box 26"/>
          <p:cNvSpPr txBox="1">
            <a:spLocks noChangeArrowheads="1"/>
          </p:cNvSpPr>
          <p:nvPr/>
        </p:nvSpPr>
        <p:spPr bwMode="auto">
          <a:xfrm>
            <a:off x="4343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p>
        </p:txBody>
      </p:sp>
      <p:sp>
        <p:nvSpPr>
          <p:cNvPr id="460827" name="Text Box 27"/>
          <p:cNvSpPr txBox="1">
            <a:spLocks noChangeArrowheads="1"/>
          </p:cNvSpPr>
          <p:nvPr/>
        </p:nvSpPr>
        <p:spPr bwMode="auto">
          <a:xfrm>
            <a:off x="64008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60828" name="Text Box 28"/>
          <p:cNvSpPr txBox="1">
            <a:spLocks noChangeArrowheads="1"/>
          </p:cNvSpPr>
          <p:nvPr/>
        </p:nvSpPr>
        <p:spPr bwMode="auto">
          <a:xfrm>
            <a:off x="3810000" y="419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A2/F#</a:t>
            </a:r>
          </a:p>
        </p:txBody>
      </p:sp>
      <p:sp>
        <p:nvSpPr>
          <p:cNvPr id="460829" name="Text Box 29"/>
          <p:cNvSpPr txBox="1">
            <a:spLocks noChangeArrowheads="1"/>
          </p:cNvSpPr>
          <p:nvPr/>
        </p:nvSpPr>
        <p:spPr bwMode="auto">
          <a:xfrm>
            <a:off x="6324600" y="4191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60830" name="Text Box 30"/>
          <p:cNvSpPr txBox="1">
            <a:spLocks noChangeArrowheads="1"/>
          </p:cNvSpPr>
          <p:nvPr/>
        </p:nvSpPr>
        <p:spPr bwMode="auto">
          <a:xfrm>
            <a:off x="69342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60831" name="Text Box 31"/>
          <p:cNvSpPr txBox="1">
            <a:spLocks noChangeArrowheads="1"/>
          </p:cNvSpPr>
          <p:nvPr/>
        </p:nvSpPr>
        <p:spPr bwMode="auto">
          <a:xfrm>
            <a:off x="7772400" y="419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60832" name="Text Box 32"/>
          <p:cNvSpPr txBox="1">
            <a:spLocks noChangeArrowheads="1"/>
          </p:cNvSpPr>
          <p:nvPr/>
        </p:nvSpPr>
        <p:spPr bwMode="auto">
          <a:xfrm>
            <a:off x="8534400" y="4191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0"/>
            <a:ext cx="7772400" cy="1143000"/>
          </a:xfrm>
        </p:spPr>
        <p:txBody>
          <a:bodyPr/>
          <a:lstStyle/>
          <a:p>
            <a:r>
              <a:rPr lang="en-US" u="sng" smtClean="0">
                <a:solidFill>
                  <a:schemeClr val="bg1"/>
                </a:solidFill>
              </a:rPr>
              <a:t>A River Will Flow</a:t>
            </a:r>
            <a:endParaRPr lang="en-US" smtClean="0"/>
          </a:p>
        </p:txBody>
      </p:sp>
      <p:sp>
        <p:nvSpPr>
          <p:cNvPr id="32771" name="Rectangle 3"/>
          <p:cNvSpPr>
            <a:spLocks noGrp="1" noChangeArrowheads="1"/>
          </p:cNvSpPr>
          <p:nvPr>
            <p:ph type="subTitle" idx="1"/>
          </p:nvPr>
        </p:nvSpPr>
        <p:spPr>
          <a:xfrm>
            <a:off x="685800" y="1143000"/>
            <a:ext cx="8153400" cy="1143000"/>
          </a:xfrm>
        </p:spPr>
        <p:txBody>
          <a:bodyPr/>
          <a:lstStyle/>
          <a:p>
            <a:r>
              <a:rPr lang="en-US" sz="4000" smtClean="0">
                <a:solidFill>
                  <a:schemeClr val="bg1"/>
                </a:solidFill>
              </a:rPr>
              <a:t>A river will flow, A river will flow</a:t>
            </a:r>
          </a:p>
          <a:p>
            <a:endParaRPr lang="en-US" smtClean="0">
              <a:solidFill>
                <a:schemeClr val="bg1"/>
              </a:solidFill>
            </a:endParaRPr>
          </a:p>
          <a:p>
            <a:endParaRPr lang="en-US" smtClean="0"/>
          </a:p>
          <a:p>
            <a:endParaRPr lang="en-US" smtClean="0"/>
          </a:p>
        </p:txBody>
      </p:sp>
      <p:sp>
        <p:nvSpPr>
          <p:cNvPr id="32772" name="Text Box 4"/>
          <p:cNvSpPr txBox="1">
            <a:spLocks noChangeArrowheads="1"/>
          </p:cNvSpPr>
          <p:nvPr/>
        </p:nvSpPr>
        <p:spPr bwMode="auto">
          <a:xfrm>
            <a:off x="228600" y="3581400"/>
            <a:ext cx="8458200" cy="16160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It’s a river of Peace, It’s a river of love</a:t>
            </a:r>
          </a:p>
          <a:p>
            <a:pPr algn="ctr">
              <a:spcBef>
                <a:spcPct val="50000"/>
              </a:spcBef>
            </a:pPr>
            <a:r>
              <a:rPr lang="en-US" sz="4000">
                <a:solidFill>
                  <a:schemeClr val="bg1"/>
                </a:solidFill>
              </a:rPr>
              <a:t>A river of healing from above</a:t>
            </a:r>
            <a:endParaRPr lang="en-US" sz="3600">
              <a:solidFill>
                <a:schemeClr val="bg1"/>
              </a:solidFill>
            </a:endParaRPr>
          </a:p>
        </p:txBody>
      </p:sp>
      <p:sp>
        <p:nvSpPr>
          <p:cNvPr id="133125" name="Text Box 5"/>
          <p:cNvSpPr txBox="1">
            <a:spLocks noChangeArrowheads="1"/>
          </p:cNvSpPr>
          <p:nvPr/>
        </p:nvSpPr>
        <p:spPr bwMode="auto">
          <a:xfrm>
            <a:off x="1143000" y="838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p>
        </p:txBody>
      </p:sp>
      <p:sp>
        <p:nvSpPr>
          <p:cNvPr id="133126" name="Text Box 6"/>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defRPr/>
            </a:pPr>
            <a:r>
              <a:rPr lang="en-US" sz="4000">
                <a:solidFill>
                  <a:schemeClr val="bg1"/>
                </a:solidFill>
              </a:rPr>
              <a:t>Through our hearts from God’s throne</a:t>
            </a:r>
            <a:endParaRPr lang="en-US" sz="5400">
              <a:solidFill>
                <a:schemeClr val="bg1"/>
              </a:solidFill>
              <a:effectLst>
                <a:outerShdw blurRad="38100" dist="38100" dir="2700000" algn="tl">
                  <a:srgbClr val="000000"/>
                </a:outerShdw>
              </a:effectLst>
            </a:endParaRPr>
          </a:p>
        </p:txBody>
      </p:sp>
      <p:sp>
        <p:nvSpPr>
          <p:cNvPr id="133127" name="Text Box 7"/>
          <p:cNvSpPr txBox="1">
            <a:spLocks noChangeArrowheads="1"/>
          </p:cNvSpPr>
          <p:nvPr/>
        </p:nvSpPr>
        <p:spPr bwMode="auto">
          <a:xfrm>
            <a:off x="7620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a:t>
            </a:r>
            <a:endParaRPr lang="en-US" sz="4000">
              <a:solidFill>
                <a:schemeClr val="bg1"/>
              </a:solidFill>
              <a:effectLst>
                <a:outerShdw blurRad="38100" dist="38100" dir="2700000" algn="tl">
                  <a:srgbClr val="C0C0C0"/>
                </a:outerShdw>
              </a:effectLst>
            </a:endParaRPr>
          </a:p>
        </p:txBody>
      </p:sp>
      <p:sp>
        <p:nvSpPr>
          <p:cNvPr id="133128" name="Text Box 8"/>
          <p:cNvSpPr txBox="1">
            <a:spLocks noChangeArrowheads="1"/>
          </p:cNvSpPr>
          <p:nvPr/>
        </p:nvSpPr>
        <p:spPr bwMode="auto">
          <a:xfrm>
            <a:off x="3352800" y="182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D/F#</a:t>
            </a:r>
            <a:endParaRPr lang="en-US" sz="3200">
              <a:solidFill>
                <a:srgbClr val="FF0000"/>
              </a:solidFill>
              <a:effectLst>
                <a:outerShdw blurRad="38100" dist="38100" dir="2700000" algn="tl">
                  <a:srgbClr val="C0C0C0"/>
                </a:outerShdw>
              </a:effectLst>
            </a:endParaRPr>
          </a:p>
        </p:txBody>
      </p:sp>
      <p:sp>
        <p:nvSpPr>
          <p:cNvPr id="133129" name="Text Box 9"/>
          <p:cNvSpPr txBox="1">
            <a:spLocks noChangeArrowheads="1"/>
          </p:cNvSpPr>
          <p:nvPr/>
        </p:nvSpPr>
        <p:spPr bwMode="auto">
          <a:xfrm>
            <a:off x="7315200" y="1828800"/>
            <a:ext cx="91440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133130" name="Text Box 10"/>
          <p:cNvSpPr txBox="1">
            <a:spLocks noChangeArrowheads="1"/>
          </p:cNvSpPr>
          <p:nvPr/>
        </p:nvSpPr>
        <p:spPr bwMode="auto">
          <a:xfrm>
            <a:off x="72390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133131" name="Rectangle 11"/>
          <p:cNvSpPr>
            <a:spLocks noChangeArrowheads="1"/>
          </p:cNvSpPr>
          <p:nvPr/>
        </p:nvSpPr>
        <p:spPr bwMode="auto">
          <a:xfrm>
            <a:off x="3181350" y="606425"/>
            <a:ext cx="184150" cy="457200"/>
          </a:xfrm>
          <a:prstGeom prst="rect">
            <a:avLst/>
          </a:prstGeom>
          <a:noFill/>
          <a:ln w="9525">
            <a:noFill/>
            <a:miter lim="800000"/>
            <a:headEnd/>
            <a:tailEnd/>
          </a:ln>
          <a:effectLst/>
        </p:spPr>
        <p:txBody>
          <a:bodyPr wrap="none">
            <a:spAutoFit/>
          </a:bodyPr>
          <a:lstStyle/>
          <a:p>
            <a:pPr algn="ctr">
              <a:defRPr/>
            </a:pPr>
            <a:endParaRPr lang="en-US">
              <a:solidFill>
                <a:srgbClr val="FF0000"/>
              </a:solidFill>
              <a:effectLst>
                <a:outerShdw blurRad="38100" dist="38100" dir="2700000" algn="tl">
                  <a:srgbClr val="000000"/>
                </a:outerShdw>
              </a:effectLst>
            </a:endParaRPr>
          </a:p>
        </p:txBody>
      </p:sp>
      <p:sp>
        <p:nvSpPr>
          <p:cNvPr id="133132" name="Rectangle 12"/>
          <p:cNvSpPr>
            <a:spLocks noChangeArrowheads="1"/>
          </p:cNvSpPr>
          <p:nvPr/>
        </p:nvSpPr>
        <p:spPr bwMode="auto">
          <a:xfrm>
            <a:off x="3048000" y="990600"/>
            <a:ext cx="184150" cy="457200"/>
          </a:xfrm>
          <a:prstGeom prst="rect">
            <a:avLst/>
          </a:prstGeom>
          <a:noFill/>
          <a:ln w="9525">
            <a:noFill/>
            <a:miter lim="800000"/>
            <a:headEnd/>
            <a:tailEnd/>
          </a:ln>
          <a:effectLst/>
        </p:spPr>
        <p:txBody>
          <a:bodyPr wrap="none">
            <a:spAutoFit/>
          </a:bodyPr>
          <a:lstStyle/>
          <a:p>
            <a:pPr algn="ctr">
              <a:defRPr/>
            </a:pPr>
            <a:endParaRPr lang="en-US">
              <a:solidFill>
                <a:srgbClr val="FF0000"/>
              </a:solidFill>
              <a:effectLst>
                <a:outerShdw blurRad="38100" dist="38100" dir="2700000" algn="tl">
                  <a:srgbClr val="000000"/>
                </a:outerShdw>
              </a:effectLst>
            </a:endParaRPr>
          </a:p>
        </p:txBody>
      </p:sp>
      <p:sp>
        <p:nvSpPr>
          <p:cNvPr id="133133" name="Text Box 13"/>
          <p:cNvSpPr txBox="1">
            <a:spLocks noChangeArrowheads="1"/>
          </p:cNvSpPr>
          <p:nvPr/>
        </p:nvSpPr>
        <p:spPr bwMode="auto">
          <a:xfrm>
            <a:off x="2743200" y="914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33134" name="Text Box 14"/>
          <p:cNvSpPr txBox="1">
            <a:spLocks noChangeArrowheads="1"/>
          </p:cNvSpPr>
          <p:nvPr/>
        </p:nvSpPr>
        <p:spPr bwMode="auto">
          <a:xfrm>
            <a:off x="73152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133135" name="Text Box 15"/>
          <p:cNvSpPr txBox="1">
            <a:spLocks noChangeArrowheads="1"/>
          </p:cNvSpPr>
          <p:nvPr/>
        </p:nvSpPr>
        <p:spPr bwMode="auto">
          <a:xfrm>
            <a:off x="3276600" y="2819400"/>
            <a:ext cx="2286000" cy="519113"/>
          </a:xfrm>
          <a:prstGeom prst="rect">
            <a:avLst/>
          </a:prstGeom>
          <a:noFill/>
          <a:ln w="9525">
            <a:noFill/>
            <a:miter lim="800000"/>
            <a:headEnd/>
            <a:tailEnd/>
          </a:ln>
          <a:effectLst/>
        </p:spPr>
        <p:txBody>
          <a:bodyPr>
            <a:spAutoFit/>
          </a:bodyPr>
          <a:lstStyle/>
          <a:p>
            <a:pPr algn="ctr">
              <a:spcBef>
                <a:spcPct val="50000"/>
              </a:spcBef>
              <a:defRPr/>
            </a:pPr>
            <a:r>
              <a:rPr lang="en-US" sz="2800" i="1">
                <a:solidFill>
                  <a:schemeClr val="bg1"/>
                </a:solidFill>
                <a:effectLst>
                  <a:outerShdw blurRad="38100" dist="38100" dir="2700000" algn="tl">
                    <a:srgbClr val="000000"/>
                  </a:outerShdw>
                </a:effectLst>
              </a:rPr>
              <a:t>REPEAT</a:t>
            </a:r>
            <a:endParaRPr lang="en-US" sz="5400">
              <a:solidFill>
                <a:schemeClr val="bg1"/>
              </a:solidFill>
              <a:effectLst>
                <a:outerShdw blurRad="38100" dist="38100" dir="2700000" algn="tl">
                  <a:srgbClr val="000000"/>
                </a:outerShdw>
              </a:effectLst>
            </a:endParaRPr>
          </a:p>
        </p:txBody>
      </p:sp>
      <p:sp>
        <p:nvSpPr>
          <p:cNvPr id="133136" name="Text Box 16"/>
          <p:cNvSpPr txBox="1">
            <a:spLocks noChangeArrowheads="1"/>
          </p:cNvSpPr>
          <p:nvPr/>
        </p:nvSpPr>
        <p:spPr bwMode="auto">
          <a:xfrm flipH="1">
            <a:off x="228600" y="3200400"/>
            <a:ext cx="968375"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133137" name="Text Box 17"/>
          <p:cNvSpPr txBox="1">
            <a:spLocks noChangeArrowheads="1"/>
          </p:cNvSpPr>
          <p:nvPr/>
        </p:nvSpPr>
        <p:spPr bwMode="auto">
          <a:xfrm>
            <a:off x="12954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33138" name="Text Box 18"/>
          <p:cNvSpPr txBox="1">
            <a:spLocks noChangeArrowheads="1"/>
          </p:cNvSpPr>
          <p:nvPr/>
        </p:nvSpPr>
        <p:spPr bwMode="auto">
          <a:xfrm>
            <a:off x="74676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133139" name="Text Box 19"/>
          <p:cNvSpPr txBox="1">
            <a:spLocks noChangeArrowheads="1"/>
          </p:cNvSpPr>
          <p:nvPr/>
        </p:nvSpPr>
        <p:spPr bwMode="auto">
          <a:xfrm>
            <a:off x="57912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33140" name="Text Box 20"/>
          <p:cNvSpPr txBox="1">
            <a:spLocks noChangeArrowheads="1"/>
          </p:cNvSpPr>
          <p:nvPr/>
        </p:nvSpPr>
        <p:spPr bwMode="auto">
          <a:xfrm>
            <a:off x="4572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133141" name="Text Box 21"/>
          <p:cNvSpPr txBox="1">
            <a:spLocks noChangeArrowheads="1"/>
          </p:cNvSpPr>
          <p:nvPr/>
        </p:nvSpPr>
        <p:spPr bwMode="auto">
          <a:xfrm>
            <a:off x="33528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133142" name="Text Box 22"/>
          <p:cNvSpPr txBox="1">
            <a:spLocks noChangeArrowheads="1"/>
          </p:cNvSpPr>
          <p:nvPr/>
        </p:nvSpPr>
        <p:spPr bwMode="auto">
          <a:xfrm>
            <a:off x="18288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33143" name="Text Box 23"/>
          <p:cNvSpPr txBox="1">
            <a:spLocks noChangeArrowheads="1"/>
          </p:cNvSpPr>
          <p:nvPr/>
        </p:nvSpPr>
        <p:spPr bwMode="auto">
          <a:xfrm>
            <a:off x="63246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133144" name="Text Box 24"/>
          <p:cNvSpPr txBox="1">
            <a:spLocks noChangeArrowheads="1"/>
          </p:cNvSpPr>
          <p:nvPr/>
        </p:nvSpPr>
        <p:spPr bwMode="auto">
          <a:xfrm>
            <a:off x="3505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133145" name="Text Box 25"/>
          <p:cNvSpPr txBox="1">
            <a:spLocks noChangeArrowheads="1"/>
          </p:cNvSpPr>
          <p:nvPr/>
        </p:nvSpPr>
        <p:spPr bwMode="auto">
          <a:xfrm>
            <a:off x="3200400" y="5257800"/>
            <a:ext cx="3048000" cy="1098550"/>
          </a:xfrm>
          <a:prstGeom prst="rect">
            <a:avLst/>
          </a:prstGeom>
          <a:noFill/>
          <a:ln w="9525">
            <a:noFill/>
            <a:miter lim="800000"/>
            <a:headEnd/>
            <a:tailEnd/>
          </a:ln>
          <a:effectLst/>
        </p:spPr>
        <p:txBody>
          <a:bodyPr>
            <a:spAutoFit/>
          </a:bodyPr>
          <a:lstStyle/>
          <a:p>
            <a:pPr algn="ctr">
              <a:spcBef>
                <a:spcPct val="50000"/>
              </a:spcBef>
              <a:defRPr/>
            </a:pPr>
            <a:r>
              <a:rPr lang="en-US" sz="6600" b="1">
                <a:solidFill>
                  <a:schemeClr val="bg1"/>
                </a:solidFill>
                <a:effectLst>
                  <a:outerShdw blurRad="38100" dist="38100" dir="2700000" algn="tl">
                    <a:srgbClr val="000000"/>
                  </a:outerShdw>
                </a:effectLst>
              </a:rPr>
              <a:t>&gt;</a:t>
            </a:r>
            <a:endParaRPr lang="en-US" sz="540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seek Your face and not Your hand</a:t>
            </a:r>
          </a:p>
        </p:txBody>
      </p:sp>
      <p:sp>
        <p:nvSpPr>
          <p:cNvPr id="285699" name="Text Box 3"/>
          <p:cNvSpPr txBox="1">
            <a:spLocks noChangeArrowheads="1"/>
          </p:cNvSpPr>
          <p:nvPr/>
        </p:nvSpPr>
        <p:spPr bwMode="auto">
          <a:xfrm>
            <a:off x="0" y="1371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fall in love with the Holy Lamb</a:t>
            </a:r>
          </a:p>
        </p:txBody>
      </p:sp>
      <p:sp>
        <p:nvSpPr>
          <p:cNvPr id="285700" name="Text Box 4"/>
          <p:cNvSpPr txBox="1">
            <a:spLocks noChangeArrowheads="1"/>
          </p:cNvSpPr>
          <p:nvPr/>
        </p:nvSpPr>
        <p:spPr bwMode="auto">
          <a:xfrm>
            <a:off x="0" y="2362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steal Your heart with one look of my eyes</a:t>
            </a:r>
          </a:p>
        </p:txBody>
      </p:sp>
      <p:sp>
        <p:nvSpPr>
          <p:cNvPr id="285701" name="Text Box 5"/>
          <p:cNvSpPr txBox="1">
            <a:spLocks noChangeArrowheads="1"/>
          </p:cNvSpPr>
          <p:nvPr/>
        </p:nvSpPr>
        <p:spPr bwMode="auto">
          <a:xfrm>
            <a:off x="0" y="3505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kiss Your face is my heart’s cry</a:t>
            </a:r>
          </a:p>
        </p:txBody>
      </p:sp>
      <p:sp>
        <p:nvSpPr>
          <p:cNvPr id="473094" name="Text Box 6"/>
          <p:cNvSpPr txBox="1">
            <a:spLocks noChangeArrowheads="1"/>
          </p:cNvSpPr>
          <p:nvPr/>
        </p:nvSpPr>
        <p:spPr bwMode="auto">
          <a:xfrm>
            <a:off x="381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3095" name="Text Box 7"/>
          <p:cNvSpPr txBox="1">
            <a:spLocks noChangeArrowheads="1"/>
          </p:cNvSpPr>
          <p:nvPr/>
        </p:nvSpPr>
        <p:spPr bwMode="auto">
          <a:xfrm>
            <a:off x="1676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3096" name="Text Box 8"/>
          <p:cNvSpPr txBox="1">
            <a:spLocks noChangeArrowheads="1"/>
          </p:cNvSpPr>
          <p:nvPr/>
        </p:nvSpPr>
        <p:spPr bwMode="auto">
          <a:xfrm>
            <a:off x="3733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3097" name="Text Box 9"/>
          <p:cNvSpPr txBox="1">
            <a:spLocks noChangeArrowheads="1"/>
          </p:cNvSpPr>
          <p:nvPr/>
        </p:nvSpPr>
        <p:spPr bwMode="auto">
          <a:xfrm>
            <a:off x="525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3098" name="Text Box 10"/>
          <p:cNvSpPr txBox="1">
            <a:spLocks noChangeArrowheads="1"/>
          </p:cNvSpPr>
          <p:nvPr/>
        </p:nvSpPr>
        <p:spPr bwMode="auto">
          <a:xfrm>
            <a:off x="762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3099" name="Text Box 11"/>
          <p:cNvSpPr txBox="1">
            <a:spLocks noChangeArrowheads="1"/>
          </p:cNvSpPr>
          <p:nvPr/>
        </p:nvSpPr>
        <p:spPr bwMode="auto">
          <a:xfrm>
            <a:off x="19050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3100" name="Text Box 12"/>
          <p:cNvSpPr txBox="1">
            <a:spLocks noChangeArrowheads="1"/>
          </p:cNvSpPr>
          <p:nvPr/>
        </p:nvSpPr>
        <p:spPr bwMode="auto">
          <a:xfrm>
            <a:off x="3810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3101" name="Text Box 13"/>
          <p:cNvSpPr txBox="1">
            <a:spLocks noChangeArrowheads="1"/>
          </p:cNvSpPr>
          <p:nvPr/>
        </p:nvSpPr>
        <p:spPr bwMode="auto">
          <a:xfrm>
            <a:off x="5334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3102" name="Text Box 14"/>
          <p:cNvSpPr txBox="1">
            <a:spLocks noChangeArrowheads="1"/>
          </p:cNvSpPr>
          <p:nvPr/>
        </p:nvSpPr>
        <p:spPr bwMode="auto">
          <a:xfrm>
            <a:off x="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3103" name="Text Box 15"/>
          <p:cNvSpPr txBox="1">
            <a:spLocks noChangeArrowheads="1"/>
          </p:cNvSpPr>
          <p:nvPr/>
        </p:nvSpPr>
        <p:spPr bwMode="auto">
          <a:xfrm>
            <a:off x="533400" y="190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3104" name="Text Box 16"/>
          <p:cNvSpPr txBox="1">
            <a:spLocks noChangeArrowheads="1"/>
          </p:cNvSpPr>
          <p:nvPr/>
        </p:nvSpPr>
        <p:spPr bwMode="auto">
          <a:xfrm>
            <a:off x="38100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3105" name="Text Box 17"/>
          <p:cNvSpPr txBox="1">
            <a:spLocks noChangeArrowheads="1"/>
          </p:cNvSpPr>
          <p:nvPr/>
        </p:nvSpPr>
        <p:spPr bwMode="auto">
          <a:xfrm>
            <a:off x="5791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3106" name="Text Box 18"/>
          <p:cNvSpPr txBox="1">
            <a:spLocks noChangeArrowheads="1"/>
          </p:cNvSpPr>
          <p:nvPr/>
        </p:nvSpPr>
        <p:spPr bwMode="auto">
          <a:xfrm>
            <a:off x="6858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3107" name="Text Box 19"/>
          <p:cNvSpPr txBox="1">
            <a:spLocks noChangeArrowheads="1"/>
          </p:cNvSpPr>
          <p:nvPr/>
        </p:nvSpPr>
        <p:spPr bwMode="auto">
          <a:xfrm>
            <a:off x="1752600" y="3124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3108" name="Text Box 20"/>
          <p:cNvSpPr txBox="1">
            <a:spLocks noChangeArrowheads="1"/>
          </p:cNvSpPr>
          <p:nvPr/>
        </p:nvSpPr>
        <p:spPr bwMode="auto">
          <a:xfrm>
            <a:off x="38100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3109" name="Text Box 21"/>
          <p:cNvSpPr txBox="1">
            <a:spLocks noChangeArrowheads="1"/>
          </p:cNvSpPr>
          <p:nvPr/>
        </p:nvSpPr>
        <p:spPr bwMode="auto">
          <a:xfrm>
            <a:off x="5334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3110" name="Text Box 22"/>
          <p:cNvSpPr txBox="1">
            <a:spLocks noChangeArrowheads="1"/>
          </p:cNvSpPr>
          <p:nvPr/>
        </p:nvSpPr>
        <p:spPr bwMode="auto">
          <a:xfrm>
            <a:off x="71628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Holiness and purity</a:t>
            </a:r>
          </a:p>
        </p:txBody>
      </p:sp>
      <p:sp>
        <p:nvSpPr>
          <p:cNvPr id="286723" name="Text Box 3"/>
          <p:cNvSpPr txBox="1">
            <a:spLocks noChangeArrowheads="1"/>
          </p:cNvSpPr>
          <p:nvPr/>
        </p:nvSpPr>
        <p:spPr bwMode="auto">
          <a:xfrm>
            <a:off x="0" y="1371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Has come to make His home in me</a:t>
            </a:r>
          </a:p>
        </p:txBody>
      </p:sp>
      <p:sp>
        <p:nvSpPr>
          <p:cNvPr id="286724" name="Text Box 4"/>
          <p:cNvSpPr txBox="1">
            <a:spLocks noChangeArrowheads="1"/>
          </p:cNvSpPr>
          <p:nvPr/>
        </p:nvSpPr>
        <p:spPr bwMode="auto">
          <a:xfrm>
            <a:off x="0" y="2362200"/>
            <a:ext cx="9372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can I give back this love that You’ve shown</a:t>
            </a:r>
          </a:p>
        </p:txBody>
      </p:sp>
      <p:sp>
        <p:nvSpPr>
          <p:cNvPr id="286725" name="Text Box 5"/>
          <p:cNvSpPr txBox="1">
            <a:spLocks noChangeArrowheads="1"/>
          </p:cNvSpPr>
          <p:nvPr/>
        </p:nvSpPr>
        <p:spPr bwMode="auto">
          <a:xfrm>
            <a:off x="0" y="3505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fall on my face before Your throne</a:t>
            </a:r>
          </a:p>
        </p:txBody>
      </p:sp>
      <p:sp>
        <p:nvSpPr>
          <p:cNvPr id="474118" name="Text Box 6"/>
          <p:cNvSpPr txBox="1">
            <a:spLocks noChangeArrowheads="1"/>
          </p:cNvSpPr>
          <p:nvPr/>
        </p:nvSpPr>
        <p:spPr bwMode="auto">
          <a:xfrm>
            <a:off x="1447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4119" name="Text Box 7"/>
          <p:cNvSpPr txBox="1">
            <a:spLocks noChangeArrowheads="1"/>
          </p:cNvSpPr>
          <p:nvPr/>
        </p:nvSpPr>
        <p:spPr bwMode="auto">
          <a:xfrm>
            <a:off x="2286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4120" name="Text Box 8"/>
          <p:cNvSpPr txBox="1">
            <a:spLocks noChangeArrowheads="1"/>
          </p:cNvSpPr>
          <p:nvPr/>
        </p:nvSpPr>
        <p:spPr bwMode="auto">
          <a:xfrm>
            <a:off x="3733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4121" name="Text Box 9"/>
          <p:cNvSpPr txBox="1">
            <a:spLocks noChangeArrowheads="1"/>
          </p:cNvSpPr>
          <p:nvPr/>
        </p:nvSpPr>
        <p:spPr bwMode="auto">
          <a:xfrm>
            <a:off x="525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4122" name="Text Box 10"/>
          <p:cNvSpPr txBox="1">
            <a:spLocks noChangeArrowheads="1"/>
          </p:cNvSpPr>
          <p:nvPr/>
        </p:nvSpPr>
        <p:spPr bwMode="auto">
          <a:xfrm>
            <a:off x="762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4123" name="Text Box 11"/>
          <p:cNvSpPr txBox="1">
            <a:spLocks noChangeArrowheads="1"/>
          </p:cNvSpPr>
          <p:nvPr/>
        </p:nvSpPr>
        <p:spPr bwMode="auto">
          <a:xfrm>
            <a:off x="19050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4124" name="Text Box 12"/>
          <p:cNvSpPr txBox="1">
            <a:spLocks noChangeArrowheads="1"/>
          </p:cNvSpPr>
          <p:nvPr/>
        </p:nvSpPr>
        <p:spPr bwMode="auto">
          <a:xfrm>
            <a:off x="3810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4125" name="Text Box 13"/>
          <p:cNvSpPr txBox="1">
            <a:spLocks noChangeArrowheads="1"/>
          </p:cNvSpPr>
          <p:nvPr/>
        </p:nvSpPr>
        <p:spPr bwMode="auto">
          <a:xfrm>
            <a:off x="5334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4126" name="Text Box 14"/>
          <p:cNvSpPr txBox="1">
            <a:spLocks noChangeArrowheads="1"/>
          </p:cNvSpPr>
          <p:nvPr/>
        </p:nvSpPr>
        <p:spPr bwMode="auto">
          <a:xfrm>
            <a:off x="533400" y="190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4127" name="Text Box 15"/>
          <p:cNvSpPr txBox="1">
            <a:spLocks noChangeArrowheads="1"/>
          </p:cNvSpPr>
          <p:nvPr/>
        </p:nvSpPr>
        <p:spPr bwMode="auto">
          <a:xfrm>
            <a:off x="23622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4128" name="Text Box 16"/>
          <p:cNvSpPr txBox="1">
            <a:spLocks noChangeArrowheads="1"/>
          </p:cNvSpPr>
          <p:nvPr/>
        </p:nvSpPr>
        <p:spPr bwMode="auto">
          <a:xfrm>
            <a:off x="48768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4129" name="Text Box 17"/>
          <p:cNvSpPr txBox="1">
            <a:spLocks noChangeArrowheads="1"/>
          </p:cNvSpPr>
          <p:nvPr/>
        </p:nvSpPr>
        <p:spPr bwMode="auto">
          <a:xfrm>
            <a:off x="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4130" name="Text Box 18"/>
          <p:cNvSpPr txBox="1">
            <a:spLocks noChangeArrowheads="1"/>
          </p:cNvSpPr>
          <p:nvPr/>
        </p:nvSpPr>
        <p:spPr bwMode="auto">
          <a:xfrm>
            <a:off x="533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74131" name="Text Box 19"/>
          <p:cNvSpPr txBox="1">
            <a:spLocks noChangeArrowheads="1"/>
          </p:cNvSpPr>
          <p:nvPr/>
        </p:nvSpPr>
        <p:spPr bwMode="auto">
          <a:xfrm>
            <a:off x="1371600" y="3124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74132" name="Text Box 20"/>
          <p:cNvSpPr txBox="1">
            <a:spLocks noChangeArrowheads="1"/>
          </p:cNvSpPr>
          <p:nvPr/>
        </p:nvSpPr>
        <p:spPr bwMode="auto">
          <a:xfrm>
            <a:off x="34290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4133" name="Text Box 21"/>
          <p:cNvSpPr txBox="1">
            <a:spLocks noChangeArrowheads="1"/>
          </p:cNvSpPr>
          <p:nvPr/>
        </p:nvSpPr>
        <p:spPr bwMode="auto">
          <a:xfrm>
            <a:off x="5334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474134" name="Text Box 22"/>
          <p:cNvSpPr txBox="1">
            <a:spLocks noChangeArrowheads="1"/>
          </p:cNvSpPr>
          <p:nvPr/>
        </p:nvSpPr>
        <p:spPr bwMode="auto">
          <a:xfrm>
            <a:off x="67818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74135" name="Text Box 23"/>
          <p:cNvSpPr txBox="1">
            <a:spLocks noChangeArrowheads="1"/>
          </p:cNvSpPr>
          <p:nvPr/>
        </p:nvSpPr>
        <p:spPr bwMode="auto">
          <a:xfrm>
            <a:off x="7620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seek Your face and not Your hand</a:t>
            </a:r>
          </a:p>
        </p:txBody>
      </p:sp>
      <p:sp>
        <p:nvSpPr>
          <p:cNvPr id="287747" name="Text Box 3"/>
          <p:cNvSpPr txBox="1">
            <a:spLocks noChangeArrowheads="1"/>
          </p:cNvSpPr>
          <p:nvPr/>
        </p:nvSpPr>
        <p:spPr bwMode="auto">
          <a:xfrm>
            <a:off x="0" y="1371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fall in love with the Holy Lamb</a:t>
            </a:r>
          </a:p>
        </p:txBody>
      </p:sp>
      <p:sp>
        <p:nvSpPr>
          <p:cNvPr id="287748" name="Text Box 4"/>
          <p:cNvSpPr txBox="1">
            <a:spLocks noChangeArrowheads="1"/>
          </p:cNvSpPr>
          <p:nvPr/>
        </p:nvSpPr>
        <p:spPr bwMode="auto">
          <a:xfrm>
            <a:off x="0" y="2362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steal Your heart with one look of my eyes</a:t>
            </a:r>
          </a:p>
        </p:txBody>
      </p:sp>
      <p:sp>
        <p:nvSpPr>
          <p:cNvPr id="287749" name="Text Box 5"/>
          <p:cNvSpPr txBox="1">
            <a:spLocks noChangeArrowheads="1"/>
          </p:cNvSpPr>
          <p:nvPr/>
        </p:nvSpPr>
        <p:spPr bwMode="auto">
          <a:xfrm>
            <a:off x="0" y="3505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kiss Your face is my heart’s cry</a:t>
            </a:r>
          </a:p>
        </p:txBody>
      </p:sp>
      <p:sp>
        <p:nvSpPr>
          <p:cNvPr id="475142" name="Text Box 6"/>
          <p:cNvSpPr txBox="1">
            <a:spLocks noChangeArrowheads="1"/>
          </p:cNvSpPr>
          <p:nvPr/>
        </p:nvSpPr>
        <p:spPr bwMode="auto">
          <a:xfrm>
            <a:off x="381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5143" name="Text Box 7"/>
          <p:cNvSpPr txBox="1">
            <a:spLocks noChangeArrowheads="1"/>
          </p:cNvSpPr>
          <p:nvPr/>
        </p:nvSpPr>
        <p:spPr bwMode="auto">
          <a:xfrm>
            <a:off x="1676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5144" name="Text Box 8"/>
          <p:cNvSpPr txBox="1">
            <a:spLocks noChangeArrowheads="1"/>
          </p:cNvSpPr>
          <p:nvPr/>
        </p:nvSpPr>
        <p:spPr bwMode="auto">
          <a:xfrm>
            <a:off x="3733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5145" name="Text Box 9"/>
          <p:cNvSpPr txBox="1">
            <a:spLocks noChangeArrowheads="1"/>
          </p:cNvSpPr>
          <p:nvPr/>
        </p:nvSpPr>
        <p:spPr bwMode="auto">
          <a:xfrm>
            <a:off x="5257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5146" name="Text Box 10"/>
          <p:cNvSpPr txBox="1">
            <a:spLocks noChangeArrowheads="1"/>
          </p:cNvSpPr>
          <p:nvPr/>
        </p:nvSpPr>
        <p:spPr bwMode="auto">
          <a:xfrm>
            <a:off x="762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5147" name="Text Box 11"/>
          <p:cNvSpPr txBox="1">
            <a:spLocks noChangeArrowheads="1"/>
          </p:cNvSpPr>
          <p:nvPr/>
        </p:nvSpPr>
        <p:spPr bwMode="auto">
          <a:xfrm>
            <a:off x="1905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5148" name="Text Box 12"/>
          <p:cNvSpPr txBox="1">
            <a:spLocks noChangeArrowheads="1"/>
          </p:cNvSpPr>
          <p:nvPr/>
        </p:nvSpPr>
        <p:spPr bwMode="auto">
          <a:xfrm>
            <a:off x="3810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5149" name="Text Box 13"/>
          <p:cNvSpPr txBox="1">
            <a:spLocks noChangeArrowheads="1"/>
          </p:cNvSpPr>
          <p:nvPr/>
        </p:nvSpPr>
        <p:spPr bwMode="auto">
          <a:xfrm>
            <a:off x="5334000" y="990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5150" name="Text Box 14"/>
          <p:cNvSpPr txBox="1">
            <a:spLocks noChangeArrowheads="1"/>
          </p:cNvSpPr>
          <p:nvPr/>
        </p:nvSpPr>
        <p:spPr bwMode="auto">
          <a:xfrm>
            <a:off x="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5151" name="Text Box 15"/>
          <p:cNvSpPr txBox="1">
            <a:spLocks noChangeArrowheads="1"/>
          </p:cNvSpPr>
          <p:nvPr/>
        </p:nvSpPr>
        <p:spPr bwMode="auto">
          <a:xfrm>
            <a:off x="53340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5152" name="Text Box 16"/>
          <p:cNvSpPr txBox="1">
            <a:spLocks noChangeArrowheads="1"/>
          </p:cNvSpPr>
          <p:nvPr/>
        </p:nvSpPr>
        <p:spPr bwMode="auto">
          <a:xfrm>
            <a:off x="38100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5153" name="Text Box 17"/>
          <p:cNvSpPr txBox="1">
            <a:spLocks noChangeArrowheads="1"/>
          </p:cNvSpPr>
          <p:nvPr/>
        </p:nvSpPr>
        <p:spPr bwMode="auto">
          <a:xfrm>
            <a:off x="57912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5154" name="Text Box 18"/>
          <p:cNvSpPr txBox="1">
            <a:spLocks noChangeArrowheads="1"/>
          </p:cNvSpPr>
          <p:nvPr/>
        </p:nvSpPr>
        <p:spPr bwMode="auto">
          <a:xfrm>
            <a:off x="6858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5155" name="Text Box 19"/>
          <p:cNvSpPr txBox="1">
            <a:spLocks noChangeArrowheads="1"/>
          </p:cNvSpPr>
          <p:nvPr/>
        </p:nvSpPr>
        <p:spPr bwMode="auto">
          <a:xfrm>
            <a:off x="17526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5156" name="Text Box 20"/>
          <p:cNvSpPr txBox="1">
            <a:spLocks noChangeArrowheads="1"/>
          </p:cNvSpPr>
          <p:nvPr/>
        </p:nvSpPr>
        <p:spPr bwMode="auto">
          <a:xfrm>
            <a:off x="38100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5157" name="Text Box 21"/>
          <p:cNvSpPr txBox="1">
            <a:spLocks noChangeArrowheads="1"/>
          </p:cNvSpPr>
          <p:nvPr/>
        </p:nvSpPr>
        <p:spPr bwMode="auto">
          <a:xfrm>
            <a:off x="5334000" y="3124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5158" name="Text Box 22"/>
          <p:cNvSpPr txBox="1">
            <a:spLocks noChangeArrowheads="1"/>
          </p:cNvSpPr>
          <p:nvPr/>
        </p:nvSpPr>
        <p:spPr bwMode="auto">
          <a:xfrm>
            <a:off x="71628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Holiness and purity</a:t>
            </a:r>
          </a:p>
        </p:txBody>
      </p:sp>
      <p:sp>
        <p:nvSpPr>
          <p:cNvPr id="288771" name="Text Box 3"/>
          <p:cNvSpPr txBox="1">
            <a:spLocks noChangeArrowheads="1"/>
          </p:cNvSpPr>
          <p:nvPr/>
        </p:nvSpPr>
        <p:spPr bwMode="auto">
          <a:xfrm>
            <a:off x="0" y="1371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Has come to make His home in me</a:t>
            </a:r>
          </a:p>
        </p:txBody>
      </p:sp>
      <p:sp>
        <p:nvSpPr>
          <p:cNvPr id="288772" name="Text Box 4"/>
          <p:cNvSpPr txBox="1">
            <a:spLocks noChangeArrowheads="1"/>
          </p:cNvSpPr>
          <p:nvPr/>
        </p:nvSpPr>
        <p:spPr bwMode="auto">
          <a:xfrm>
            <a:off x="0" y="2362200"/>
            <a:ext cx="9372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can I give back this love that You’ve shown</a:t>
            </a:r>
          </a:p>
        </p:txBody>
      </p:sp>
      <p:sp>
        <p:nvSpPr>
          <p:cNvPr id="288773" name="Text Box 5"/>
          <p:cNvSpPr txBox="1">
            <a:spLocks noChangeArrowheads="1"/>
          </p:cNvSpPr>
          <p:nvPr/>
        </p:nvSpPr>
        <p:spPr bwMode="auto">
          <a:xfrm>
            <a:off x="0" y="3505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fall on my face before Your throne</a:t>
            </a:r>
          </a:p>
        </p:txBody>
      </p:sp>
      <p:sp>
        <p:nvSpPr>
          <p:cNvPr id="476166" name="Text Box 6"/>
          <p:cNvSpPr txBox="1">
            <a:spLocks noChangeArrowheads="1"/>
          </p:cNvSpPr>
          <p:nvPr/>
        </p:nvSpPr>
        <p:spPr bwMode="auto">
          <a:xfrm>
            <a:off x="1447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6167" name="Text Box 7"/>
          <p:cNvSpPr txBox="1">
            <a:spLocks noChangeArrowheads="1"/>
          </p:cNvSpPr>
          <p:nvPr/>
        </p:nvSpPr>
        <p:spPr bwMode="auto">
          <a:xfrm>
            <a:off x="2286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6168" name="Text Box 8"/>
          <p:cNvSpPr txBox="1">
            <a:spLocks noChangeArrowheads="1"/>
          </p:cNvSpPr>
          <p:nvPr/>
        </p:nvSpPr>
        <p:spPr bwMode="auto">
          <a:xfrm>
            <a:off x="3733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6169" name="Text Box 9"/>
          <p:cNvSpPr txBox="1">
            <a:spLocks noChangeArrowheads="1"/>
          </p:cNvSpPr>
          <p:nvPr/>
        </p:nvSpPr>
        <p:spPr bwMode="auto">
          <a:xfrm>
            <a:off x="5257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6170" name="Text Box 10"/>
          <p:cNvSpPr txBox="1">
            <a:spLocks noChangeArrowheads="1"/>
          </p:cNvSpPr>
          <p:nvPr/>
        </p:nvSpPr>
        <p:spPr bwMode="auto">
          <a:xfrm>
            <a:off x="762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6171" name="Text Box 11"/>
          <p:cNvSpPr txBox="1">
            <a:spLocks noChangeArrowheads="1"/>
          </p:cNvSpPr>
          <p:nvPr/>
        </p:nvSpPr>
        <p:spPr bwMode="auto">
          <a:xfrm>
            <a:off x="1905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6172" name="Text Box 12"/>
          <p:cNvSpPr txBox="1">
            <a:spLocks noChangeArrowheads="1"/>
          </p:cNvSpPr>
          <p:nvPr/>
        </p:nvSpPr>
        <p:spPr bwMode="auto">
          <a:xfrm>
            <a:off x="3810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6173" name="Text Box 13"/>
          <p:cNvSpPr txBox="1">
            <a:spLocks noChangeArrowheads="1"/>
          </p:cNvSpPr>
          <p:nvPr/>
        </p:nvSpPr>
        <p:spPr bwMode="auto">
          <a:xfrm>
            <a:off x="53340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6174" name="Text Box 14"/>
          <p:cNvSpPr txBox="1">
            <a:spLocks noChangeArrowheads="1"/>
          </p:cNvSpPr>
          <p:nvPr/>
        </p:nvSpPr>
        <p:spPr bwMode="auto">
          <a:xfrm>
            <a:off x="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6175" name="Text Box 15"/>
          <p:cNvSpPr txBox="1">
            <a:spLocks noChangeArrowheads="1"/>
          </p:cNvSpPr>
          <p:nvPr/>
        </p:nvSpPr>
        <p:spPr bwMode="auto">
          <a:xfrm>
            <a:off x="23622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6176" name="Text Box 16"/>
          <p:cNvSpPr txBox="1">
            <a:spLocks noChangeArrowheads="1"/>
          </p:cNvSpPr>
          <p:nvPr/>
        </p:nvSpPr>
        <p:spPr bwMode="auto">
          <a:xfrm>
            <a:off x="48768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6178" name="Text Box 18"/>
          <p:cNvSpPr txBox="1">
            <a:spLocks noChangeArrowheads="1"/>
          </p:cNvSpPr>
          <p:nvPr/>
        </p:nvSpPr>
        <p:spPr bwMode="auto">
          <a:xfrm>
            <a:off x="533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476179" name="Text Box 19"/>
          <p:cNvSpPr txBox="1">
            <a:spLocks noChangeArrowheads="1"/>
          </p:cNvSpPr>
          <p:nvPr/>
        </p:nvSpPr>
        <p:spPr bwMode="auto">
          <a:xfrm>
            <a:off x="13716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476180" name="Text Box 20"/>
          <p:cNvSpPr txBox="1">
            <a:spLocks noChangeArrowheads="1"/>
          </p:cNvSpPr>
          <p:nvPr/>
        </p:nvSpPr>
        <p:spPr bwMode="auto">
          <a:xfrm>
            <a:off x="34290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476181" name="Text Box 21"/>
          <p:cNvSpPr txBox="1">
            <a:spLocks noChangeArrowheads="1"/>
          </p:cNvSpPr>
          <p:nvPr/>
        </p:nvSpPr>
        <p:spPr bwMode="auto">
          <a:xfrm>
            <a:off x="5334000" y="3124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476182" name="Text Box 22"/>
          <p:cNvSpPr txBox="1">
            <a:spLocks noChangeArrowheads="1"/>
          </p:cNvSpPr>
          <p:nvPr/>
        </p:nvSpPr>
        <p:spPr bwMode="auto">
          <a:xfrm>
            <a:off x="67818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Just to be close to You is where I Long to be</a:t>
            </a:r>
          </a:p>
        </p:txBody>
      </p:sp>
      <p:sp>
        <p:nvSpPr>
          <p:cNvPr id="477187"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Let me hide myself inside Your heart</a:t>
            </a:r>
          </a:p>
        </p:txBody>
      </p:sp>
      <p:sp>
        <p:nvSpPr>
          <p:cNvPr id="477188"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To find my destiny, every step I take</a:t>
            </a:r>
          </a:p>
        </p:txBody>
      </p:sp>
      <p:sp>
        <p:nvSpPr>
          <p:cNvPr id="477189" name="Text Box 5"/>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Is one less step I’ll need</a:t>
            </a:r>
          </a:p>
        </p:txBody>
      </p:sp>
      <p:sp>
        <p:nvSpPr>
          <p:cNvPr id="477190" name="Text Box 6"/>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To be in Your presence, and close to Thee</a:t>
            </a:r>
          </a:p>
        </p:txBody>
      </p:sp>
      <p:sp>
        <p:nvSpPr>
          <p:cNvPr id="477191" name="Text Box 7"/>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To be in Your Presence and close to Thee</a:t>
            </a:r>
          </a:p>
        </p:txBody>
      </p:sp>
      <p:sp>
        <p:nvSpPr>
          <p:cNvPr id="477192" name="Text Box 8"/>
          <p:cNvSpPr txBox="1">
            <a:spLocks noChangeArrowheads="1"/>
          </p:cNvSpPr>
          <p:nvPr/>
        </p:nvSpPr>
        <p:spPr bwMode="auto">
          <a:xfrm>
            <a:off x="4572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
        <p:nvSpPr>
          <p:cNvPr id="477193" name="Text Box 9"/>
          <p:cNvSpPr txBox="1">
            <a:spLocks noChangeArrowheads="1"/>
          </p:cNvSpPr>
          <p:nvPr/>
        </p:nvSpPr>
        <p:spPr bwMode="auto">
          <a:xfrm>
            <a:off x="2133600" y="0"/>
            <a:ext cx="24384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D     F#m7  G</a:t>
            </a:r>
            <a:endParaRPr lang="en-US" sz="3600">
              <a:solidFill>
                <a:srgbClr val="FF0000"/>
              </a:solidFill>
              <a:effectLst>
                <a:outerShdw blurRad="38100" dist="38100" dir="2700000" algn="tl">
                  <a:srgbClr val="C0C0C0"/>
                </a:outerShdw>
              </a:effectLst>
            </a:endParaRPr>
          </a:p>
        </p:txBody>
      </p:sp>
      <p:sp>
        <p:nvSpPr>
          <p:cNvPr id="477194" name="Text Box 10"/>
          <p:cNvSpPr txBox="1">
            <a:spLocks noChangeArrowheads="1"/>
          </p:cNvSpPr>
          <p:nvPr/>
        </p:nvSpPr>
        <p:spPr bwMode="auto">
          <a:xfrm>
            <a:off x="50292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
        <p:nvSpPr>
          <p:cNvPr id="477195" name="Text Box 11"/>
          <p:cNvSpPr txBox="1">
            <a:spLocks noChangeArrowheads="1"/>
          </p:cNvSpPr>
          <p:nvPr/>
        </p:nvSpPr>
        <p:spPr bwMode="auto">
          <a:xfrm>
            <a:off x="64770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3600">
              <a:solidFill>
                <a:srgbClr val="FF0000"/>
              </a:solidFill>
              <a:effectLst>
                <a:outerShdw blurRad="38100" dist="38100" dir="2700000" algn="tl">
                  <a:srgbClr val="C0C0C0"/>
                </a:outerShdw>
              </a:effectLst>
            </a:endParaRPr>
          </a:p>
        </p:txBody>
      </p:sp>
      <p:sp>
        <p:nvSpPr>
          <p:cNvPr id="477196" name="Text Box 12"/>
          <p:cNvSpPr txBox="1">
            <a:spLocks noChangeArrowheads="1"/>
          </p:cNvSpPr>
          <p:nvPr/>
        </p:nvSpPr>
        <p:spPr bwMode="auto">
          <a:xfrm>
            <a:off x="7391400" y="5715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77197" name="Text Box 13"/>
          <p:cNvSpPr txBox="1">
            <a:spLocks noChangeArrowheads="1"/>
          </p:cNvSpPr>
          <p:nvPr/>
        </p:nvSpPr>
        <p:spPr bwMode="auto">
          <a:xfrm>
            <a:off x="2209800" y="1066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77198" name="Text Box 14"/>
          <p:cNvSpPr txBox="1">
            <a:spLocks noChangeArrowheads="1"/>
          </p:cNvSpPr>
          <p:nvPr/>
        </p:nvSpPr>
        <p:spPr bwMode="auto">
          <a:xfrm>
            <a:off x="46482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sz="3600">
              <a:solidFill>
                <a:srgbClr val="FF0000"/>
              </a:solidFill>
              <a:effectLst>
                <a:outerShdw blurRad="38100" dist="38100" dir="2700000" algn="tl">
                  <a:srgbClr val="C0C0C0"/>
                </a:outerShdw>
              </a:effectLst>
            </a:endParaRPr>
          </a:p>
        </p:txBody>
      </p:sp>
      <p:sp>
        <p:nvSpPr>
          <p:cNvPr id="477199" name="Text Box 15"/>
          <p:cNvSpPr txBox="1">
            <a:spLocks noChangeArrowheads="1"/>
          </p:cNvSpPr>
          <p:nvPr/>
        </p:nvSpPr>
        <p:spPr bwMode="auto">
          <a:xfrm>
            <a:off x="1524000" y="2209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sz="3600">
              <a:solidFill>
                <a:srgbClr val="FF0000"/>
              </a:solidFill>
              <a:effectLst>
                <a:outerShdw blurRad="38100" dist="38100" dir="2700000" algn="tl">
                  <a:srgbClr val="C0C0C0"/>
                </a:outerShdw>
              </a:effectLst>
            </a:endParaRPr>
          </a:p>
        </p:txBody>
      </p:sp>
      <p:sp>
        <p:nvSpPr>
          <p:cNvPr id="477200" name="Text Box 16"/>
          <p:cNvSpPr txBox="1">
            <a:spLocks noChangeArrowheads="1"/>
          </p:cNvSpPr>
          <p:nvPr/>
        </p:nvSpPr>
        <p:spPr bwMode="auto">
          <a:xfrm>
            <a:off x="3581400" y="2209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
        <p:nvSpPr>
          <p:cNvPr id="477201" name="Text Box 17"/>
          <p:cNvSpPr txBox="1">
            <a:spLocks noChangeArrowheads="1"/>
          </p:cNvSpPr>
          <p:nvPr/>
        </p:nvSpPr>
        <p:spPr bwMode="auto">
          <a:xfrm>
            <a:off x="5029200" y="4572000"/>
            <a:ext cx="21336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G/A  F#7/A#</a:t>
            </a:r>
            <a:endParaRPr lang="en-US" sz="3600">
              <a:solidFill>
                <a:srgbClr val="FF0000"/>
              </a:solidFill>
              <a:effectLst>
                <a:outerShdw blurRad="38100" dist="38100" dir="2700000" algn="tl">
                  <a:srgbClr val="C0C0C0"/>
                </a:outerShdw>
              </a:effectLst>
            </a:endParaRPr>
          </a:p>
        </p:txBody>
      </p:sp>
      <p:sp>
        <p:nvSpPr>
          <p:cNvPr id="477202" name="Text Box 18"/>
          <p:cNvSpPr txBox="1">
            <a:spLocks noChangeArrowheads="1"/>
          </p:cNvSpPr>
          <p:nvPr/>
        </p:nvSpPr>
        <p:spPr bwMode="auto">
          <a:xfrm>
            <a:off x="5867400" y="2209800"/>
            <a:ext cx="24384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D     F#m7  G</a:t>
            </a:r>
            <a:endParaRPr lang="en-US" sz="3600">
              <a:solidFill>
                <a:srgbClr val="FF0000"/>
              </a:solidFill>
              <a:effectLst>
                <a:outerShdw blurRad="38100" dist="38100" dir="2700000" algn="tl">
                  <a:srgbClr val="C0C0C0"/>
                </a:outerShdw>
              </a:effectLst>
            </a:endParaRPr>
          </a:p>
        </p:txBody>
      </p:sp>
      <p:sp>
        <p:nvSpPr>
          <p:cNvPr id="477203" name="Text Box 19"/>
          <p:cNvSpPr txBox="1">
            <a:spLocks noChangeArrowheads="1"/>
          </p:cNvSpPr>
          <p:nvPr/>
        </p:nvSpPr>
        <p:spPr bwMode="auto">
          <a:xfrm>
            <a:off x="2590800" y="3352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
        <p:nvSpPr>
          <p:cNvPr id="477204" name="Text Box 20"/>
          <p:cNvSpPr txBox="1">
            <a:spLocks noChangeArrowheads="1"/>
          </p:cNvSpPr>
          <p:nvPr/>
        </p:nvSpPr>
        <p:spPr bwMode="auto">
          <a:xfrm>
            <a:off x="4038600" y="3352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F#7/A#</a:t>
            </a:r>
            <a:endParaRPr lang="en-US" sz="3600">
              <a:solidFill>
                <a:srgbClr val="FF0000"/>
              </a:solidFill>
              <a:effectLst>
                <a:outerShdw blurRad="38100" dist="38100" dir="2700000" algn="tl">
                  <a:srgbClr val="C0C0C0"/>
                </a:outerShdw>
              </a:effectLst>
            </a:endParaRPr>
          </a:p>
        </p:txBody>
      </p:sp>
      <p:sp>
        <p:nvSpPr>
          <p:cNvPr id="477205" name="Text Box 21"/>
          <p:cNvSpPr txBox="1">
            <a:spLocks noChangeArrowheads="1"/>
          </p:cNvSpPr>
          <p:nvPr/>
        </p:nvSpPr>
        <p:spPr bwMode="auto">
          <a:xfrm>
            <a:off x="5791200" y="3276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477206" name="Text Box 22"/>
          <p:cNvSpPr txBox="1">
            <a:spLocks noChangeArrowheads="1"/>
          </p:cNvSpPr>
          <p:nvPr/>
        </p:nvSpPr>
        <p:spPr bwMode="auto">
          <a:xfrm>
            <a:off x="14478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sz="3600">
              <a:solidFill>
                <a:srgbClr val="FF0000"/>
              </a:solidFill>
              <a:effectLst>
                <a:outerShdw blurRad="38100" dist="38100" dir="2700000" algn="tl">
                  <a:srgbClr val="C0C0C0"/>
                </a:outerShdw>
              </a:effectLst>
            </a:endParaRPr>
          </a:p>
        </p:txBody>
      </p:sp>
      <p:sp>
        <p:nvSpPr>
          <p:cNvPr id="477207" name="Text Box 23"/>
          <p:cNvSpPr txBox="1">
            <a:spLocks noChangeArrowheads="1"/>
          </p:cNvSpPr>
          <p:nvPr/>
        </p:nvSpPr>
        <p:spPr bwMode="auto">
          <a:xfrm>
            <a:off x="7391400" y="4495800"/>
            <a:ext cx="17526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rPr>
              <a:t>Bm7 - E7</a:t>
            </a:r>
            <a:endParaRPr lang="en-US" sz="3600">
              <a:solidFill>
                <a:srgbClr val="FF0000"/>
              </a:solidFill>
              <a:effectLst>
                <a:outerShdw blurRad="38100" dist="38100" dir="2700000" algn="tl">
                  <a:srgbClr val="C0C0C0"/>
                </a:outerShdw>
              </a:effectLst>
            </a:endParaRPr>
          </a:p>
        </p:txBody>
      </p:sp>
      <p:sp>
        <p:nvSpPr>
          <p:cNvPr id="477208" name="Text Box 24"/>
          <p:cNvSpPr txBox="1">
            <a:spLocks noChangeArrowheads="1"/>
          </p:cNvSpPr>
          <p:nvPr/>
        </p:nvSpPr>
        <p:spPr bwMode="auto">
          <a:xfrm>
            <a:off x="1600200" y="563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sz="3600">
              <a:solidFill>
                <a:srgbClr val="FF0000"/>
              </a:solidFill>
              <a:effectLst>
                <a:outerShdw blurRad="38100" dist="38100" dir="2700000" algn="tl">
                  <a:srgbClr val="C0C0C0"/>
                </a:outerShdw>
              </a:effectLst>
            </a:endParaRPr>
          </a:p>
        </p:txBody>
      </p:sp>
      <p:sp>
        <p:nvSpPr>
          <p:cNvPr id="477209" name="Text Box 25"/>
          <p:cNvSpPr txBox="1">
            <a:spLocks noChangeArrowheads="1"/>
          </p:cNvSpPr>
          <p:nvPr/>
        </p:nvSpPr>
        <p:spPr bwMode="auto">
          <a:xfrm>
            <a:off x="5715000" y="563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3600">
              <a:solidFill>
                <a:srgbClr val="FF0000"/>
              </a:solidFill>
              <a:effectLst>
                <a:outerShdw blurRad="38100" dist="38100" dir="2700000" algn="tl">
                  <a:srgbClr val="C0C0C0"/>
                </a:outerShdw>
              </a:effectLst>
            </a:endParaRPr>
          </a:p>
        </p:txBody>
      </p:sp>
      <p:sp>
        <p:nvSpPr>
          <p:cNvPr id="477210" name="Text Box 26"/>
          <p:cNvSpPr txBox="1">
            <a:spLocks noChangeArrowheads="1"/>
          </p:cNvSpPr>
          <p:nvPr/>
        </p:nvSpPr>
        <p:spPr bwMode="auto">
          <a:xfrm>
            <a:off x="8001000" y="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77211" name="Text Box 27"/>
          <p:cNvSpPr txBox="1">
            <a:spLocks noChangeArrowheads="1"/>
          </p:cNvSpPr>
          <p:nvPr/>
        </p:nvSpPr>
        <p:spPr bwMode="auto">
          <a:xfrm>
            <a:off x="4876800" y="563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381000" y="609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For all that You’ve done I will thank You</a:t>
            </a:r>
          </a:p>
        </p:txBody>
      </p:sp>
      <p:sp>
        <p:nvSpPr>
          <p:cNvPr id="478211" name="Text Box 3"/>
          <p:cNvSpPr txBox="1">
            <a:spLocks noChangeArrowheads="1"/>
          </p:cNvSpPr>
          <p:nvPr/>
        </p:nvSpPr>
        <p:spPr bwMode="auto">
          <a:xfrm>
            <a:off x="457200" y="1524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For all that Your going to do</a:t>
            </a:r>
          </a:p>
        </p:txBody>
      </p:sp>
      <p:sp>
        <p:nvSpPr>
          <p:cNvPr id="478212" name="Text Box 4"/>
          <p:cNvSpPr txBox="1">
            <a:spLocks noChangeArrowheads="1"/>
          </p:cNvSpPr>
          <p:nvPr/>
        </p:nvSpPr>
        <p:spPr bwMode="auto">
          <a:xfrm>
            <a:off x="-228600" y="2438400"/>
            <a:ext cx="9372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For all that You’ve promised and all that You are</a:t>
            </a:r>
          </a:p>
        </p:txBody>
      </p:sp>
      <p:sp>
        <p:nvSpPr>
          <p:cNvPr id="478213" name="Text Box 5"/>
          <p:cNvSpPr txBox="1">
            <a:spLocks noChangeArrowheads="1"/>
          </p:cNvSpPr>
          <p:nvPr/>
        </p:nvSpPr>
        <p:spPr bwMode="auto">
          <a:xfrm>
            <a:off x="381000" y="3352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all You have carried me through</a:t>
            </a:r>
          </a:p>
        </p:txBody>
      </p:sp>
      <p:sp>
        <p:nvSpPr>
          <p:cNvPr id="478214" name="Text Box 6"/>
          <p:cNvSpPr txBox="1">
            <a:spLocks noChangeArrowheads="1"/>
          </p:cNvSpPr>
          <p:nvPr/>
        </p:nvSpPr>
        <p:spPr bwMode="auto">
          <a:xfrm>
            <a:off x="457200" y="4343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Jesus I thank You</a:t>
            </a:r>
          </a:p>
        </p:txBody>
      </p:sp>
      <p:sp>
        <p:nvSpPr>
          <p:cNvPr id="478215" name="Text Box 7"/>
          <p:cNvSpPr txBox="1">
            <a:spLocks noChangeArrowheads="1"/>
          </p:cNvSpPr>
          <p:nvPr/>
        </p:nvSpPr>
        <p:spPr bwMode="auto">
          <a:xfrm>
            <a:off x="457200" y="5334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I thank You, thank You Lord</a:t>
            </a:r>
          </a:p>
        </p:txBody>
      </p:sp>
      <p:sp>
        <p:nvSpPr>
          <p:cNvPr id="478216" name="Text Box 8"/>
          <p:cNvSpPr txBox="1">
            <a:spLocks noChangeArrowheads="1"/>
          </p:cNvSpPr>
          <p:nvPr/>
        </p:nvSpPr>
        <p:spPr bwMode="auto">
          <a:xfrm>
            <a:off x="13716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8217" name="Text Box 9"/>
          <p:cNvSpPr txBox="1">
            <a:spLocks noChangeArrowheads="1"/>
          </p:cNvSpPr>
          <p:nvPr/>
        </p:nvSpPr>
        <p:spPr bwMode="auto">
          <a:xfrm>
            <a:off x="64008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8218" name="Text Box 10"/>
          <p:cNvSpPr txBox="1">
            <a:spLocks noChangeArrowheads="1"/>
          </p:cNvSpPr>
          <p:nvPr/>
        </p:nvSpPr>
        <p:spPr bwMode="auto">
          <a:xfrm>
            <a:off x="2667000" y="1143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8219" name="Text Box 11"/>
          <p:cNvSpPr txBox="1">
            <a:spLocks noChangeArrowheads="1"/>
          </p:cNvSpPr>
          <p:nvPr/>
        </p:nvSpPr>
        <p:spPr bwMode="auto">
          <a:xfrm>
            <a:off x="6629400" y="106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478220" name="Text Box 12"/>
          <p:cNvSpPr txBox="1">
            <a:spLocks noChangeArrowheads="1"/>
          </p:cNvSpPr>
          <p:nvPr/>
        </p:nvSpPr>
        <p:spPr bwMode="auto">
          <a:xfrm>
            <a:off x="5334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8221" name="Text Box 13"/>
          <p:cNvSpPr txBox="1">
            <a:spLocks noChangeArrowheads="1"/>
          </p:cNvSpPr>
          <p:nvPr/>
        </p:nvSpPr>
        <p:spPr bwMode="auto">
          <a:xfrm>
            <a:off x="6019800" y="1981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8222" name="Text Box 14"/>
          <p:cNvSpPr txBox="1">
            <a:spLocks noChangeArrowheads="1"/>
          </p:cNvSpPr>
          <p:nvPr/>
        </p:nvSpPr>
        <p:spPr bwMode="auto">
          <a:xfrm>
            <a:off x="1981200" y="3048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8223" name="Text Box 15"/>
          <p:cNvSpPr txBox="1">
            <a:spLocks noChangeArrowheads="1"/>
          </p:cNvSpPr>
          <p:nvPr/>
        </p:nvSpPr>
        <p:spPr bwMode="auto">
          <a:xfrm>
            <a:off x="7086600" y="3048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478224" name="Text Box 16"/>
          <p:cNvSpPr txBox="1">
            <a:spLocks noChangeArrowheads="1"/>
          </p:cNvSpPr>
          <p:nvPr/>
        </p:nvSpPr>
        <p:spPr bwMode="auto">
          <a:xfrm>
            <a:off x="5791200" y="3886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8225" name="Text Box 17"/>
          <p:cNvSpPr txBox="1">
            <a:spLocks noChangeArrowheads="1"/>
          </p:cNvSpPr>
          <p:nvPr/>
        </p:nvSpPr>
        <p:spPr bwMode="auto">
          <a:xfrm>
            <a:off x="4343400" y="3886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8226" name="Text Box 18"/>
          <p:cNvSpPr txBox="1">
            <a:spLocks noChangeArrowheads="1"/>
          </p:cNvSpPr>
          <p:nvPr/>
        </p:nvSpPr>
        <p:spPr bwMode="auto">
          <a:xfrm>
            <a:off x="304800" y="621665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I thank You, thank You Lord</a:t>
            </a:r>
          </a:p>
        </p:txBody>
      </p:sp>
      <p:sp>
        <p:nvSpPr>
          <p:cNvPr id="478227" name="Text Box 19"/>
          <p:cNvSpPr txBox="1">
            <a:spLocks noChangeArrowheads="1"/>
          </p:cNvSpPr>
          <p:nvPr/>
        </p:nvSpPr>
        <p:spPr bwMode="auto">
          <a:xfrm>
            <a:off x="2743200" y="4953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8228" name="Text Box 20"/>
          <p:cNvSpPr txBox="1">
            <a:spLocks noChangeArrowheads="1"/>
          </p:cNvSpPr>
          <p:nvPr/>
        </p:nvSpPr>
        <p:spPr bwMode="auto">
          <a:xfrm>
            <a:off x="6858000" y="487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8229" name="Text Box 21"/>
          <p:cNvSpPr txBox="1">
            <a:spLocks noChangeArrowheads="1"/>
          </p:cNvSpPr>
          <p:nvPr/>
        </p:nvSpPr>
        <p:spPr bwMode="auto">
          <a:xfrm>
            <a:off x="2819400" y="586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8230" name="Text Box 22"/>
          <p:cNvSpPr txBox="1">
            <a:spLocks noChangeArrowheads="1"/>
          </p:cNvSpPr>
          <p:nvPr/>
        </p:nvSpPr>
        <p:spPr bwMode="auto">
          <a:xfrm>
            <a:off x="6858000" y="586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ext Box 2"/>
          <p:cNvSpPr txBox="1">
            <a:spLocks noChangeArrowheads="1"/>
          </p:cNvSpPr>
          <p:nvPr/>
        </p:nvSpPr>
        <p:spPr bwMode="auto">
          <a:xfrm>
            <a:off x="381000" y="533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Thank You for loving and setting me free</a:t>
            </a:r>
          </a:p>
        </p:txBody>
      </p:sp>
      <p:sp>
        <p:nvSpPr>
          <p:cNvPr id="479235" name="Text Box 3"/>
          <p:cNvSpPr txBox="1">
            <a:spLocks noChangeArrowheads="1"/>
          </p:cNvSpPr>
          <p:nvPr/>
        </p:nvSpPr>
        <p:spPr bwMode="auto">
          <a:xfrm>
            <a:off x="381000" y="1524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Thank You for giving Your life just for me</a:t>
            </a:r>
          </a:p>
        </p:txBody>
      </p:sp>
      <p:sp>
        <p:nvSpPr>
          <p:cNvPr id="479236" name="Text Box 4"/>
          <p:cNvSpPr txBox="1">
            <a:spLocks noChangeArrowheads="1"/>
          </p:cNvSpPr>
          <p:nvPr/>
        </p:nvSpPr>
        <p:spPr bwMode="auto">
          <a:xfrm>
            <a:off x="457200" y="2590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How I thank You </a:t>
            </a:r>
          </a:p>
        </p:txBody>
      </p:sp>
      <p:sp>
        <p:nvSpPr>
          <p:cNvPr id="479237" name="Text Box 5"/>
          <p:cNvSpPr txBox="1">
            <a:spLocks noChangeArrowheads="1"/>
          </p:cNvSpPr>
          <p:nvPr/>
        </p:nvSpPr>
        <p:spPr bwMode="auto">
          <a:xfrm>
            <a:off x="457200" y="4648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Gratefully thank you</a:t>
            </a:r>
          </a:p>
        </p:txBody>
      </p:sp>
      <p:sp>
        <p:nvSpPr>
          <p:cNvPr id="479238" name="Text Box 6"/>
          <p:cNvSpPr txBox="1">
            <a:spLocks noChangeArrowheads="1"/>
          </p:cNvSpPr>
          <p:nvPr/>
        </p:nvSpPr>
        <p:spPr bwMode="auto">
          <a:xfrm>
            <a:off x="457200" y="3657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Jesus I thank You</a:t>
            </a:r>
          </a:p>
        </p:txBody>
      </p:sp>
      <p:sp>
        <p:nvSpPr>
          <p:cNvPr id="479239" name="Text Box 7"/>
          <p:cNvSpPr txBox="1">
            <a:spLocks noChangeArrowheads="1"/>
          </p:cNvSpPr>
          <p:nvPr/>
        </p:nvSpPr>
        <p:spPr bwMode="auto">
          <a:xfrm>
            <a:off x="304800" y="5867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Thank You, thank You Lord</a:t>
            </a:r>
          </a:p>
        </p:txBody>
      </p:sp>
      <p:sp>
        <p:nvSpPr>
          <p:cNvPr id="479240" name="Text Box 8"/>
          <p:cNvSpPr txBox="1">
            <a:spLocks noChangeArrowheads="1"/>
          </p:cNvSpPr>
          <p:nvPr/>
        </p:nvSpPr>
        <p:spPr bwMode="auto">
          <a:xfrm>
            <a:off x="11430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9241" name="Text Box 9"/>
          <p:cNvSpPr txBox="1">
            <a:spLocks noChangeArrowheads="1"/>
          </p:cNvSpPr>
          <p:nvPr/>
        </p:nvSpPr>
        <p:spPr bwMode="auto">
          <a:xfrm>
            <a:off x="57150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479242" name="Text Box 10"/>
          <p:cNvSpPr txBox="1">
            <a:spLocks noChangeArrowheads="1"/>
          </p:cNvSpPr>
          <p:nvPr/>
        </p:nvSpPr>
        <p:spPr bwMode="auto">
          <a:xfrm>
            <a:off x="838200" y="106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9243" name="Text Box 11"/>
          <p:cNvSpPr txBox="1">
            <a:spLocks noChangeArrowheads="1"/>
          </p:cNvSpPr>
          <p:nvPr/>
        </p:nvSpPr>
        <p:spPr bwMode="auto">
          <a:xfrm>
            <a:off x="5715000" y="1066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479244" name="Text Box 12"/>
          <p:cNvSpPr txBox="1">
            <a:spLocks noChangeArrowheads="1"/>
          </p:cNvSpPr>
          <p:nvPr/>
        </p:nvSpPr>
        <p:spPr bwMode="auto">
          <a:xfrm>
            <a:off x="4343400" y="2133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9245" name="Text Box 13"/>
          <p:cNvSpPr txBox="1">
            <a:spLocks noChangeArrowheads="1"/>
          </p:cNvSpPr>
          <p:nvPr/>
        </p:nvSpPr>
        <p:spPr bwMode="auto">
          <a:xfrm>
            <a:off x="5562600" y="2133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9246" name="Text Box 14"/>
          <p:cNvSpPr txBox="1">
            <a:spLocks noChangeArrowheads="1"/>
          </p:cNvSpPr>
          <p:nvPr/>
        </p:nvSpPr>
        <p:spPr bwMode="auto">
          <a:xfrm>
            <a:off x="2895600" y="32004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479247" name="Text Box 15"/>
          <p:cNvSpPr txBox="1">
            <a:spLocks noChangeArrowheads="1"/>
          </p:cNvSpPr>
          <p:nvPr/>
        </p:nvSpPr>
        <p:spPr bwMode="auto">
          <a:xfrm>
            <a:off x="4800600" y="4191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9248" name="Text Box 16"/>
          <p:cNvSpPr txBox="1">
            <a:spLocks noChangeArrowheads="1"/>
          </p:cNvSpPr>
          <p:nvPr/>
        </p:nvSpPr>
        <p:spPr bwMode="auto">
          <a:xfrm>
            <a:off x="5715000" y="3200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9249" name="Text Box 17"/>
          <p:cNvSpPr txBox="1">
            <a:spLocks noChangeArrowheads="1"/>
          </p:cNvSpPr>
          <p:nvPr/>
        </p:nvSpPr>
        <p:spPr bwMode="auto">
          <a:xfrm>
            <a:off x="29718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479250" name="Text Box 18"/>
          <p:cNvSpPr txBox="1">
            <a:spLocks noChangeArrowheads="1"/>
          </p:cNvSpPr>
          <p:nvPr/>
        </p:nvSpPr>
        <p:spPr bwMode="auto">
          <a:xfrm>
            <a:off x="4648200" y="3200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479251" name="Text Box 19"/>
          <p:cNvSpPr txBox="1">
            <a:spLocks noChangeArrowheads="1"/>
          </p:cNvSpPr>
          <p:nvPr/>
        </p:nvSpPr>
        <p:spPr bwMode="auto">
          <a:xfrm>
            <a:off x="5943600" y="4191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9252" name="Text Box 20"/>
          <p:cNvSpPr txBox="1">
            <a:spLocks noChangeArrowheads="1"/>
          </p:cNvSpPr>
          <p:nvPr/>
        </p:nvSpPr>
        <p:spPr bwMode="auto">
          <a:xfrm>
            <a:off x="2057400" y="5334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479253" name="Text Box 21"/>
          <p:cNvSpPr txBox="1">
            <a:spLocks noChangeArrowheads="1"/>
          </p:cNvSpPr>
          <p:nvPr/>
        </p:nvSpPr>
        <p:spPr bwMode="auto">
          <a:xfrm>
            <a:off x="3276600" y="5334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533400" y="381000"/>
            <a:ext cx="8305800" cy="5638800"/>
          </a:xfrm>
        </p:spPr>
        <p:txBody>
          <a:bodyPr/>
          <a:lstStyle/>
          <a:p>
            <a:r>
              <a:rPr lang="en-US" sz="4400" smtClean="0">
                <a:solidFill>
                  <a:schemeClr val="bg1"/>
                </a:solidFill>
              </a:rPr>
              <a:t>Come and drink this living water</a:t>
            </a:r>
          </a:p>
          <a:p>
            <a:endParaRPr lang="en-US" sz="4400" smtClean="0">
              <a:solidFill>
                <a:schemeClr val="bg1"/>
              </a:solidFill>
            </a:endParaRPr>
          </a:p>
          <a:p>
            <a:r>
              <a:rPr lang="en-US" sz="4400" smtClean="0">
                <a:solidFill>
                  <a:schemeClr val="bg1"/>
                </a:solidFill>
              </a:rPr>
              <a:t>Giving life through Jesus Christ</a:t>
            </a:r>
          </a:p>
          <a:p>
            <a:endParaRPr lang="en-US" sz="4400" smtClean="0">
              <a:solidFill>
                <a:schemeClr val="bg1"/>
              </a:solidFill>
            </a:endParaRPr>
          </a:p>
          <a:p>
            <a:r>
              <a:rPr lang="en-US" sz="4400" smtClean="0">
                <a:solidFill>
                  <a:schemeClr val="bg1"/>
                </a:solidFill>
              </a:rPr>
              <a:t>From a heart filled by His Spirit</a:t>
            </a:r>
          </a:p>
          <a:p>
            <a:endParaRPr lang="en-US" sz="4400" smtClean="0">
              <a:solidFill>
                <a:schemeClr val="bg1"/>
              </a:solidFill>
            </a:endParaRPr>
          </a:p>
          <a:p>
            <a:r>
              <a:rPr lang="en-US" sz="4400" smtClean="0">
                <a:solidFill>
                  <a:schemeClr val="bg1"/>
                </a:solidFill>
              </a:rPr>
              <a:t>Will flow the power of God</a:t>
            </a:r>
          </a:p>
        </p:txBody>
      </p:sp>
      <p:sp>
        <p:nvSpPr>
          <p:cNvPr id="134147" name="Text Box 3"/>
          <p:cNvSpPr txBox="1">
            <a:spLocks noChangeArrowheads="1"/>
          </p:cNvSpPr>
          <p:nvPr/>
        </p:nvSpPr>
        <p:spPr bwMode="auto">
          <a:xfrm>
            <a:off x="1050925" y="-327025"/>
            <a:ext cx="184150" cy="914400"/>
          </a:xfrm>
          <a:prstGeom prst="rect">
            <a:avLst/>
          </a:prstGeom>
          <a:noFill/>
          <a:ln w="9525">
            <a:noFill/>
            <a:miter lim="800000"/>
            <a:headEnd/>
            <a:tailEnd/>
          </a:ln>
          <a:effectLst/>
        </p:spPr>
        <p:txBody>
          <a:bodyPr wrap="none">
            <a:spAutoFit/>
          </a:bodyPr>
          <a:lstStyle/>
          <a:p>
            <a:pPr algn="ctr">
              <a:defRPr/>
            </a:pPr>
            <a:endParaRPr lang="en-US" sz="5400">
              <a:solidFill>
                <a:schemeClr val="bg1"/>
              </a:solidFill>
              <a:effectLst>
                <a:outerShdw blurRad="38100" dist="38100" dir="2700000" algn="tl">
                  <a:srgbClr val="000000"/>
                </a:outerShdw>
              </a:effectLst>
            </a:endParaRPr>
          </a:p>
        </p:txBody>
      </p:sp>
      <p:sp>
        <p:nvSpPr>
          <p:cNvPr id="134148" name="Text Box 4"/>
          <p:cNvSpPr txBox="1">
            <a:spLocks noChangeArrowheads="1"/>
          </p:cNvSpPr>
          <p:nvPr/>
        </p:nvSpPr>
        <p:spPr bwMode="auto">
          <a:xfrm>
            <a:off x="1295400" y="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a:t>
            </a:r>
            <a:endParaRPr lang="en-US" sz="5400">
              <a:solidFill>
                <a:schemeClr val="bg1"/>
              </a:solidFill>
              <a:effectLst>
                <a:outerShdw blurRad="38100" dist="38100" dir="2700000" algn="tl">
                  <a:srgbClr val="C0C0C0"/>
                </a:outerShdw>
              </a:effectLst>
            </a:endParaRPr>
          </a:p>
        </p:txBody>
      </p:sp>
      <p:sp>
        <p:nvSpPr>
          <p:cNvPr id="134149" name="Text Box 5"/>
          <p:cNvSpPr txBox="1">
            <a:spLocks noChangeArrowheads="1"/>
          </p:cNvSpPr>
          <p:nvPr/>
        </p:nvSpPr>
        <p:spPr bwMode="auto">
          <a:xfrm>
            <a:off x="35052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134150" name="Text Box 6"/>
          <p:cNvSpPr txBox="1">
            <a:spLocks noChangeArrowheads="1"/>
          </p:cNvSpPr>
          <p:nvPr/>
        </p:nvSpPr>
        <p:spPr bwMode="auto">
          <a:xfrm>
            <a:off x="6934200" y="152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a:t>
            </a:r>
            <a:endParaRPr lang="en-US" sz="5400">
              <a:solidFill>
                <a:schemeClr val="bg1"/>
              </a:solidFill>
              <a:effectLst>
                <a:outerShdw blurRad="38100" dist="38100" dir="2700000" algn="tl">
                  <a:srgbClr val="C0C0C0"/>
                </a:outerShdw>
              </a:effectLst>
            </a:endParaRPr>
          </a:p>
        </p:txBody>
      </p:sp>
      <p:sp>
        <p:nvSpPr>
          <p:cNvPr id="134151" name="Text Box 7"/>
          <p:cNvSpPr txBox="1">
            <a:spLocks noChangeArrowheads="1"/>
          </p:cNvSpPr>
          <p:nvPr/>
        </p:nvSpPr>
        <p:spPr bwMode="auto">
          <a:xfrm>
            <a:off x="8153400" y="1524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134152" name="Text Box 8"/>
          <p:cNvSpPr txBox="1">
            <a:spLocks noChangeArrowheads="1"/>
          </p:cNvSpPr>
          <p:nvPr/>
        </p:nvSpPr>
        <p:spPr bwMode="auto">
          <a:xfrm>
            <a:off x="1143000" y="1524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a:t>
            </a:r>
            <a:endParaRPr lang="en-US" sz="5400">
              <a:solidFill>
                <a:schemeClr val="bg1"/>
              </a:solidFill>
              <a:effectLst>
                <a:outerShdw blurRad="38100" dist="38100" dir="2700000" algn="tl">
                  <a:srgbClr val="C0C0C0"/>
                </a:outerShdw>
              </a:effectLst>
            </a:endParaRPr>
          </a:p>
        </p:txBody>
      </p:sp>
      <p:sp>
        <p:nvSpPr>
          <p:cNvPr id="134153" name="Text Box 9"/>
          <p:cNvSpPr txBox="1">
            <a:spLocks noChangeArrowheads="1"/>
          </p:cNvSpPr>
          <p:nvPr/>
        </p:nvSpPr>
        <p:spPr bwMode="auto">
          <a:xfrm>
            <a:off x="26670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134154" name="Text Box 10"/>
          <p:cNvSpPr txBox="1">
            <a:spLocks noChangeArrowheads="1"/>
          </p:cNvSpPr>
          <p:nvPr/>
        </p:nvSpPr>
        <p:spPr bwMode="auto">
          <a:xfrm>
            <a:off x="6477000" y="1600200"/>
            <a:ext cx="2362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a:solidFill>
                  <a:srgbClr val="FF0000"/>
                </a:solidFill>
                <a:effectLst>
                  <a:outerShdw blurRad="38100" dist="38100" dir="2700000" algn="tl">
                    <a:srgbClr val="C0C0C0"/>
                  </a:outerShdw>
                </a:effectLst>
              </a:rPr>
              <a:t>Bm A G#M F#m E</a:t>
            </a:r>
            <a:endParaRPr lang="en-US" sz="5400">
              <a:solidFill>
                <a:schemeClr val="bg1"/>
              </a:solidFill>
              <a:effectLst>
                <a:outerShdw blurRad="38100" dist="38100" dir="2700000" algn="tl">
                  <a:srgbClr val="C0C0C0"/>
                </a:outerShdw>
              </a:effectLst>
            </a:endParaRPr>
          </a:p>
        </p:txBody>
      </p:sp>
      <p:sp>
        <p:nvSpPr>
          <p:cNvPr id="134155" name="Text Box 11"/>
          <p:cNvSpPr txBox="1">
            <a:spLocks noChangeArrowheads="1"/>
          </p:cNvSpPr>
          <p:nvPr/>
        </p:nvSpPr>
        <p:spPr bwMode="auto">
          <a:xfrm>
            <a:off x="838200" y="3200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a:t>
            </a:r>
            <a:endParaRPr lang="en-US" sz="5400">
              <a:solidFill>
                <a:schemeClr val="bg1"/>
              </a:solidFill>
              <a:effectLst>
                <a:outerShdw blurRad="38100" dist="38100" dir="2700000" algn="tl">
                  <a:srgbClr val="C0C0C0"/>
                </a:outerShdw>
              </a:effectLst>
            </a:endParaRPr>
          </a:p>
        </p:txBody>
      </p:sp>
      <p:sp>
        <p:nvSpPr>
          <p:cNvPr id="134156" name="Text Box 12"/>
          <p:cNvSpPr txBox="1">
            <a:spLocks noChangeArrowheads="1"/>
          </p:cNvSpPr>
          <p:nvPr/>
        </p:nvSpPr>
        <p:spPr bwMode="auto">
          <a:xfrm>
            <a:off x="27432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134157" name="Text Box 13"/>
          <p:cNvSpPr txBox="1">
            <a:spLocks noChangeArrowheads="1"/>
          </p:cNvSpPr>
          <p:nvPr/>
        </p:nvSpPr>
        <p:spPr bwMode="auto">
          <a:xfrm>
            <a:off x="6854825" y="3198813"/>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  A</a:t>
            </a:r>
            <a:endParaRPr lang="en-US" sz="5400">
              <a:solidFill>
                <a:schemeClr val="bg1"/>
              </a:solidFill>
              <a:effectLst>
                <a:outerShdw blurRad="38100" dist="38100" dir="2700000" algn="tl">
                  <a:srgbClr val="C0C0C0"/>
                </a:outerShdw>
              </a:effectLst>
            </a:endParaRPr>
          </a:p>
        </p:txBody>
      </p:sp>
      <p:sp>
        <p:nvSpPr>
          <p:cNvPr id="134158" name="Text Box 14"/>
          <p:cNvSpPr txBox="1">
            <a:spLocks noChangeArrowheads="1"/>
          </p:cNvSpPr>
          <p:nvPr/>
        </p:nvSpPr>
        <p:spPr bwMode="auto">
          <a:xfrm>
            <a:off x="13716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134159" name="Text Box 15"/>
          <p:cNvSpPr txBox="1">
            <a:spLocks noChangeArrowheads="1"/>
          </p:cNvSpPr>
          <p:nvPr/>
        </p:nvSpPr>
        <p:spPr bwMode="auto">
          <a:xfrm>
            <a:off x="26670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a:t>
            </a:r>
            <a:endParaRPr lang="en-US" sz="5400">
              <a:solidFill>
                <a:schemeClr val="bg1"/>
              </a:solidFill>
              <a:effectLst>
                <a:outerShdw blurRad="38100" dist="38100" dir="2700000" algn="tl">
                  <a:srgbClr val="C0C0C0"/>
                </a:outerShdw>
              </a:effectLst>
            </a:endParaRPr>
          </a:p>
        </p:txBody>
      </p:sp>
      <p:sp>
        <p:nvSpPr>
          <p:cNvPr id="134160" name="Text Box 16"/>
          <p:cNvSpPr txBox="1">
            <a:spLocks noChangeArrowheads="1"/>
          </p:cNvSpPr>
          <p:nvPr/>
        </p:nvSpPr>
        <p:spPr bwMode="auto">
          <a:xfrm>
            <a:off x="68580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   E</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0" y="685800"/>
            <a:ext cx="9144000" cy="10985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Come magnify the Lord</a:t>
            </a:r>
          </a:p>
        </p:txBody>
      </p:sp>
      <p:sp>
        <p:nvSpPr>
          <p:cNvPr id="480259"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55</a:t>
            </a:r>
            <a:r>
              <a:rPr lang="en-US" b="1">
                <a:solidFill>
                  <a:srgbClr val="FF0000"/>
                </a:solidFill>
                <a:effectLst>
                  <a:outerShdw blurRad="38100" dist="38100" dir="2700000" algn="tl">
                    <a:srgbClr val="C0C0C0"/>
                  </a:outerShdw>
                </a:effectLst>
              </a:rPr>
              <a:t>     </a:t>
            </a:r>
          </a:p>
        </p:txBody>
      </p:sp>
      <p:sp>
        <p:nvSpPr>
          <p:cNvPr id="480260" name="Text Box 4"/>
          <p:cNvSpPr txBox="1">
            <a:spLocks noChangeArrowheads="1"/>
          </p:cNvSpPr>
          <p:nvPr/>
        </p:nvSpPr>
        <p:spPr bwMode="auto">
          <a:xfrm>
            <a:off x="0" y="2133600"/>
            <a:ext cx="9144000" cy="10985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Come glorify His name</a:t>
            </a:r>
          </a:p>
        </p:txBody>
      </p:sp>
      <p:sp>
        <p:nvSpPr>
          <p:cNvPr id="480261" name="Text Box 5"/>
          <p:cNvSpPr txBox="1">
            <a:spLocks noChangeArrowheads="1"/>
          </p:cNvSpPr>
          <p:nvPr/>
        </p:nvSpPr>
        <p:spPr bwMode="auto">
          <a:xfrm>
            <a:off x="0" y="3733800"/>
            <a:ext cx="9144000" cy="10985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Come magnify the Lord</a:t>
            </a:r>
          </a:p>
        </p:txBody>
      </p:sp>
      <p:sp>
        <p:nvSpPr>
          <p:cNvPr id="480262" name="Text Box 6"/>
          <p:cNvSpPr txBox="1">
            <a:spLocks noChangeArrowheads="1"/>
          </p:cNvSpPr>
          <p:nvPr/>
        </p:nvSpPr>
        <p:spPr bwMode="auto">
          <a:xfrm>
            <a:off x="0" y="5334000"/>
            <a:ext cx="9144000" cy="10985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Come glorify His name</a:t>
            </a:r>
          </a:p>
        </p:txBody>
      </p:sp>
      <p:sp>
        <p:nvSpPr>
          <p:cNvPr id="480263" name="Text Box 7"/>
          <p:cNvSpPr txBox="1">
            <a:spLocks noChangeArrowheads="1"/>
          </p:cNvSpPr>
          <p:nvPr/>
        </p:nvSpPr>
        <p:spPr bwMode="auto">
          <a:xfrm>
            <a:off x="3200400" y="3048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80264" name="Text Box 8"/>
          <p:cNvSpPr txBox="1">
            <a:spLocks noChangeArrowheads="1"/>
          </p:cNvSpPr>
          <p:nvPr/>
        </p:nvSpPr>
        <p:spPr bwMode="auto">
          <a:xfrm>
            <a:off x="6553200" y="3048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0265" name="Text Box 9"/>
          <p:cNvSpPr txBox="1">
            <a:spLocks noChangeArrowheads="1"/>
          </p:cNvSpPr>
          <p:nvPr/>
        </p:nvSpPr>
        <p:spPr bwMode="auto">
          <a:xfrm>
            <a:off x="3352800" y="17526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80266" name="Text Box 10"/>
          <p:cNvSpPr txBox="1">
            <a:spLocks noChangeArrowheads="1"/>
          </p:cNvSpPr>
          <p:nvPr/>
        </p:nvSpPr>
        <p:spPr bwMode="auto">
          <a:xfrm>
            <a:off x="6858000" y="17526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0267" name="Text Box 11"/>
          <p:cNvSpPr txBox="1">
            <a:spLocks noChangeArrowheads="1"/>
          </p:cNvSpPr>
          <p:nvPr/>
        </p:nvSpPr>
        <p:spPr bwMode="auto">
          <a:xfrm>
            <a:off x="3429000" y="32004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80268" name="Text Box 12"/>
          <p:cNvSpPr txBox="1">
            <a:spLocks noChangeArrowheads="1"/>
          </p:cNvSpPr>
          <p:nvPr/>
        </p:nvSpPr>
        <p:spPr bwMode="auto">
          <a:xfrm>
            <a:off x="7086600" y="32004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0269" name="Text Box 13"/>
          <p:cNvSpPr txBox="1">
            <a:spLocks noChangeArrowheads="1"/>
          </p:cNvSpPr>
          <p:nvPr/>
        </p:nvSpPr>
        <p:spPr bwMode="auto">
          <a:xfrm>
            <a:off x="3429000" y="49530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80270" name="Text Box 14"/>
          <p:cNvSpPr txBox="1">
            <a:spLocks noChangeArrowheads="1"/>
          </p:cNvSpPr>
          <p:nvPr/>
        </p:nvSpPr>
        <p:spPr bwMode="auto">
          <a:xfrm>
            <a:off x="6934200" y="50292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2"/>
          <p:cNvSpPr txBox="1">
            <a:spLocks noChangeArrowheads="1"/>
          </p:cNvSpPr>
          <p:nvPr/>
        </p:nvSpPr>
        <p:spPr bwMode="auto">
          <a:xfrm>
            <a:off x="0" y="1143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All glory and honor</a:t>
            </a:r>
          </a:p>
        </p:txBody>
      </p:sp>
      <p:sp>
        <p:nvSpPr>
          <p:cNvPr id="481283" name="Text Box 3"/>
          <p:cNvSpPr txBox="1">
            <a:spLocks noChangeArrowheads="1"/>
          </p:cNvSpPr>
          <p:nvPr/>
        </p:nvSpPr>
        <p:spPr bwMode="auto">
          <a:xfrm>
            <a:off x="67818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56 </a:t>
            </a:r>
            <a:r>
              <a:rPr lang="en-US" b="1">
                <a:solidFill>
                  <a:srgbClr val="FF0000"/>
                </a:solidFill>
                <a:effectLst>
                  <a:outerShdw blurRad="38100" dist="38100" dir="2700000" algn="tl">
                    <a:srgbClr val="C0C0C0"/>
                  </a:outerShdw>
                </a:effectLst>
              </a:rPr>
              <a:t>      </a:t>
            </a:r>
          </a:p>
        </p:txBody>
      </p:sp>
      <p:sp>
        <p:nvSpPr>
          <p:cNvPr id="481284" name="Text Box 4"/>
          <p:cNvSpPr txBox="1">
            <a:spLocks noChangeArrowheads="1"/>
          </p:cNvSpPr>
          <p:nvPr/>
        </p:nvSpPr>
        <p:spPr bwMode="auto">
          <a:xfrm>
            <a:off x="2971800" y="6096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1285" name="Text Box 5"/>
          <p:cNvSpPr txBox="1">
            <a:spLocks noChangeArrowheads="1"/>
          </p:cNvSpPr>
          <p:nvPr/>
        </p:nvSpPr>
        <p:spPr bwMode="auto">
          <a:xfrm>
            <a:off x="0" y="2438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Be unto the Precious Lamb</a:t>
            </a:r>
          </a:p>
        </p:txBody>
      </p:sp>
      <p:sp>
        <p:nvSpPr>
          <p:cNvPr id="481286" name="Text Box 6"/>
          <p:cNvSpPr txBox="1">
            <a:spLocks noChangeArrowheads="1"/>
          </p:cNvSpPr>
          <p:nvPr/>
        </p:nvSpPr>
        <p:spPr bwMode="auto">
          <a:xfrm>
            <a:off x="0" y="3733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All blessing and power</a:t>
            </a:r>
          </a:p>
        </p:txBody>
      </p:sp>
      <p:sp>
        <p:nvSpPr>
          <p:cNvPr id="481287" name="Text Box 7"/>
          <p:cNvSpPr txBox="1">
            <a:spLocks noChangeArrowheads="1"/>
          </p:cNvSpPr>
          <p:nvPr/>
        </p:nvSpPr>
        <p:spPr bwMode="auto">
          <a:xfrm>
            <a:off x="0" y="5181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Be unto the Great I Am</a:t>
            </a:r>
          </a:p>
        </p:txBody>
      </p:sp>
      <p:sp>
        <p:nvSpPr>
          <p:cNvPr id="481288" name="Text Box 8"/>
          <p:cNvSpPr txBox="1">
            <a:spLocks noChangeArrowheads="1"/>
          </p:cNvSpPr>
          <p:nvPr/>
        </p:nvSpPr>
        <p:spPr bwMode="auto">
          <a:xfrm>
            <a:off x="1752600" y="19812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81289" name="Text Box 9"/>
          <p:cNvSpPr txBox="1">
            <a:spLocks noChangeArrowheads="1"/>
          </p:cNvSpPr>
          <p:nvPr/>
        </p:nvSpPr>
        <p:spPr bwMode="auto">
          <a:xfrm>
            <a:off x="4648200" y="19812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81290" name="Text Box 10"/>
          <p:cNvSpPr txBox="1">
            <a:spLocks noChangeArrowheads="1"/>
          </p:cNvSpPr>
          <p:nvPr/>
        </p:nvSpPr>
        <p:spPr bwMode="auto">
          <a:xfrm>
            <a:off x="6934200" y="19812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1291" name="Text Box 11"/>
          <p:cNvSpPr txBox="1">
            <a:spLocks noChangeArrowheads="1"/>
          </p:cNvSpPr>
          <p:nvPr/>
        </p:nvSpPr>
        <p:spPr bwMode="auto">
          <a:xfrm>
            <a:off x="3048000" y="33528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1292" name="Text Box 12"/>
          <p:cNvSpPr txBox="1">
            <a:spLocks noChangeArrowheads="1"/>
          </p:cNvSpPr>
          <p:nvPr/>
        </p:nvSpPr>
        <p:spPr bwMode="auto">
          <a:xfrm>
            <a:off x="2286000" y="47244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481293" name="Text Box 13"/>
          <p:cNvSpPr txBox="1">
            <a:spLocks noChangeArrowheads="1"/>
          </p:cNvSpPr>
          <p:nvPr/>
        </p:nvSpPr>
        <p:spPr bwMode="auto">
          <a:xfrm>
            <a:off x="5029200" y="48006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481294" name="Text Box 14"/>
          <p:cNvSpPr txBox="1">
            <a:spLocks noChangeArrowheads="1"/>
          </p:cNvSpPr>
          <p:nvPr/>
        </p:nvSpPr>
        <p:spPr bwMode="auto">
          <a:xfrm>
            <a:off x="6781800" y="4800600"/>
            <a:ext cx="1295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King of kings</a:t>
            </a:r>
          </a:p>
        </p:txBody>
      </p:sp>
      <p:sp>
        <p:nvSpPr>
          <p:cNvPr id="482307"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57 </a:t>
            </a:r>
            <a:r>
              <a:rPr lang="en-US" b="1">
                <a:solidFill>
                  <a:srgbClr val="FF0000"/>
                </a:solidFill>
                <a:effectLst>
                  <a:outerShdw blurRad="38100" dist="38100" dir="2700000" algn="tl">
                    <a:srgbClr val="C0C0C0"/>
                  </a:outerShdw>
                </a:effectLst>
              </a:rPr>
              <a:t>      </a:t>
            </a:r>
          </a:p>
        </p:txBody>
      </p:sp>
      <p:sp>
        <p:nvSpPr>
          <p:cNvPr id="482308" name="Text Box 4"/>
          <p:cNvSpPr txBox="1">
            <a:spLocks noChangeArrowheads="1"/>
          </p:cNvSpPr>
          <p:nvPr/>
        </p:nvSpPr>
        <p:spPr bwMode="auto">
          <a:xfrm>
            <a:off x="0" y="137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Lord of lords</a:t>
            </a:r>
          </a:p>
        </p:txBody>
      </p:sp>
      <p:sp>
        <p:nvSpPr>
          <p:cNvPr id="482309" name="Text Box 5"/>
          <p:cNvSpPr txBox="1">
            <a:spLocks noChangeArrowheads="1"/>
          </p:cNvSpPr>
          <p:nvPr/>
        </p:nvSpPr>
        <p:spPr bwMode="auto">
          <a:xfrm>
            <a:off x="0" y="2286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Prince of peace</a:t>
            </a:r>
            <a:endParaRPr lang="en-US" sz="5400">
              <a:solidFill>
                <a:schemeClr val="bg1"/>
              </a:solidFill>
              <a:effectLst>
                <a:outerShdw blurRad="38100" dist="38100" dir="2700000" algn="tl">
                  <a:srgbClr val="000000"/>
                </a:outerShdw>
              </a:effectLst>
            </a:endParaRPr>
          </a:p>
        </p:txBody>
      </p:sp>
      <p:sp>
        <p:nvSpPr>
          <p:cNvPr id="482310" name="Text Box 6"/>
          <p:cNvSpPr txBox="1">
            <a:spLocks noChangeArrowheads="1"/>
          </p:cNvSpPr>
          <p:nvPr/>
        </p:nvSpPr>
        <p:spPr bwMode="auto">
          <a:xfrm>
            <a:off x="0" y="4038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 give you praise</a:t>
            </a:r>
            <a:endParaRPr lang="en-US" sz="5400">
              <a:solidFill>
                <a:schemeClr val="bg1"/>
              </a:solidFill>
              <a:effectLst>
                <a:outerShdw blurRad="38100" dist="38100" dir="2700000" algn="tl">
                  <a:srgbClr val="000000"/>
                </a:outerShdw>
              </a:effectLst>
            </a:endParaRPr>
          </a:p>
        </p:txBody>
      </p:sp>
      <p:sp>
        <p:nvSpPr>
          <p:cNvPr id="482311" name="Text Box 7"/>
          <p:cNvSpPr txBox="1">
            <a:spLocks noChangeArrowheads="1"/>
          </p:cNvSpPr>
          <p:nvPr/>
        </p:nvSpPr>
        <p:spPr bwMode="auto">
          <a:xfrm>
            <a:off x="0" y="5105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Forevermore</a:t>
            </a:r>
          </a:p>
        </p:txBody>
      </p:sp>
      <p:sp>
        <p:nvSpPr>
          <p:cNvPr id="482312" name="Text Box 8"/>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King of kings</a:t>
            </a:r>
            <a:endParaRPr lang="en-US" sz="5400">
              <a:solidFill>
                <a:schemeClr val="bg1"/>
              </a:solidFill>
              <a:effectLst>
                <a:outerShdw blurRad="38100" dist="38100" dir="2700000" algn="tl">
                  <a:srgbClr val="000000"/>
                </a:outerShdw>
              </a:effectLst>
            </a:endParaRPr>
          </a:p>
        </p:txBody>
      </p:sp>
      <p:sp>
        <p:nvSpPr>
          <p:cNvPr id="482313" name="Text Box 9"/>
          <p:cNvSpPr txBox="1">
            <a:spLocks noChangeArrowheads="1"/>
          </p:cNvSpPr>
          <p:nvPr/>
        </p:nvSpPr>
        <p:spPr bwMode="auto">
          <a:xfrm>
            <a:off x="3048000" y="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82314" name="Text Box 10"/>
          <p:cNvSpPr txBox="1">
            <a:spLocks noChangeArrowheads="1"/>
          </p:cNvSpPr>
          <p:nvPr/>
        </p:nvSpPr>
        <p:spPr bwMode="auto">
          <a:xfrm>
            <a:off x="39624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482315" name="Text Box 11"/>
          <p:cNvSpPr txBox="1">
            <a:spLocks noChangeArrowheads="1"/>
          </p:cNvSpPr>
          <p:nvPr/>
        </p:nvSpPr>
        <p:spPr bwMode="auto">
          <a:xfrm>
            <a:off x="54864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sz="2800">
              <a:solidFill>
                <a:srgbClr val="FF0000"/>
              </a:solidFill>
              <a:effectLst>
                <a:outerShdw blurRad="38100" dist="38100" dir="2700000" algn="tl">
                  <a:srgbClr val="C0C0C0"/>
                </a:outerShdw>
              </a:effectLst>
            </a:endParaRPr>
          </a:p>
        </p:txBody>
      </p:sp>
      <p:sp>
        <p:nvSpPr>
          <p:cNvPr id="482316" name="Text Box 12"/>
          <p:cNvSpPr txBox="1">
            <a:spLocks noChangeArrowheads="1"/>
          </p:cNvSpPr>
          <p:nvPr/>
        </p:nvSpPr>
        <p:spPr bwMode="auto">
          <a:xfrm>
            <a:off x="3048000" y="1066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sz="2800">
              <a:solidFill>
                <a:srgbClr val="FF0000"/>
              </a:solidFill>
              <a:effectLst>
                <a:outerShdw blurRad="38100" dist="38100" dir="2700000" algn="tl">
                  <a:srgbClr val="C0C0C0"/>
                </a:outerShdw>
              </a:effectLst>
            </a:endParaRPr>
          </a:p>
        </p:txBody>
      </p:sp>
      <p:sp>
        <p:nvSpPr>
          <p:cNvPr id="482317" name="Text Box 13"/>
          <p:cNvSpPr txBox="1">
            <a:spLocks noChangeArrowheads="1"/>
          </p:cNvSpPr>
          <p:nvPr/>
        </p:nvSpPr>
        <p:spPr bwMode="auto">
          <a:xfrm>
            <a:off x="4267200" y="10668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482318" name="Text Box 14"/>
          <p:cNvSpPr txBox="1">
            <a:spLocks noChangeArrowheads="1"/>
          </p:cNvSpPr>
          <p:nvPr/>
        </p:nvSpPr>
        <p:spPr bwMode="auto">
          <a:xfrm>
            <a:off x="5715000" y="10668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82319" name="Text Box 15"/>
          <p:cNvSpPr txBox="1">
            <a:spLocks noChangeArrowheads="1"/>
          </p:cNvSpPr>
          <p:nvPr/>
        </p:nvSpPr>
        <p:spPr bwMode="auto">
          <a:xfrm>
            <a:off x="3276600" y="205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82320" name="Text Box 16"/>
          <p:cNvSpPr txBox="1">
            <a:spLocks noChangeArrowheads="1"/>
          </p:cNvSpPr>
          <p:nvPr/>
        </p:nvSpPr>
        <p:spPr bwMode="auto">
          <a:xfrm>
            <a:off x="4038600" y="2057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482321" name="Text Box 17"/>
          <p:cNvSpPr txBox="1">
            <a:spLocks noChangeArrowheads="1"/>
          </p:cNvSpPr>
          <p:nvPr/>
        </p:nvSpPr>
        <p:spPr bwMode="auto">
          <a:xfrm>
            <a:off x="5638800" y="2057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sz="2800">
              <a:solidFill>
                <a:srgbClr val="FF0000"/>
              </a:solidFill>
              <a:effectLst>
                <a:outerShdw blurRad="38100" dist="38100" dir="2700000" algn="tl">
                  <a:srgbClr val="C0C0C0"/>
                </a:outerShdw>
              </a:effectLst>
            </a:endParaRPr>
          </a:p>
        </p:txBody>
      </p:sp>
      <p:sp>
        <p:nvSpPr>
          <p:cNvPr id="482322" name="Text Box 18"/>
          <p:cNvSpPr txBox="1">
            <a:spLocks noChangeArrowheads="1"/>
          </p:cNvSpPr>
          <p:nvPr/>
        </p:nvSpPr>
        <p:spPr bwMode="auto">
          <a:xfrm>
            <a:off x="5715000" y="2971800"/>
            <a:ext cx="381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82323" name="Text Box 19"/>
          <p:cNvSpPr txBox="1">
            <a:spLocks noChangeArrowheads="1"/>
          </p:cNvSpPr>
          <p:nvPr/>
        </p:nvSpPr>
        <p:spPr bwMode="auto">
          <a:xfrm>
            <a:off x="3276600" y="2895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sz="2800">
              <a:solidFill>
                <a:srgbClr val="FF0000"/>
              </a:solidFill>
              <a:effectLst>
                <a:outerShdw blurRad="38100" dist="38100" dir="2700000" algn="tl">
                  <a:srgbClr val="C0C0C0"/>
                </a:outerShdw>
              </a:effectLst>
            </a:endParaRPr>
          </a:p>
        </p:txBody>
      </p:sp>
      <p:sp>
        <p:nvSpPr>
          <p:cNvPr id="482324" name="Text Box 20"/>
          <p:cNvSpPr txBox="1">
            <a:spLocks noChangeArrowheads="1"/>
          </p:cNvSpPr>
          <p:nvPr/>
        </p:nvSpPr>
        <p:spPr bwMode="auto">
          <a:xfrm>
            <a:off x="4191000" y="28956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482325" name="Text Box 21"/>
          <p:cNvSpPr txBox="1">
            <a:spLocks noChangeArrowheads="1"/>
          </p:cNvSpPr>
          <p:nvPr/>
        </p:nvSpPr>
        <p:spPr bwMode="auto">
          <a:xfrm>
            <a:off x="3733800" y="37338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82326" name="Text Box 22"/>
          <p:cNvSpPr txBox="1">
            <a:spLocks noChangeArrowheads="1"/>
          </p:cNvSpPr>
          <p:nvPr/>
        </p:nvSpPr>
        <p:spPr bwMode="auto">
          <a:xfrm>
            <a:off x="4495800" y="3733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482327" name="Text Box 23"/>
          <p:cNvSpPr txBox="1">
            <a:spLocks noChangeArrowheads="1"/>
          </p:cNvSpPr>
          <p:nvPr/>
        </p:nvSpPr>
        <p:spPr bwMode="auto">
          <a:xfrm>
            <a:off x="5867400" y="3733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sz="2800">
              <a:solidFill>
                <a:srgbClr val="FF0000"/>
              </a:solidFill>
              <a:effectLst>
                <a:outerShdw blurRad="38100" dist="38100" dir="2700000" algn="tl">
                  <a:srgbClr val="C0C0C0"/>
                </a:outerShdw>
              </a:effectLst>
            </a:endParaRPr>
          </a:p>
        </p:txBody>
      </p:sp>
      <p:sp>
        <p:nvSpPr>
          <p:cNvPr id="482328" name="Text Box 24"/>
          <p:cNvSpPr txBox="1">
            <a:spLocks noChangeArrowheads="1"/>
          </p:cNvSpPr>
          <p:nvPr/>
        </p:nvSpPr>
        <p:spPr bwMode="auto">
          <a:xfrm>
            <a:off x="3124200" y="472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sz="2800">
              <a:solidFill>
                <a:srgbClr val="FF0000"/>
              </a:solidFill>
              <a:effectLst>
                <a:outerShdw blurRad="38100" dist="38100" dir="2700000" algn="tl">
                  <a:srgbClr val="C0C0C0"/>
                </a:outerShdw>
              </a:effectLst>
            </a:endParaRPr>
          </a:p>
        </p:txBody>
      </p:sp>
      <p:sp>
        <p:nvSpPr>
          <p:cNvPr id="482329" name="Text Box 25"/>
          <p:cNvSpPr txBox="1">
            <a:spLocks noChangeArrowheads="1"/>
          </p:cNvSpPr>
          <p:nvPr/>
        </p:nvSpPr>
        <p:spPr bwMode="auto">
          <a:xfrm>
            <a:off x="4114800" y="4724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sz="2800">
              <a:solidFill>
                <a:srgbClr val="FF0000"/>
              </a:solidFill>
              <a:effectLst>
                <a:outerShdw blurRad="38100" dist="38100" dir="2700000" algn="tl">
                  <a:srgbClr val="C0C0C0"/>
                </a:outerShdw>
              </a:effectLst>
            </a:endParaRPr>
          </a:p>
        </p:txBody>
      </p:sp>
      <p:sp>
        <p:nvSpPr>
          <p:cNvPr id="482330" name="Text Box 26"/>
          <p:cNvSpPr txBox="1">
            <a:spLocks noChangeArrowheads="1"/>
          </p:cNvSpPr>
          <p:nvPr/>
        </p:nvSpPr>
        <p:spPr bwMode="auto">
          <a:xfrm>
            <a:off x="5334000" y="47244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sz="2800">
              <a:solidFill>
                <a:srgbClr val="FF0000"/>
              </a:solidFill>
              <a:effectLst>
                <a:outerShdw blurRad="38100" dist="38100" dir="2700000" algn="tl">
                  <a:srgbClr val="C0C0C0"/>
                </a:outerShdw>
              </a:effectLst>
            </a:endParaRPr>
          </a:p>
        </p:txBody>
      </p:sp>
      <p:sp>
        <p:nvSpPr>
          <p:cNvPr id="482331" name="Text Box 27"/>
          <p:cNvSpPr txBox="1">
            <a:spLocks noChangeArrowheads="1"/>
          </p:cNvSpPr>
          <p:nvPr/>
        </p:nvSpPr>
        <p:spPr bwMode="auto">
          <a:xfrm>
            <a:off x="5257800" y="57150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2800">
              <a:solidFill>
                <a:srgbClr val="FF0000"/>
              </a:solidFill>
              <a:effectLst>
                <a:outerShdw blurRad="38100" dist="38100" dir="2700000" algn="tl">
                  <a:srgbClr val="C0C0C0"/>
                </a:outerShdw>
              </a:effectLst>
            </a:endParaRPr>
          </a:p>
        </p:txBody>
      </p:sp>
      <p:sp>
        <p:nvSpPr>
          <p:cNvPr id="482332" name="Text Box 28"/>
          <p:cNvSpPr txBox="1">
            <a:spLocks noChangeArrowheads="1"/>
          </p:cNvSpPr>
          <p:nvPr/>
        </p:nvSpPr>
        <p:spPr bwMode="auto">
          <a:xfrm>
            <a:off x="0" y="3200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one we adore</a:t>
            </a:r>
            <a:endParaRPr lang="en-US" sz="5400">
              <a:solidFill>
                <a:schemeClr val="bg1"/>
              </a:solidFill>
              <a:effectLst>
                <a:outerShdw blurRad="38100" dist="38100" dir="2700000" algn="tl">
                  <a:srgbClr val="000000"/>
                </a:outerShdw>
              </a:effectLst>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ext Box 2"/>
          <p:cNvSpPr txBox="1">
            <a:spLocks noChangeArrowheads="1"/>
          </p:cNvSpPr>
          <p:nvPr/>
        </p:nvSpPr>
        <p:spPr bwMode="auto">
          <a:xfrm>
            <a:off x="0" y="83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Holy</a:t>
            </a:r>
            <a:endParaRPr lang="en-US" sz="3600">
              <a:solidFill>
                <a:srgbClr val="FF0000"/>
              </a:solidFill>
              <a:effectLst>
                <a:outerShdw blurRad="38100" dist="38100" dir="2700000" algn="tl">
                  <a:srgbClr val="000000"/>
                </a:outerShdw>
              </a:effectLst>
            </a:endParaRPr>
          </a:p>
        </p:txBody>
      </p:sp>
      <p:sp>
        <p:nvSpPr>
          <p:cNvPr id="483331" name="Text Box 3"/>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You are worthy</a:t>
            </a:r>
            <a:endParaRPr lang="en-US" sz="3600">
              <a:solidFill>
                <a:srgbClr val="FF0000"/>
              </a:solidFill>
              <a:effectLst>
                <a:outerShdw blurRad="38100" dist="38100" dir="2700000" algn="tl">
                  <a:srgbClr val="000000"/>
                </a:outerShdw>
              </a:effectLst>
            </a:endParaRPr>
          </a:p>
        </p:txBody>
      </p:sp>
      <p:sp>
        <p:nvSpPr>
          <p:cNvPr id="483332" name="Text Box 4"/>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I’m honored to sing Your praise</a:t>
            </a:r>
            <a:endParaRPr lang="en-US" sz="3600">
              <a:solidFill>
                <a:srgbClr val="FF0000"/>
              </a:solidFill>
              <a:effectLst>
                <a:outerShdw blurRad="38100" dist="38100" dir="2700000" algn="tl">
                  <a:srgbClr val="000000"/>
                </a:outerShdw>
              </a:effectLst>
            </a:endParaRPr>
          </a:p>
        </p:txBody>
      </p:sp>
      <p:sp>
        <p:nvSpPr>
          <p:cNvPr id="483333" name="Text Box 5"/>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King of glory, God Almighty</a:t>
            </a:r>
            <a:endParaRPr lang="en-US" sz="3600">
              <a:solidFill>
                <a:srgbClr val="FF0000"/>
              </a:solidFill>
              <a:effectLst>
                <a:outerShdw blurRad="38100" dist="38100" dir="2700000" algn="tl">
                  <a:srgbClr val="000000"/>
                </a:outerShdw>
              </a:effectLst>
            </a:endParaRPr>
          </a:p>
        </p:txBody>
      </p:sp>
      <p:sp>
        <p:nvSpPr>
          <p:cNvPr id="483334" name="Text Box 6"/>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483335" name="Text Box 7"/>
          <p:cNvSpPr txBox="1">
            <a:spLocks noChangeArrowheads="1"/>
          </p:cNvSpPr>
          <p:nvPr/>
        </p:nvSpPr>
        <p:spPr bwMode="auto">
          <a:xfrm>
            <a:off x="3124200" y="30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3600">
              <a:solidFill>
                <a:srgbClr val="FF0000"/>
              </a:solidFill>
              <a:effectLst>
                <a:outerShdw blurRad="38100" dist="38100" dir="2700000" algn="tl">
                  <a:srgbClr val="C0C0C0"/>
                </a:outerShdw>
              </a:effectLst>
            </a:endParaRPr>
          </a:p>
        </p:txBody>
      </p:sp>
      <p:sp>
        <p:nvSpPr>
          <p:cNvPr id="483336" name="Text Box 8"/>
          <p:cNvSpPr txBox="1">
            <a:spLocks noChangeArrowheads="1"/>
          </p:cNvSpPr>
          <p:nvPr/>
        </p:nvSpPr>
        <p:spPr bwMode="auto">
          <a:xfrm>
            <a:off x="23622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483337" name="Text Box 9"/>
          <p:cNvSpPr txBox="1">
            <a:spLocks noChangeArrowheads="1"/>
          </p:cNvSpPr>
          <p:nvPr/>
        </p:nvSpPr>
        <p:spPr bwMode="auto">
          <a:xfrm>
            <a:off x="6096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a:t>
            </a:r>
            <a:endParaRPr lang="en-US" sz="3600">
              <a:solidFill>
                <a:srgbClr val="FF0000"/>
              </a:solidFill>
              <a:effectLst>
                <a:outerShdw blurRad="38100" dist="38100" dir="2700000" algn="tl">
                  <a:srgbClr val="C0C0C0"/>
                </a:outerShdw>
              </a:effectLst>
            </a:endParaRPr>
          </a:p>
        </p:txBody>
      </p:sp>
      <p:sp>
        <p:nvSpPr>
          <p:cNvPr id="483338" name="Text Box 10"/>
          <p:cNvSpPr txBox="1">
            <a:spLocks noChangeArrowheads="1"/>
          </p:cNvSpPr>
          <p:nvPr/>
        </p:nvSpPr>
        <p:spPr bwMode="auto">
          <a:xfrm>
            <a:off x="6705600" y="29718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G#m7(b5)</a:t>
            </a:r>
            <a:endParaRPr lang="en-US" sz="3600">
              <a:solidFill>
                <a:srgbClr val="FF0000"/>
              </a:solidFill>
              <a:effectLst>
                <a:outerShdw blurRad="38100" dist="38100" dir="2700000" algn="tl">
                  <a:srgbClr val="C0C0C0"/>
                </a:outerShdw>
              </a:effectLst>
            </a:endParaRPr>
          </a:p>
        </p:txBody>
      </p:sp>
      <p:sp>
        <p:nvSpPr>
          <p:cNvPr id="483339" name="Text Box 11"/>
          <p:cNvSpPr txBox="1">
            <a:spLocks noChangeArrowheads="1"/>
          </p:cNvSpPr>
          <p:nvPr/>
        </p:nvSpPr>
        <p:spPr bwMode="auto">
          <a:xfrm>
            <a:off x="18288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endParaRPr lang="en-US" sz="3600">
              <a:solidFill>
                <a:srgbClr val="FF0000"/>
              </a:solidFill>
              <a:effectLst>
                <a:outerShdw blurRad="38100" dist="38100" dir="2700000" algn="tl">
                  <a:srgbClr val="C0C0C0"/>
                </a:outerShdw>
              </a:effectLst>
            </a:endParaRPr>
          </a:p>
        </p:txBody>
      </p:sp>
      <p:sp>
        <p:nvSpPr>
          <p:cNvPr id="483340" name="Text Box 12"/>
          <p:cNvSpPr txBox="1">
            <a:spLocks noChangeArrowheads="1"/>
          </p:cNvSpPr>
          <p:nvPr/>
        </p:nvSpPr>
        <p:spPr bwMode="auto">
          <a:xfrm>
            <a:off x="35052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A/G</a:t>
            </a:r>
            <a:endParaRPr lang="en-US" sz="3600">
              <a:solidFill>
                <a:srgbClr val="FF0000"/>
              </a:solidFill>
              <a:effectLst>
                <a:outerShdw blurRad="38100" dist="38100" dir="2700000" algn="tl">
                  <a:srgbClr val="C0C0C0"/>
                </a:outerShdw>
              </a:effectLst>
            </a:endParaRPr>
          </a:p>
        </p:txBody>
      </p:sp>
      <p:sp>
        <p:nvSpPr>
          <p:cNvPr id="483341" name="Text Box 13"/>
          <p:cNvSpPr txBox="1">
            <a:spLocks noChangeArrowheads="1"/>
          </p:cNvSpPr>
          <p:nvPr/>
        </p:nvSpPr>
        <p:spPr bwMode="auto">
          <a:xfrm>
            <a:off x="48768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83342" name="Text Box 14"/>
          <p:cNvSpPr txBox="1">
            <a:spLocks noChangeArrowheads="1"/>
          </p:cNvSpPr>
          <p:nvPr/>
        </p:nvSpPr>
        <p:spPr bwMode="auto">
          <a:xfrm>
            <a:off x="62484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483343" name="Text Box 15"/>
          <p:cNvSpPr txBox="1">
            <a:spLocks noChangeArrowheads="1"/>
          </p:cNvSpPr>
          <p:nvPr/>
        </p:nvSpPr>
        <p:spPr bwMode="auto">
          <a:xfrm>
            <a:off x="1676400" y="548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endParaRPr lang="en-US" sz="3600">
              <a:solidFill>
                <a:srgbClr val="FF0000"/>
              </a:solidFill>
              <a:effectLst>
                <a:outerShdw blurRad="38100" dist="38100" dir="2700000" algn="tl">
                  <a:srgbClr val="C0C0C0"/>
                </a:outerShdw>
              </a:effectLst>
            </a:endParaRPr>
          </a:p>
        </p:txBody>
      </p:sp>
      <p:sp>
        <p:nvSpPr>
          <p:cNvPr id="483344" name="Text Box 16"/>
          <p:cNvSpPr txBox="1">
            <a:spLocks noChangeArrowheads="1"/>
          </p:cNvSpPr>
          <p:nvPr/>
        </p:nvSpPr>
        <p:spPr bwMode="auto">
          <a:xfrm>
            <a:off x="5638800" y="54864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C#m7(b5)</a:t>
            </a:r>
            <a:endParaRPr lang="en-US" sz="3600">
              <a:solidFill>
                <a:srgbClr val="FF0000"/>
              </a:solidFill>
              <a:effectLst>
                <a:outerShdw blurRad="38100" dist="38100" dir="2700000" algn="tl">
                  <a:srgbClr val="C0C0C0"/>
                </a:outerShdw>
              </a:effectLst>
            </a:endParaRPr>
          </a:p>
        </p:txBody>
      </p:sp>
      <p:sp>
        <p:nvSpPr>
          <p:cNvPr id="483345" name="Text Box 17"/>
          <p:cNvSpPr txBox="1">
            <a:spLocks noChangeArrowheads="1"/>
          </p:cNvSpPr>
          <p:nvPr/>
        </p:nvSpPr>
        <p:spPr bwMode="auto">
          <a:xfrm>
            <a:off x="7543800" y="548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C13</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creation, every nation</a:t>
            </a:r>
            <a:endParaRPr lang="en-US" sz="3600">
              <a:solidFill>
                <a:srgbClr val="FF0000"/>
              </a:solidFill>
              <a:effectLst>
                <a:outerShdw blurRad="38100" dist="38100" dir="2700000" algn="tl">
                  <a:srgbClr val="000000"/>
                </a:outerShdw>
              </a:effectLst>
            </a:endParaRPr>
          </a:p>
        </p:txBody>
      </p:sp>
      <p:sp>
        <p:nvSpPr>
          <p:cNvPr id="484355" name="Text Box 3"/>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Has it’s being by Your Word</a:t>
            </a:r>
            <a:endParaRPr lang="en-US" sz="3600">
              <a:solidFill>
                <a:srgbClr val="FF0000"/>
              </a:solidFill>
              <a:effectLst>
                <a:outerShdw blurRad="38100" dist="38100" dir="2700000" algn="tl">
                  <a:srgbClr val="000000"/>
                </a:outerShdw>
              </a:effectLst>
            </a:endParaRPr>
          </a:p>
        </p:txBody>
      </p:sp>
      <p:sp>
        <p:nvSpPr>
          <p:cNvPr id="484356" name="Text Box 4"/>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Your will is done up in heaven</a:t>
            </a:r>
            <a:endParaRPr lang="en-US" sz="3600">
              <a:solidFill>
                <a:srgbClr val="FF0000"/>
              </a:solidFill>
              <a:effectLst>
                <a:outerShdw blurRad="38100" dist="38100" dir="2700000" algn="tl">
                  <a:srgbClr val="000000"/>
                </a:outerShdw>
              </a:effectLst>
            </a:endParaRPr>
          </a:p>
        </p:txBody>
      </p:sp>
      <p:sp>
        <p:nvSpPr>
          <p:cNvPr id="484357" name="Text Box 5"/>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it be done here on earth</a:t>
            </a:r>
            <a:endParaRPr lang="en-US" sz="3600">
              <a:solidFill>
                <a:srgbClr val="FF0000"/>
              </a:solidFill>
              <a:effectLst>
                <a:outerShdw blurRad="38100" dist="38100" dir="2700000" algn="tl">
                  <a:srgbClr val="000000"/>
                </a:outerShdw>
              </a:effectLst>
            </a:endParaRPr>
          </a:p>
        </p:txBody>
      </p:sp>
      <p:sp>
        <p:nvSpPr>
          <p:cNvPr id="484358" name="Text Box 6"/>
          <p:cNvSpPr txBox="1">
            <a:spLocks noChangeArrowheads="1"/>
          </p:cNvSpPr>
          <p:nvPr/>
        </p:nvSpPr>
        <p:spPr bwMode="auto">
          <a:xfrm>
            <a:off x="-30480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it be done here on earth</a:t>
            </a:r>
            <a:endParaRPr lang="en-US" sz="3600">
              <a:solidFill>
                <a:srgbClr val="FF0000"/>
              </a:solidFill>
              <a:effectLst>
                <a:outerShdw blurRad="38100" dist="38100" dir="2700000" algn="tl">
                  <a:srgbClr val="000000"/>
                </a:outerShdw>
              </a:effectLst>
            </a:endParaRPr>
          </a:p>
        </p:txBody>
      </p:sp>
      <p:sp>
        <p:nvSpPr>
          <p:cNvPr id="484359" name="Text Box 7"/>
          <p:cNvSpPr txBox="1">
            <a:spLocks noChangeArrowheads="1"/>
          </p:cNvSpPr>
          <p:nvPr/>
        </p:nvSpPr>
        <p:spPr bwMode="auto">
          <a:xfrm>
            <a:off x="1828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3600">
              <a:solidFill>
                <a:srgbClr val="FF0000"/>
              </a:solidFill>
              <a:effectLst>
                <a:outerShdw blurRad="38100" dist="38100" dir="2700000" algn="tl">
                  <a:srgbClr val="C0C0C0"/>
                </a:outerShdw>
              </a:effectLst>
            </a:endParaRPr>
          </a:p>
        </p:txBody>
      </p:sp>
      <p:sp>
        <p:nvSpPr>
          <p:cNvPr id="484360" name="Text Box 8"/>
          <p:cNvSpPr txBox="1">
            <a:spLocks noChangeArrowheads="1"/>
          </p:cNvSpPr>
          <p:nvPr/>
        </p:nvSpPr>
        <p:spPr bwMode="auto">
          <a:xfrm>
            <a:off x="4495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484361" name="Text Box 9"/>
          <p:cNvSpPr txBox="1">
            <a:spLocks noChangeArrowheads="1"/>
          </p:cNvSpPr>
          <p:nvPr/>
        </p:nvSpPr>
        <p:spPr bwMode="auto">
          <a:xfrm>
            <a:off x="4114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84362" name="Text Box 10"/>
          <p:cNvSpPr txBox="1">
            <a:spLocks noChangeArrowheads="1"/>
          </p:cNvSpPr>
          <p:nvPr/>
        </p:nvSpPr>
        <p:spPr bwMode="auto">
          <a:xfrm>
            <a:off x="6096000" y="1752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G#m7(b5)</a:t>
            </a:r>
            <a:endParaRPr lang="en-US" sz="3600">
              <a:solidFill>
                <a:srgbClr val="FF0000"/>
              </a:solidFill>
              <a:effectLst>
                <a:outerShdw blurRad="38100" dist="38100" dir="2700000" algn="tl">
                  <a:srgbClr val="C0C0C0"/>
                </a:outerShdw>
              </a:effectLst>
            </a:endParaRPr>
          </a:p>
        </p:txBody>
      </p:sp>
      <p:sp>
        <p:nvSpPr>
          <p:cNvPr id="484363" name="Text Box 11"/>
          <p:cNvSpPr txBox="1">
            <a:spLocks noChangeArrowheads="1"/>
          </p:cNvSpPr>
          <p:nvPr/>
        </p:nvSpPr>
        <p:spPr bwMode="auto">
          <a:xfrm>
            <a:off x="1066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endParaRPr lang="en-US" sz="3600">
              <a:solidFill>
                <a:srgbClr val="FF0000"/>
              </a:solidFill>
              <a:effectLst>
                <a:outerShdw blurRad="38100" dist="38100" dir="2700000" algn="tl">
                  <a:srgbClr val="C0C0C0"/>
                </a:outerShdw>
              </a:effectLst>
            </a:endParaRPr>
          </a:p>
        </p:txBody>
      </p:sp>
      <p:sp>
        <p:nvSpPr>
          <p:cNvPr id="484364" name="Text Box 12"/>
          <p:cNvSpPr txBox="1">
            <a:spLocks noChangeArrowheads="1"/>
          </p:cNvSpPr>
          <p:nvPr/>
        </p:nvSpPr>
        <p:spPr bwMode="auto">
          <a:xfrm>
            <a:off x="22860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A/G</a:t>
            </a:r>
            <a:endParaRPr lang="en-US" sz="3600">
              <a:solidFill>
                <a:srgbClr val="FF0000"/>
              </a:solidFill>
              <a:effectLst>
                <a:outerShdw blurRad="38100" dist="38100" dir="2700000" algn="tl">
                  <a:srgbClr val="C0C0C0"/>
                </a:outerShdw>
              </a:effectLst>
            </a:endParaRPr>
          </a:p>
        </p:txBody>
      </p:sp>
      <p:sp>
        <p:nvSpPr>
          <p:cNvPr id="484365" name="Text Box 13"/>
          <p:cNvSpPr txBox="1">
            <a:spLocks noChangeArrowheads="1"/>
          </p:cNvSpPr>
          <p:nvPr/>
        </p:nvSpPr>
        <p:spPr bwMode="auto">
          <a:xfrm>
            <a:off x="19812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a:t>
            </a:r>
            <a:endParaRPr lang="en-US" sz="3600">
              <a:solidFill>
                <a:srgbClr val="FF0000"/>
              </a:solidFill>
              <a:effectLst>
                <a:outerShdw blurRad="38100" dist="38100" dir="2700000" algn="tl">
                  <a:srgbClr val="C0C0C0"/>
                </a:outerShdw>
              </a:effectLst>
            </a:endParaRPr>
          </a:p>
        </p:txBody>
      </p:sp>
      <p:sp>
        <p:nvSpPr>
          <p:cNvPr id="484366" name="Text Box 14"/>
          <p:cNvSpPr txBox="1">
            <a:spLocks noChangeArrowheads="1"/>
          </p:cNvSpPr>
          <p:nvPr/>
        </p:nvSpPr>
        <p:spPr bwMode="auto">
          <a:xfrm>
            <a:off x="64770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484367" name="Text Box 15"/>
          <p:cNvSpPr txBox="1">
            <a:spLocks noChangeArrowheads="1"/>
          </p:cNvSpPr>
          <p:nvPr/>
        </p:nvSpPr>
        <p:spPr bwMode="auto">
          <a:xfrm>
            <a:off x="20574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endParaRPr lang="en-US" sz="3600">
              <a:solidFill>
                <a:srgbClr val="FF0000"/>
              </a:solidFill>
              <a:effectLst>
                <a:outerShdw blurRad="38100" dist="38100" dir="2700000" algn="tl">
                  <a:srgbClr val="C0C0C0"/>
                </a:outerShdw>
              </a:effectLst>
            </a:endParaRPr>
          </a:p>
        </p:txBody>
      </p:sp>
      <p:sp>
        <p:nvSpPr>
          <p:cNvPr id="484368" name="Text Box 16"/>
          <p:cNvSpPr txBox="1">
            <a:spLocks noChangeArrowheads="1"/>
          </p:cNvSpPr>
          <p:nvPr/>
        </p:nvSpPr>
        <p:spPr bwMode="auto">
          <a:xfrm>
            <a:off x="61722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3600">
              <a:solidFill>
                <a:srgbClr val="FF0000"/>
              </a:solidFill>
              <a:effectLst>
                <a:outerShdw blurRad="38100" dist="38100" dir="2700000" algn="tl">
                  <a:srgbClr val="C0C0C0"/>
                </a:outerShdw>
              </a:effectLst>
            </a:endParaRPr>
          </a:p>
        </p:txBody>
      </p:sp>
      <p:sp>
        <p:nvSpPr>
          <p:cNvPr id="484369" name="Text Box 17"/>
          <p:cNvSpPr txBox="1">
            <a:spLocks noChangeArrowheads="1"/>
          </p:cNvSpPr>
          <p:nvPr/>
        </p:nvSpPr>
        <p:spPr bwMode="auto">
          <a:xfrm>
            <a:off x="17526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
        <p:nvSpPr>
          <p:cNvPr id="484370" name="Text Box 18"/>
          <p:cNvSpPr txBox="1">
            <a:spLocks noChangeArrowheads="1"/>
          </p:cNvSpPr>
          <p:nvPr/>
        </p:nvSpPr>
        <p:spPr bwMode="auto">
          <a:xfrm>
            <a:off x="56388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4371" name="Text Box 19"/>
          <p:cNvSpPr txBox="1">
            <a:spLocks noChangeArrowheads="1"/>
          </p:cNvSpPr>
          <p:nvPr/>
        </p:nvSpPr>
        <p:spPr bwMode="auto">
          <a:xfrm>
            <a:off x="69342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G2/B</a:t>
            </a:r>
            <a:endParaRPr lang="en-US" sz="3600">
              <a:solidFill>
                <a:srgbClr val="FF0000"/>
              </a:solidFill>
              <a:effectLst>
                <a:outerShdw blurRad="38100" dist="38100" dir="2700000" algn="tl">
                  <a:srgbClr val="C0C0C0"/>
                </a:outerShdw>
              </a:effectLst>
            </a:endParaRPr>
          </a:p>
        </p:txBody>
      </p:sp>
      <p:sp>
        <p:nvSpPr>
          <p:cNvPr id="484372" name="Text Box 20"/>
          <p:cNvSpPr txBox="1">
            <a:spLocks noChangeArrowheads="1"/>
          </p:cNvSpPr>
          <p:nvPr/>
        </p:nvSpPr>
        <p:spPr bwMode="auto">
          <a:xfrm>
            <a:off x="80010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A2/C#</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486403"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486404" name="Text Box 4"/>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486405" name="Text Box 5"/>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and majesty</a:t>
            </a:r>
            <a:endParaRPr lang="en-US" sz="3600">
              <a:solidFill>
                <a:srgbClr val="FF0000"/>
              </a:solidFill>
              <a:effectLst>
                <a:outerShdw blurRad="38100" dist="38100" dir="2700000" algn="tl">
                  <a:srgbClr val="000000"/>
                </a:outerShdw>
              </a:effectLst>
            </a:endParaRPr>
          </a:p>
        </p:txBody>
      </p:sp>
      <p:sp>
        <p:nvSpPr>
          <p:cNvPr id="486406" name="Text Box 6"/>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Divine authority</a:t>
            </a:r>
            <a:endParaRPr lang="en-US" sz="3600">
              <a:solidFill>
                <a:srgbClr val="FF0000"/>
              </a:solidFill>
              <a:effectLst>
                <a:outerShdw blurRad="38100" dist="38100" dir="2700000" algn="tl">
                  <a:srgbClr val="000000"/>
                </a:outerShdw>
              </a:effectLst>
            </a:endParaRPr>
          </a:p>
        </p:txBody>
      </p:sp>
      <p:sp>
        <p:nvSpPr>
          <p:cNvPr id="486407" name="Text Box 7"/>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486408" name="Text Box 8"/>
          <p:cNvSpPr txBox="1">
            <a:spLocks noChangeArrowheads="1"/>
          </p:cNvSpPr>
          <p:nvPr/>
        </p:nvSpPr>
        <p:spPr bwMode="auto">
          <a:xfrm>
            <a:off x="20574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6409" name="Text Box 9"/>
          <p:cNvSpPr txBox="1">
            <a:spLocks noChangeArrowheads="1"/>
          </p:cNvSpPr>
          <p:nvPr/>
        </p:nvSpPr>
        <p:spPr bwMode="auto">
          <a:xfrm>
            <a:off x="5257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86410" name="Text Box 10"/>
          <p:cNvSpPr txBox="1">
            <a:spLocks noChangeArrowheads="1"/>
          </p:cNvSpPr>
          <p:nvPr/>
        </p:nvSpPr>
        <p:spPr bwMode="auto">
          <a:xfrm>
            <a:off x="65532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486411" name="Text Box 11"/>
          <p:cNvSpPr txBox="1">
            <a:spLocks noChangeArrowheads="1"/>
          </p:cNvSpPr>
          <p:nvPr/>
        </p:nvSpPr>
        <p:spPr bwMode="auto">
          <a:xfrm>
            <a:off x="1905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3600">
              <a:solidFill>
                <a:srgbClr val="FF0000"/>
              </a:solidFill>
              <a:effectLst>
                <a:outerShdw blurRad="38100" dist="38100" dir="2700000" algn="tl">
                  <a:srgbClr val="C0C0C0"/>
                </a:outerShdw>
              </a:effectLst>
            </a:endParaRPr>
          </a:p>
        </p:txBody>
      </p:sp>
      <p:sp>
        <p:nvSpPr>
          <p:cNvPr id="486412" name="Text Box 12"/>
          <p:cNvSpPr txBox="1">
            <a:spLocks noChangeArrowheads="1"/>
          </p:cNvSpPr>
          <p:nvPr/>
        </p:nvSpPr>
        <p:spPr bwMode="auto">
          <a:xfrm>
            <a:off x="33528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G2/B</a:t>
            </a:r>
            <a:endParaRPr lang="en-US" sz="3600">
              <a:solidFill>
                <a:srgbClr val="FF0000"/>
              </a:solidFill>
              <a:effectLst>
                <a:outerShdw blurRad="38100" dist="38100" dir="2700000" algn="tl">
                  <a:srgbClr val="C0C0C0"/>
                </a:outerShdw>
              </a:effectLst>
            </a:endParaRPr>
          </a:p>
        </p:txBody>
      </p:sp>
      <p:sp>
        <p:nvSpPr>
          <p:cNvPr id="486413" name="Text Box 13"/>
          <p:cNvSpPr txBox="1">
            <a:spLocks noChangeArrowheads="1"/>
          </p:cNvSpPr>
          <p:nvPr/>
        </p:nvSpPr>
        <p:spPr bwMode="auto">
          <a:xfrm>
            <a:off x="43434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endParaRPr lang="en-US" sz="3600">
              <a:solidFill>
                <a:srgbClr val="FF0000"/>
              </a:solidFill>
              <a:effectLst>
                <a:outerShdw blurRad="38100" dist="38100" dir="2700000" algn="tl">
                  <a:srgbClr val="C0C0C0"/>
                </a:outerShdw>
              </a:effectLst>
            </a:endParaRPr>
          </a:p>
        </p:txBody>
      </p:sp>
      <p:sp>
        <p:nvSpPr>
          <p:cNvPr id="486414" name="Text Box 14"/>
          <p:cNvSpPr txBox="1">
            <a:spLocks noChangeArrowheads="1"/>
          </p:cNvSpPr>
          <p:nvPr/>
        </p:nvSpPr>
        <p:spPr bwMode="auto">
          <a:xfrm>
            <a:off x="5715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6415" name="Text Box 15"/>
          <p:cNvSpPr txBox="1">
            <a:spLocks noChangeArrowheads="1"/>
          </p:cNvSpPr>
          <p:nvPr/>
        </p:nvSpPr>
        <p:spPr bwMode="auto">
          <a:xfrm>
            <a:off x="69342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G2/B</a:t>
            </a:r>
            <a:endParaRPr lang="en-US" sz="3600">
              <a:solidFill>
                <a:srgbClr val="FF0000"/>
              </a:solidFill>
              <a:effectLst>
                <a:outerShdw blurRad="38100" dist="38100" dir="2700000" algn="tl">
                  <a:srgbClr val="C0C0C0"/>
                </a:outerShdw>
              </a:effectLst>
            </a:endParaRPr>
          </a:p>
        </p:txBody>
      </p:sp>
      <p:sp>
        <p:nvSpPr>
          <p:cNvPr id="486416" name="Text Box 16"/>
          <p:cNvSpPr txBox="1">
            <a:spLocks noChangeArrowheads="1"/>
          </p:cNvSpPr>
          <p:nvPr/>
        </p:nvSpPr>
        <p:spPr bwMode="auto">
          <a:xfrm>
            <a:off x="8001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endParaRPr lang="en-US" sz="3600">
              <a:solidFill>
                <a:srgbClr val="FF0000"/>
              </a:solidFill>
              <a:effectLst>
                <a:outerShdw blurRad="38100" dist="38100" dir="2700000" algn="tl">
                  <a:srgbClr val="C0C0C0"/>
                </a:outerShdw>
              </a:effectLst>
            </a:endParaRPr>
          </a:p>
        </p:txBody>
      </p:sp>
      <p:sp>
        <p:nvSpPr>
          <p:cNvPr id="486417" name="Text Box 17"/>
          <p:cNvSpPr txBox="1">
            <a:spLocks noChangeArrowheads="1"/>
          </p:cNvSpPr>
          <p:nvPr/>
        </p:nvSpPr>
        <p:spPr bwMode="auto">
          <a:xfrm>
            <a:off x="21336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486418" name="Text Box 18"/>
          <p:cNvSpPr txBox="1">
            <a:spLocks noChangeArrowheads="1"/>
          </p:cNvSpPr>
          <p:nvPr/>
        </p:nvSpPr>
        <p:spPr bwMode="auto">
          <a:xfrm>
            <a:off x="54102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486419" name="Text Box 19"/>
          <p:cNvSpPr txBox="1">
            <a:spLocks noChangeArrowheads="1"/>
          </p:cNvSpPr>
          <p:nvPr/>
        </p:nvSpPr>
        <p:spPr bwMode="auto">
          <a:xfrm>
            <a:off x="67818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486420" name="Text Box 20"/>
          <p:cNvSpPr txBox="1">
            <a:spLocks noChangeArrowheads="1"/>
          </p:cNvSpPr>
          <p:nvPr/>
        </p:nvSpPr>
        <p:spPr bwMode="auto">
          <a:xfrm>
            <a:off x="27432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endParaRPr lang="en-US" sz="3600">
              <a:solidFill>
                <a:srgbClr val="FF0000"/>
              </a:solidFill>
              <a:effectLst>
                <a:outerShdw blurRad="38100" dist="38100" dir="2700000" algn="tl">
                  <a:srgbClr val="C0C0C0"/>
                </a:outerShdw>
              </a:effectLst>
            </a:endParaRPr>
          </a:p>
        </p:txBody>
      </p:sp>
      <p:sp>
        <p:nvSpPr>
          <p:cNvPr id="486421" name="Text Box 21"/>
          <p:cNvSpPr txBox="1">
            <a:spLocks noChangeArrowheads="1"/>
          </p:cNvSpPr>
          <p:nvPr/>
        </p:nvSpPr>
        <p:spPr bwMode="auto">
          <a:xfrm>
            <a:off x="29718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3600">
              <a:solidFill>
                <a:srgbClr val="FF0000"/>
              </a:solidFill>
              <a:effectLst>
                <a:outerShdw blurRad="38100" dist="38100" dir="2700000" algn="tl">
                  <a:srgbClr val="C0C0C0"/>
                </a:outerShdw>
              </a:effectLst>
            </a:endParaRPr>
          </a:p>
        </p:txBody>
      </p:sp>
      <p:sp>
        <p:nvSpPr>
          <p:cNvPr id="486422" name="Text Box 22"/>
          <p:cNvSpPr txBox="1">
            <a:spLocks noChangeArrowheads="1"/>
          </p:cNvSpPr>
          <p:nvPr/>
        </p:nvSpPr>
        <p:spPr bwMode="auto">
          <a:xfrm>
            <a:off x="2286000" y="548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endParaRPr lang="en-US" sz="3600">
              <a:solidFill>
                <a:srgbClr val="FF0000"/>
              </a:solidFill>
              <a:effectLst>
                <a:outerShdw blurRad="38100" dist="38100" dir="2700000" algn="tl">
                  <a:srgbClr val="C0C0C0"/>
                </a:outerShdw>
              </a:effectLst>
            </a:endParaRPr>
          </a:p>
        </p:txBody>
      </p:sp>
      <p:sp>
        <p:nvSpPr>
          <p:cNvPr id="486423" name="Text Box 23"/>
          <p:cNvSpPr txBox="1">
            <a:spLocks noChangeArrowheads="1"/>
          </p:cNvSpPr>
          <p:nvPr/>
        </p:nvSpPr>
        <p:spPr bwMode="auto">
          <a:xfrm>
            <a:off x="5791200" y="556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Anointing fall on me, Anointing fall on me</a:t>
            </a:r>
            <a:endParaRPr lang="en-US" sz="4000" b="1">
              <a:solidFill>
                <a:schemeClr val="bg1"/>
              </a:solidFill>
              <a:effectLst>
                <a:outerShdw blurRad="38100" dist="38100" dir="2700000" algn="tl">
                  <a:srgbClr val="000000"/>
                </a:outerShdw>
              </a:effectLst>
            </a:endParaRPr>
          </a:p>
        </p:txBody>
      </p:sp>
      <p:sp>
        <p:nvSpPr>
          <p:cNvPr id="485379" name="Text Box 3"/>
          <p:cNvSpPr txBox="1">
            <a:spLocks noChangeArrowheads="1"/>
          </p:cNvSpPr>
          <p:nvPr/>
        </p:nvSpPr>
        <p:spPr bwMode="auto">
          <a:xfrm>
            <a:off x="0" y="1066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a:t>
            </a:r>
          </a:p>
        </p:txBody>
      </p:sp>
      <p:sp>
        <p:nvSpPr>
          <p:cNvPr id="485380" name="Text Box 4"/>
          <p:cNvSpPr txBox="1">
            <a:spLocks noChangeArrowheads="1"/>
          </p:cNvSpPr>
          <p:nvPr/>
        </p:nvSpPr>
        <p:spPr bwMode="auto">
          <a:xfrm>
            <a:off x="0" y="137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Let the power of the Holy Ghost fall on me</a:t>
            </a:r>
          </a:p>
        </p:txBody>
      </p:sp>
      <p:sp>
        <p:nvSpPr>
          <p:cNvPr id="485381" name="Text Box 5"/>
          <p:cNvSpPr txBox="1">
            <a:spLocks noChangeArrowheads="1"/>
          </p:cNvSpPr>
          <p:nvPr/>
        </p:nvSpPr>
        <p:spPr bwMode="auto">
          <a:xfrm>
            <a:off x="0" y="2362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Anointing fall on me.</a:t>
            </a:r>
          </a:p>
        </p:txBody>
      </p:sp>
      <p:sp>
        <p:nvSpPr>
          <p:cNvPr id="485382" name="Text Box 6"/>
          <p:cNvSpPr txBox="1">
            <a:spLocks noChangeArrowheads="1"/>
          </p:cNvSpPr>
          <p:nvPr/>
        </p:nvSpPr>
        <p:spPr bwMode="auto">
          <a:xfrm>
            <a:off x="0" y="3200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Touch my hands, my mouth and my heart</a:t>
            </a:r>
          </a:p>
        </p:txBody>
      </p:sp>
      <p:sp>
        <p:nvSpPr>
          <p:cNvPr id="485383" name="Text Box 7"/>
          <p:cNvSpPr txBox="1">
            <a:spLocks noChangeArrowheads="1"/>
          </p:cNvSpPr>
          <p:nvPr/>
        </p:nvSpPr>
        <p:spPr bwMode="auto">
          <a:xfrm>
            <a:off x="0" y="426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Fill my life Lord every part</a:t>
            </a:r>
          </a:p>
        </p:txBody>
      </p:sp>
      <p:sp>
        <p:nvSpPr>
          <p:cNvPr id="485384" name="Text Box 8"/>
          <p:cNvSpPr txBox="1">
            <a:spLocks noChangeArrowheads="1"/>
          </p:cNvSpPr>
          <p:nvPr/>
        </p:nvSpPr>
        <p:spPr bwMode="auto">
          <a:xfrm>
            <a:off x="0" y="518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Let the power of the Holy Ghost fall on me</a:t>
            </a:r>
          </a:p>
        </p:txBody>
      </p:sp>
      <p:sp>
        <p:nvSpPr>
          <p:cNvPr id="485385" name="Text Box 9"/>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Anointing fall on me</a:t>
            </a:r>
          </a:p>
        </p:txBody>
      </p:sp>
      <p:sp>
        <p:nvSpPr>
          <p:cNvPr id="485386" name="Text Box 10"/>
          <p:cNvSpPr txBox="1">
            <a:spLocks noChangeArrowheads="1"/>
          </p:cNvSpPr>
          <p:nvPr/>
        </p:nvSpPr>
        <p:spPr bwMode="auto">
          <a:xfrm>
            <a:off x="6477000" y="990600"/>
            <a:ext cx="11445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GMag7</a:t>
            </a:r>
          </a:p>
        </p:txBody>
      </p:sp>
      <p:sp>
        <p:nvSpPr>
          <p:cNvPr id="485387" name="Text Box 11"/>
          <p:cNvSpPr txBox="1">
            <a:spLocks noChangeArrowheads="1"/>
          </p:cNvSpPr>
          <p:nvPr/>
        </p:nvSpPr>
        <p:spPr bwMode="auto">
          <a:xfrm>
            <a:off x="0" y="0"/>
            <a:ext cx="464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Gmaj7 F#m7 Bm7 Em7           G/A        </a:t>
            </a:r>
          </a:p>
        </p:txBody>
      </p:sp>
      <p:sp>
        <p:nvSpPr>
          <p:cNvPr id="485388" name="Text Box 12"/>
          <p:cNvSpPr txBox="1">
            <a:spLocks noChangeArrowheads="1"/>
          </p:cNvSpPr>
          <p:nvPr/>
        </p:nvSpPr>
        <p:spPr bwMode="auto">
          <a:xfrm>
            <a:off x="4495800" y="0"/>
            <a:ext cx="464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A/G  F#m7 Bm7 Em7           G/A        </a:t>
            </a:r>
          </a:p>
        </p:txBody>
      </p:sp>
      <p:sp>
        <p:nvSpPr>
          <p:cNvPr id="485389" name="Text Box 13"/>
          <p:cNvSpPr txBox="1">
            <a:spLocks noChangeArrowheads="1"/>
          </p:cNvSpPr>
          <p:nvPr/>
        </p:nvSpPr>
        <p:spPr bwMode="auto">
          <a:xfrm>
            <a:off x="1752600" y="1066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C/D</a:t>
            </a:r>
          </a:p>
        </p:txBody>
      </p:sp>
      <p:sp>
        <p:nvSpPr>
          <p:cNvPr id="485390" name="Text Box 14"/>
          <p:cNvSpPr txBox="1">
            <a:spLocks noChangeArrowheads="1"/>
          </p:cNvSpPr>
          <p:nvPr/>
        </p:nvSpPr>
        <p:spPr bwMode="auto">
          <a:xfrm>
            <a:off x="4267200" y="1066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D9/F#</a:t>
            </a:r>
          </a:p>
        </p:txBody>
      </p:sp>
      <p:sp>
        <p:nvSpPr>
          <p:cNvPr id="485391" name="Text Box 15"/>
          <p:cNvSpPr txBox="1">
            <a:spLocks noChangeArrowheads="1"/>
          </p:cNvSpPr>
          <p:nvPr/>
        </p:nvSpPr>
        <p:spPr bwMode="auto">
          <a:xfrm>
            <a:off x="8304213" y="1066800"/>
            <a:ext cx="839787"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C9</a:t>
            </a:r>
          </a:p>
        </p:txBody>
      </p:sp>
      <p:sp>
        <p:nvSpPr>
          <p:cNvPr id="485392" name="Text Box 16"/>
          <p:cNvSpPr txBox="1">
            <a:spLocks noChangeArrowheads="1"/>
          </p:cNvSpPr>
          <p:nvPr/>
        </p:nvSpPr>
        <p:spPr bwMode="auto">
          <a:xfrm>
            <a:off x="2362200" y="1981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Bm7       E9</a:t>
            </a:r>
          </a:p>
        </p:txBody>
      </p:sp>
      <p:sp>
        <p:nvSpPr>
          <p:cNvPr id="485393" name="Text Box 17"/>
          <p:cNvSpPr txBox="1">
            <a:spLocks noChangeArrowheads="1"/>
          </p:cNvSpPr>
          <p:nvPr/>
        </p:nvSpPr>
        <p:spPr bwMode="auto">
          <a:xfrm>
            <a:off x="4495800" y="1981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G/A</a:t>
            </a:r>
          </a:p>
        </p:txBody>
      </p:sp>
      <p:sp>
        <p:nvSpPr>
          <p:cNvPr id="485394" name="Text Box 18"/>
          <p:cNvSpPr txBox="1">
            <a:spLocks noChangeArrowheads="1"/>
          </p:cNvSpPr>
          <p:nvPr/>
        </p:nvSpPr>
        <p:spPr bwMode="auto">
          <a:xfrm>
            <a:off x="5791200" y="2057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p>
        </p:txBody>
      </p:sp>
      <p:sp>
        <p:nvSpPr>
          <p:cNvPr id="485395" name="Text Box 19"/>
          <p:cNvSpPr txBox="1">
            <a:spLocks noChangeArrowheads="1"/>
          </p:cNvSpPr>
          <p:nvPr/>
        </p:nvSpPr>
        <p:spPr bwMode="auto">
          <a:xfrm>
            <a:off x="0" y="2819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F#m7</a:t>
            </a:r>
          </a:p>
        </p:txBody>
      </p:sp>
      <p:sp>
        <p:nvSpPr>
          <p:cNvPr id="485396" name="Text Box 20"/>
          <p:cNvSpPr txBox="1">
            <a:spLocks noChangeArrowheads="1"/>
          </p:cNvSpPr>
          <p:nvPr/>
        </p:nvSpPr>
        <p:spPr bwMode="auto">
          <a:xfrm>
            <a:off x="2667000" y="2971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Bm7</a:t>
            </a:r>
          </a:p>
        </p:txBody>
      </p:sp>
      <p:sp>
        <p:nvSpPr>
          <p:cNvPr id="485397" name="Text Box 21"/>
          <p:cNvSpPr txBox="1">
            <a:spLocks noChangeArrowheads="1"/>
          </p:cNvSpPr>
          <p:nvPr/>
        </p:nvSpPr>
        <p:spPr bwMode="auto">
          <a:xfrm>
            <a:off x="4724400" y="2971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Em7</a:t>
            </a:r>
          </a:p>
        </p:txBody>
      </p:sp>
      <p:sp>
        <p:nvSpPr>
          <p:cNvPr id="485398" name="Text Box 22"/>
          <p:cNvSpPr txBox="1">
            <a:spLocks noChangeArrowheads="1"/>
          </p:cNvSpPr>
          <p:nvPr/>
        </p:nvSpPr>
        <p:spPr bwMode="auto">
          <a:xfrm>
            <a:off x="7924800" y="2819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G/A</a:t>
            </a:r>
          </a:p>
        </p:txBody>
      </p:sp>
      <p:sp>
        <p:nvSpPr>
          <p:cNvPr id="485399" name="Text Box 23"/>
          <p:cNvSpPr txBox="1">
            <a:spLocks noChangeArrowheads="1"/>
          </p:cNvSpPr>
          <p:nvPr/>
        </p:nvSpPr>
        <p:spPr bwMode="auto">
          <a:xfrm>
            <a:off x="0" y="3962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A/G</a:t>
            </a:r>
          </a:p>
        </p:txBody>
      </p:sp>
      <p:sp>
        <p:nvSpPr>
          <p:cNvPr id="485400" name="Text Box 24"/>
          <p:cNvSpPr txBox="1">
            <a:spLocks noChangeArrowheads="1"/>
          </p:cNvSpPr>
          <p:nvPr/>
        </p:nvSpPr>
        <p:spPr bwMode="auto">
          <a:xfrm>
            <a:off x="1447800" y="3810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F#m7</a:t>
            </a:r>
          </a:p>
        </p:txBody>
      </p:sp>
      <p:sp>
        <p:nvSpPr>
          <p:cNvPr id="485401" name="Text Box 25"/>
          <p:cNvSpPr txBox="1">
            <a:spLocks noChangeArrowheads="1"/>
          </p:cNvSpPr>
          <p:nvPr/>
        </p:nvSpPr>
        <p:spPr bwMode="auto">
          <a:xfrm>
            <a:off x="3048000" y="3886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Bm7</a:t>
            </a:r>
          </a:p>
        </p:txBody>
      </p:sp>
      <p:sp>
        <p:nvSpPr>
          <p:cNvPr id="485402" name="Text Box 26"/>
          <p:cNvSpPr txBox="1">
            <a:spLocks noChangeArrowheads="1"/>
          </p:cNvSpPr>
          <p:nvPr/>
        </p:nvSpPr>
        <p:spPr bwMode="auto">
          <a:xfrm>
            <a:off x="4724400" y="3810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Em7</a:t>
            </a:r>
          </a:p>
        </p:txBody>
      </p:sp>
      <p:sp>
        <p:nvSpPr>
          <p:cNvPr id="485403" name="Text Box 27"/>
          <p:cNvSpPr txBox="1">
            <a:spLocks noChangeArrowheads="1"/>
          </p:cNvSpPr>
          <p:nvPr/>
        </p:nvSpPr>
        <p:spPr bwMode="auto">
          <a:xfrm>
            <a:off x="6553200" y="3962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G/A</a:t>
            </a:r>
          </a:p>
        </p:txBody>
      </p:sp>
      <p:sp>
        <p:nvSpPr>
          <p:cNvPr id="485404" name="Text Box 28"/>
          <p:cNvSpPr txBox="1">
            <a:spLocks noChangeArrowheads="1"/>
          </p:cNvSpPr>
          <p:nvPr/>
        </p:nvSpPr>
        <p:spPr bwMode="auto">
          <a:xfrm>
            <a:off x="0" y="4648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a:t>
            </a:r>
          </a:p>
        </p:txBody>
      </p:sp>
      <p:sp>
        <p:nvSpPr>
          <p:cNvPr id="485405" name="Text Box 29"/>
          <p:cNvSpPr txBox="1">
            <a:spLocks noChangeArrowheads="1"/>
          </p:cNvSpPr>
          <p:nvPr/>
        </p:nvSpPr>
        <p:spPr bwMode="auto">
          <a:xfrm>
            <a:off x="1828800" y="4876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Am7</a:t>
            </a:r>
          </a:p>
        </p:txBody>
      </p:sp>
      <p:sp>
        <p:nvSpPr>
          <p:cNvPr id="485406" name="Text Box 30"/>
          <p:cNvSpPr txBox="1">
            <a:spLocks noChangeArrowheads="1"/>
          </p:cNvSpPr>
          <p:nvPr/>
        </p:nvSpPr>
        <p:spPr bwMode="auto">
          <a:xfrm>
            <a:off x="4648200" y="49530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C/D</a:t>
            </a:r>
          </a:p>
        </p:txBody>
      </p:sp>
      <p:sp>
        <p:nvSpPr>
          <p:cNvPr id="485407" name="Text Box 31"/>
          <p:cNvSpPr txBox="1">
            <a:spLocks noChangeArrowheads="1"/>
          </p:cNvSpPr>
          <p:nvPr/>
        </p:nvSpPr>
        <p:spPr bwMode="auto">
          <a:xfrm>
            <a:off x="5715000" y="4876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D9/F#</a:t>
            </a:r>
          </a:p>
        </p:txBody>
      </p:sp>
      <p:sp>
        <p:nvSpPr>
          <p:cNvPr id="485408" name="Text Box 32"/>
          <p:cNvSpPr txBox="1">
            <a:spLocks noChangeArrowheads="1"/>
          </p:cNvSpPr>
          <p:nvPr/>
        </p:nvSpPr>
        <p:spPr bwMode="auto">
          <a:xfrm>
            <a:off x="6781800" y="4876800"/>
            <a:ext cx="11445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GMag7</a:t>
            </a:r>
          </a:p>
        </p:txBody>
      </p:sp>
      <p:sp>
        <p:nvSpPr>
          <p:cNvPr id="485409" name="Text Box 33"/>
          <p:cNvSpPr txBox="1">
            <a:spLocks noChangeArrowheads="1"/>
          </p:cNvSpPr>
          <p:nvPr/>
        </p:nvSpPr>
        <p:spPr bwMode="auto">
          <a:xfrm>
            <a:off x="6629400" y="59436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FF0000"/>
                </a:solidFill>
                <a:effectLst>
                  <a:outerShdw blurRad="38100" dist="38100" dir="2700000" algn="tl">
                    <a:srgbClr val="C0C0C0"/>
                  </a:outerShdw>
                </a:effectLst>
              </a:rPr>
              <a:t>GMaj7  A/G</a:t>
            </a:r>
            <a:endParaRPr lang="en-US">
              <a:solidFill>
                <a:srgbClr val="FF0000"/>
              </a:solidFill>
              <a:effectLst>
                <a:outerShdw blurRad="38100" dist="38100" dir="2700000" algn="tl">
                  <a:srgbClr val="C0C0C0"/>
                </a:outerShdw>
              </a:effectLst>
            </a:endParaRPr>
          </a:p>
        </p:txBody>
      </p:sp>
      <p:sp>
        <p:nvSpPr>
          <p:cNvPr id="485410" name="Text Box 34"/>
          <p:cNvSpPr txBox="1">
            <a:spLocks noChangeArrowheads="1"/>
          </p:cNvSpPr>
          <p:nvPr/>
        </p:nvSpPr>
        <p:spPr bwMode="auto">
          <a:xfrm>
            <a:off x="8304213" y="4876800"/>
            <a:ext cx="839787"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C9</a:t>
            </a:r>
          </a:p>
        </p:txBody>
      </p:sp>
      <p:sp>
        <p:nvSpPr>
          <p:cNvPr id="485411" name="Text Box 35"/>
          <p:cNvSpPr txBox="1">
            <a:spLocks noChangeArrowheads="1"/>
          </p:cNvSpPr>
          <p:nvPr/>
        </p:nvSpPr>
        <p:spPr bwMode="auto">
          <a:xfrm>
            <a:off x="2667000" y="5791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Bm7       E9</a:t>
            </a:r>
          </a:p>
        </p:txBody>
      </p:sp>
      <p:sp>
        <p:nvSpPr>
          <p:cNvPr id="485412" name="Text Box 36"/>
          <p:cNvSpPr txBox="1">
            <a:spLocks noChangeArrowheads="1"/>
          </p:cNvSpPr>
          <p:nvPr/>
        </p:nvSpPr>
        <p:spPr bwMode="auto">
          <a:xfrm>
            <a:off x="4572000" y="5867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G/A</a:t>
            </a:r>
          </a:p>
        </p:txBody>
      </p:sp>
      <p:sp>
        <p:nvSpPr>
          <p:cNvPr id="485413" name="Text Box 37"/>
          <p:cNvSpPr txBox="1">
            <a:spLocks noChangeArrowheads="1"/>
          </p:cNvSpPr>
          <p:nvPr/>
        </p:nvSpPr>
        <p:spPr bwMode="auto">
          <a:xfrm>
            <a:off x="5943600" y="58674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D</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let us worship and bow down,</a:t>
            </a:r>
          </a:p>
        </p:txBody>
      </p:sp>
      <p:sp>
        <p:nvSpPr>
          <p:cNvPr id="487427"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Us kneel before the Lord our God our Maker</a:t>
            </a:r>
          </a:p>
        </p:txBody>
      </p:sp>
      <p:sp>
        <p:nvSpPr>
          <p:cNvPr id="487428" name="Text Box 4"/>
          <p:cNvSpPr txBox="1">
            <a:spLocks noChangeArrowheads="1"/>
          </p:cNvSpPr>
          <p:nvPr/>
        </p:nvSpPr>
        <p:spPr bwMode="auto">
          <a:xfrm>
            <a:off x="3276600" y="1981200"/>
            <a:ext cx="2286000" cy="579438"/>
          </a:xfrm>
          <a:prstGeom prst="rect">
            <a:avLst/>
          </a:prstGeom>
          <a:noFill/>
          <a:ln w="9525">
            <a:noFill/>
            <a:miter lim="800000"/>
            <a:headEnd/>
            <a:tailEnd/>
          </a:ln>
          <a:effectLst/>
        </p:spPr>
        <p:txBody>
          <a:bodyPr>
            <a:spAutoFit/>
          </a:bodyPr>
          <a:lstStyle/>
          <a:p>
            <a:pPr algn="ctr">
              <a:spcBef>
                <a:spcPct val="50000"/>
              </a:spcBef>
              <a:defRPr/>
            </a:pPr>
            <a:r>
              <a:rPr lang="en-US" sz="3200" i="1">
                <a:solidFill>
                  <a:schemeClr val="bg1"/>
                </a:solidFill>
                <a:effectLst>
                  <a:outerShdw blurRad="38100" dist="38100" dir="2700000" algn="tl">
                    <a:srgbClr val="000000"/>
                  </a:outerShdw>
                </a:effectLst>
              </a:rPr>
              <a:t>Repeat</a:t>
            </a:r>
            <a:endParaRPr lang="en-US" sz="3200">
              <a:solidFill>
                <a:schemeClr val="bg1"/>
              </a:solidFill>
              <a:effectLst>
                <a:outerShdw blurRad="38100" dist="38100" dir="2700000" algn="tl">
                  <a:srgbClr val="000000"/>
                </a:outerShdw>
              </a:effectLst>
            </a:endParaRPr>
          </a:p>
        </p:txBody>
      </p:sp>
      <p:sp>
        <p:nvSpPr>
          <p:cNvPr id="487429" name="Text Box 5"/>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He is our God </a:t>
            </a:r>
          </a:p>
        </p:txBody>
      </p:sp>
      <p:sp>
        <p:nvSpPr>
          <p:cNvPr id="487430" name="Text Box 6"/>
          <p:cNvSpPr txBox="1">
            <a:spLocks noChangeArrowheads="1"/>
          </p:cNvSpPr>
          <p:nvPr/>
        </p:nvSpPr>
        <p:spPr bwMode="auto">
          <a:xfrm>
            <a:off x="838200" y="3810000"/>
            <a:ext cx="7467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we are the people of His pasture</a:t>
            </a:r>
          </a:p>
        </p:txBody>
      </p:sp>
      <p:sp>
        <p:nvSpPr>
          <p:cNvPr id="487431" name="Text Box 7"/>
          <p:cNvSpPr txBox="1">
            <a:spLocks noChangeArrowheads="1"/>
          </p:cNvSpPr>
          <p:nvPr/>
        </p:nvSpPr>
        <p:spPr bwMode="auto">
          <a:xfrm>
            <a:off x="2743200" y="4343400"/>
            <a:ext cx="3505200" cy="579438"/>
          </a:xfrm>
          <a:prstGeom prst="rect">
            <a:avLst/>
          </a:prstGeom>
          <a:noFill/>
          <a:ln w="9525">
            <a:noFill/>
            <a:miter lim="800000"/>
            <a:headEnd/>
            <a:tailEnd/>
          </a:ln>
          <a:effectLst/>
        </p:spPr>
        <p:txBody>
          <a:bodyPr>
            <a:spAutoFit/>
          </a:bodyPr>
          <a:lstStyle/>
          <a:p>
            <a:pPr algn="ctr">
              <a:spcBef>
                <a:spcPct val="50000"/>
              </a:spcBef>
              <a:defRPr/>
            </a:pPr>
            <a:r>
              <a:rPr lang="en-US" sz="3200" i="1">
                <a:solidFill>
                  <a:schemeClr val="bg1"/>
                </a:solidFill>
                <a:effectLst>
                  <a:outerShdw blurRad="38100" dist="38100" dir="2700000" algn="tl">
                    <a:srgbClr val="000000"/>
                  </a:outerShdw>
                </a:effectLst>
              </a:rPr>
              <a:t>Repeat</a:t>
            </a:r>
            <a:endParaRPr lang="en-US" sz="3200">
              <a:solidFill>
                <a:schemeClr val="bg1"/>
              </a:solidFill>
              <a:effectLst>
                <a:outerShdw blurRad="38100" dist="38100" dir="2700000" algn="tl">
                  <a:srgbClr val="000000"/>
                </a:outerShdw>
              </a:effectLst>
            </a:endParaRPr>
          </a:p>
        </p:txBody>
      </p:sp>
      <p:sp>
        <p:nvSpPr>
          <p:cNvPr id="487432" name="Text Box 8"/>
          <p:cNvSpPr txBox="1">
            <a:spLocks noChangeArrowheads="1"/>
          </p:cNvSpPr>
          <p:nvPr/>
        </p:nvSpPr>
        <p:spPr bwMode="auto">
          <a:xfrm>
            <a:off x="0" y="5181600"/>
            <a:ext cx="9753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the sheep of His hand, </a:t>
            </a:r>
          </a:p>
        </p:txBody>
      </p:sp>
      <p:sp>
        <p:nvSpPr>
          <p:cNvPr id="487433" name="Text Box 9"/>
          <p:cNvSpPr txBox="1">
            <a:spLocks noChangeArrowheads="1"/>
          </p:cNvSpPr>
          <p:nvPr/>
        </p:nvSpPr>
        <p:spPr bwMode="auto">
          <a:xfrm>
            <a:off x="838200" y="6216650"/>
            <a:ext cx="7696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the sheep of His hand</a:t>
            </a:r>
          </a:p>
        </p:txBody>
      </p:sp>
      <p:sp>
        <p:nvSpPr>
          <p:cNvPr id="487434" name="Text Box 10"/>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54 </a:t>
            </a:r>
            <a:r>
              <a:rPr lang="en-US" b="1">
                <a:solidFill>
                  <a:srgbClr val="FF0000"/>
                </a:solidFill>
                <a:effectLst>
                  <a:outerShdw blurRad="38100" dist="38100" dir="2700000" algn="tl">
                    <a:srgbClr val="C0C0C0"/>
                  </a:outerShdw>
                </a:effectLst>
              </a:rPr>
              <a:t>      </a:t>
            </a:r>
          </a:p>
        </p:txBody>
      </p:sp>
      <p:sp>
        <p:nvSpPr>
          <p:cNvPr id="487435" name="Rectangle 11"/>
          <p:cNvSpPr>
            <a:spLocks noChangeArrowheads="1"/>
          </p:cNvSpPr>
          <p:nvPr/>
        </p:nvSpPr>
        <p:spPr bwMode="auto">
          <a:xfrm>
            <a:off x="1295400" y="3048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a:t>
            </a:r>
            <a:endParaRPr lang="en-US">
              <a:solidFill>
                <a:schemeClr val="bg1"/>
              </a:solidFill>
              <a:effectLst>
                <a:outerShdw blurRad="38100" dist="38100" dir="2700000" algn="tl">
                  <a:srgbClr val="C0C0C0"/>
                </a:outerShdw>
              </a:effectLst>
            </a:endParaRPr>
          </a:p>
        </p:txBody>
      </p:sp>
      <p:sp>
        <p:nvSpPr>
          <p:cNvPr id="487436" name="Rectangle 12"/>
          <p:cNvSpPr>
            <a:spLocks noChangeArrowheads="1"/>
          </p:cNvSpPr>
          <p:nvPr/>
        </p:nvSpPr>
        <p:spPr bwMode="auto">
          <a:xfrm>
            <a:off x="3657600" y="3048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G2</a:t>
            </a:r>
            <a:endParaRPr lang="en-US">
              <a:solidFill>
                <a:schemeClr val="bg1"/>
              </a:solidFill>
              <a:effectLst>
                <a:outerShdw blurRad="38100" dist="38100" dir="2700000" algn="tl">
                  <a:srgbClr val="C0C0C0"/>
                </a:outerShdw>
              </a:effectLst>
            </a:endParaRPr>
          </a:p>
        </p:txBody>
      </p:sp>
      <p:sp>
        <p:nvSpPr>
          <p:cNvPr id="487437" name="Rectangle 13"/>
          <p:cNvSpPr>
            <a:spLocks noChangeArrowheads="1"/>
          </p:cNvSpPr>
          <p:nvPr/>
        </p:nvSpPr>
        <p:spPr bwMode="auto">
          <a:xfrm>
            <a:off x="6858000" y="3048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D/A</a:t>
            </a:r>
            <a:endParaRPr lang="en-US">
              <a:solidFill>
                <a:schemeClr val="bg1"/>
              </a:solidFill>
              <a:effectLst>
                <a:outerShdw blurRad="38100" dist="38100" dir="2700000" algn="tl">
                  <a:srgbClr val="C0C0C0"/>
                </a:outerShdw>
              </a:effectLst>
            </a:endParaRPr>
          </a:p>
        </p:txBody>
      </p:sp>
      <p:sp>
        <p:nvSpPr>
          <p:cNvPr id="487438" name="Rectangle 14"/>
          <p:cNvSpPr>
            <a:spLocks noChangeArrowheads="1"/>
          </p:cNvSpPr>
          <p:nvPr/>
        </p:nvSpPr>
        <p:spPr bwMode="auto">
          <a:xfrm>
            <a:off x="8229600" y="6096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A7/G</a:t>
            </a:r>
            <a:endParaRPr lang="en-US">
              <a:solidFill>
                <a:schemeClr val="bg1"/>
              </a:solidFill>
              <a:effectLst>
                <a:outerShdw blurRad="38100" dist="38100" dir="2700000" algn="tl">
                  <a:srgbClr val="C0C0C0"/>
                </a:outerShdw>
              </a:effectLst>
            </a:endParaRPr>
          </a:p>
        </p:txBody>
      </p:sp>
      <p:sp>
        <p:nvSpPr>
          <p:cNvPr id="487439" name="Rectangle 15"/>
          <p:cNvSpPr>
            <a:spLocks noChangeArrowheads="1"/>
          </p:cNvSpPr>
          <p:nvPr/>
        </p:nvSpPr>
        <p:spPr bwMode="auto">
          <a:xfrm>
            <a:off x="0" y="12192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D/F#</a:t>
            </a:r>
            <a:endParaRPr lang="en-US">
              <a:solidFill>
                <a:schemeClr val="bg1"/>
              </a:solidFill>
              <a:effectLst>
                <a:outerShdw blurRad="38100" dist="38100" dir="2700000" algn="tl">
                  <a:srgbClr val="C0C0C0"/>
                </a:outerShdw>
              </a:effectLst>
            </a:endParaRPr>
          </a:p>
        </p:txBody>
      </p:sp>
      <p:sp>
        <p:nvSpPr>
          <p:cNvPr id="487440" name="Rectangle 16"/>
          <p:cNvSpPr>
            <a:spLocks noChangeArrowheads="1"/>
          </p:cNvSpPr>
          <p:nvPr/>
        </p:nvSpPr>
        <p:spPr bwMode="auto">
          <a:xfrm>
            <a:off x="1447800" y="1219200"/>
            <a:ext cx="6096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487441" name="Rectangle 17"/>
          <p:cNvSpPr>
            <a:spLocks noChangeArrowheads="1"/>
          </p:cNvSpPr>
          <p:nvPr/>
        </p:nvSpPr>
        <p:spPr bwMode="auto">
          <a:xfrm>
            <a:off x="4495800" y="12192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Em7</a:t>
            </a:r>
            <a:endParaRPr lang="en-US">
              <a:solidFill>
                <a:schemeClr val="bg1"/>
              </a:solidFill>
              <a:effectLst>
                <a:outerShdw blurRad="38100" dist="38100" dir="2700000" algn="tl">
                  <a:srgbClr val="C0C0C0"/>
                </a:outerShdw>
              </a:effectLst>
            </a:endParaRPr>
          </a:p>
        </p:txBody>
      </p:sp>
      <p:sp>
        <p:nvSpPr>
          <p:cNvPr id="487442" name="Rectangle 18"/>
          <p:cNvSpPr>
            <a:spLocks noChangeArrowheads="1"/>
          </p:cNvSpPr>
          <p:nvPr/>
        </p:nvSpPr>
        <p:spPr bwMode="auto">
          <a:xfrm>
            <a:off x="6096000" y="1219200"/>
            <a:ext cx="1143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Em/D</a:t>
            </a:r>
            <a:endParaRPr lang="en-US">
              <a:solidFill>
                <a:schemeClr val="bg1"/>
              </a:solidFill>
              <a:effectLst>
                <a:outerShdw blurRad="38100" dist="38100" dir="2700000" algn="tl">
                  <a:srgbClr val="C0C0C0"/>
                </a:outerShdw>
              </a:effectLst>
            </a:endParaRPr>
          </a:p>
        </p:txBody>
      </p:sp>
      <p:sp>
        <p:nvSpPr>
          <p:cNvPr id="487443" name="Rectangle 19"/>
          <p:cNvSpPr>
            <a:spLocks noChangeArrowheads="1"/>
          </p:cNvSpPr>
          <p:nvPr/>
        </p:nvSpPr>
        <p:spPr bwMode="auto">
          <a:xfrm>
            <a:off x="7467600" y="12192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487444" name="Rectangle 20"/>
          <p:cNvSpPr>
            <a:spLocks noChangeArrowheads="1"/>
          </p:cNvSpPr>
          <p:nvPr/>
        </p:nvSpPr>
        <p:spPr bwMode="auto">
          <a:xfrm>
            <a:off x="8077200" y="1219200"/>
            <a:ext cx="1066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A7/C#</a:t>
            </a:r>
            <a:endParaRPr lang="en-US">
              <a:solidFill>
                <a:schemeClr val="bg1"/>
              </a:solidFill>
              <a:effectLst>
                <a:outerShdw blurRad="38100" dist="38100" dir="2700000" algn="tl">
                  <a:srgbClr val="C0C0C0"/>
                </a:outerShdw>
              </a:effectLst>
            </a:endParaRPr>
          </a:p>
        </p:txBody>
      </p:sp>
      <p:sp>
        <p:nvSpPr>
          <p:cNvPr id="487445" name="Rectangle 21"/>
          <p:cNvSpPr>
            <a:spLocks noChangeArrowheads="1"/>
          </p:cNvSpPr>
          <p:nvPr/>
        </p:nvSpPr>
        <p:spPr bwMode="auto">
          <a:xfrm>
            <a:off x="3581400" y="2514600"/>
            <a:ext cx="6096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487446" name="Rectangle 22"/>
          <p:cNvSpPr>
            <a:spLocks noChangeArrowheads="1"/>
          </p:cNvSpPr>
          <p:nvPr/>
        </p:nvSpPr>
        <p:spPr bwMode="auto">
          <a:xfrm>
            <a:off x="4038600" y="2514600"/>
            <a:ext cx="838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D/F#</a:t>
            </a:r>
            <a:endParaRPr lang="en-US">
              <a:solidFill>
                <a:schemeClr val="bg1"/>
              </a:solidFill>
              <a:effectLst>
                <a:outerShdw blurRad="38100" dist="38100" dir="2700000" algn="tl">
                  <a:srgbClr val="C0C0C0"/>
                </a:outerShdw>
              </a:effectLst>
            </a:endParaRPr>
          </a:p>
        </p:txBody>
      </p:sp>
      <p:sp>
        <p:nvSpPr>
          <p:cNvPr id="487447" name="Rectangle 23"/>
          <p:cNvSpPr>
            <a:spLocks noChangeArrowheads="1"/>
          </p:cNvSpPr>
          <p:nvPr/>
        </p:nvSpPr>
        <p:spPr bwMode="auto">
          <a:xfrm>
            <a:off x="5410200" y="2514600"/>
            <a:ext cx="838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Em7</a:t>
            </a:r>
            <a:endParaRPr lang="en-US">
              <a:solidFill>
                <a:schemeClr val="bg1"/>
              </a:solidFill>
              <a:effectLst>
                <a:outerShdw blurRad="38100" dist="38100" dir="2700000" algn="tl">
                  <a:srgbClr val="C0C0C0"/>
                </a:outerShdw>
              </a:effectLst>
            </a:endParaRPr>
          </a:p>
        </p:txBody>
      </p:sp>
      <p:sp>
        <p:nvSpPr>
          <p:cNvPr id="487448" name="Rectangle 24"/>
          <p:cNvSpPr>
            <a:spLocks noChangeArrowheads="1"/>
          </p:cNvSpPr>
          <p:nvPr/>
        </p:nvSpPr>
        <p:spPr bwMode="auto">
          <a:xfrm>
            <a:off x="6553200" y="25146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D/F#</a:t>
            </a:r>
            <a:endParaRPr lang="en-US">
              <a:solidFill>
                <a:schemeClr val="bg1"/>
              </a:solidFill>
              <a:effectLst>
                <a:outerShdw blurRad="38100" dist="38100" dir="2700000" algn="tl">
                  <a:srgbClr val="C0C0C0"/>
                </a:outerShdw>
              </a:effectLst>
            </a:endParaRPr>
          </a:p>
        </p:txBody>
      </p:sp>
      <p:sp>
        <p:nvSpPr>
          <p:cNvPr id="487449" name="Rectangle 25"/>
          <p:cNvSpPr>
            <a:spLocks noChangeArrowheads="1"/>
          </p:cNvSpPr>
          <p:nvPr/>
        </p:nvSpPr>
        <p:spPr bwMode="auto">
          <a:xfrm>
            <a:off x="2057400" y="3505200"/>
            <a:ext cx="6096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487450" name="Rectangle 26"/>
          <p:cNvSpPr>
            <a:spLocks noChangeArrowheads="1"/>
          </p:cNvSpPr>
          <p:nvPr/>
        </p:nvSpPr>
        <p:spPr bwMode="auto">
          <a:xfrm>
            <a:off x="4038600" y="3505200"/>
            <a:ext cx="838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D/F#</a:t>
            </a:r>
            <a:endParaRPr lang="en-US">
              <a:solidFill>
                <a:schemeClr val="bg1"/>
              </a:solidFill>
              <a:effectLst>
                <a:outerShdw blurRad="38100" dist="38100" dir="2700000" algn="tl">
                  <a:srgbClr val="C0C0C0"/>
                </a:outerShdw>
              </a:effectLst>
            </a:endParaRPr>
          </a:p>
        </p:txBody>
      </p:sp>
      <p:sp>
        <p:nvSpPr>
          <p:cNvPr id="487451" name="Rectangle 27"/>
          <p:cNvSpPr>
            <a:spLocks noChangeArrowheads="1"/>
          </p:cNvSpPr>
          <p:nvPr/>
        </p:nvSpPr>
        <p:spPr bwMode="auto">
          <a:xfrm>
            <a:off x="6781800" y="3505200"/>
            <a:ext cx="838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G/A</a:t>
            </a:r>
            <a:endParaRPr lang="en-US">
              <a:solidFill>
                <a:schemeClr val="bg1"/>
              </a:solidFill>
              <a:effectLst>
                <a:outerShdw blurRad="38100" dist="38100" dir="2700000" algn="tl">
                  <a:srgbClr val="C0C0C0"/>
                </a:outerShdw>
              </a:effectLst>
            </a:endParaRPr>
          </a:p>
        </p:txBody>
      </p:sp>
      <p:sp>
        <p:nvSpPr>
          <p:cNvPr id="487452" name="Rectangle 28"/>
          <p:cNvSpPr>
            <a:spLocks noChangeArrowheads="1"/>
          </p:cNvSpPr>
          <p:nvPr/>
        </p:nvSpPr>
        <p:spPr bwMode="auto">
          <a:xfrm>
            <a:off x="3962400" y="48768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487453" name="Rectangle 29"/>
          <p:cNvSpPr>
            <a:spLocks noChangeArrowheads="1"/>
          </p:cNvSpPr>
          <p:nvPr/>
        </p:nvSpPr>
        <p:spPr bwMode="auto">
          <a:xfrm>
            <a:off x="6248400" y="4800600"/>
            <a:ext cx="17526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D/F#   Bm7</a:t>
            </a:r>
            <a:endParaRPr lang="en-US">
              <a:solidFill>
                <a:schemeClr val="bg1"/>
              </a:solidFill>
              <a:effectLst>
                <a:outerShdw blurRad="38100" dist="38100" dir="2700000" algn="tl">
                  <a:srgbClr val="C0C0C0"/>
                </a:outerShdw>
              </a:effectLst>
            </a:endParaRPr>
          </a:p>
        </p:txBody>
      </p:sp>
      <p:sp>
        <p:nvSpPr>
          <p:cNvPr id="487454" name="Rectangle 30"/>
          <p:cNvSpPr>
            <a:spLocks noChangeArrowheads="1"/>
          </p:cNvSpPr>
          <p:nvPr/>
        </p:nvSpPr>
        <p:spPr bwMode="auto">
          <a:xfrm>
            <a:off x="2286000" y="58674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D/A</a:t>
            </a:r>
            <a:endParaRPr lang="en-US">
              <a:solidFill>
                <a:schemeClr val="bg1"/>
              </a:solidFill>
              <a:effectLst>
                <a:outerShdw blurRad="38100" dist="38100" dir="2700000" algn="tl">
                  <a:srgbClr val="C0C0C0"/>
                </a:outerShdw>
              </a:effectLst>
            </a:endParaRPr>
          </a:p>
        </p:txBody>
      </p:sp>
      <p:sp>
        <p:nvSpPr>
          <p:cNvPr id="487455" name="Rectangle 31"/>
          <p:cNvSpPr>
            <a:spLocks noChangeArrowheads="1"/>
          </p:cNvSpPr>
          <p:nvPr/>
        </p:nvSpPr>
        <p:spPr bwMode="auto">
          <a:xfrm>
            <a:off x="3733800" y="58674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487456" name="Rectangle 32"/>
          <p:cNvSpPr>
            <a:spLocks noChangeArrowheads="1"/>
          </p:cNvSpPr>
          <p:nvPr/>
        </p:nvSpPr>
        <p:spPr bwMode="auto">
          <a:xfrm>
            <a:off x="5105400" y="58674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A</a:t>
            </a:r>
            <a:endParaRPr lang="en-US">
              <a:solidFill>
                <a:schemeClr val="bg1"/>
              </a:solidFill>
              <a:effectLst>
                <a:outerShdw blurRad="38100" dist="38100" dir="2700000" algn="tl">
                  <a:srgbClr val="C0C0C0"/>
                </a:outerShdw>
              </a:effectLst>
            </a:endParaRPr>
          </a:p>
        </p:txBody>
      </p:sp>
      <p:sp>
        <p:nvSpPr>
          <p:cNvPr id="487457" name="Rectangle 33"/>
          <p:cNvSpPr>
            <a:spLocks noChangeArrowheads="1"/>
          </p:cNvSpPr>
          <p:nvPr/>
        </p:nvSpPr>
        <p:spPr bwMode="auto">
          <a:xfrm>
            <a:off x="6400800" y="58674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609600" y="3810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 Lord God of Israel</a:t>
            </a:r>
          </a:p>
        </p:txBody>
      </p:sp>
      <p:sp>
        <p:nvSpPr>
          <p:cNvPr id="488451" name="Text Box 3"/>
          <p:cNvSpPr txBox="1">
            <a:spLocks noChangeArrowheads="1"/>
          </p:cNvSpPr>
          <p:nvPr/>
        </p:nvSpPr>
        <p:spPr bwMode="auto">
          <a:xfrm>
            <a:off x="685800" y="12192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There is no god like Thee in heaven</a:t>
            </a:r>
          </a:p>
        </p:txBody>
      </p:sp>
      <p:sp>
        <p:nvSpPr>
          <p:cNvPr id="488452" name="Text Box 4"/>
          <p:cNvSpPr txBox="1">
            <a:spLocks noChangeArrowheads="1"/>
          </p:cNvSpPr>
          <p:nvPr/>
        </p:nvSpPr>
        <p:spPr bwMode="auto">
          <a:xfrm>
            <a:off x="685800" y="20574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There is no god like Thee in earth</a:t>
            </a:r>
          </a:p>
        </p:txBody>
      </p:sp>
      <p:sp>
        <p:nvSpPr>
          <p:cNvPr id="488453" name="Text Box 5"/>
          <p:cNvSpPr txBox="1">
            <a:spLocks noChangeArrowheads="1"/>
          </p:cNvSpPr>
          <p:nvPr/>
        </p:nvSpPr>
        <p:spPr bwMode="auto">
          <a:xfrm>
            <a:off x="609600" y="28956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 Lord God of Israel</a:t>
            </a:r>
          </a:p>
        </p:txBody>
      </p:sp>
      <p:sp>
        <p:nvSpPr>
          <p:cNvPr id="488454" name="Text Box 6"/>
          <p:cNvSpPr txBox="1">
            <a:spLocks noChangeArrowheads="1"/>
          </p:cNvSpPr>
          <p:nvPr/>
        </p:nvSpPr>
        <p:spPr bwMode="auto">
          <a:xfrm>
            <a:off x="0" y="38100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keepeth covenant and showeth mercy</a:t>
            </a:r>
          </a:p>
        </p:txBody>
      </p:sp>
      <p:sp>
        <p:nvSpPr>
          <p:cNvPr id="488455" name="Text Box 7"/>
          <p:cNvSpPr txBox="1">
            <a:spLocks noChangeArrowheads="1"/>
          </p:cNvSpPr>
          <p:nvPr/>
        </p:nvSpPr>
        <p:spPr bwMode="auto">
          <a:xfrm>
            <a:off x="-304800" y="4724400"/>
            <a:ext cx="9448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Unto Thy servants that walk before Thee</a:t>
            </a:r>
          </a:p>
        </p:txBody>
      </p:sp>
      <p:sp>
        <p:nvSpPr>
          <p:cNvPr id="488456" name="Text Box 8"/>
          <p:cNvSpPr txBox="1">
            <a:spLocks noChangeArrowheads="1"/>
          </p:cNvSpPr>
          <p:nvPr/>
        </p:nvSpPr>
        <p:spPr bwMode="auto">
          <a:xfrm>
            <a:off x="-304800" y="5715000"/>
            <a:ext cx="9448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With all their hearts,  O Lord God of Israel</a:t>
            </a:r>
          </a:p>
        </p:txBody>
      </p:sp>
      <p:sp>
        <p:nvSpPr>
          <p:cNvPr id="488457" name="Text Box 9"/>
          <p:cNvSpPr txBox="1">
            <a:spLocks noChangeArrowheads="1"/>
          </p:cNvSpPr>
          <p:nvPr/>
        </p:nvSpPr>
        <p:spPr bwMode="auto">
          <a:xfrm>
            <a:off x="1676400" y="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a:t>
            </a:r>
          </a:p>
        </p:txBody>
      </p:sp>
      <p:sp>
        <p:nvSpPr>
          <p:cNvPr id="488458" name="Text Box 10"/>
          <p:cNvSpPr txBox="1">
            <a:spLocks noChangeArrowheads="1"/>
          </p:cNvSpPr>
          <p:nvPr/>
        </p:nvSpPr>
        <p:spPr bwMode="auto">
          <a:xfrm>
            <a:off x="5105400" y="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488459" name="Text Box 11"/>
          <p:cNvSpPr txBox="1">
            <a:spLocks noChangeArrowheads="1"/>
          </p:cNvSpPr>
          <p:nvPr/>
        </p:nvSpPr>
        <p:spPr bwMode="auto">
          <a:xfrm>
            <a:off x="5943600" y="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a:t>
            </a:r>
          </a:p>
        </p:txBody>
      </p:sp>
      <p:sp>
        <p:nvSpPr>
          <p:cNvPr id="488460" name="Text Box 12"/>
          <p:cNvSpPr txBox="1">
            <a:spLocks noChangeArrowheads="1"/>
          </p:cNvSpPr>
          <p:nvPr/>
        </p:nvSpPr>
        <p:spPr bwMode="auto">
          <a:xfrm>
            <a:off x="5029200" y="838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488461" name="Text Box 13"/>
          <p:cNvSpPr txBox="1">
            <a:spLocks noChangeArrowheads="1"/>
          </p:cNvSpPr>
          <p:nvPr/>
        </p:nvSpPr>
        <p:spPr bwMode="auto">
          <a:xfrm>
            <a:off x="6934200" y="8382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a:t>
            </a:r>
          </a:p>
        </p:txBody>
      </p:sp>
      <p:sp>
        <p:nvSpPr>
          <p:cNvPr id="488462" name="Text Box 14"/>
          <p:cNvSpPr txBox="1">
            <a:spLocks noChangeArrowheads="1"/>
          </p:cNvSpPr>
          <p:nvPr/>
        </p:nvSpPr>
        <p:spPr bwMode="auto">
          <a:xfrm>
            <a:off x="5257800" y="17526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488463" name="Text Box 15"/>
          <p:cNvSpPr txBox="1">
            <a:spLocks noChangeArrowheads="1"/>
          </p:cNvSpPr>
          <p:nvPr/>
        </p:nvSpPr>
        <p:spPr bwMode="auto">
          <a:xfrm>
            <a:off x="6858000" y="17526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a:t>
            </a:r>
          </a:p>
        </p:txBody>
      </p:sp>
      <p:sp>
        <p:nvSpPr>
          <p:cNvPr id="488464" name="Text Box 16"/>
          <p:cNvSpPr txBox="1">
            <a:spLocks noChangeArrowheads="1"/>
          </p:cNvSpPr>
          <p:nvPr/>
        </p:nvSpPr>
        <p:spPr bwMode="auto">
          <a:xfrm>
            <a:off x="5181600" y="2590800"/>
            <a:ext cx="1600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Em7/A  D</a:t>
            </a:r>
          </a:p>
        </p:txBody>
      </p:sp>
      <p:sp>
        <p:nvSpPr>
          <p:cNvPr id="488465" name="Text Box 17"/>
          <p:cNvSpPr txBox="1">
            <a:spLocks noChangeArrowheads="1"/>
          </p:cNvSpPr>
          <p:nvPr/>
        </p:nvSpPr>
        <p:spPr bwMode="auto">
          <a:xfrm>
            <a:off x="1524000" y="3429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488466" name="Text Box 18"/>
          <p:cNvSpPr txBox="1">
            <a:spLocks noChangeArrowheads="1"/>
          </p:cNvSpPr>
          <p:nvPr/>
        </p:nvSpPr>
        <p:spPr bwMode="auto">
          <a:xfrm>
            <a:off x="3276600" y="3429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488467" name="Text Box 19"/>
          <p:cNvSpPr txBox="1">
            <a:spLocks noChangeArrowheads="1"/>
          </p:cNvSpPr>
          <p:nvPr/>
        </p:nvSpPr>
        <p:spPr bwMode="auto">
          <a:xfrm>
            <a:off x="5334000" y="3429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D/G</a:t>
            </a:r>
          </a:p>
        </p:txBody>
      </p:sp>
      <p:sp>
        <p:nvSpPr>
          <p:cNvPr id="488468" name="Text Box 20"/>
          <p:cNvSpPr txBox="1">
            <a:spLocks noChangeArrowheads="1"/>
          </p:cNvSpPr>
          <p:nvPr/>
        </p:nvSpPr>
        <p:spPr bwMode="auto">
          <a:xfrm>
            <a:off x="6096000" y="3429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488469" name="Text Box 21"/>
          <p:cNvSpPr txBox="1">
            <a:spLocks noChangeArrowheads="1"/>
          </p:cNvSpPr>
          <p:nvPr/>
        </p:nvSpPr>
        <p:spPr bwMode="auto">
          <a:xfrm>
            <a:off x="7086600" y="34290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a:t>
            </a:r>
          </a:p>
        </p:txBody>
      </p:sp>
      <p:sp>
        <p:nvSpPr>
          <p:cNvPr id="488470" name="Text Box 22"/>
          <p:cNvSpPr txBox="1">
            <a:spLocks noChangeArrowheads="1"/>
          </p:cNvSpPr>
          <p:nvPr/>
        </p:nvSpPr>
        <p:spPr bwMode="auto">
          <a:xfrm>
            <a:off x="533400" y="4343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C</a:t>
            </a:r>
          </a:p>
        </p:txBody>
      </p:sp>
      <p:sp>
        <p:nvSpPr>
          <p:cNvPr id="488471" name="Text Box 23"/>
          <p:cNvSpPr txBox="1">
            <a:spLocks noChangeArrowheads="1"/>
          </p:cNvSpPr>
          <p:nvPr/>
        </p:nvSpPr>
        <p:spPr bwMode="auto">
          <a:xfrm>
            <a:off x="2819400" y="4343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G</a:t>
            </a:r>
          </a:p>
        </p:txBody>
      </p:sp>
      <p:sp>
        <p:nvSpPr>
          <p:cNvPr id="488472" name="Text Box 24"/>
          <p:cNvSpPr txBox="1">
            <a:spLocks noChangeArrowheads="1"/>
          </p:cNvSpPr>
          <p:nvPr/>
        </p:nvSpPr>
        <p:spPr bwMode="auto">
          <a:xfrm>
            <a:off x="7239000" y="4343400"/>
            <a:ext cx="914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D/A</a:t>
            </a:r>
          </a:p>
        </p:txBody>
      </p:sp>
      <p:sp>
        <p:nvSpPr>
          <p:cNvPr id="488473" name="Text Box 25"/>
          <p:cNvSpPr txBox="1">
            <a:spLocks noChangeArrowheads="1"/>
          </p:cNvSpPr>
          <p:nvPr/>
        </p:nvSpPr>
        <p:spPr bwMode="auto">
          <a:xfrm>
            <a:off x="3048000" y="5257800"/>
            <a:ext cx="1219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Asus A</a:t>
            </a:r>
          </a:p>
        </p:txBody>
      </p:sp>
      <p:sp>
        <p:nvSpPr>
          <p:cNvPr id="488474" name="Text Box 26"/>
          <p:cNvSpPr txBox="1">
            <a:spLocks noChangeArrowheads="1"/>
          </p:cNvSpPr>
          <p:nvPr/>
        </p:nvSpPr>
        <p:spPr bwMode="auto">
          <a:xfrm>
            <a:off x="6858000" y="5334000"/>
            <a:ext cx="2286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b="1">
                <a:solidFill>
                  <a:srgbClr val="FF0000"/>
                </a:solidFill>
                <a:effectLst>
                  <a:outerShdw blurRad="38100" dist="38100" dir="2700000" algn="tl">
                    <a:srgbClr val="C0C0C0"/>
                  </a:outerShdw>
                </a:effectLst>
              </a:rPr>
              <a:t>Em7/A G/A D</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ext Box 2"/>
          <p:cNvSpPr txBox="1">
            <a:spLocks noChangeArrowheads="1"/>
          </p:cNvSpPr>
          <p:nvPr/>
        </p:nvSpPr>
        <p:spPr bwMode="auto">
          <a:xfrm>
            <a:off x="1981200" y="685800"/>
            <a:ext cx="3581400" cy="1555750"/>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O Lord God Of Israel</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Sing unto the Lord make a joyful sound</a:t>
            </a:r>
            <a:endParaRPr lang="en-US" sz="5400">
              <a:solidFill>
                <a:schemeClr val="bg1"/>
              </a:solidFill>
              <a:effectLst>
                <a:outerShdw blurRad="38100" dist="38100" dir="2700000" algn="tl">
                  <a:srgbClr val="000000"/>
                </a:outerShdw>
              </a:effectLst>
            </a:endParaRPr>
          </a:p>
        </p:txBody>
      </p:sp>
      <p:sp>
        <p:nvSpPr>
          <p:cNvPr id="135171"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 Your voices and let your praise resound</a:t>
            </a:r>
            <a:endParaRPr lang="en-US" sz="5400">
              <a:solidFill>
                <a:schemeClr val="bg1"/>
              </a:solidFill>
              <a:effectLst>
                <a:outerShdw blurRad="38100" dist="38100" dir="2700000" algn="tl">
                  <a:srgbClr val="000000"/>
                </a:outerShdw>
              </a:effectLst>
            </a:endParaRPr>
          </a:p>
        </p:txBody>
      </p:sp>
      <p:sp>
        <p:nvSpPr>
          <p:cNvPr id="135172"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Sing a victory song in a time of war</a:t>
            </a:r>
            <a:endParaRPr lang="en-US" sz="5400">
              <a:solidFill>
                <a:schemeClr val="bg1"/>
              </a:solidFill>
              <a:effectLst>
                <a:outerShdw blurRad="38100" dist="38100" dir="2700000" algn="tl">
                  <a:srgbClr val="000000"/>
                </a:outerShdw>
              </a:effectLst>
            </a:endParaRPr>
          </a:p>
        </p:txBody>
      </p:sp>
      <p:sp>
        <p:nvSpPr>
          <p:cNvPr id="135173" name="Text Box 5"/>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Trust in Jesus,  the battle is the Lords</a:t>
            </a:r>
            <a:endParaRPr lang="en-US" sz="5400">
              <a:solidFill>
                <a:schemeClr val="bg1"/>
              </a:solidFill>
              <a:effectLst>
                <a:outerShdw blurRad="38100" dist="38100" dir="2700000" algn="tl">
                  <a:srgbClr val="000000"/>
                </a:outerShdw>
              </a:effectLst>
            </a:endParaRPr>
          </a:p>
        </p:txBody>
      </p:sp>
      <p:sp>
        <p:nvSpPr>
          <p:cNvPr id="135174" name="Text Box 6"/>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For the Lord is good and His mercy endures forever</a:t>
            </a:r>
            <a:endParaRPr lang="en-US" sz="5400">
              <a:solidFill>
                <a:schemeClr val="bg1"/>
              </a:solidFill>
              <a:effectLst>
                <a:outerShdw blurRad="38100" dist="38100" dir="2700000" algn="tl">
                  <a:srgbClr val="000000"/>
                </a:outerShdw>
              </a:effectLst>
            </a:endParaRPr>
          </a:p>
        </p:txBody>
      </p:sp>
      <p:sp>
        <p:nvSpPr>
          <p:cNvPr id="135175" name="Text Box 7"/>
          <p:cNvSpPr txBox="1">
            <a:spLocks noChangeArrowheads="1"/>
          </p:cNvSpPr>
          <p:nvPr/>
        </p:nvSpPr>
        <p:spPr bwMode="auto">
          <a:xfrm>
            <a:off x="-533400" y="5257800"/>
            <a:ext cx="10287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For the Lord is good and His mercy endures forever</a:t>
            </a:r>
            <a:endParaRPr lang="en-US" sz="5400">
              <a:solidFill>
                <a:schemeClr val="bg1"/>
              </a:solidFill>
              <a:effectLst>
                <a:outerShdw blurRad="38100" dist="38100" dir="2700000" algn="tl">
                  <a:srgbClr val="000000"/>
                </a:outerShdw>
              </a:effectLst>
            </a:endParaRPr>
          </a:p>
        </p:txBody>
      </p:sp>
      <p:sp>
        <p:nvSpPr>
          <p:cNvPr id="135176" name="Text Box 8"/>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Forever and ever</a:t>
            </a:r>
            <a:endParaRPr lang="en-US" sz="5400">
              <a:solidFill>
                <a:schemeClr val="bg1"/>
              </a:solidFill>
              <a:effectLst>
                <a:outerShdw blurRad="38100" dist="38100" dir="2700000" algn="tl">
                  <a:srgbClr val="000000"/>
                </a:outerShdw>
              </a:effectLst>
            </a:endParaRPr>
          </a:p>
        </p:txBody>
      </p:sp>
      <p:sp>
        <p:nvSpPr>
          <p:cNvPr id="135177" name="Text Box 9"/>
          <p:cNvSpPr txBox="1">
            <a:spLocks noChangeArrowheads="1"/>
          </p:cNvSpPr>
          <p:nvPr/>
        </p:nvSpPr>
        <p:spPr bwMode="auto">
          <a:xfrm>
            <a:off x="838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35178" name="Text Box 10"/>
          <p:cNvSpPr txBox="1">
            <a:spLocks noChangeArrowheads="1"/>
          </p:cNvSpPr>
          <p:nvPr/>
        </p:nvSpPr>
        <p:spPr bwMode="auto">
          <a:xfrm>
            <a:off x="3429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p>
        </p:txBody>
      </p:sp>
      <p:sp>
        <p:nvSpPr>
          <p:cNvPr id="135179" name="Text Box 11"/>
          <p:cNvSpPr txBox="1">
            <a:spLocks noChangeArrowheads="1"/>
          </p:cNvSpPr>
          <p:nvPr/>
        </p:nvSpPr>
        <p:spPr bwMode="auto">
          <a:xfrm>
            <a:off x="7086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135180" name="Text Box 12"/>
          <p:cNvSpPr txBox="1">
            <a:spLocks noChangeArrowheads="1"/>
          </p:cNvSpPr>
          <p:nvPr/>
        </p:nvSpPr>
        <p:spPr bwMode="auto">
          <a:xfrm>
            <a:off x="43434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35181" name="Text Box 13"/>
          <p:cNvSpPr txBox="1">
            <a:spLocks noChangeArrowheads="1"/>
          </p:cNvSpPr>
          <p:nvPr/>
        </p:nvSpPr>
        <p:spPr bwMode="auto">
          <a:xfrm>
            <a:off x="9144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35182" name="Text Box 14"/>
          <p:cNvSpPr txBox="1">
            <a:spLocks noChangeArrowheads="1"/>
          </p:cNvSpPr>
          <p:nvPr/>
        </p:nvSpPr>
        <p:spPr bwMode="auto">
          <a:xfrm>
            <a:off x="38862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p>
        </p:txBody>
      </p:sp>
      <p:sp>
        <p:nvSpPr>
          <p:cNvPr id="135183" name="Text Box 15"/>
          <p:cNvSpPr txBox="1">
            <a:spLocks noChangeArrowheads="1"/>
          </p:cNvSpPr>
          <p:nvPr/>
        </p:nvSpPr>
        <p:spPr bwMode="auto">
          <a:xfrm>
            <a:off x="70866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135184" name="Text Box 16"/>
          <p:cNvSpPr txBox="1">
            <a:spLocks noChangeArrowheads="1"/>
          </p:cNvSpPr>
          <p:nvPr/>
        </p:nvSpPr>
        <p:spPr bwMode="auto">
          <a:xfrm>
            <a:off x="46482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    </a:t>
            </a:r>
          </a:p>
        </p:txBody>
      </p:sp>
      <p:sp>
        <p:nvSpPr>
          <p:cNvPr id="135185" name="Text Box 17"/>
          <p:cNvSpPr txBox="1">
            <a:spLocks noChangeArrowheads="1"/>
          </p:cNvSpPr>
          <p:nvPr/>
        </p:nvSpPr>
        <p:spPr bwMode="auto">
          <a:xfrm>
            <a:off x="69342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35186" name="Text Box 18"/>
          <p:cNvSpPr txBox="1">
            <a:spLocks noChangeArrowheads="1"/>
          </p:cNvSpPr>
          <p:nvPr/>
        </p:nvSpPr>
        <p:spPr bwMode="auto">
          <a:xfrm>
            <a:off x="14478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35187" name="Text Box 19"/>
          <p:cNvSpPr txBox="1">
            <a:spLocks noChangeArrowheads="1"/>
          </p:cNvSpPr>
          <p:nvPr/>
        </p:nvSpPr>
        <p:spPr bwMode="auto">
          <a:xfrm>
            <a:off x="27432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t>
            </a:r>
          </a:p>
        </p:txBody>
      </p:sp>
      <p:sp>
        <p:nvSpPr>
          <p:cNvPr id="135188" name="Text Box 20"/>
          <p:cNvSpPr txBox="1">
            <a:spLocks noChangeArrowheads="1"/>
          </p:cNvSpPr>
          <p:nvPr/>
        </p:nvSpPr>
        <p:spPr bwMode="auto">
          <a:xfrm>
            <a:off x="51054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    </a:t>
            </a:r>
          </a:p>
        </p:txBody>
      </p:sp>
      <p:sp>
        <p:nvSpPr>
          <p:cNvPr id="135189" name="Text Box 21"/>
          <p:cNvSpPr txBox="1">
            <a:spLocks noChangeArrowheads="1"/>
          </p:cNvSpPr>
          <p:nvPr/>
        </p:nvSpPr>
        <p:spPr bwMode="auto">
          <a:xfrm>
            <a:off x="76200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35190" name="Text Box 22"/>
          <p:cNvSpPr txBox="1">
            <a:spLocks noChangeArrowheads="1"/>
          </p:cNvSpPr>
          <p:nvPr/>
        </p:nvSpPr>
        <p:spPr bwMode="auto">
          <a:xfrm>
            <a:off x="16002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35191" name="Text Box 23"/>
          <p:cNvSpPr txBox="1">
            <a:spLocks noChangeArrowheads="1"/>
          </p:cNvSpPr>
          <p:nvPr/>
        </p:nvSpPr>
        <p:spPr bwMode="auto">
          <a:xfrm>
            <a:off x="27432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t>
            </a:r>
          </a:p>
        </p:txBody>
      </p:sp>
      <p:sp>
        <p:nvSpPr>
          <p:cNvPr id="135192" name="Text Box 24"/>
          <p:cNvSpPr txBox="1">
            <a:spLocks noChangeArrowheads="1"/>
          </p:cNvSpPr>
          <p:nvPr/>
        </p:nvSpPr>
        <p:spPr bwMode="auto">
          <a:xfrm>
            <a:off x="5105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     </a:t>
            </a:r>
          </a:p>
        </p:txBody>
      </p:sp>
      <p:sp>
        <p:nvSpPr>
          <p:cNvPr id="135193" name="Text Box 25"/>
          <p:cNvSpPr txBox="1">
            <a:spLocks noChangeArrowheads="1"/>
          </p:cNvSpPr>
          <p:nvPr/>
        </p:nvSpPr>
        <p:spPr bwMode="auto">
          <a:xfrm>
            <a:off x="76962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p>
        </p:txBody>
      </p:sp>
      <p:sp>
        <p:nvSpPr>
          <p:cNvPr id="135194" name="Text Box 26"/>
          <p:cNvSpPr txBox="1">
            <a:spLocks noChangeArrowheads="1"/>
          </p:cNvSpPr>
          <p:nvPr/>
        </p:nvSpPr>
        <p:spPr bwMode="auto">
          <a:xfrm>
            <a:off x="3505200" y="5867400"/>
            <a:ext cx="3733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 C#m  D  D#mdim  E     </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0" y="1066800"/>
            <a:ext cx="914400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490499" name="Text Box 3"/>
          <p:cNvSpPr txBox="1">
            <a:spLocks noChangeArrowheads="1"/>
          </p:cNvSpPr>
          <p:nvPr/>
        </p:nvSpPr>
        <p:spPr bwMode="auto">
          <a:xfrm>
            <a:off x="0" y="990600"/>
            <a:ext cx="9144000" cy="50260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Tenderly, Oh so tenderly,      Lord, You hold me                      in Your arms.                           And quietly, Oh so quietly, Lord, You whisper                      to my heart...</a:t>
            </a:r>
          </a:p>
        </p:txBody>
      </p:sp>
      <p:sp>
        <p:nvSpPr>
          <p:cNvPr id="490500" name="Text Box 4"/>
          <p:cNvSpPr txBox="1">
            <a:spLocks noChangeArrowheads="1"/>
          </p:cNvSpPr>
          <p:nvPr/>
        </p:nvSpPr>
        <p:spPr bwMode="auto">
          <a:xfrm>
            <a:off x="10668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0501" name="Text Box 5"/>
          <p:cNvSpPr txBox="1">
            <a:spLocks noChangeArrowheads="1"/>
          </p:cNvSpPr>
          <p:nvPr/>
        </p:nvSpPr>
        <p:spPr bwMode="auto">
          <a:xfrm>
            <a:off x="20574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490502" name="Text Box 6"/>
          <p:cNvSpPr txBox="1">
            <a:spLocks noChangeArrowheads="1"/>
          </p:cNvSpPr>
          <p:nvPr/>
        </p:nvSpPr>
        <p:spPr bwMode="auto">
          <a:xfrm>
            <a:off x="29718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0503" name="Text Box 7"/>
          <p:cNvSpPr txBox="1">
            <a:spLocks noChangeArrowheads="1"/>
          </p:cNvSpPr>
          <p:nvPr/>
        </p:nvSpPr>
        <p:spPr bwMode="auto">
          <a:xfrm>
            <a:off x="56388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0504" name="Text Box 8"/>
          <p:cNvSpPr txBox="1">
            <a:spLocks noChangeArrowheads="1"/>
          </p:cNvSpPr>
          <p:nvPr/>
        </p:nvSpPr>
        <p:spPr bwMode="auto">
          <a:xfrm>
            <a:off x="66294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a:t>
            </a:r>
          </a:p>
        </p:txBody>
      </p:sp>
      <p:sp>
        <p:nvSpPr>
          <p:cNvPr id="490505" name="Text Box 9"/>
          <p:cNvSpPr txBox="1">
            <a:spLocks noChangeArrowheads="1"/>
          </p:cNvSpPr>
          <p:nvPr/>
        </p:nvSpPr>
        <p:spPr bwMode="auto">
          <a:xfrm>
            <a:off x="76200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0506" name="Text Box 10"/>
          <p:cNvSpPr txBox="1">
            <a:spLocks noChangeArrowheads="1"/>
          </p:cNvSpPr>
          <p:nvPr/>
        </p:nvSpPr>
        <p:spPr bwMode="auto">
          <a:xfrm>
            <a:off x="51816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90507" name="Text Box 11"/>
          <p:cNvSpPr txBox="1">
            <a:spLocks noChangeArrowheads="1"/>
          </p:cNvSpPr>
          <p:nvPr/>
        </p:nvSpPr>
        <p:spPr bwMode="auto">
          <a:xfrm>
            <a:off x="23622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0508" name="Text Box 12"/>
          <p:cNvSpPr txBox="1">
            <a:spLocks noChangeArrowheads="1"/>
          </p:cNvSpPr>
          <p:nvPr/>
        </p:nvSpPr>
        <p:spPr bwMode="auto">
          <a:xfrm>
            <a:off x="5105400" y="2514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p>
        </p:txBody>
      </p:sp>
      <p:sp>
        <p:nvSpPr>
          <p:cNvPr id="490509" name="Text Box 13"/>
          <p:cNvSpPr txBox="1">
            <a:spLocks noChangeArrowheads="1"/>
          </p:cNvSpPr>
          <p:nvPr/>
        </p:nvSpPr>
        <p:spPr bwMode="auto">
          <a:xfrm>
            <a:off x="16002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0510" name="Text Box 14"/>
          <p:cNvSpPr txBox="1">
            <a:spLocks noChangeArrowheads="1"/>
          </p:cNvSpPr>
          <p:nvPr/>
        </p:nvSpPr>
        <p:spPr bwMode="auto">
          <a:xfrm>
            <a:off x="2514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490511" name="Text Box 15"/>
          <p:cNvSpPr txBox="1">
            <a:spLocks noChangeArrowheads="1"/>
          </p:cNvSpPr>
          <p:nvPr/>
        </p:nvSpPr>
        <p:spPr bwMode="auto">
          <a:xfrm>
            <a:off x="33528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0512" name="Text Box 16"/>
          <p:cNvSpPr txBox="1">
            <a:spLocks noChangeArrowheads="1"/>
          </p:cNvSpPr>
          <p:nvPr/>
        </p:nvSpPr>
        <p:spPr bwMode="auto">
          <a:xfrm>
            <a:off x="58674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0513" name="Text Box 17"/>
          <p:cNvSpPr txBox="1">
            <a:spLocks noChangeArrowheads="1"/>
          </p:cNvSpPr>
          <p:nvPr/>
        </p:nvSpPr>
        <p:spPr bwMode="auto">
          <a:xfrm>
            <a:off x="6705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a:t>
            </a:r>
          </a:p>
        </p:txBody>
      </p:sp>
      <p:sp>
        <p:nvSpPr>
          <p:cNvPr id="490514" name="Text Box 18"/>
          <p:cNvSpPr txBox="1">
            <a:spLocks noChangeArrowheads="1"/>
          </p:cNvSpPr>
          <p:nvPr/>
        </p:nvSpPr>
        <p:spPr bwMode="auto">
          <a:xfrm>
            <a:off x="76962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0515" name="Text Box 19"/>
          <p:cNvSpPr txBox="1">
            <a:spLocks noChangeArrowheads="1"/>
          </p:cNvSpPr>
          <p:nvPr/>
        </p:nvSpPr>
        <p:spPr bwMode="auto">
          <a:xfrm>
            <a:off x="52578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90516" name="Text Box 20"/>
          <p:cNvSpPr txBox="1">
            <a:spLocks noChangeArrowheads="1"/>
          </p:cNvSpPr>
          <p:nvPr/>
        </p:nvSpPr>
        <p:spPr bwMode="auto">
          <a:xfrm>
            <a:off x="2590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0517" name="Text Box 21"/>
          <p:cNvSpPr txBox="1">
            <a:spLocks noChangeArrowheads="1"/>
          </p:cNvSpPr>
          <p:nvPr/>
        </p:nvSpPr>
        <p:spPr bwMode="auto">
          <a:xfrm>
            <a:off x="50292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0" y="609600"/>
            <a:ext cx="9144000" cy="42037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And over and over again.        Over and over again,               Like rain from above,              You shower Your love            over me...</a:t>
            </a:r>
          </a:p>
        </p:txBody>
      </p:sp>
      <p:sp>
        <p:nvSpPr>
          <p:cNvPr id="491523" name="Text Box 3"/>
          <p:cNvSpPr txBox="1">
            <a:spLocks noChangeArrowheads="1"/>
          </p:cNvSpPr>
          <p:nvPr/>
        </p:nvSpPr>
        <p:spPr bwMode="auto">
          <a:xfrm>
            <a:off x="2514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91524" name="Text Box 4"/>
          <p:cNvSpPr txBox="1">
            <a:spLocks noChangeArrowheads="1"/>
          </p:cNvSpPr>
          <p:nvPr/>
        </p:nvSpPr>
        <p:spPr bwMode="auto">
          <a:xfrm>
            <a:off x="5181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491525" name="Text Box 5"/>
          <p:cNvSpPr txBox="1">
            <a:spLocks noChangeArrowheads="1"/>
          </p:cNvSpPr>
          <p:nvPr/>
        </p:nvSpPr>
        <p:spPr bwMode="auto">
          <a:xfrm>
            <a:off x="65532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1526" name="Text Box 6"/>
          <p:cNvSpPr txBox="1">
            <a:spLocks noChangeArrowheads="1"/>
          </p:cNvSpPr>
          <p:nvPr/>
        </p:nvSpPr>
        <p:spPr bwMode="auto">
          <a:xfrm>
            <a:off x="44196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1527" name="Text Box 7"/>
          <p:cNvSpPr txBox="1">
            <a:spLocks noChangeArrowheads="1"/>
          </p:cNvSpPr>
          <p:nvPr/>
        </p:nvSpPr>
        <p:spPr bwMode="auto">
          <a:xfrm>
            <a:off x="52578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91528" name="Text Box 8"/>
          <p:cNvSpPr txBox="1">
            <a:spLocks noChangeArrowheads="1"/>
          </p:cNvSpPr>
          <p:nvPr/>
        </p:nvSpPr>
        <p:spPr bwMode="auto">
          <a:xfrm>
            <a:off x="62484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491529" name="Text Box 9"/>
          <p:cNvSpPr txBox="1">
            <a:spLocks noChangeArrowheads="1"/>
          </p:cNvSpPr>
          <p:nvPr/>
        </p:nvSpPr>
        <p:spPr bwMode="auto">
          <a:xfrm>
            <a:off x="3048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1530" name="Text Box 10"/>
          <p:cNvSpPr txBox="1">
            <a:spLocks noChangeArrowheads="1"/>
          </p:cNvSpPr>
          <p:nvPr/>
        </p:nvSpPr>
        <p:spPr bwMode="auto">
          <a:xfrm>
            <a:off x="63246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1531" name="Text Box 11"/>
          <p:cNvSpPr txBox="1">
            <a:spLocks noChangeArrowheads="1"/>
          </p:cNvSpPr>
          <p:nvPr/>
        </p:nvSpPr>
        <p:spPr bwMode="auto">
          <a:xfrm>
            <a:off x="65532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491532" name="Text Box 12"/>
          <p:cNvSpPr txBox="1">
            <a:spLocks noChangeArrowheads="1"/>
          </p:cNvSpPr>
          <p:nvPr/>
        </p:nvSpPr>
        <p:spPr bwMode="auto">
          <a:xfrm>
            <a:off x="33528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1533" name="Text Box 13"/>
          <p:cNvSpPr txBox="1">
            <a:spLocks noChangeArrowheads="1"/>
          </p:cNvSpPr>
          <p:nvPr/>
        </p:nvSpPr>
        <p:spPr bwMode="auto">
          <a:xfrm>
            <a:off x="45720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1534" name="Text Box 14"/>
          <p:cNvSpPr txBox="1">
            <a:spLocks noChangeArrowheads="1"/>
          </p:cNvSpPr>
          <p:nvPr/>
        </p:nvSpPr>
        <p:spPr bwMode="auto">
          <a:xfrm>
            <a:off x="67818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0" y="304800"/>
            <a:ext cx="9144000" cy="58483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I don’t see                              what You see in me;                Why Your love to me               You gave...                                 But just the same                       when I speak Your Name,         You are just a breath away.</a:t>
            </a:r>
          </a:p>
        </p:txBody>
      </p:sp>
      <p:sp>
        <p:nvSpPr>
          <p:cNvPr id="492547" name="Text Box 3"/>
          <p:cNvSpPr txBox="1">
            <a:spLocks noChangeArrowheads="1"/>
          </p:cNvSpPr>
          <p:nvPr/>
        </p:nvSpPr>
        <p:spPr bwMode="auto">
          <a:xfrm>
            <a:off x="2514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2548" name="Text Box 4"/>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2549" name="Text Box 5"/>
          <p:cNvSpPr txBox="1">
            <a:spLocks noChangeArrowheads="1"/>
          </p:cNvSpPr>
          <p:nvPr/>
        </p:nvSpPr>
        <p:spPr bwMode="auto">
          <a:xfrm>
            <a:off x="3810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492550" name="Text Box 6"/>
          <p:cNvSpPr txBox="1">
            <a:spLocks noChangeArrowheads="1"/>
          </p:cNvSpPr>
          <p:nvPr/>
        </p:nvSpPr>
        <p:spPr bwMode="auto">
          <a:xfrm>
            <a:off x="44958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2551" name="Text Box 7"/>
          <p:cNvSpPr txBox="1">
            <a:spLocks noChangeArrowheads="1"/>
          </p:cNvSpPr>
          <p:nvPr/>
        </p:nvSpPr>
        <p:spPr bwMode="auto">
          <a:xfrm>
            <a:off x="54864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a:t>
            </a:r>
          </a:p>
        </p:txBody>
      </p:sp>
      <p:sp>
        <p:nvSpPr>
          <p:cNvPr id="492552" name="Text Box 8"/>
          <p:cNvSpPr txBox="1">
            <a:spLocks noChangeArrowheads="1"/>
          </p:cNvSpPr>
          <p:nvPr/>
        </p:nvSpPr>
        <p:spPr bwMode="auto">
          <a:xfrm>
            <a:off x="6553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2553" name="Text Box 9"/>
          <p:cNvSpPr txBox="1">
            <a:spLocks noChangeArrowheads="1"/>
          </p:cNvSpPr>
          <p:nvPr/>
        </p:nvSpPr>
        <p:spPr bwMode="auto">
          <a:xfrm>
            <a:off x="4800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92554" name="Text Box 10"/>
          <p:cNvSpPr txBox="1">
            <a:spLocks noChangeArrowheads="1"/>
          </p:cNvSpPr>
          <p:nvPr/>
        </p:nvSpPr>
        <p:spPr bwMode="auto">
          <a:xfrm>
            <a:off x="70104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2555" name="Text Box 11"/>
          <p:cNvSpPr txBox="1">
            <a:spLocks noChangeArrowheads="1"/>
          </p:cNvSpPr>
          <p:nvPr/>
        </p:nvSpPr>
        <p:spPr bwMode="auto">
          <a:xfrm>
            <a:off x="4572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p>
        </p:txBody>
      </p:sp>
      <p:sp>
        <p:nvSpPr>
          <p:cNvPr id="492556" name="Text Box 12"/>
          <p:cNvSpPr txBox="1">
            <a:spLocks noChangeArrowheads="1"/>
          </p:cNvSpPr>
          <p:nvPr/>
        </p:nvSpPr>
        <p:spPr bwMode="auto">
          <a:xfrm>
            <a:off x="3429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2557" name="Text Box 13"/>
          <p:cNvSpPr txBox="1">
            <a:spLocks noChangeArrowheads="1"/>
          </p:cNvSpPr>
          <p:nvPr/>
        </p:nvSpPr>
        <p:spPr bwMode="auto">
          <a:xfrm>
            <a:off x="44958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492558" name="Text Box 14"/>
          <p:cNvSpPr txBox="1">
            <a:spLocks noChangeArrowheads="1"/>
          </p:cNvSpPr>
          <p:nvPr/>
        </p:nvSpPr>
        <p:spPr bwMode="auto">
          <a:xfrm>
            <a:off x="58674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2559" name="Text Box 15"/>
          <p:cNvSpPr txBox="1">
            <a:spLocks noChangeArrowheads="1"/>
          </p:cNvSpPr>
          <p:nvPr/>
        </p:nvSpPr>
        <p:spPr bwMode="auto">
          <a:xfrm>
            <a:off x="3429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2560" name="Text Box 16"/>
          <p:cNvSpPr txBox="1">
            <a:spLocks noChangeArrowheads="1"/>
          </p:cNvSpPr>
          <p:nvPr/>
        </p:nvSpPr>
        <p:spPr bwMode="auto">
          <a:xfrm>
            <a:off x="51816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a:t>
            </a:r>
          </a:p>
        </p:txBody>
      </p:sp>
      <p:sp>
        <p:nvSpPr>
          <p:cNvPr id="492561" name="Text Box 17"/>
          <p:cNvSpPr txBox="1">
            <a:spLocks noChangeArrowheads="1"/>
          </p:cNvSpPr>
          <p:nvPr/>
        </p:nvSpPr>
        <p:spPr bwMode="auto">
          <a:xfrm>
            <a:off x="68580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2562" name="Text Box 18"/>
          <p:cNvSpPr txBox="1">
            <a:spLocks noChangeArrowheads="1"/>
          </p:cNvSpPr>
          <p:nvPr/>
        </p:nvSpPr>
        <p:spPr bwMode="auto">
          <a:xfrm>
            <a:off x="32004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92563" name="Text Box 19"/>
          <p:cNvSpPr txBox="1">
            <a:spLocks noChangeArrowheads="1"/>
          </p:cNvSpPr>
          <p:nvPr/>
        </p:nvSpPr>
        <p:spPr bwMode="auto">
          <a:xfrm>
            <a:off x="50292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2564" name="Text Box 20"/>
          <p:cNvSpPr txBox="1">
            <a:spLocks noChangeArrowheads="1"/>
          </p:cNvSpPr>
          <p:nvPr/>
        </p:nvSpPr>
        <p:spPr bwMode="auto">
          <a:xfrm>
            <a:off x="68580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Gmaj9</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2"/>
          <p:cNvSpPr txBox="1">
            <a:spLocks noChangeArrowheads="1"/>
          </p:cNvSpPr>
          <p:nvPr/>
        </p:nvSpPr>
        <p:spPr bwMode="auto">
          <a:xfrm>
            <a:off x="0" y="457200"/>
            <a:ext cx="9144000" cy="4479925"/>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Shower me, Shower me Like rain from above You shower Your love over me…</a:t>
            </a:r>
            <a:endParaRPr lang="en-US" sz="5400">
              <a:solidFill>
                <a:schemeClr val="bg1"/>
              </a:solidFill>
              <a:effectLst>
                <a:outerShdw blurRad="38100" dist="38100" dir="2700000" algn="tl">
                  <a:srgbClr val="000000"/>
                </a:outerShdw>
              </a:effectLst>
            </a:endParaRPr>
          </a:p>
        </p:txBody>
      </p:sp>
      <p:sp>
        <p:nvSpPr>
          <p:cNvPr id="493571" name="Text Box 3"/>
          <p:cNvSpPr txBox="1">
            <a:spLocks noChangeArrowheads="1"/>
          </p:cNvSpPr>
          <p:nvPr/>
        </p:nvSpPr>
        <p:spPr bwMode="auto">
          <a:xfrm>
            <a:off x="3048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93572" name="Text Box 4"/>
          <p:cNvSpPr txBox="1">
            <a:spLocks noChangeArrowheads="1"/>
          </p:cNvSpPr>
          <p:nvPr/>
        </p:nvSpPr>
        <p:spPr bwMode="auto">
          <a:xfrm>
            <a:off x="403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3573" name="Text Box 5"/>
          <p:cNvSpPr txBox="1">
            <a:spLocks noChangeArrowheads="1"/>
          </p:cNvSpPr>
          <p:nvPr/>
        </p:nvSpPr>
        <p:spPr bwMode="auto">
          <a:xfrm>
            <a:off x="5410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3574" name="Text Box 6"/>
          <p:cNvSpPr txBox="1">
            <a:spLocks noChangeArrowheads="1"/>
          </p:cNvSpPr>
          <p:nvPr/>
        </p:nvSpPr>
        <p:spPr bwMode="auto">
          <a:xfrm>
            <a:off x="6553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493575" name="Text Box 7"/>
          <p:cNvSpPr txBox="1">
            <a:spLocks noChangeArrowheads="1"/>
          </p:cNvSpPr>
          <p:nvPr/>
        </p:nvSpPr>
        <p:spPr bwMode="auto">
          <a:xfrm>
            <a:off x="7696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493576" name="Text Box 8"/>
          <p:cNvSpPr txBox="1">
            <a:spLocks noChangeArrowheads="1"/>
          </p:cNvSpPr>
          <p:nvPr/>
        </p:nvSpPr>
        <p:spPr bwMode="auto">
          <a:xfrm>
            <a:off x="22860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3577" name="Text Box 9"/>
          <p:cNvSpPr txBox="1">
            <a:spLocks noChangeArrowheads="1"/>
          </p:cNvSpPr>
          <p:nvPr/>
        </p:nvSpPr>
        <p:spPr bwMode="auto">
          <a:xfrm>
            <a:off x="69342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3578" name="Text Box 10"/>
          <p:cNvSpPr txBox="1">
            <a:spLocks noChangeArrowheads="1"/>
          </p:cNvSpPr>
          <p:nvPr/>
        </p:nvSpPr>
        <p:spPr bwMode="auto">
          <a:xfrm>
            <a:off x="6477000" y="2514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a:t>
            </a:r>
          </a:p>
        </p:txBody>
      </p:sp>
      <p:sp>
        <p:nvSpPr>
          <p:cNvPr id="493579" name="Text Box 11"/>
          <p:cNvSpPr txBox="1">
            <a:spLocks noChangeArrowheads="1"/>
          </p:cNvSpPr>
          <p:nvPr/>
        </p:nvSpPr>
        <p:spPr bwMode="auto">
          <a:xfrm>
            <a:off x="44958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3580" name="Text Box 12"/>
          <p:cNvSpPr txBox="1">
            <a:spLocks noChangeArrowheads="1"/>
          </p:cNvSpPr>
          <p:nvPr/>
        </p:nvSpPr>
        <p:spPr bwMode="auto">
          <a:xfrm>
            <a:off x="64008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0" y="533400"/>
            <a:ext cx="9144000" cy="55784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O Lord Your tenderness, melting all my bitterness,      O Lord,  I receive Your love. O Lord Your loveliness, changing my unworthiness; O Lord, I receive Your Love</a:t>
            </a:r>
            <a:endParaRPr lang="en-US" sz="7200">
              <a:solidFill>
                <a:schemeClr val="bg1"/>
              </a:solidFill>
              <a:effectLst>
                <a:outerShdw blurRad="38100" dist="38100" dir="2700000" algn="tl">
                  <a:srgbClr val="000000"/>
                </a:outerShdw>
              </a:effectLst>
            </a:endParaRPr>
          </a:p>
        </p:txBody>
      </p:sp>
      <p:sp>
        <p:nvSpPr>
          <p:cNvPr id="494595" name="Text Box 3"/>
          <p:cNvSpPr txBox="1">
            <a:spLocks noChangeArrowheads="1"/>
          </p:cNvSpPr>
          <p:nvPr/>
        </p:nvSpPr>
        <p:spPr bwMode="auto">
          <a:xfrm>
            <a:off x="175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494596" name="Text Box 4"/>
          <p:cNvSpPr txBox="1">
            <a:spLocks noChangeArrowheads="1"/>
          </p:cNvSpPr>
          <p:nvPr/>
        </p:nvSpPr>
        <p:spPr bwMode="auto">
          <a:xfrm>
            <a:off x="3733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494597" name="Text Box 5"/>
          <p:cNvSpPr txBox="1">
            <a:spLocks noChangeArrowheads="1"/>
          </p:cNvSpPr>
          <p:nvPr/>
        </p:nvSpPr>
        <p:spPr bwMode="auto">
          <a:xfrm>
            <a:off x="556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4598" name="Text Box 6"/>
          <p:cNvSpPr txBox="1">
            <a:spLocks noChangeArrowheads="1"/>
          </p:cNvSpPr>
          <p:nvPr/>
        </p:nvSpPr>
        <p:spPr bwMode="auto">
          <a:xfrm>
            <a:off x="6553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494599" name="Text Box 7"/>
          <p:cNvSpPr txBox="1">
            <a:spLocks noChangeArrowheads="1"/>
          </p:cNvSpPr>
          <p:nvPr/>
        </p:nvSpPr>
        <p:spPr bwMode="auto">
          <a:xfrm>
            <a:off x="7620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a:t>
            </a:r>
          </a:p>
        </p:txBody>
      </p:sp>
      <p:sp>
        <p:nvSpPr>
          <p:cNvPr id="494600" name="Text Box 8"/>
          <p:cNvSpPr txBox="1">
            <a:spLocks noChangeArrowheads="1"/>
          </p:cNvSpPr>
          <p:nvPr/>
        </p:nvSpPr>
        <p:spPr bwMode="auto">
          <a:xfrm>
            <a:off x="31242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t>
            </a:r>
          </a:p>
        </p:txBody>
      </p:sp>
      <p:sp>
        <p:nvSpPr>
          <p:cNvPr id="494601" name="Text Box 9"/>
          <p:cNvSpPr txBox="1">
            <a:spLocks noChangeArrowheads="1"/>
          </p:cNvSpPr>
          <p:nvPr/>
        </p:nvSpPr>
        <p:spPr bwMode="auto">
          <a:xfrm>
            <a:off x="54102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G2/B </a:t>
            </a:r>
          </a:p>
        </p:txBody>
      </p:sp>
      <p:sp>
        <p:nvSpPr>
          <p:cNvPr id="494602" name="Text Box 10"/>
          <p:cNvSpPr txBox="1">
            <a:spLocks noChangeArrowheads="1"/>
          </p:cNvSpPr>
          <p:nvPr/>
        </p:nvSpPr>
        <p:spPr bwMode="auto">
          <a:xfrm>
            <a:off x="64770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a:t>
            </a:r>
          </a:p>
        </p:txBody>
      </p:sp>
      <p:sp>
        <p:nvSpPr>
          <p:cNvPr id="494603" name="Text Box 11"/>
          <p:cNvSpPr txBox="1">
            <a:spLocks noChangeArrowheads="1"/>
          </p:cNvSpPr>
          <p:nvPr/>
        </p:nvSpPr>
        <p:spPr bwMode="auto">
          <a:xfrm>
            <a:off x="74676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494604" name="Text Box 12"/>
          <p:cNvSpPr txBox="1">
            <a:spLocks noChangeArrowheads="1"/>
          </p:cNvSpPr>
          <p:nvPr/>
        </p:nvSpPr>
        <p:spPr bwMode="auto">
          <a:xfrm>
            <a:off x="1524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4605" name="Text Box 13"/>
          <p:cNvSpPr txBox="1">
            <a:spLocks noChangeArrowheads="1"/>
          </p:cNvSpPr>
          <p:nvPr/>
        </p:nvSpPr>
        <p:spPr bwMode="auto">
          <a:xfrm>
            <a:off x="35052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G6/A       </a:t>
            </a:r>
          </a:p>
        </p:txBody>
      </p:sp>
      <p:sp>
        <p:nvSpPr>
          <p:cNvPr id="494606" name="Text Box 14"/>
          <p:cNvSpPr txBox="1">
            <a:spLocks noChangeArrowheads="1"/>
          </p:cNvSpPr>
          <p:nvPr/>
        </p:nvSpPr>
        <p:spPr bwMode="auto">
          <a:xfrm>
            <a:off x="72390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D2sus       </a:t>
            </a:r>
          </a:p>
        </p:txBody>
      </p:sp>
      <p:sp>
        <p:nvSpPr>
          <p:cNvPr id="494607" name="Text Box 15"/>
          <p:cNvSpPr txBox="1">
            <a:spLocks noChangeArrowheads="1"/>
          </p:cNvSpPr>
          <p:nvPr/>
        </p:nvSpPr>
        <p:spPr bwMode="auto">
          <a:xfrm>
            <a:off x="81534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494608" name="Text Box 16"/>
          <p:cNvSpPr txBox="1">
            <a:spLocks noChangeArrowheads="1"/>
          </p:cNvSpPr>
          <p:nvPr/>
        </p:nvSpPr>
        <p:spPr bwMode="auto">
          <a:xfrm>
            <a:off x="0" y="32004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A/G G/A A       </a:t>
            </a:r>
          </a:p>
        </p:txBody>
      </p:sp>
      <p:sp>
        <p:nvSpPr>
          <p:cNvPr id="494609" name="Text Box 17"/>
          <p:cNvSpPr txBox="1">
            <a:spLocks noChangeArrowheads="1"/>
          </p:cNvSpPr>
          <p:nvPr/>
        </p:nvSpPr>
        <p:spPr bwMode="auto">
          <a:xfrm>
            <a:off x="19812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494610" name="Text Box 18"/>
          <p:cNvSpPr txBox="1">
            <a:spLocks noChangeArrowheads="1"/>
          </p:cNvSpPr>
          <p:nvPr/>
        </p:nvSpPr>
        <p:spPr bwMode="auto">
          <a:xfrm>
            <a:off x="3733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494611" name="Text Box 19"/>
          <p:cNvSpPr txBox="1">
            <a:spLocks noChangeArrowheads="1"/>
          </p:cNvSpPr>
          <p:nvPr/>
        </p:nvSpPr>
        <p:spPr bwMode="auto">
          <a:xfrm>
            <a:off x="51816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4612" name="Text Box 20"/>
          <p:cNvSpPr txBox="1">
            <a:spLocks noChangeArrowheads="1"/>
          </p:cNvSpPr>
          <p:nvPr/>
        </p:nvSpPr>
        <p:spPr bwMode="auto">
          <a:xfrm>
            <a:off x="61722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494613" name="Text Box 21"/>
          <p:cNvSpPr txBox="1">
            <a:spLocks noChangeArrowheads="1"/>
          </p:cNvSpPr>
          <p:nvPr/>
        </p:nvSpPr>
        <p:spPr bwMode="auto">
          <a:xfrm>
            <a:off x="72390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a:t>
            </a:r>
          </a:p>
        </p:txBody>
      </p:sp>
      <p:sp>
        <p:nvSpPr>
          <p:cNvPr id="494614" name="Text Box 22"/>
          <p:cNvSpPr txBox="1">
            <a:spLocks noChangeArrowheads="1"/>
          </p:cNvSpPr>
          <p:nvPr/>
        </p:nvSpPr>
        <p:spPr bwMode="auto">
          <a:xfrm>
            <a:off x="30480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t>
            </a:r>
          </a:p>
        </p:txBody>
      </p:sp>
      <p:sp>
        <p:nvSpPr>
          <p:cNvPr id="494615" name="Text Box 23"/>
          <p:cNvSpPr txBox="1">
            <a:spLocks noChangeArrowheads="1"/>
          </p:cNvSpPr>
          <p:nvPr/>
        </p:nvSpPr>
        <p:spPr bwMode="auto">
          <a:xfrm>
            <a:off x="51816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494616" name="Text Box 24"/>
          <p:cNvSpPr txBox="1">
            <a:spLocks noChangeArrowheads="1"/>
          </p:cNvSpPr>
          <p:nvPr/>
        </p:nvSpPr>
        <p:spPr bwMode="auto">
          <a:xfrm>
            <a:off x="71628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a:t>
            </a:r>
          </a:p>
        </p:txBody>
      </p:sp>
      <p:sp>
        <p:nvSpPr>
          <p:cNvPr id="494617" name="Text Box 25"/>
          <p:cNvSpPr txBox="1">
            <a:spLocks noChangeArrowheads="1"/>
          </p:cNvSpPr>
          <p:nvPr/>
        </p:nvSpPr>
        <p:spPr bwMode="auto">
          <a:xfrm>
            <a:off x="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494618" name="Text Box 26"/>
          <p:cNvSpPr txBox="1">
            <a:spLocks noChangeArrowheads="1"/>
          </p:cNvSpPr>
          <p:nvPr/>
        </p:nvSpPr>
        <p:spPr bwMode="auto">
          <a:xfrm>
            <a:off x="1371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4619" name="Text Box 27"/>
          <p:cNvSpPr txBox="1">
            <a:spLocks noChangeArrowheads="1"/>
          </p:cNvSpPr>
          <p:nvPr/>
        </p:nvSpPr>
        <p:spPr bwMode="auto">
          <a:xfrm>
            <a:off x="3810000" y="4953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     </a:t>
            </a:r>
          </a:p>
        </p:txBody>
      </p:sp>
      <p:sp>
        <p:nvSpPr>
          <p:cNvPr id="494620" name="Text Box 28"/>
          <p:cNvSpPr txBox="1">
            <a:spLocks noChangeArrowheads="1"/>
          </p:cNvSpPr>
          <p:nvPr/>
        </p:nvSpPr>
        <p:spPr bwMode="auto">
          <a:xfrm>
            <a:off x="73152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     </a:t>
            </a:r>
          </a:p>
        </p:txBody>
      </p:sp>
      <p:sp>
        <p:nvSpPr>
          <p:cNvPr id="494621" name="Text Box 29"/>
          <p:cNvSpPr txBox="1">
            <a:spLocks noChangeArrowheads="1"/>
          </p:cNvSpPr>
          <p:nvPr/>
        </p:nvSpPr>
        <p:spPr bwMode="auto">
          <a:xfrm>
            <a:off x="8153400" y="502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C/D       </a:t>
            </a:r>
          </a:p>
        </p:txBody>
      </p:sp>
      <p:sp>
        <p:nvSpPr>
          <p:cNvPr id="494622" name="Text Box 30"/>
          <p:cNvSpPr txBox="1">
            <a:spLocks noChangeArrowheads="1"/>
          </p:cNvSpPr>
          <p:nvPr/>
        </p:nvSpPr>
        <p:spPr bwMode="auto">
          <a:xfrm>
            <a:off x="3810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494623" name="Text Box 31"/>
          <p:cNvSpPr txBox="1">
            <a:spLocks noChangeArrowheads="1"/>
          </p:cNvSpPr>
          <p:nvPr/>
        </p:nvSpPr>
        <p:spPr bwMode="auto">
          <a:xfrm>
            <a:off x="22098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4624" name="Text Box 32"/>
          <p:cNvSpPr txBox="1">
            <a:spLocks noChangeArrowheads="1"/>
          </p:cNvSpPr>
          <p:nvPr/>
        </p:nvSpPr>
        <p:spPr bwMode="auto">
          <a:xfrm>
            <a:off x="42672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t>
            </a:r>
          </a:p>
        </p:txBody>
      </p:sp>
      <p:sp>
        <p:nvSpPr>
          <p:cNvPr id="494625" name="Text Box 33"/>
          <p:cNvSpPr txBox="1">
            <a:spLocks noChangeArrowheads="1"/>
          </p:cNvSpPr>
          <p:nvPr/>
        </p:nvSpPr>
        <p:spPr bwMode="auto">
          <a:xfrm>
            <a:off x="57912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494626" name="Text Box 34"/>
          <p:cNvSpPr txBox="1">
            <a:spLocks noChangeArrowheads="1"/>
          </p:cNvSpPr>
          <p:nvPr/>
        </p:nvSpPr>
        <p:spPr bwMode="auto">
          <a:xfrm>
            <a:off x="72390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a:t>
            </a:r>
          </a:p>
        </p:txBody>
      </p:sp>
      <p:sp>
        <p:nvSpPr>
          <p:cNvPr id="494627" name="Text Box 35"/>
          <p:cNvSpPr txBox="1">
            <a:spLocks noChangeArrowheads="1"/>
          </p:cNvSpPr>
          <p:nvPr/>
        </p:nvSpPr>
        <p:spPr bwMode="auto">
          <a:xfrm>
            <a:off x="81534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307236" name="Text Box 36"/>
          <p:cNvSpPr txBox="1">
            <a:spLocks noChangeArrowheads="1"/>
          </p:cNvSpPr>
          <p:nvPr/>
        </p:nvSpPr>
        <p:spPr bwMode="auto">
          <a:xfrm>
            <a:off x="0" y="63246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O Lord I receive Your love</a:t>
            </a:r>
            <a:endParaRPr lang="en-US" sz="2000">
              <a:solidFill>
                <a:srgbClr val="FF0000"/>
              </a:solidFill>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 Box 2"/>
          <p:cNvSpPr txBox="1">
            <a:spLocks noChangeArrowheads="1"/>
          </p:cNvSpPr>
          <p:nvPr/>
        </p:nvSpPr>
        <p:spPr bwMode="auto">
          <a:xfrm>
            <a:off x="0" y="12954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Oh Lord I receive Your love</a:t>
            </a:r>
            <a:endParaRPr lang="en-US" sz="8000">
              <a:solidFill>
                <a:schemeClr val="bg1"/>
              </a:solidFill>
              <a:effectLst>
                <a:outerShdw blurRad="38100" dist="38100" dir="2700000" algn="tl">
                  <a:srgbClr val="000000"/>
                </a:outerShdw>
              </a:effectLst>
            </a:endParaRPr>
          </a:p>
        </p:txBody>
      </p:sp>
      <p:sp>
        <p:nvSpPr>
          <p:cNvPr id="495619" name="Text Box 3"/>
          <p:cNvSpPr txBox="1">
            <a:spLocks noChangeArrowheads="1"/>
          </p:cNvSpPr>
          <p:nvPr/>
        </p:nvSpPr>
        <p:spPr bwMode="auto">
          <a:xfrm>
            <a:off x="1143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5620" name="Text Box 4"/>
          <p:cNvSpPr txBox="1">
            <a:spLocks noChangeArrowheads="1"/>
          </p:cNvSpPr>
          <p:nvPr/>
        </p:nvSpPr>
        <p:spPr bwMode="auto">
          <a:xfrm>
            <a:off x="0" y="36576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Oh Lord I receive Your love</a:t>
            </a:r>
            <a:endParaRPr lang="en-US" sz="8000">
              <a:solidFill>
                <a:schemeClr val="bg1"/>
              </a:solidFill>
              <a:effectLst>
                <a:outerShdw blurRad="38100" dist="38100" dir="2700000" algn="tl">
                  <a:srgbClr val="000000"/>
                </a:outerShdw>
              </a:effectLst>
            </a:endParaRPr>
          </a:p>
        </p:txBody>
      </p:sp>
      <p:sp>
        <p:nvSpPr>
          <p:cNvPr id="495621" name="Text Box 5"/>
          <p:cNvSpPr txBox="1">
            <a:spLocks noChangeArrowheads="1"/>
          </p:cNvSpPr>
          <p:nvPr/>
        </p:nvSpPr>
        <p:spPr bwMode="auto">
          <a:xfrm>
            <a:off x="4038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t>
            </a:r>
          </a:p>
        </p:txBody>
      </p:sp>
      <p:sp>
        <p:nvSpPr>
          <p:cNvPr id="495622" name="Text Box 6"/>
          <p:cNvSpPr txBox="1">
            <a:spLocks noChangeArrowheads="1"/>
          </p:cNvSpPr>
          <p:nvPr/>
        </p:nvSpPr>
        <p:spPr bwMode="auto">
          <a:xfrm>
            <a:off x="5562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A/G   </a:t>
            </a:r>
          </a:p>
        </p:txBody>
      </p:sp>
      <p:sp>
        <p:nvSpPr>
          <p:cNvPr id="495623" name="Text Box 7"/>
          <p:cNvSpPr txBox="1">
            <a:spLocks noChangeArrowheads="1"/>
          </p:cNvSpPr>
          <p:nvPr/>
        </p:nvSpPr>
        <p:spPr bwMode="auto">
          <a:xfrm>
            <a:off x="70104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D2/F#       </a:t>
            </a:r>
          </a:p>
        </p:txBody>
      </p:sp>
      <p:sp>
        <p:nvSpPr>
          <p:cNvPr id="495624" name="Text Box 8"/>
          <p:cNvSpPr txBox="1">
            <a:spLocks noChangeArrowheads="1"/>
          </p:cNvSpPr>
          <p:nvPr/>
        </p:nvSpPr>
        <p:spPr bwMode="auto">
          <a:xfrm>
            <a:off x="7848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495625" name="Text Box 9"/>
          <p:cNvSpPr txBox="1">
            <a:spLocks noChangeArrowheads="1"/>
          </p:cNvSpPr>
          <p:nvPr/>
        </p:nvSpPr>
        <p:spPr bwMode="auto">
          <a:xfrm>
            <a:off x="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a:t>
            </a:r>
          </a:p>
        </p:txBody>
      </p:sp>
      <p:sp>
        <p:nvSpPr>
          <p:cNvPr id="495626" name="Text Box 10"/>
          <p:cNvSpPr txBox="1">
            <a:spLocks noChangeArrowheads="1"/>
          </p:cNvSpPr>
          <p:nvPr/>
        </p:nvSpPr>
        <p:spPr bwMode="auto">
          <a:xfrm>
            <a:off x="1524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       </a:t>
            </a:r>
          </a:p>
        </p:txBody>
      </p:sp>
      <p:sp>
        <p:nvSpPr>
          <p:cNvPr id="495627" name="Text Box 11"/>
          <p:cNvSpPr txBox="1">
            <a:spLocks noChangeArrowheads="1"/>
          </p:cNvSpPr>
          <p:nvPr/>
        </p:nvSpPr>
        <p:spPr bwMode="auto">
          <a:xfrm>
            <a:off x="27432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       </a:t>
            </a:r>
          </a:p>
        </p:txBody>
      </p:sp>
      <p:sp>
        <p:nvSpPr>
          <p:cNvPr id="495628" name="Text Box 12"/>
          <p:cNvSpPr txBox="1">
            <a:spLocks noChangeArrowheads="1"/>
          </p:cNvSpPr>
          <p:nvPr/>
        </p:nvSpPr>
        <p:spPr bwMode="auto">
          <a:xfrm>
            <a:off x="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495629" name="Text Box 13"/>
          <p:cNvSpPr txBox="1">
            <a:spLocks noChangeArrowheads="1"/>
          </p:cNvSpPr>
          <p:nvPr/>
        </p:nvSpPr>
        <p:spPr bwMode="auto">
          <a:xfrm>
            <a:off x="16764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495630" name="Text Box 14"/>
          <p:cNvSpPr txBox="1">
            <a:spLocks noChangeArrowheads="1"/>
          </p:cNvSpPr>
          <p:nvPr/>
        </p:nvSpPr>
        <p:spPr bwMode="auto">
          <a:xfrm>
            <a:off x="38100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t>
            </a:r>
          </a:p>
        </p:txBody>
      </p:sp>
      <p:sp>
        <p:nvSpPr>
          <p:cNvPr id="495631" name="Text Box 15"/>
          <p:cNvSpPr txBox="1">
            <a:spLocks noChangeArrowheads="1"/>
          </p:cNvSpPr>
          <p:nvPr/>
        </p:nvSpPr>
        <p:spPr bwMode="auto">
          <a:xfrm>
            <a:off x="6019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495632" name="Text Box 16"/>
          <p:cNvSpPr txBox="1">
            <a:spLocks noChangeArrowheads="1"/>
          </p:cNvSpPr>
          <p:nvPr/>
        </p:nvSpPr>
        <p:spPr bwMode="auto">
          <a:xfrm>
            <a:off x="7467600" y="3124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worship You, Almighty God</a:t>
            </a:r>
          </a:p>
        </p:txBody>
      </p:sp>
      <p:sp>
        <p:nvSpPr>
          <p:cNvPr id="496643"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112 </a:t>
            </a:r>
            <a:r>
              <a:rPr lang="en-US" b="1">
                <a:solidFill>
                  <a:srgbClr val="FF0000"/>
                </a:solidFill>
                <a:effectLst>
                  <a:outerShdw blurRad="38100" dist="38100" dir="2700000" algn="tl">
                    <a:srgbClr val="C0C0C0"/>
                  </a:outerShdw>
                </a:effectLst>
              </a:rPr>
              <a:t>      </a:t>
            </a:r>
          </a:p>
        </p:txBody>
      </p:sp>
      <p:sp>
        <p:nvSpPr>
          <p:cNvPr id="496644" name="Text Box 4"/>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There is none like You.                      </a:t>
            </a:r>
            <a:endParaRPr lang="en-US" sz="2000" b="1">
              <a:solidFill>
                <a:srgbClr val="FF0000"/>
              </a:solidFill>
              <a:effectLst>
                <a:outerShdw blurRad="38100" dist="38100" dir="2700000" algn="tl">
                  <a:srgbClr val="000000"/>
                </a:outerShdw>
              </a:effectLst>
            </a:endParaRPr>
          </a:p>
        </p:txBody>
      </p:sp>
      <p:sp>
        <p:nvSpPr>
          <p:cNvPr id="496645" name="Text Box 5"/>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worship You,  O’ Prince of Peace, </a:t>
            </a:r>
            <a:endParaRPr lang="en-US" sz="2000" b="1">
              <a:solidFill>
                <a:srgbClr val="FF0000"/>
              </a:solidFill>
              <a:effectLst>
                <a:outerShdw blurRad="38100" dist="38100" dir="2700000" algn="tl">
                  <a:srgbClr val="000000"/>
                </a:outerShdw>
              </a:effectLst>
            </a:endParaRPr>
          </a:p>
        </p:txBody>
      </p:sp>
      <p:sp>
        <p:nvSpPr>
          <p:cNvPr id="496646" name="Text Box 6"/>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that is what I want to do.                    </a:t>
            </a:r>
            <a:endParaRPr lang="en-US" sz="2000" b="1">
              <a:solidFill>
                <a:srgbClr val="FF0000"/>
              </a:solidFill>
              <a:effectLst>
                <a:outerShdw blurRad="38100" dist="38100" dir="2700000" algn="tl">
                  <a:srgbClr val="000000"/>
                </a:outerShdw>
              </a:effectLst>
            </a:endParaRPr>
          </a:p>
        </p:txBody>
      </p:sp>
      <p:sp>
        <p:nvSpPr>
          <p:cNvPr id="496647" name="Text Box 7"/>
          <p:cNvSpPr txBox="1">
            <a:spLocks noChangeArrowheads="1"/>
          </p:cNvSpPr>
          <p:nvPr/>
        </p:nvSpPr>
        <p:spPr bwMode="auto">
          <a:xfrm>
            <a:off x="0" y="4191000"/>
            <a:ext cx="9753600" cy="641350"/>
          </a:xfrm>
          <a:prstGeom prst="rect">
            <a:avLst/>
          </a:prstGeom>
          <a:noFill/>
          <a:ln w="9525">
            <a:noFill/>
            <a:miter lim="800000"/>
            <a:headEnd/>
            <a:tailEnd/>
          </a:ln>
          <a:effectLst/>
        </p:spPr>
        <p:txBody>
          <a:bodyPr>
            <a:spAutoFit/>
          </a:bodyPr>
          <a:lstStyle/>
          <a:p>
            <a:pPr>
              <a:spcBef>
                <a:spcPct val="50000"/>
              </a:spcBef>
              <a:defRPr/>
            </a:pPr>
            <a:r>
              <a:rPr lang="en-US" sz="3600" b="1">
                <a:solidFill>
                  <a:schemeClr val="bg1"/>
                </a:solidFill>
                <a:effectLst>
                  <a:outerShdw blurRad="38100" dist="38100" dir="2700000" algn="tl">
                    <a:srgbClr val="000000"/>
                  </a:outerShdw>
                </a:effectLst>
              </a:rPr>
              <a:t>I give You praise for You are my righteousness;             </a:t>
            </a:r>
            <a:endParaRPr lang="en-US" sz="2000" b="1">
              <a:solidFill>
                <a:srgbClr val="FF0000"/>
              </a:solidFill>
              <a:effectLst>
                <a:outerShdw blurRad="38100" dist="38100" dir="2700000" algn="tl">
                  <a:srgbClr val="000000"/>
                </a:outerShdw>
              </a:effectLst>
            </a:endParaRPr>
          </a:p>
        </p:txBody>
      </p:sp>
      <p:sp>
        <p:nvSpPr>
          <p:cNvPr id="496648" name="Text Box 8"/>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worship You, Almighty God</a:t>
            </a:r>
            <a:endParaRPr lang="en-US" sz="2000" b="1">
              <a:solidFill>
                <a:srgbClr val="FF0000"/>
              </a:solidFill>
              <a:effectLst>
                <a:outerShdw blurRad="38100" dist="38100" dir="2700000" algn="tl">
                  <a:srgbClr val="000000"/>
                </a:outerShdw>
              </a:effectLst>
            </a:endParaRPr>
          </a:p>
        </p:txBody>
      </p:sp>
      <p:sp>
        <p:nvSpPr>
          <p:cNvPr id="496649" name="Text Box 9"/>
          <p:cNvSpPr txBox="1">
            <a:spLocks noChangeArrowheads="1"/>
          </p:cNvSpPr>
          <p:nvPr/>
        </p:nvSpPr>
        <p:spPr bwMode="auto">
          <a:xfrm>
            <a:off x="0" y="601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There is none like You</a:t>
            </a:r>
            <a:endParaRPr lang="en-US" sz="2000" b="1">
              <a:solidFill>
                <a:srgbClr val="FF0000"/>
              </a:solidFill>
              <a:effectLst>
                <a:outerShdw blurRad="38100" dist="38100" dir="2700000" algn="tl">
                  <a:srgbClr val="000000"/>
                </a:outerShdw>
              </a:effectLst>
            </a:endParaRPr>
          </a:p>
        </p:txBody>
      </p:sp>
      <p:sp>
        <p:nvSpPr>
          <p:cNvPr id="496650" name="Text Box 10"/>
          <p:cNvSpPr txBox="1">
            <a:spLocks noChangeArrowheads="1"/>
          </p:cNvSpPr>
          <p:nvPr/>
        </p:nvSpPr>
        <p:spPr bwMode="auto">
          <a:xfrm>
            <a:off x="1676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D/G</a:t>
            </a:r>
            <a:r>
              <a:rPr lang="en-US" b="1">
                <a:solidFill>
                  <a:srgbClr val="FF0000"/>
                </a:solidFill>
                <a:effectLst>
                  <a:outerShdw blurRad="38100" dist="38100" dir="2700000" algn="tl">
                    <a:srgbClr val="C0C0C0"/>
                  </a:outerShdw>
                </a:effectLst>
              </a:rPr>
              <a:t>      </a:t>
            </a:r>
          </a:p>
        </p:txBody>
      </p:sp>
      <p:sp>
        <p:nvSpPr>
          <p:cNvPr id="496651" name="Text Box 11"/>
          <p:cNvSpPr txBox="1">
            <a:spLocks noChangeArrowheads="1"/>
          </p:cNvSpPr>
          <p:nvPr/>
        </p:nvSpPr>
        <p:spPr bwMode="auto">
          <a:xfrm>
            <a:off x="34290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496652" name="Text Box 12"/>
          <p:cNvSpPr txBox="1">
            <a:spLocks noChangeArrowheads="1"/>
          </p:cNvSpPr>
          <p:nvPr/>
        </p:nvSpPr>
        <p:spPr bwMode="auto">
          <a:xfrm>
            <a:off x="3200400" y="1905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496653" name="Text Box 13"/>
          <p:cNvSpPr txBox="1">
            <a:spLocks noChangeArrowheads="1"/>
          </p:cNvSpPr>
          <p:nvPr/>
        </p:nvSpPr>
        <p:spPr bwMode="auto">
          <a:xfrm>
            <a:off x="3733800" y="4648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496654" name="Text Box 14"/>
          <p:cNvSpPr txBox="1">
            <a:spLocks noChangeArrowheads="1"/>
          </p:cNvSpPr>
          <p:nvPr/>
        </p:nvSpPr>
        <p:spPr bwMode="auto">
          <a:xfrm>
            <a:off x="6172200" y="5715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496655" name="Text Box 15"/>
          <p:cNvSpPr txBox="1">
            <a:spLocks noChangeArrowheads="1"/>
          </p:cNvSpPr>
          <p:nvPr/>
        </p:nvSpPr>
        <p:spPr bwMode="auto">
          <a:xfrm>
            <a:off x="4800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D/E</a:t>
            </a:r>
            <a:r>
              <a:rPr lang="en-US" b="1">
                <a:solidFill>
                  <a:srgbClr val="FF0000"/>
                </a:solidFill>
                <a:effectLst>
                  <a:outerShdw blurRad="38100" dist="38100" dir="2700000" algn="tl">
                    <a:srgbClr val="C0C0C0"/>
                  </a:outerShdw>
                </a:effectLst>
              </a:rPr>
              <a:t>      </a:t>
            </a:r>
          </a:p>
        </p:txBody>
      </p:sp>
      <p:sp>
        <p:nvSpPr>
          <p:cNvPr id="496656" name="Text Box 16"/>
          <p:cNvSpPr txBox="1">
            <a:spLocks noChangeArrowheads="1"/>
          </p:cNvSpPr>
          <p:nvPr/>
        </p:nvSpPr>
        <p:spPr bwMode="auto">
          <a:xfrm>
            <a:off x="6324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r>
              <a:rPr lang="en-US" b="1">
                <a:solidFill>
                  <a:srgbClr val="FF0000"/>
                </a:solidFill>
                <a:effectLst>
                  <a:outerShdw blurRad="38100" dist="38100" dir="2700000" algn="tl">
                    <a:srgbClr val="C0C0C0"/>
                  </a:outerShdw>
                </a:effectLst>
              </a:rPr>
              <a:t>      </a:t>
            </a:r>
          </a:p>
        </p:txBody>
      </p:sp>
      <p:sp>
        <p:nvSpPr>
          <p:cNvPr id="496657" name="Text Box 17"/>
          <p:cNvSpPr txBox="1">
            <a:spLocks noChangeArrowheads="1"/>
          </p:cNvSpPr>
          <p:nvPr/>
        </p:nvSpPr>
        <p:spPr bwMode="auto">
          <a:xfrm>
            <a:off x="68580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r>
              <a:rPr lang="en-US" b="1">
                <a:solidFill>
                  <a:srgbClr val="FF0000"/>
                </a:solidFill>
                <a:effectLst>
                  <a:outerShdw blurRad="38100" dist="38100" dir="2700000" algn="tl">
                    <a:srgbClr val="C0C0C0"/>
                  </a:outerShdw>
                </a:effectLst>
              </a:rPr>
              <a:t>      </a:t>
            </a:r>
          </a:p>
        </p:txBody>
      </p:sp>
      <p:sp>
        <p:nvSpPr>
          <p:cNvPr id="496658" name="Text Box 18"/>
          <p:cNvSpPr txBox="1">
            <a:spLocks noChangeArrowheads="1"/>
          </p:cNvSpPr>
          <p:nvPr/>
        </p:nvSpPr>
        <p:spPr bwMode="auto">
          <a:xfrm>
            <a:off x="1752600" y="3810000"/>
            <a:ext cx="2286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GMaj7  Em7</a:t>
            </a:r>
            <a:r>
              <a:rPr lang="en-US" b="1">
                <a:solidFill>
                  <a:srgbClr val="FF0000"/>
                </a:solidFill>
                <a:effectLst>
                  <a:outerShdw blurRad="38100" dist="38100" dir="2700000" algn="tl">
                    <a:srgbClr val="C0C0C0"/>
                  </a:outerShdw>
                </a:effectLst>
              </a:rPr>
              <a:t>      </a:t>
            </a:r>
          </a:p>
        </p:txBody>
      </p:sp>
      <p:sp>
        <p:nvSpPr>
          <p:cNvPr id="496659" name="Text Box 19"/>
          <p:cNvSpPr txBox="1">
            <a:spLocks noChangeArrowheads="1"/>
          </p:cNvSpPr>
          <p:nvPr/>
        </p:nvSpPr>
        <p:spPr bwMode="auto">
          <a:xfrm>
            <a:off x="10668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496660" name="Text Box 20"/>
          <p:cNvSpPr txBox="1">
            <a:spLocks noChangeArrowheads="1"/>
          </p:cNvSpPr>
          <p:nvPr/>
        </p:nvSpPr>
        <p:spPr bwMode="auto">
          <a:xfrm>
            <a:off x="3962400" y="990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96661" name="Text Box 21"/>
          <p:cNvSpPr txBox="1">
            <a:spLocks noChangeArrowheads="1"/>
          </p:cNvSpPr>
          <p:nvPr/>
        </p:nvSpPr>
        <p:spPr bwMode="auto">
          <a:xfrm>
            <a:off x="5943600" y="990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GMaj7</a:t>
            </a:r>
            <a:r>
              <a:rPr lang="en-US" b="1">
                <a:solidFill>
                  <a:srgbClr val="FF0000"/>
                </a:solidFill>
                <a:effectLst>
                  <a:outerShdw blurRad="38100" dist="38100" dir="2700000" algn="tl">
                    <a:srgbClr val="C0C0C0"/>
                  </a:outerShdw>
                </a:effectLst>
              </a:rPr>
              <a:t>      </a:t>
            </a:r>
          </a:p>
        </p:txBody>
      </p:sp>
      <p:sp>
        <p:nvSpPr>
          <p:cNvPr id="496662" name="Text Box 22"/>
          <p:cNvSpPr txBox="1">
            <a:spLocks noChangeArrowheads="1"/>
          </p:cNvSpPr>
          <p:nvPr/>
        </p:nvSpPr>
        <p:spPr bwMode="auto">
          <a:xfrm>
            <a:off x="83058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96663" name="Text Box 23"/>
          <p:cNvSpPr txBox="1">
            <a:spLocks noChangeArrowheads="1"/>
          </p:cNvSpPr>
          <p:nvPr/>
        </p:nvSpPr>
        <p:spPr bwMode="auto">
          <a:xfrm>
            <a:off x="15240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D/G</a:t>
            </a:r>
            <a:r>
              <a:rPr lang="en-US" b="1">
                <a:solidFill>
                  <a:srgbClr val="FF0000"/>
                </a:solidFill>
                <a:effectLst>
                  <a:outerShdw blurRad="38100" dist="38100" dir="2700000" algn="tl">
                    <a:srgbClr val="C0C0C0"/>
                  </a:outerShdw>
                </a:effectLst>
              </a:rPr>
              <a:t>      </a:t>
            </a:r>
          </a:p>
        </p:txBody>
      </p:sp>
      <p:sp>
        <p:nvSpPr>
          <p:cNvPr id="496664" name="Text Box 24"/>
          <p:cNvSpPr txBox="1">
            <a:spLocks noChangeArrowheads="1"/>
          </p:cNvSpPr>
          <p:nvPr/>
        </p:nvSpPr>
        <p:spPr bwMode="auto">
          <a:xfrm>
            <a:off x="49530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D/E</a:t>
            </a:r>
            <a:r>
              <a:rPr lang="en-US" b="1">
                <a:solidFill>
                  <a:srgbClr val="FF0000"/>
                </a:solidFill>
                <a:effectLst>
                  <a:outerShdw blurRad="38100" dist="38100" dir="2700000" algn="tl">
                    <a:srgbClr val="C0C0C0"/>
                  </a:outerShdw>
                </a:effectLst>
              </a:rPr>
              <a:t>      </a:t>
            </a:r>
          </a:p>
        </p:txBody>
      </p:sp>
      <p:sp>
        <p:nvSpPr>
          <p:cNvPr id="496665" name="Text Box 25"/>
          <p:cNvSpPr txBox="1">
            <a:spLocks noChangeArrowheads="1"/>
          </p:cNvSpPr>
          <p:nvPr/>
        </p:nvSpPr>
        <p:spPr bwMode="auto">
          <a:xfrm>
            <a:off x="8153400" y="1905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r>
              <a:rPr lang="en-US" b="1">
                <a:solidFill>
                  <a:srgbClr val="FF0000"/>
                </a:solidFill>
                <a:effectLst>
                  <a:outerShdw blurRad="38100" dist="38100" dir="2700000" algn="tl">
                    <a:srgbClr val="C0C0C0"/>
                  </a:outerShdw>
                </a:effectLst>
              </a:rPr>
              <a:t>      </a:t>
            </a:r>
          </a:p>
        </p:txBody>
      </p:sp>
      <p:sp>
        <p:nvSpPr>
          <p:cNvPr id="496666" name="Text Box 26"/>
          <p:cNvSpPr txBox="1">
            <a:spLocks noChangeArrowheads="1"/>
          </p:cNvSpPr>
          <p:nvPr/>
        </p:nvSpPr>
        <p:spPr bwMode="auto">
          <a:xfrm>
            <a:off x="990600" y="2895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496667" name="Text Box 27"/>
          <p:cNvSpPr txBox="1">
            <a:spLocks noChangeArrowheads="1"/>
          </p:cNvSpPr>
          <p:nvPr/>
        </p:nvSpPr>
        <p:spPr bwMode="auto">
          <a:xfrm>
            <a:off x="4419600" y="28194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CMaj7/D</a:t>
            </a:r>
            <a:r>
              <a:rPr lang="en-US" b="1">
                <a:solidFill>
                  <a:srgbClr val="FF0000"/>
                </a:solidFill>
                <a:effectLst>
                  <a:outerShdw blurRad="38100" dist="38100" dir="2700000" algn="tl">
                    <a:srgbClr val="C0C0C0"/>
                  </a:outerShdw>
                </a:effectLst>
              </a:rPr>
              <a:t>      </a:t>
            </a:r>
          </a:p>
        </p:txBody>
      </p:sp>
      <p:sp>
        <p:nvSpPr>
          <p:cNvPr id="496668" name="Text Box 28"/>
          <p:cNvSpPr txBox="1">
            <a:spLocks noChangeArrowheads="1"/>
          </p:cNvSpPr>
          <p:nvPr/>
        </p:nvSpPr>
        <p:spPr bwMode="auto">
          <a:xfrm>
            <a:off x="6324600" y="2819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496669" name="Text Box 29"/>
          <p:cNvSpPr txBox="1">
            <a:spLocks noChangeArrowheads="1"/>
          </p:cNvSpPr>
          <p:nvPr/>
        </p:nvSpPr>
        <p:spPr bwMode="auto">
          <a:xfrm>
            <a:off x="3810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a:t>
            </a:r>
            <a:r>
              <a:rPr lang="en-US" b="1">
                <a:solidFill>
                  <a:srgbClr val="FF0000"/>
                </a:solidFill>
                <a:effectLst>
                  <a:outerShdw blurRad="38100" dist="38100" dir="2700000" algn="tl">
                    <a:srgbClr val="C0C0C0"/>
                  </a:outerShdw>
                </a:effectLst>
              </a:rPr>
              <a:t>      </a:t>
            </a:r>
          </a:p>
        </p:txBody>
      </p:sp>
      <p:sp>
        <p:nvSpPr>
          <p:cNvPr id="496670" name="Text Box 30"/>
          <p:cNvSpPr txBox="1">
            <a:spLocks noChangeArrowheads="1"/>
          </p:cNvSpPr>
          <p:nvPr/>
        </p:nvSpPr>
        <p:spPr bwMode="auto">
          <a:xfrm>
            <a:off x="65532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r>
              <a:rPr lang="en-US" b="1">
                <a:solidFill>
                  <a:srgbClr val="FF0000"/>
                </a:solidFill>
                <a:effectLst>
                  <a:outerShdw blurRad="38100" dist="38100" dir="2700000" algn="tl">
                    <a:srgbClr val="C0C0C0"/>
                  </a:outerShdw>
                </a:effectLst>
              </a:rPr>
              <a:t>      </a:t>
            </a:r>
          </a:p>
        </p:txBody>
      </p:sp>
      <p:sp>
        <p:nvSpPr>
          <p:cNvPr id="496671" name="Text Box 31"/>
          <p:cNvSpPr txBox="1">
            <a:spLocks noChangeArrowheads="1"/>
          </p:cNvSpPr>
          <p:nvPr/>
        </p:nvSpPr>
        <p:spPr bwMode="auto">
          <a:xfrm>
            <a:off x="83058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r>
              <a:rPr lang="en-US" b="1">
                <a:solidFill>
                  <a:srgbClr val="FF0000"/>
                </a:solidFill>
                <a:effectLst>
                  <a:outerShdw blurRad="38100" dist="38100" dir="2700000" algn="tl">
                    <a:srgbClr val="C0C0C0"/>
                  </a:outerShdw>
                </a:effectLst>
              </a:rPr>
              <a:t>      </a:t>
            </a:r>
          </a:p>
        </p:txBody>
      </p:sp>
      <p:sp>
        <p:nvSpPr>
          <p:cNvPr id="496672" name="Text Box 32"/>
          <p:cNvSpPr txBox="1">
            <a:spLocks noChangeArrowheads="1"/>
          </p:cNvSpPr>
          <p:nvPr/>
        </p:nvSpPr>
        <p:spPr bwMode="auto">
          <a:xfrm>
            <a:off x="0" y="4724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D  C/D      </a:t>
            </a:r>
          </a:p>
        </p:txBody>
      </p:sp>
      <p:sp>
        <p:nvSpPr>
          <p:cNvPr id="496673" name="Text Box 33"/>
          <p:cNvSpPr txBox="1">
            <a:spLocks noChangeArrowheads="1"/>
          </p:cNvSpPr>
          <p:nvPr/>
        </p:nvSpPr>
        <p:spPr bwMode="auto">
          <a:xfrm>
            <a:off x="1676400" y="4800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  D/G</a:t>
            </a:r>
            <a:r>
              <a:rPr lang="en-US" b="1">
                <a:solidFill>
                  <a:srgbClr val="FF0000"/>
                </a:solidFill>
                <a:effectLst>
                  <a:outerShdw blurRad="38100" dist="38100" dir="2700000" algn="tl">
                    <a:srgbClr val="C0C0C0"/>
                  </a:outerShdw>
                </a:effectLst>
              </a:rPr>
              <a:t>      </a:t>
            </a:r>
          </a:p>
        </p:txBody>
      </p:sp>
      <p:sp>
        <p:nvSpPr>
          <p:cNvPr id="496674" name="Text Box 34"/>
          <p:cNvSpPr txBox="1">
            <a:spLocks noChangeArrowheads="1"/>
          </p:cNvSpPr>
          <p:nvPr/>
        </p:nvSpPr>
        <p:spPr bwMode="auto">
          <a:xfrm>
            <a:off x="5334000" y="480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D/E</a:t>
            </a:r>
            <a:r>
              <a:rPr lang="en-US" b="1">
                <a:solidFill>
                  <a:srgbClr val="FF0000"/>
                </a:solidFill>
                <a:effectLst>
                  <a:outerShdw blurRad="38100" dist="38100" dir="2700000" algn="tl">
                    <a:srgbClr val="C0C0C0"/>
                  </a:outerShdw>
                </a:effectLst>
              </a:rPr>
              <a:t>      </a:t>
            </a:r>
          </a:p>
        </p:txBody>
      </p:sp>
      <p:sp>
        <p:nvSpPr>
          <p:cNvPr id="496675" name="Text Box 35"/>
          <p:cNvSpPr txBox="1">
            <a:spLocks noChangeArrowheads="1"/>
          </p:cNvSpPr>
          <p:nvPr/>
        </p:nvSpPr>
        <p:spPr bwMode="auto">
          <a:xfrm>
            <a:off x="6705600" y="480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r>
              <a:rPr lang="en-US" b="1">
                <a:solidFill>
                  <a:srgbClr val="FF0000"/>
                </a:solidFill>
                <a:effectLst>
                  <a:outerShdw blurRad="38100" dist="38100" dir="2700000" algn="tl">
                    <a:srgbClr val="C0C0C0"/>
                  </a:outerShdw>
                </a:effectLst>
              </a:rPr>
              <a:t>      </a:t>
            </a:r>
          </a:p>
        </p:txBody>
      </p:sp>
      <p:sp>
        <p:nvSpPr>
          <p:cNvPr id="496676" name="Text Box 36"/>
          <p:cNvSpPr txBox="1">
            <a:spLocks noChangeArrowheads="1"/>
          </p:cNvSpPr>
          <p:nvPr/>
        </p:nvSpPr>
        <p:spPr bwMode="auto">
          <a:xfrm>
            <a:off x="8153400" y="4800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r>
              <a:rPr lang="en-US" b="1">
                <a:solidFill>
                  <a:srgbClr val="FF0000"/>
                </a:solidFill>
                <a:effectLst>
                  <a:outerShdw blurRad="38100" dist="38100" dir="2700000" algn="tl">
                    <a:srgbClr val="C0C0C0"/>
                  </a:outerShdw>
                </a:effectLst>
              </a:rPr>
              <a:t>      </a:t>
            </a:r>
          </a:p>
        </p:txBody>
      </p:sp>
      <p:sp>
        <p:nvSpPr>
          <p:cNvPr id="496677" name="Text Box 37"/>
          <p:cNvSpPr txBox="1">
            <a:spLocks noChangeArrowheads="1"/>
          </p:cNvSpPr>
          <p:nvPr/>
        </p:nvSpPr>
        <p:spPr bwMode="auto">
          <a:xfrm>
            <a:off x="762000" y="579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496678" name="Text Box 38"/>
          <p:cNvSpPr txBox="1">
            <a:spLocks noChangeArrowheads="1"/>
          </p:cNvSpPr>
          <p:nvPr/>
        </p:nvSpPr>
        <p:spPr bwMode="auto">
          <a:xfrm>
            <a:off x="4114800" y="5638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
        <p:nvSpPr>
          <p:cNvPr id="496679" name="Text Box 39"/>
          <p:cNvSpPr txBox="1">
            <a:spLocks noChangeArrowheads="1"/>
          </p:cNvSpPr>
          <p:nvPr/>
        </p:nvSpPr>
        <p:spPr bwMode="auto">
          <a:xfrm>
            <a:off x="5105400" y="56388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Over the mountains and the sea</a:t>
            </a:r>
          </a:p>
        </p:txBody>
      </p:sp>
      <p:sp>
        <p:nvSpPr>
          <p:cNvPr id="497667" name="Text Box 3"/>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 river runs with love for me</a:t>
            </a:r>
          </a:p>
        </p:txBody>
      </p:sp>
      <p:sp>
        <p:nvSpPr>
          <p:cNvPr id="497668" name="Text Box 4"/>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I will open up my heart</a:t>
            </a:r>
          </a:p>
        </p:txBody>
      </p:sp>
      <p:sp>
        <p:nvSpPr>
          <p:cNvPr id="497669" name="Text Box 5"/>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happy to be in the truth</a:t>
            </a:r>
          </a:p>
        </p:txBody>
      </p:sp>
      <p:sp>
        <p:nvSpPr>
          <p:cNvPr id="497670" name="Text Box 6"/>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I will daily lift my hands</a:t>
            </a:r>
          </a:p>
        </p:txBody>
      </p:sp>
      <p:sp>
        <p:nvSpPr>
          <p:cNvPr id="497671" name="Text Box 7"/>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I will always sing</a:t>
            </a:r>
          </a:p>
        </p:txBody>
      </p:sp>
      <p:sp>
        <p:nvSpPr>
          <p:cNvPr id="497672" name="Text Box 8"/>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Of when Your love came down</a:t>
            </a:r>
          </a:p>
        </p:txBody>
      </p:sp>
      <p:sp>
        <p:nvSpPr>
          <p:cNvPr id="497673" name="Text Box 9"/>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let the healer set me free</a:t>
            </a:r>
          </a:p>
        </p:txBody>
      </p:sp>
      <p:sp>
        <p:nvSpPr>
          <p:cNvPr id="497674" name="Text Box 10"/>
          <p:cNvSpPr txBox="1">
            <a:spLocks noChangeArrowheads="1"/>
          </p:cNvSpPr>
          <p:nvPr/>
        </p:nvSpPr>
        <p:spPr bwMode="auto">
          <a:xfrm>
            <a:off x="1905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7675" name="Text Box 11"/>
          <p:cNvSpPr txBox="1">
            <a:spLocks noChangeArrowheads="1"/>
          </p:cNvSpPr>
          <p:nvPr/>
        </p:nvSpPr>
        <p:spPr bwMode="auto">
          <a:xfrm>
            <a:off x="9144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97676" name="Text Box 12"/>
          <p:cNvSpPr txBox="1">
            <a:spLocks noChangeArrowheads="1"/>
          </p:cNvSpPr>
          <p:nvPr/>
        </p:nvSpPr>
        <p:spPr bwMode="auto">
          <a:xfrm>
            <a:off x="14478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7677" name="Text Box 13"/>
          <p:cNvSpPr txBox="1">
            <a:spLocks noChangeArrowheads="1"/>
          </p:cNvSpPr>
          <p:nvPr/>
        </p:nvSpPr>
        <p:spPr bwMode="auto">
          <a:xfrm>
            <a:off x="64008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497678" name="Text Box 14"/>
          <p:cNvSpPr txBox="1">
            <a:spLocks noChangeArrowheads="1"/>
          </p:cNvSpPr>
          <p:nvPr/>
        </p:nvSpPr>
        <p:spPr bwMode="auto">
          <a:xfrm>
            <a:off x="6934200" y="2286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7679" name="Text Box 15"/>
          <p:cNvSpPr txBox="1">
            <a:spLocks noChangeArrowheads="1"/>
          </p:cNvSpPr>
          <p:nvPr/>
        </p:nvSpPr>
        <p:spPr bwMode="auto">
          <a:xfrm>
            <a:off x="4114800" y="2362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497680" name="Text Box 16"/>
          <p:cNvSpPr txBox="1">
            <a:spLocks noChangeArrowheads="1"/>
          </p:cNvSpPr>
          <p:nvPr/>
        </p:nvSpPr>
        <p:spPr bwMode="auto">
          <a:xfrm>
            <a:off x="17526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7681" name="Text Box 17"/>
          <p:cNvSpPr txBox="1">
            <a:spLocks noChangeArrowheads="1"/>
          </p:cNvSpPr>
          <p:nvPr/>
        </p:nvSpPr>
        <p:spPr bwMode="auto">
          <a:xfrm>
            <a:off x="11430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97682" name="Text Box 18"/>
          <p:cNvSpPr txBox="1">
            <a:spLocks noChangeArrowheads="1"/>
          </p:cNvSpPr>
          <p:nvPr/>
        </p:nvSpPr>
        <p:spPr bwMode="auto">
          <a:xfrm>
            <a:off x="18288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7683" name="Text Box 19"/>
          <p:cNvSpPr txBox="1">
            <a:spLocks noChangeArrowheads="1"/>
          </p:cNvSpPr>
          <p:nvPr/>
        </p:nvSpPr>
        <p:spPr bwMode="auto">
          <a:xfrm>
            <a:off x="22098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497684" name="Text Box 20"/>
          <p:cNvSpPr txBox="1">
            <a:spLocks noChangeArrowheads="1"/>
          </p:cNvSpPr>
          <p:nvPr/>
        </p:nvSpPr>
        <p:spPr bwMode="auto">
          <a:xfrm>
            <a:off x="6705600" y="533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0" y="1828800"/>
            <a:ext cx="9144000" cy="1311275"/>
          </a:xfrm>
          <a:prstGeom prst="rect">
            <a:avLst/>
          </a:prstGeom>
          <a:noFill/>
          <a:ln w="9525">
            <a:noFill/>
            <a:miter lim="800000"/>
            <a:headEnd/>
            <a:tailEnd/>
          </a:ln>
          <a:effectLst/>
        </p:spPr>
        <p:txBody>
          <a:bodyPr>
            <a:spAutoFit/>
          </a:bodyPr>
          <a:lstStyle/>
          <a:p>
            <a:pPr algn="ctr">
              <a:spcBef>
                <a:spcPct val="50000"/>
              </a:spcBef>
              <a:defRPr/>
            </a:pPr>
            <a:endParaRPr lang="en-US" sz="8000" b="1">
              <a:solidFill>
                <a:schemeClr val="bg1"/>
              </a:solidFill>
              <a:effectLst>
                <a:outerShdw blurRad="38100" dist="38100" dir="2700000" algn="tl">
                  <a:srgbClr val="000000"/>
                </a:outerShdw>
              </a:effectLst>
            </a:endParaRPr>
          </a:p>
        </p:txBody>
      </p:sp>
      <p:sp>
        <p:nvSpPr>
          <p:cNvPr id="498691"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could sing of Your love forever</a:t>
            </a:r>
          </a:p>
        </p:txBody>
      </p:sp>
      <p:sp>
        <p:nvSpPr>
          <p:cNvPr id="498692" name="Text Box 4"/>
          <p:cNvSpPr txBox="1">
            <a:spLocks noChangeArrowheads="1"/>
          </p:cNvSpPr>
          <p:nvPr/>
        </p:nvSpPr>
        <p:spPr bwMode="auto">
          <a:xfrm>
            <a:off x="0" y="2819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could sing of Your love forever</a:t>
            </a:r>
          </a:p>
        </p:txBody>
      </p:sp>
      <p:sp>
        <p:nvSpPr>
          <p:cNvPr id="498693" name="Text Box 5"/>
          <p:cNvSpPr txBox="1">
            <a:spLocks noChangeArrowheads="1"/>
          </p:cNvSpPr>
          <p:nvPr/>
        </p:nvSpPr>
        <p:spPr bwMode="auto">
          <a:xfrm>
            <a:off x="9906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498694" name="Text Box 6"/>
          <p:cNvSpPr txBox="1">
            <a:spLocks noChangeArrowheads="1"/>
          </p:cNvSpPr>
          <p:nvPr/>
        </p:nvSpPr>
        <p:spPr bwMode="auto">
          <a:xfrm>
            <a:off x="52578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98695" name="Text Box 7"/>
          <p:cNvSpPr txBox="1">
            <a:spLocks noChangeArrowheads="1"/>
          </p:cNvSpPr>
          <p:nvPr/>
        </p:nvSpPr>
        <p:spPr bwMode="auto">
          <a:xfrm>
            <a:off x="914400" y="2438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8696" name="Text Box 8"/>
          <p:cNvSpPr txBox="1">
            <a:spLocks noChangeArrowheads="1"/>
          </p:cNvSpPr>
          <p:nvPr/>
        </p:nvSpPr>
        <p:spPr bwMode="auto">
          <a:xfrm>
            <a:off x="54102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498697" name="Text Box 9"/>
          <p:cNvSpPr txBox="1">
            <a:spLocks noChangeArrowheads="1"/>
          </p:cNvSpPr>
          <p:nvPr/>
        </p:nvSpPr>
        <p:spPr bwMode="auto">
          <a:xfrm>
            <a:off x="67818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Oh I feel like dancing</a:t>
            </a:r>
          </a:p>
        </p:txBody>
      </p:sp>
      <p:sp>
        <p:nvSpPr>
          <p:cNvPr id="499715"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It’s foolishness I know</a:t>
            </a:r>
          </a:p>
        </p:txBody>
      </p:sp>
      <p:sp>
        <p:nvSpPr>
          <p:cNvPr id="499716" name="Text Box 4"/>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But when the world has seen the light</a:t>
            </a:r>
          </a:p>
        </p:txBody>
      </p:sp>
      <p:sp>
        <p:nvSpPr>
          <p:cNvPr id="499717" name="Text Box 5"/>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They will dance with joy</a:t>
            </a:r>
          </a:p>
        </p:txBody>
      </p:sp>
      <p:sp>
        <p:nvSpPr>
          <p:cNvPr id="499718" name="Text Box 6"/>
          <p:cNvSpPr txBox="1">
            <a:spLocks noChangeArrowheads="1"/>
          </p:cNvSpPr>
          <p:nvPr/>
        </p:nvSpPr>
        <p:spPr bwMode="auto">
          <a:xfrm>
            <a:off x="0" y="457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Like we’re dancing now</a:t>
            </a:r>
          </a:p>
        </p:txBody>
      </p:sp>
      <p:sp>
        <p:nvSpPr>
          <p:cNvPr id="499719" name="Text Box 7"/>
          <p:cNvSpPr txBox="1">
            <a:spLocks noChangeArrowheads="1"/>
          </p:cNvSpPr>
          <p:nvPr/>
        </p:nvSpPr>
        <p:spPr bwMode="auto">
          <a:xfrm>
            <a:off x="1981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99720" name="Text Box 8"/>
          <p:cNvSpPr txBox="1">
            <a:spLocks noChangeArrowheads="1"/>
          </p:cNvSpPr>
          <p:nvPr/>
        </p:nvSpPr>
        <p:spPr bwMode="auto">
          <a:xfrm>
            <a:off x="5334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99721" name="Text Box 9"/>
          <p:cNvSpPr txBox="1">
            <a:spLocks noChangeArrowheads="1"/>
          </p:cNvSpPr>
          <p:nvPr/>
        </p:nvSpPr>
        <p:spPr bwMode="auto">
          <a:xfrm>
            <a:off x="18288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9722" name="Text Box 10"/>
          <p:cNvSpPr txBox="1">
            <a:spLocks noChangeArrowheads="1"/>
          </p:cNvSpPr>
          <p:nvPr/>
        </p:nvSpPr>
        <p:spPr bwMode="auto">
          <a:xfrm>
            <a:off x="5943600" y="121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p>
        </p:txBody>
      </p:sp>
      <p:sp>
        <p:nvSpPr>
          <p:cNvPr id="499723" name="Text Box 11"/>
          <p:cNvSpPr txBox="1">
            <a:spLocks noChangeArrowheads="1"/>
          </p:cNvSpPr>
          <p:nvPr/>
        </p:nvSpPr>
        <p:spPr bwMode="auto">
          <a:xfrm>
            <a:off x="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499724" name="Text Box 12"/>
          <p:cNvSpPr txBox="1">
            <a:spLocks noChangeArrowheads="1"/>
          </p:cNvSpPr>
          <p:nvPr/>
        </p:nvSpPr>
        <p:spPr bwMode="auto">
          <a:xfrm>
            <a:off x="55626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499725" name="Text Box 13"/>
          <p:cNvSpPr txBox="1">
            <a:spLocks noChangeArrowheads="1"/>
          </p:cNvSpPr>
          <p:nvPr/>
        </p:nvSpPr>
        <p:spPr bwMode="auto">
          <a:xfrm>
            <a:off x="4343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499726" name="Text Box 14"/>
          <p:cNvSpPr txBox="1">
            <a:spLocks noChangeArrowheads="1"/>
          </p:cNvSpPr>
          <p:nvPr/>
        </p:nvSpPr>
        <p:spPr bwMode="auto">
          <a:xfrm>
            <a:off x="47244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0" y="0"/>
            <a:ext cx="9144000" cy="53784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For the Lord is good                and His mercy endures forever For the Lord is good                and His mercy endures forever </a:t>
            </a:r>
            <a:r>
              <a:rPr lang="en-US" sz="3200">
                <a:solidFill>
                  <a:schemeClr val="bg1"/>
                </a:solidFill>
                <a:effectLst>
                  <a:outerShdw blurRad="38100" dist="38100" dir="2700000" algn="tl">
                    <a:srgbClr val="000000"/>
                  </a:outerShdw>
                </a:effectLst>
              </a:rPr>
              <a:t>(Repeat)</a:t>
            </a:r>
          </a:p>
          <a:p>
            <a:pPr algn="ctr">
              <a:spcBef>
                <a:spcPct val="50000"/>
              </a:spcBef>
              <a:defRPr/>
            </a:pPr>
            <a:r>
              <a:rPr lang="en-US" sz="6600">
                <a:solidFill>
                  <a:schemeClr val="bg1"/>
                </a:solidFill>
                <a:effectLst>
                  <a:outerShdw blurRad="38100" dist="38100" dir="2700000" algn="tl">
                    <a:srgbClr val="000000"/>
                  </a:outerShdw>
                </a:effectLst>
              </a:rPr>
              <a:t>Forever and Ever…...</a:t>
            </a:r>
            <a:endParaRPr lang="en-US" sz="540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304800" y="457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Change my heart Oh God, make it ever true</a:t>
            </a:r>
          </a:p>
        </p:txBody>
      </p:sp>
      <p:sp>
        <p:nvSpPr>
          <p:cNvPr id="313347" name="Text Box 3"/>
          <p:cNvSpPr txBox="1">
            <a:spLocks noChangeArrowheads="1"/>
          </p:cNvSpPr>
          <p:nvPr/>
        </p:nvSpPr>
        <p:spPr bwMode="auto">
          <a:xfrm>
            <a:off x="304800" y="15240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Change my heart Oh God, may I be like You </a:t>
            </a:r>
          </a:p>
        </p:txBody>
      </p:sp>
      <p:sp>
        <p:nvSpPr>
          <p:cNvPr id="313348" name="Text Box 4"/>
          <p:cNvSpPr txBox="1">
            <a:spLocks noChangeArrowheads="1"/>
          </p:cNvSpPr>
          <p:nvPr/>
        </p:nvSpPr>
        <p:spPr bwMode="auto">
          <a:xfrm>
            <a:off x="304800" y="24384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the Potter, I am the clay </a:t>
            </a:r>
          </a:p>
        </p:txBody>
      </p:sp>
      <p:sp>
        <p:nvSpPr>
          <p:cNvPr id="313349" name="Text Box 5"/>
          <p:cNvSpPr txBox="1">
            <a:spLocks noChangeArrowheads="1"/>
          </p:cNvSpPr>
          <p:nvPr/>
        </p:nvSpPr>
        <p:spPr bwMode="auto">
          <a:xfrm>
            <a:off x="304800" y="35814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Mold me and make me, this is what I pray</a:t>
            </a:r>
          </a:p>
        </p:txBody>
      </p:sp>
      <p:sp>
        <p:nvSpPr>
          <p:cNvPr id="313350" name="Text Box 6"/>
          <p:cNvSpPr txBox="1">
            <a:spLocks noChangeArrowheads="1"/>
          </p:cNvSpPr>
          <p:nvPr/>
        </p:nvSpPr>
        <p:spPr bwMode="auto">
          <a:xfrm>
            <a:off x="304800" y="45720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Change my heart Oh God, make it ever true </a:t>
            </a:r>
          </a:p>
        </p:txBody>
      </p:sp>
      <p:sp>
        <p:nvSpPr>
          <p:cNvPr id="313351" name="Text Box 7"/>
          <p:cNvSpPr txBox="1">
            <a:spLocks noChangeArrowheads="1"/>
          </p:cNvSpPr>
          <p:nvPr/>
        </p:nvSpPr>
        <p:spPr bwMode="auto">
          <a:xfrm>
            <a:off x="304800" y="54864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Change my heart Oh God, may I be like You </a:t>
            </a:r>
          </a:p>
        </p:txBody>
      </p:sp>
      <p:sp>
        <p:nvSpPr>
          <p:cNvPr id="500744" name="Text Box 8"/>
          <p:cNvSpPr txBox="1">
            <a:spLocks noChangeArrowheads="1"/>
          </p:cNvSpPr>
          <p:nvPr/>
        </p:nvSpPr>
        <p:spPr bwMode="auto">
          <a:xfrm>
            <a:off x="1219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00745" name="Text Box 9"/>
          <p:cNvSpPr txBox="1">
            <a:spLocks noChangeArrowheads="1"/>
          </p:cNvSpPr>
          <p:nvPr/>
        </p:nvSpPr>
        <p:spPr bwMode="auto">
          <a:xfrm>
            <a:off x="29718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endParaRPr lang="en-US" b="1">
              <a:solidFill>
                <a:srgbClr val="FF0000"/>
              </a:solidFill>
              <a:effectLst>
                <a:outerShdw blurRad="38100" dist="38100" dir="2700000" algn="tl">
                  <a:srgbClr val="C0C0C0"/>
                </a:outerShdw>
              </a:effectLst>
            </a:endParaRPr>
          </a:p>
        </p:txBody>
      </p:sp>
      <p:sp>
        <p:nvSpPr>
          <p:cNvPr id="500746" name="Text Box 10"/>
          <p:cNvSpPr txBox="1">
            <a:spLocks noChangeArrowheads="1"/>
          </p:cNvSpPr>
          <p:nvPr/>
        </p:nvSpPr>
        <p:spPr bwMode="auto">
          <a:xfrm>
            <a:off x="45720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500747" name="Text Box 11"/>
          <p:cNvSpPr txBox="1">
            <a:spLocks noChangeArrowheads="1"/>
          </p:cNvSpPr>
          <p:nvPr/>
        </p:nvSpPr>
        <p:spPr bwMode="auto">
          <a:xfrm>
            <a:off x="5334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500748" name="Text Box 12"/>
          <p:cNvSpPr txBox="1">
            <a:spLocks noChangeArrowheads="1"/>
          </p:cNvSpPr>
          <p:nvPr/>
        </p:nvSpPr>
        <p:spPr bwMode="auto">
          <a:xfrm>
            <a:off x="7010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500749" name="Text Box 13"/>
          <p:cNvSpPr txBox="1">
            <a:spLocks noChangeArrowheads="1"/>
          </p:cNvSpPr>
          <p:nvPr/>
        </p:nvSpPr>
        <p:spPr bwMode="auto">
          <a:xfrm>
            <a:off x="7924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D2</a:t>
            </a:r>
            <a:endParaRPr lang="en-US" b="1">
              <a:solidFill>
                <a:srgbClr val="FF0000"/>
              </a:solidFill>
              <a:effectLst>
                <a:outerShdw blurRad="38100" dist="38100" dir="2700000" algn="tl">
                  <a:srgbClr val="C0C0C0"/>
                </a:outerShdw>
              </a:effectLst>
            </a:endParaRPr>
          </a:p>
        </p:txBody>
      </p:sp>
      <p:sp>
        <p:nvSpPr>
          <p:cNvPr id="500750" name="Text Box 14"/>
          <p:cNvSpPr txBox="1">
            <a:spLocks noChangeArrowheads="1"/>
          </p:cNvSpPr>
          <p:nvPr/>
        </p:nvSpPr>
        <p:spPr bwMode="auto">
          <a:xfrm>
            <a:off x="685800" y="1066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b="1">
              <a:solidFill>
                <a:srgbClr val="FF0000"/>
              </a:solidFill>
              <a:effectLst>
                <a:outerShdw blurRad="38100" dist="38100" dir="2700000" algn="tl">
                  <a:srgbClr val="C0C0C0"/>
                </a:outerShdw>
              </a:effectLst>
            </a:endParaRPr>
          </a:p>
        </p:txBody>
      </p:sp>
      <p:sp>
        <p:nvSpPr>
          <p:cNvPr id="500751" name="Text Box 15"/>
          <p:cNvSpPr txBox="1">
            <a:spLocks noChangeArrowheads="1"/>
          </p:cNvSpPr>
          <p:nvPr/>
        </p:nvSpPr>
        <p:spPr bwMode="auto">
          <a:xfrm>
            <a:off x="2819400" y="1066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endParaRPr lang="en-US" b="1">
              <a:solidFill>
                <a:srgbClr val="FF0000"/>
              </a:solidFill>
              <a:effectLst>
                <a:outerShdw blurRad="38100" dist="38100" dir="2700000" algn="tl">
                  <a:srgbClr val="C0C0C0"/>
                </a:outerShdw>
              </a:effectLst>
            </a:endParaRPr>
          </a:p>
        </p:txBody>
      </p:sp>
      <p:sp>
        <p:nvSpPr>
          <p:cNvPr id="500752" name="Text Box 16"/>
          <p:cNvSpPr txBox="1">
            <a:spLocks noChangeArrowheads="1"/>
          </p:cNvSpPr>
          <p:nvPr/>
        </p:nvSpPr>
        <p:spPr bwMode="auto">
          <a:xfrm>
            <a:off x="4419600" y="1066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500753" name="Text Box 17"/>
          <p:cNvSpPr txBox="1">
            <a:spLocks noChangeArrowheads="1"/>
          </p:cNvSpPr>
          <p:nvPr/>
        </p:nvSpPr>
        <p:spPr bwMode="auto">
          <a:xfrm>
            <a:off x="54102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500754" name="Text Box 18"/>
          <p:cNvSpPr txBox="1">
            <a:spLocks noChangeArrowheads="1"/>
          </p:cNvSpPr>
          <p:nvPr/>
        </p:nvSpPr>
        <p:spPr bwMode="auto">
          <a:xfrm>
            <a:off x="79248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00755" name="Text Box 19"/>
          <p:cNvSpPr txBox="1">
            <a:spLocks noChangeArrowheads="1"/>
          </p:cNvSpPr>
          <p:nvPr/>
        </p:nvSpPr>
        <p:spPr bwMode="auto">
          <a:xfrm>
            <a:off x="685800" y="2057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F#sus</a:t>
            </a:r>
            <a:endParaRPr lang="en-US" b="1">
              <a:solidFill>
                <a:srgbClr val="FF0000"/>
              </a:solidFill>
              <a:effectLst>
                <a:outerShdw blurRad="38100" dist="38100" dir="2700000" algn="tl">
                  <a:srgbClr val="C0C0C0"/>
                </a:outerShdw>
              </a:effectLst>
            </a:endParaRPr>
          </a:p>
        </p:txBody>
      </p:sp>
      <p:sp>
        <p:nvSpPr>
          <p:cNvPr id="500756" name="Text Box 20"/>
          <p:cNvSpPr txBox="1">
            <a:spLocks noChangeArrowheads="1"/>
          </p:cNvSpPr>
          <p:nvPr/>
        </p:nvSpPr>
        <p:spPr bwMode="auto">
          <a:xfrm>
            <a:off x="18288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0757" name="Text Box 21"/>
          <p:cNvSpPr txBox="1">
            <a:spLocks noChangeArrowheads="1"/>
          </p:cNvSpPr>
          <p:nvPr/>
        </p:nvSpPr>
        <p:spPr bwMode="auto">
          <a:xfrm>
            <a:off x="4191000" y="205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b="1">
              <a:solidFill>
                <a:srgbClr val="FF0000"/>
              </a:solidFill>
              <a:effectLst>
                <a:outerShdw blurRad="38100" dist="38100" dir="2700000" algn="tl">
                  <a:srgbClr val="C0C0C0"/>
                </a:outerShdw>
              </a:effectLst>
            </a:endParaRPr>
          </a:p>
        </p:txBody>
      </p:sp>
      <p:sp>
        <p:nvSpPr>
          <p:cNvPr id="500758" name="Text Box 22"/>
          <p:cNvSpPr txBox="1">
            <a:spLocks noChangeArrowheads="1"/>
          </p:cNvSpPr>
          <p:nvPr/>
        </p:nvSpPr>
        <p:spPr bwMode="auto">
          <a:xfrm>
            <a:off x="52578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500759" name="Text Box 23"/>
          <p:cNvSpPr txBox="1">
            <a:spLocks noChangeArrowheads="1"/>
          </p:cNvSpPr>
          <p:nvPr/>
        </p:nvSpPr>
        <p:spPr bwMode="auto">
          <a:xfrm>
            <a:off x="58674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500760" name="Text Box 24"/>
          <p:cNvSpPr txBox="1">
            <a:spLocks noChangeArrowheads="1"/>
          </p:cNvSpPr>
          <p:nvPr/>
        </p:nvSpPr>
        <p:spPr bwMode="auto">
          <a:xfrm>
            <a:off x="68580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00761" name="Text Box 25"/>
          <p:cNvSpPr txBox="1">
            <a:spLocks noChangeArrowheads="1"/>
          </p:cNvSpPr>
          <p:nvPr/>
        </p:nvSpPr>
        <p:spPr bwMode="auto">
          <a:xfrm>
            <a:off x="381000" y="3124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F#sus</a:t>
            </a:r>
            <a:endParaRPr lang="en-US" b="1">
              <a:solidFill>
                <a:srgbClr val="FF0000"/>
              </a:solidFill>
              <a:effectLst>
                <a:outerShdw blurRad="38100" dist="38100" dir="2700000" algn="tl">
                  <a:srgbClr val="C0C0C0"/>
                </a:outerShdw>
              </a:effectLst>
            </a:endParaRPr>
          </a:p>
        </p:txBody>
      </p:sp>
      <p:sp>
        <p:nvSpPr>
          <p:cNvPr id="500762" name="Text Box 26"/>
          <p:cNvSpPr txBox="1">
            <a:spLocks noChangeArrowheads="1"/>
          </p:cNvSpPr>
          <p:nvPr/>
        </p:nvSpPr>
        <p:spPr bwMode="auto">
          <a:xfrm>
            <a:off x="12954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0763" name="Text Box 27"/>
          <p:cNvSpPr txBox="1">
            <a:spLocks noChangeArrowheads="1"/>
          </p:cNvSpPr>
          <p:nvPr/>
        </p:nvSpPr>
        <p:spPr bwMode="auto">
          <a:xfrm>
            <a:off x="3505200" y="3124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b="1">
              <a:solidFill>
                <a:srgbClr val="FF0000"/>
              </a:solidFill>
              <a:effectLst>
                <a:outerShdw blurRad="38100" dist="38100" dir="2700000" algn="tl">
                  <a:srgbClr val="C0C0C0"/>
                </a:outerShdw>
              </a:effectLst>
            </a:endParaRPr>
          </a:p>
        </p:txBody>
      </p:sp>
      <p:sp>
        <p:nvSpPr>
          <p:cNvPr id="500764" name="Text Box 28"/>
          <p:cNvSpPr txBox="1">
            <a:spLocks noChangeArrowheads="1"/>
          </p:cNvSpPr>
          <p:nvPr/>
        </p:nvSpPr>
        <p:spPr bwMode="auto">
          <a:xfrm>
            <a:off x="45720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D/E</a:t>
            </a:r>
            <a:endParaRPr lang="en-US" b="1">
              <a:solidFill>
                <a:srgbClr val="FF0000"/>
              </a:solidFill>
              <a:effectLst>
                <a:outerShdw blurRad="38100" dist="38100" dir="2700000" algn="tl">
                  <a:srgbClr val="C0C0C0"/>
                </a:outerShdw>
              </a:effectLst>
            </a:endParaRPr>
          </a:p>
        </p:txBody>
      </p:sp>
      <p:sp>
        <p:nvSpPr>
          <p:cNvPr id="500765" name="Text Box 29"/>
          <p:cNvSpPr txBox="1">
            <a:spLocks noChangeArrowheads="1"/>
          </p:cNvSpPr>
          <p:nvPr/>
        </p:nvSpPr>
        <p:spPr bwMode="auto">
          <a:xfrm>
            <a:off x="66294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a:t>
            </a:r>
            <a:endParaRPr lang="en-US" b="1">
              <a:solidFill>
                <a:srgbClr val="FF0000"/>
              </a:solidFill>
              <a:effectLst>
                <a:outerShdw blurRad="38100" dist="38100" dir="2700000" algn="tl">
                  <a:srgbClr val="C0C0C0"/>
                </a:outerShdw>
              </a:effectLst>
            </a:endParaRPr>
          </a:p>
        </p:txBody>
      </p:sp>
      <p:sp>
        <p:nvSpPr>
          <p:cNvPr id="500766" name="Text Box 30"/>
          <p:cNvSpPr txBox="1">
            <a:spLocks noChangeArrowheads="1"/>
          </p:cNvSpPr>
          <p:nvPr/>
        </p:nvSpPr>
        <p:spPr bwMode="auto">
          <a:xfrm>
            <a:off x="7467600" y="3124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Asus</a:t>
            </a:r>
            <a:endParaRPr lang="en-US" b="1">
              <a:solidFill>
                <a:srgbClr val="FF0000"/>
              </a:solidFill>
              <a:effectLst>
                <a:outerShdw blurRad="38100" dist="38100" dir="2700000" algn="tl">
                  <a:srgbClr val="C0C0C0"/>
                </a:outerShdw>
              </a:effectLst>
            </a:endParaRPr>
          </a:p>
        </p:txBody>
      </p:sp>
      <p:sp>
        <p:nvSpPr>
          <p:cNvPr id="500767" name="Text Box 31"/>
          <p:cNvSpPr txBox="1">
            <a:spLocks noChangeArrowheads="1"/>
          </p:cNvSpPr>
          <p:nvPr/>
        </p:nvSpPr>
        <p:spPr bwMode="auto">
          <a:xfrm>
            <a:off x="83058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500768" name="Text Box 32"/>
          <p:cNvSpPr txBox="1">
            <a:spLocks noChangeArrowheads="1"/>
          </p:cNvSpPr>
          <p:nvPr/>
        </p:nvSpPr>
        <p:spPr bwMode="auto">
          <a:xfrm>
            <a:off x="9144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00769" name="Text Box 33"/>
          <p:cNvSpPr txBox="1">
            <a:spLocks noChangeArrowheads="1"/>
          </p:cNvSpPr>
          <p:nvPr/>
        </p:nvSpPr>
        <p:spPr bwMode="auto">
          <a:xfrm>
            <a:off x="2819400" y="4191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endParaRPr lang="en-US" b="1">
              <a:solidFill>
                <a:srgbClr val="FF0000"/>
              </a:solidFill>
              <a:effectLst>
                <a:outerShdw blurRad="38100" dist="38100" dir="2700000" algn="tl">
                  <a:srgbClr val="C0C0C0"/>
                </a:outerShdw>
              </a:effectLst>
            </a:endParaRPr>
          </a:p>
        </p:txBody>
      </p:sp>
      <p:sp>
        <p:nvSpPr>
          <p:cNvPr id="500770" name="Text Box 34"/>
          <p:cNvSpPr txBox="1">
            <a:spLocks noChangeArrowheads="1"/>
          </p:cNvSpPr>
          <p:nvPr/>
        </p:nvSpPr>
        <p:spPr bwMode="auto">
          <a:xfrm>
            <a:off x="4343400" y="4114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500771" name="Text Box 35"/>
          <p:cNvSpPr txBox="1">
            <a:spLocks noChangeArrowheads="1"/>
          </p:cNvSpPr>
          <p:nvPr/>
        </p:nvSpPr>
        <p:spPr bwMode="auto">
          <a:xfrm>
            <a:off x="51816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500772" name="Text Box 36"/>
          <p:cNvSpPr txBox="1">
            <a:spLocks noChangeArrowheads="1"/>
          </p:cNvSpPr>
          <p:nvPr/>
        </p:nvSpPr>
        <p:spPr bwMode="auto">
          <a:xfrm>
            <a:off x="7543800" y="4191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500773" name="Text Box 37"/>
          <p:cNvSpPr txBox="1">
            <a:spLocks noChangeArrowheads="1"/>
          </p:cNvSpPr>
          <p:nvPr/>
        </p:nvSpPr>
        <p:spPr bwMode="auto">
          <a:xfrm>
            <a:off x="8305800" y="4191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D2</a:t>
            </a:r>
            <a:endParaRPr lang="en-US" b="1">
              <a:solidFill>
                <a:srgbClr val="FF0000"/>
              </a:solidFill>
              <a:effectLst>
                <a:outerShdw blurRad="38100" dist="38100" dir="2700000" algn="tl">
                  <a:srgbClr val="C0C0C0"/>
                </a:outerShdw>
              </a:effectLst>
            </a:endParaRPr>
          </a:p>
        </p:txBody>
      </p:sp>
      <p:sp>
        <p:nvSpPr>
          <p:cNvPr id="500774" name="Text Box 38"/>
          <p:cNvSpPr txBox="1">
            <a:spLocks noChangeArrowheads="1"/>
          </p:cNvSpPr>
          <p:nvPr/>
        </p:nvSpPr>
        <p:spPr bwMode="auto">
          <a:xfrm>
            <a:off x="762000" y="5105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b="1">
              <a:solidFill>
                <a:srgbClr val="FF0000"/>
              </a:solidFill>
              <a:effectLst>
                <a:outerShdw blurRad="38100" dist="38100" dir="2700000" algn="tl">
                  <a:srgbClr val="C0C0C0"/>
                </a:outerShdw>
              </a:effectLst>
            </a:endParaRPr>
          </a:p>
        </p:txBody>
      </p:sp>
      <p:sp>
        <p:nvSpPr>
          <p:cNvPr id="500775" name="Text Box 39"/>
          <p:cNvSpPr txBox="1">
            <a:spLocks noChangeArrowheads="1"/>
          </p:cNvSpPr>
          <p:nvPr/>
        </p:nvSpPr>
        <p:spPr bwMode="auto">
          <a:xfrm>
            <a:off x="2819400" y="5105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endParaRPr lang="en-US" b="1">
              <a:solidFill>
                <a:srgbClr val="FF0000"/>
              </a:solidFill>
              <a:effectLst>
                <a:outerShdw blurRad="38100" dist="38100" dir="2700000" algn="tl">
                  <a:srgbClr val="C0C0C0"/>
                </a:outerShdw>
              </a:effectLst>
            </a:endParaRPr>
          </a:p>
        </p:txBody>
      </p:sp>
      <p:sp>
        <p:nvSpPr>
          <p:cNvPr id="500776" name="Text Box 40"/>
          <p:cNvSpPr txBox="1">
            <a:spLocks noChangeArrowheads="1"/>
          </p:cNvSpPr>
          <p:nvPr/>
        </p:nvSpPr>
        <p:spPr bwMode="auto">
          <a:xfrm>
            <a:off x="4114800" y="5105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500777" name="Text Box 41"/>
          <p:cNvSpPr txBox="1">
            <a:spLocks noChangeArrowheads="1"/>
          </p:cNvSpPr>
          <p:nvPr/>
        </p:nvSpPr>
        <p:spPr bwMode="auto">
          <a:xfrm>
            <a:off x="50292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500778" name="Text Box 42"/>
          <p:cNvSpPr txBox="1">
            <a:spLocks noChangeArrowheads="1"/>
          </p:cNvSpPr>
          <p:nvPr/>
        </p:nvSpPr>
        <p:spPr bwMode="auto">
          <a:xfrm>
            <a:off x="80010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300038" y="457200"/>
            <a:ext cx="8839200" cy="1465263"/>
          </a:xfrm>
          <a:prstGeom prst="rect">
            <a:avLst/>
          </a:prstGeom>
          <a:noFill/>
          <a:ln w="9525">
            <a:noFill/>
            <a:miter lim="800000"/>
            <a:headEnd/>
            <a:tailEnd/>
          </a:ln>
        </p:spPr>
        <p:txBody>
          <a:bodyPr>
            <a:spAutoFit/>
          </a:bodyPr>
          <a:lstStyle/>
          <a:p>
            <a:pPr algn="ctr">
              <a:spcBef>
                <a:spcPct val="50000"/>
              </a:spcBef>
            </a:pPr>
            <a:r>
              <a:rPr lang="en-US" sz="3600">
                <a:solidFill>
                  <a:srgbClr val="FF0000"/>
                </a:solidFill>
              </a:rPr>
              <a:t>Change my heart Oh God</a:t>
            </a:r>
          </a:p>
          <a:p>
            <a:pPr algn="ctr">
              <a:spcBef>
                <a:spcPct val="50000"/>
              </a:spcBef>
            </a:pPr>
            <a:r>
              <a:rPr lang="en-US" sz="3600">
                <a:solidFill>
                  <a:srgbClr val="FF0000"/>
                </a:solidFill>
              </a:rPr>
              <a:t>extra: do not delete , do not use</a:t>
            </a:r>
            <a:r>
              <a:rPr lang="en-US" sz="3600">
                <a:solidFill>
                  <a:srgbClr val="FFFFFF"/>
                </a:solidFill>
              </a:rPr>
              <a:t> </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381000" y="4572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Great are you Lord </a:t>
            </a:r>
          </a:p>
        </p:txBody>
      </p:sp>
      <p:sp>
        <p:nvSpPr>
          <p:cNvPr id="502787" name="Text Box 3"/>
          <p:cNvSpPr txBox="1">
            <a:spLocks noChangeArrowheads="1"/>
          </p:cNvSpPr>
          <p:nvPr/>
        </p:nvSpPr>
        <p:spPr bwMode="auto">
          <a:xfrm>
            <a:off x="457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b="1">
              <a:solidFill>
                <a:srgbClr val="FF0000"/>
              </a:solidFill>
              <a:effectLst>
                <a:outerShdw blurRad="38100" dist="38100" dir="2700000" algn="tl">
                  <a:srgbClr val="C0C0C0"/>
                </a:outerShdw>
              </a:effectLst>
            </a:endParaRPr>
          </a:p>
        </p:txBody>
      </p:sp>
      <p:sp>
        <p:nvSpPr>
          <p:cNvPr id="502788" name="Text Box 4"/>
          <p:cNvSpPr txBox="1">
            <a:spLocks noChangeArrowheads="1"/>
          </p:cNvSpPr>
          <p:nvPr/>
        </p:nvSpPr>
        <p:spPr bwMode="auto">
          <a:xfrm>
            <a:off x="1371600" y="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b="1">
              <a:solidFill>
                <a:srgbClr val="FF0000"/>
              </a:solidFill>
              <a:effectLst>
                <a:outerShdw blurRad="38100" dist="38100" dir="2700000" algn="tl">
                  <a:srgbClr val="C0C0C0"/>
                </a:outerShdw>
              </a:effectLst>
            </a:endParaRPr>
          </a:p>
        </p:txBody>
      </p:sp>
      <p:sp>
        <p:nvSpPr>
          <p:cNvPr id="502789" name="Text Box 5"/>
          <p:cNvSpPr txBox="1">
            <a:spLocks noChangeArrowheads="1"/>
          </p:cNvSpPr>
          <p:nvPr/>
        </p:nvSpPr>
        <p:spPr bwMode="auto">
          <a:xfrm>
            <a:off x="2819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02790" name="Text Box 6"/>
          <p:cNvSpPr txBox="1">
            <a:spLocks noChangeArrowheads="1"/>
          </p:cNvSpPr>
          <p:nvPr/>
        </p:nvSpPr>
        <p:spPr bwMode="auto">
          <a:xfrm>
            <a:off x="20574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b="1">
              <a:solidFill>
                <a:srgbClr val="FF0000"/>
              </a:solidFill>
              <a:effectLst>
                <a:outerShdw blurRad="38100" dist="38100" dir="2700000" algn="tl">
                  <a:srgbClr val="C0C0C0"/>
                </a:outerShdw>
              </a:effectLst>
            </a:endParaRPr>
          </a:p>
        </p:txBody>
      </p:sp>
      <p:sp>
        <p:nvSpPr>
          <p:cNvPr id="315399" name="Text Box 7"/>
          <p:cNvSpPr txBox="1">
            <a:spLocks noChangeArrowheads="1"/>
          </p:cNvSpPr>
          <p:nvPr/>
        </p:nvSpPr>
        <p:spPr bwMode="auto">
          <a:xfrm>
            <a:off x="838200" y="1295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greatly to be praised </a:t>
            </a:r>
          </a:p>
        </p:txBody>
      </p:sp>
      <p:sp>
        <p:nvSpPr>
          <p:cNvPr id="315400" name="Text Box 8"/>
          <p:cNvSpPr txBox="1">
            <a:spLocks noChangeArrowheads="1"/>
          </p:cNvSpPr>
          <p:nvPr/>
        </p:nvSpPr>
        <p:spPr bwMode="auto">
          <a:xfrm>
            <a:off x="838200" y="2133600"/>
            <a:ext cx="8305800" cy="11906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 merciful and righteous in all your ways </a:t>
            </a:r>
          </a:p>
        </p:txBody>
      </p:sp>
      <p:sp>
        <p:nvSpPr>
          <p:cNvPr id="502793" name="Text Box 9"/>
          <p:cNvSpPr txBox="1">
            <a:spLocks noChangeArrowheads="1"/>
          </p:cNvSpPr>
          <p:nvPr/>
        </p:nvSpPr>
        <p:spPr bwMode="auto">
          <a:xfrm>
            <a:off x="21336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02794" name="Text Box 10"/>
          <p:cNvSpPr txBox="1">
            <a:spLocks noChangeArrowheads="1"/>
          </p:cNvSpPr>
          <p:nvPr/>
        </p:nvSpPr>
        <p:spPr bwMode="auto">
          <a:xfrm>
            <a:off x="4648200" y="1828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502795" name="Text Box 11"/>
          <p:cNvSpPr txBox="1">
            <a:spLocks noChangeArrowheads="1"/>
          </p:cNvSpPr>
          <p:nvPr/>
        </p:nvSpPr>
        <p:spPr bwMode="auto">
          <a:xfrm>
            <a:off x="68580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502796" name="Text Box 12"/>
          <p:cNvSpPr txBox="1">
            <a:spLocks noChangeArrowheads="1"/>
          </p:cNvSpPr>
          <p:nvPr/>
        </p:nvSpPr>
        <p:spPr bwMode="auto">
          <a:xfrm>
            <a:off x="35814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315405" name="Text Box 13"/>
          <p:cNvSpPr txBox="1">
            <a:spLocks noChangeArrowheads="1"/>
          </p:cNvSpPr>
          <p:nvPr/>
        </p:nvSpPr>
        <p:spPr bwMode="auto">
          <a:xfrm>
            <a:off x="457200" y="3581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high and lifted up </a:t>
            </a:r>
          </a:p>
        </p:txBody>
      </p:sp>
      <p:sp>
        <p:nvSpPr>
          <p:cNvPr id="502798" name="Text Box 14"/>
          <p:cNvSpPr txBox="1">
            <a:spLocks noChangeArrowheads="1"/>
          </p:cNvSpPr>
          <p:nvPr/>
        </p:nvSpPr>
        <p:spPr bwMode="auto">
          <a:xfrm>
            <a:off x="2362200" y="3200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02799" name="Text Box 15"/>
          <p:cNvSpPr txBox="1">
            <a:spLocks noChangeArrowheads="1"/>
          </p:cNvSpPr>
          <p:nvPr/>
        </p:nvSpPr>
        <p:spPr bwMode="auto">
          <a:xfrm>
            <a:off x="60198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02800" name="Text Box 16"/>
          <p:cNvSpPr txBox="1">
            <a:spLocks noChangeArrowheads="1"/>
          </p:cNvSpPr>
          <p:nvPr/>
        </p:nvSpPr>
        <p:spPr bwMode="auto">
          <a:xfrm>
            <a:off x="11430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15409" name="Text Box 17"/>
          <p:cNvSpPr txBox="1">
            <a:spLocks noChangeArrowheads="1"/>
          </p:cNvSpPr>
          <p:nvPr/>
        </p:nvSpPr>
        <p:spPr bwMode="auto">
          <a:xfrm>
            <a:off x="838200" y="44958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 the God who’s more than enough </a:t>
            </a:r>
          </a:p>
        </p:txBody>
      </p:sp>
      <p:sp>
        <p:nvSpPr>
          <p:cNvPr id="502802" name="Text Box 18"/>
          <p:cNvSpPr txBox="1">
            <a:spLocks noChangeArrowheads="1"/>
          </p:cNvSpPr>
          <p:nvPr/>
        </p:nvSpPr>
        <p:spPr bwMode="auto">
          <a:xfrm>
            <a:off x="5029200" y="4114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a:t>
            </a:r>
            <a:endParaRPr lang="en-US" b="1">
              <a:solidFill>
                <a:srgbClr val="FF0000"/>
              </a:solidFill>
              <a:effectLst>
                <a:outerShdw blurRad="38100" dist="38100" dir="2700000" algn="tl">
                  <a:srgbClr val="C0C0C0"/>
                </a:outerShdw>
              </a:effectLst>
            </a:endParaRPr>
          </a:p>
        </p:txBody>
      </p:sp>
      <p:sp>
        <p:nvSpPr>
          <p:cNvPr id="502803" name="Text Box 19"/>
          <p:cNvSpPr txBox="1">
            <a:spLocks noChangeArrowheads="1"/>
          </p:cNvSpPr>
          <p:nvPr/>
        </p:nvSpPr>
        <p:spPr bwMode="auto">
          <a:xfrm>
            <a:off x="74676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b="1">
              <a:solidFill>
                <a:srgbClr val="FF0000"/>
              </a:solidFill>
              <a:effectLst>
                <a:outerShdw blurRad="38100" dist="38100" dir="2700000" algn="tl">
                  <a:srgbClr val="C0C0C0"/>
                </a:outerShdw>
              </a:effectLst>
            </a:endParaRPr>
          </a:p>
        </p:txBody>
      </p:sp>
      <p:sp>
        <p:nvSpPr>
          <p:cNvPr id="315412" name="Text Box 20"/>
          <p:cNvSpPr txBox="1">
            <a:spLocks noChangeArrowheads="1"/>
          </p:cNvSpPr>
          <p:nvPr/>
        </p:nvSpPr>
        <p:spPr bwMode="auto">
          <a:xfrm>
            <a:off x="838200" y="5105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a good God </a:t>
            </a:r>
          </a:p>
        </p:txBody>
      </p:sp>
      <p:sp>
        <p:nvSpPr>
          <p:cNvPr id="315413" name="Text Box 21"/>
          <p:cNvSpPr txBox="1">
            <a:spLocks noChangeArrowheads="1"/>
          </p:cNvSpPr>
          <p:nvPr/>
        </p:nvSpPr>
        <p:spPr bwMode="auto">
          <a:xfrm>
            <a:off x="533400" y="5867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great are you Lord</a:t>
            </a:r>
          </a:p>
        </p:txBody>
      </p:sp>
      <p:sp>
        <p:nvSpPr>
          <p:cNvPr id="502806" name="Text Box 22"/>
          <p:cNvSpPr txBox="1">
            <a:spLocks noChangeArrowheads="1"/>
          </p:cNvSpPr>
          <p:nvPr/>
        </p:nvSpPr>
        <p:spPr bwMode="auto">
          <a:xfrm>
            <a:off x="5181600" y="487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02807" name="Text Box 23"/>
          <p:cNvSpPr txBox="1">
            <a:spLocks noChangeArrowheads="1"/>
          </p:cNvSpPr>
          <p:nvPr/>
        </p:nvSpPr>
        <p:spPr bwMode="auto">
          <a:xfrm>
            <a:off x="3505200" y="5562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a:t>
            </a:r>
            <a:endParaRPr lang="en-US" b="1">
              <a:solidFill>
                <a:srgbClr val="FF0000"/>
              </a:solidFill>
              <a:effectLst>
                <a:outerShdw blurRad="38100" dist="38100" dir="2700000" algn="tl">
                  <a:srgbClr val="C0C0C0"/>
                </a:outerShdw>
              </a:effectLst>
            </a:endParaRPr>
          </a:p>
        </p:txBody>
      </p:sp>
      <p:sp>
        <p:nvSpPr>
          <p:cNvPr id="502808" name="Text Box 24"/>
          <p:cNvSpPr txBox="1">
            <a:spLocks noChangeArrowheads="1"/>
          </p:cNvSpPr>
          <p:nvPr/>
        </p:nvSpPr>
        <p:spPr bwMode="auto">
          <a:xfrm>
            <a:off x="5867400" y="563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381000" y="4572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Great are you Lord </a:t>
            </a:r>
          </a:p>
        </p:txBody>
      </p:sp>
      <p:sp>
        <p:nvSpPr>
          <p:cNvPr id="503811" name="Text Box 3"/>
          <p:cNvSpPr txBox="1">
            <a:spLocks noChangeArrowheads="1"/>
          </p:cNvSpPr>
          <p:nvPr/>
        </p:nvSpPr>
        <p:spPr bwMode="auto">
          <a:xfrm>
            <a:off x="457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503812" name="Text Box 4"/>
          <p:cNvSpPr txBox="1">
            <a:spLocks noChangeArrowheads="1"/>
          </p:cNvSpPr>
          <p:nvPr/>
        </p:nvSpPr>
        <p:spPr bwMode="auto">
          <a:xfrm>
            <a:off x="1371600" y="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503813" name="Text Box 5"/>
          <p:cNvSpPr txBox="1">
            <a:spLocks noChangeArrowheads="1"/>
          </p:cNvSpPr>
          <p:nvPr/>
        </p:nvSpPr>
        <p:spPr bwMode="auto">
          <a:xfrm>
            <a:off x="2819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3814" name="Text Box 6"/>
          <p:cNvSpPr txBox="1">
            <a:spLocks noChangeArrowheads="1"/>
          </p:cNvSpPr>
          <p:nvPr/>
        </p:nvSpPr>
        <p:spPr bwMode="auto">
          <a:xfrm>
            <a:off x="20574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316423" name="Text Box 7"/>
          <p:cNvSpPr txBox="1">
            <a:spLocks noChangeArrowheads="1"/>
          </p:cNvSpPr>
          <p:nvPr/>
        </p:nvSpPr>
        <p:spPr bwMode="auto">
          <a:xfrm>
            <a:off x="838200" y="1295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greatly to be praised </a:t>
            </a:r>
          </a:p>
        </p:txBody>
      </p:sp>
      <p:sp>
        <p:nvSpPr>
          <p:cNvPr id="316424" name="Text Box 8"/>
          <p:cNvSpPr txBox="1">
            <a:spLocks noChangeArrowheads="1"/>
          </p:cNvSpPr>
          <p:nvPr/>
        </p:nvSpPr>
        <p:spPr bwMode="auto">
          <a:xfrm>
            <a:off x="0" y="2133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 merciful and righteous in all your ways </a:t>
            </a:r>
          </a:p>
        </p:txBody>
      </p:sp>
      <p:sp>
        <p:nvSpPr>
          <p:cNvPr id="503817" name="Text Box 9"/>
          <p:cNvSpPr txBox="1">
            <a:spLocks noChangeArrowheads="1"/>
          </p:cNvSpPr>
          <p:nvPr/>
        </p:nvSpPr>
        <p:spPr bwMode="auto">
          <a:xfrm>
            <a:off x="21336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3818" name="Text Box 10"/>
          <p:cNvSpPr txBox="1">
            <a:spLocks noChangeArrowheads="1"/>
          </p:cNvSpPr>
          <p:nvPr/>
        </p:nvSpPr>
        <p:spPr bwMode="auto">
          <a:xfrm>
            <a:off x="4648200" y="1828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endParaRPr lang="en-US" b="1">
              <a:solidFill>
                <a:srgbClr val="FF0000"/>
              </a:solidFill>
              <a:effectLst>
                <a:outerShdw blurRad="38100" dist="38100" dir="2700000" algn="tl">
                  <a:srgbClr val="C0C0C0"/>
                </a:outerShdw>
              </a:effectLst>
            </a:endParaRPr>
          </a:p>
        </p:txBody>
      </p:sp>
      <p:sp>
        <p:nvSpPr>
          <p:cNvPr id="503819" name="Text Box 11"/>
          <p:cNvSpPr txBox="1">
            <a:spLocks noChangeArrowheads="1"/>
          </p:cNvSpPr>
          <p:nvPr/>
        </p:nvSpPr>
        <p:spPr bwMode="auto">
          <a:xfrm>
            <a:off x="6019800" y="1752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03820" name="Text Box 12"/>
          <p:cNvSpPr txBox="1">
            <a:spLocks noChangeArrowheads="1"/>
          </p:cNvSpPr>
          <p:nvPr/>
        </p:nvSpPr>
        <p:spPr bwMode="auto">
          <a:xfrm>
            <a:off x="7315200" y="1752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endParaRPr lang="en-US" b="1">
              <a:solidFill>
                <a:srgbClr val="FF0000"/>
              </a:solidFill>
              <a:effectLst>
                <a:outerShdw blurRad="38100" dist="38100" dir="2700000" algn="tl">
                  <a:srgbClr val="C0C0C0"/>
                </a:outerShdw>
              </a:effectLst>
            </a:endParaRPr>
          </a:p>
        </p:txBody>
      </p:sp>
      <p:sp>
        <p:nvSpPr>
          <p:cNvPr id="316429" name="Text Box 13"/>
          <p:cNvSpPr txBox="1">
            <a:spLocks noChangeArrowheads="1"/>
          </p:cNvSpPr>
          <p:nvPr/>
        </p:nvSpPr>
        <p:spPr bwMode="auto">
          <a:xfrm>
            <a:off x="0" y="35052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high and lifted up </a:t>
            </a:r>
          </a:p>
        </p:txBody>
      </p:sp>
      <p:sp>
        <p:nvSpPr>
          <p:cNvPr id="503822" name="Text Box 14"/>
          <p:cNvSpPr txBox="1">
            <a:spLocks noChangeArrowheads="1"/>
          </p:cNvSpPr>
          <p:nvPr/>
        </p:nvSpPr>
        <p:spPr bwMode="auto">
          <a:xfrm>
            <a:off x="3124200" y="2971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503823" name="Text Box 15"/>
          <p:cNvSpPr txBox="1">
            <a:spLocks noChangeArrowheads="1"/>
          </p:cNvSpPr>
          <p:nvPr/>
        </p:nvSpPr>
        <p:spPr bwMode="auto">
          <a:xfrm>
            <a:off x="56388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3824" name="Text Box 16"/>
          <p:cNvSpPr txBox="1">
            <a:spLocks noChangeArrowheads="1"/>
          </p:cNvSpPr>
          <p:nvPr/>
        </p:nvSpPr>
        <p:spPr bwMode="auto">
          <a:xfrm>
            <a:off x="11430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316433" name="Text Box 17"/>
          <p:cNvSpPr txBox="1">
            <a:spLocks noChangeArrowheads="1"/>
          </p:cNvSpPr>
          <p:nvPr/>
        </p:nvSpPr>
        <p:spPr bwMode="auto">
          <a:xfrm>
            <a:off x="838200" y="44958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 the God who’s more than enough </a:t>
            </a:r>
          </a:p>
        </p:txBody>
      </p:sp>
      <p:sp>
        <p:nvSpPr>
          <p:cNvPr id="503826" name="Text Box 18"/>
          <p:cNvSpPr txBox="1">
            <a:spLocks noChangeArrowheads="1"/>
          </p:cNvSpPr>
          <p:nvPr/>
        </p:nvSpPr>
        <p:spPr bwMode="auto">
          <a:xfrm>
            <a:off x="5029200" y="4114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503827" name="Text Box 19"/>
          <p:cNvSpPr txBox="1">
            <a:spLocks noChangeArrowheads="1"/>
          </p:cNvSpPr>
          <p:nvPr/>
        </p:nvSpPr>
        <p:spPr bwMode="auto">
          <a:xfrm>
            <a:off x="74676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316436" name="Text Box 20"/>
          <p:cNvSpPr txBox="1">
            <a:spLocks noChangeArrowheads="1"/>
          </p:cNvSpPr>
          <p:nvPr/>
        </p:nvSpPr>
        <p:spPr bwMode="auto">
          <a:xfrm>
            <a:off x="838200" y="53340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a good God </a:t>
            </a:r>
          </a:p>
        </p:txBody>
      </p:sp>
      <p:sp>
        <p:nvSpPr>
          <p:cNvPr id="316437" name="Text Box 21"/>
          <p:cNvSpPr txBox="1">
            <a:spLocks noChangeArrowheads="1"/>
          </p:cNvSpPr>
          <p:nvPr/>
        </p:nvSpPr>
        <p:spPr bwMode="auto">
          <a:xfrm>
            <a:off x="533400" y="621665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great are you Lord</a:t>
            </a:r>
          </a:p>
        </p:txBody>
      </p:sp>
      <p:sp>
        <p:nvSpPr>
          <p:cNvPr id="503830" name="Text Box 22"/>
          <p:cNvSpPr txBox="1">
            <a:spLocks noChangeArrowheads="1"/>
          </p:cNvSpPr>
          <p:nvPr/>
        </p:nvSpPr>
        <p:spPr bwMode="auto">
          <a:xfrm>
            <a:off x="49530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3831" name="Text Box 23"/>
          <p:cNvSpPr txBox="1">
            <a:spLocks noChangeArrowheads="1"/>
          </p:cNvSpPr>
          <p:nvPr/>
        </p:nvSpPr>
        <p:spPr bwMode="auto">
          <a:xfrm>
            <a:off x="2743200" y="5867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endParaRPr lang="en-US" b="1">
              <a:solidFill>
                <a:srgbClr val="FF0000"/>
              </a:solidFill>
              <a:effectLst>
                <a:outerShdw blurRad="38100" dist="38100" dir="2700000" algn="tl">
                  <a:srgbClr val="C0C0C0"/>
                </a:outerShdw>
              </a:effectLst>
            </a:endParaRPr>
          </a:p>
        </p:txBody>
      </p:sp>
      <p:sp>
        <p:nvSpPr>
          <p:cNvPr id="503832" name="Text Box 24"/>
          <p:cNvSpPr txBox="1">
            <a:spLocks noChangeArrowheads="1"/>
          </p:cNvSpPr>
          <p:nvPr/>
        </p:nvSpPr>
        <p:spPr bwMode="auto">
          <a:xfrm>
            <a:off x="5867400" y="586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0" y="1295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Praise, Praise His name</a:t>
            </a:r>
            <a:endParaRPr lang="en-US" sz="7200" b="1">
              <a:solidFill>
                <a:schemeClr val="bg1"/>
              </a:solidFill>
              <a:effectLst>
                <a:outerShdw blurRad="38100" dist="38100" dir="2700000" algn="tl">
                  <a:srgbClr val="000000"/>
                </a:outerShdw>
              </a:effectLst>
            </a:endParaRPr>
          </a:p>
        </p:txBody>
      </p:sp>
      <p:sp>
        <p:nvSpPr>
          <p:cNvPr id="504835" name="Text Box 3"/>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Praise, Praise His name</a:t>
            </a:r>
            <a:endParaRPr lang="en-US" sz="7200" b="1">
              <a:solidFill>
                <a:schemeClr val="bg1"/>
              </a:solidFill>
              <a:effectLst>
                <a:outerShdw blurRad="38100" dist="38100" dir="2700000" algn="tl">
                  <a:srgbClr val="000000"/>
                </a:outerShdw>
              </a:effectLst>
            </a:endParaRPr>
          </a:p>
        </p:txBody>
      </p:sp>
      <p:sp>
        <p:nvSpPr>
          <p:cNvPr id="504836" name="Text Box 4"/>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Praise, Praise His name</a:t>
            </a:r>
            <a:endParaRPr lang="en-US" sz="7200" b="1">
              <a:solidFill>
                <a:schemeClr val="bg1"/>
              </a:solidFill>
              <a:effectLst>
                <a:outerShdw blurRad="38100" dist="38100" dir="2700000" algn="tl">
                  <a:srgbClr val="000000"/>
                </a:outerShdw>
              </a:effectLst>
            </a:endParaRPr>
          </a:p>
        </p:txBody>
      </p:sp>
      <p:sp>
        <p:nvSpPr>
          <p:cNvPr id="504837" name="Text Box 5"/>
          <p:cNvSpPr txBox="1">
            <a:spLocks noChangeArrowheads="1"/>
          </p:cNvSpPr>
          <p:nvPr/>
        </p:nvSpPr>
        <p:spPr bwMode="auto">
          <a:xfrm>
            <a:off x="0" y="2971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Praise, Praise His name</a:t>
            </a:r>
            <a:endParaRPr lang="en-US" sz="7200" b="1">
              <a:solidFill>
                <a:schemeClr val="bg1"/>
              </a:solidFill>
              <a:effectLst>
                <a:outerShdw blurRad="38100" dist="38100" dir="2700000" algn="tl">
                  <a:srgbClr val="000000"/>
                </a:outerShdw>
              </a:effectLst>
            </a:endParaRPr>
          </a:p>
        </p:txBody>
      </p:sp>
      <p:sp>
        <p:nvSpPr>
          <p:cNvPr id="504838" name="Text Box 6"/>
          <p:cNvSpPr txBox="1">
            <a:spLocks noChangeArrowheads="1"/>
          </p:cNvSpPr>
          <p:nvPr/>
        </p:nvSpPr>
        <p:spPr bwMode="auto">
          <a:xfrm>
            <a:off x="0" y="3733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Give Him glory, Give Him honor</a:t>
            </a:r>
            <a:endParaRPr lang="en-US" sz="7200" b="1">
              <a:solidFill>
                <a:schemeClr val="bg1"/>
              </a:solidFill>
              <a:effectLst>
                <a:outerShdw blurRad="38100" dist="38100" dir="2700000" algn="tl">
                  <a:srgbClr val="000000"/>
                </a:outerShdw>
              </a:effectLst>
            </a:endParaRPr>
          </a:p>
        </p:txBody>
      </p:sp>
      <p:sp>
        <p:nvSpPr>
          <p:cNvPr id="504839" name="Text Box 7"/>
          <p:cNvSpPr txBox="1">
            <a:spLocks noChangeArrowheads="1"/>
          </p:cNvSpPr>
          <p:nvPr/>
        </p:nvSpPr>
        <p:spPr bwMode="auto">
          <a:xfrm>
            <a:off x="0" y="4495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 will magnify and sing</a:t>
            </a:r>
            <a:endParaRPr lang="en-US" sz="7200" b="1">
              <a:solidFill>
                <a:schemeClr val="bg1"/>
              </a:solidFill>
              <a:effectLst>
                <a:outerShdw blurRad="38100" dist="38100" dir="2700000" algn="tl">
                  <a:srgbClr val="000000"/>
                </a:outerShdw>
              </a:effectLst>
            </a:endParaRPr>
          </a:p>
        </p:txBody>
      </p:sp>
      <p:sp>
        <p:nvSpPr>
          <p:cNvPr id="504840" name="Text Box 8"/>
          <p:cNvSpPr txBox="1">
            <a:spLocks noChangeArrowheads="1"/>
          </p:cNvSpPr>
          <p:nvPr/>
        </p:nvSpPr>
        <p:spPr bwMode="auto">
          <a:xfrm>
            <a:off x="0" y="5257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Praise,          </a:t>
            </a:r>
            <a:r>
              <a:rPr lang="en-US" sz="3600">
                <a:solidFill>
                  <a:schemeClr val="bg1"/>
                </a:solidFill>
                <a:effectLst>
                  <a:outerShdw blurRad="38100" dist="38100" dir="2700000" algn="tl">
                    <a:srgbClr val="000000"/>
                  </a:outerShdw>
                </a:effectLst>
              </a:rPr>
              <a:t>Praise His name  Praise His Name</a:t>
            </a:r>
            <a:endParaRPr lang="en-US" sz="3600" b="1">
              <a:solidFill>
                <a:schemeClr val="bg1"/>
              </a:solidFill>
              <a:effectLst>
                <a:outerShdw blurRad="38100" dist="38100" dir="2700000" algn="tl">
                  <a:srgbClr val="000000"/>
                </a:outerShdw>
              </a:effectLst>
            </a:endParaRPr>
          </a:p>
        </p:txBody>
      </p:sp>
      <p:sp>
        <p:nvSpPr>
          <p:cNvPr id="504841" name="Text Box 9"/>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Come on give the Lord the Highest Praise</a:t>
            </a:r>
            <a:endParaRPr lang="en-US" sz="7200" b="1">
              <a:solidFill>
                <a:schemeClr val="bg1"/>
              </a:solidFill>
              <a:effectLst>
                <a:outerShdw blurRad="38100" dist="38100" dir="2700000" algn="tl">
                  <a:srgbClr val="000000"/>
                </a:outerShdw>
              </a:effectLst>
            </a:endParaRPr>
          </a:p>
        </p:txBody>
      </p:sp>
      <p:sp>
        <p:nvSpPr>
          <p:cNvPr id="504842" name="Text Box 10"/>
          <p:cNvSpPr txBox="1">
            <a:spLocks noChangeArrowheads="1"/>
          </p:cNvSpPr>
          <p:nvPr/>
        </p:nvSpPr>
        <p:spPr bwMode="auto">
          <a:xfrm>
            <a:off x="1905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4843" name="Text Box 11"/>
          <p:cNvSpPr txBox="1">
            <a:spLocks noChangeArrowheads="1"/>
          </p:cNvSpPr>
          <p:nvPr/>
        </p:nvSpPr>
        <p:spPr bwMode="auto">
          <a:xfrm>
            <a:off x="3048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4844" name="Text Box 12"/>
          <p:cNvSpPr txBox="1">
            <a:spLocks noChangeArrowheads="1"/>
          </p:cNvSpPr>
          <p:nvPr/>
        </p:nvSpPr>
        <p:spPr bwMode="auto">
          <a:xfrm>
            <a:off x="5943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4845" name="Text Box 13"/>
          <p:cNvSpPr txBox="1">
            <a:spLocks noChangeArrowheads="1"/>
          </p:cNvSpPr>
          <p:nvPr/>
        </p:nvSpPr>
        <p:spPr bwMode="auto">
          <a:xfrm>
            <a:off x="19050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4846" name="Text Box 14"/>
          <p:cNvSpPr txBox="1">
            <a:spLocks noChangeArrowheads="1"/>
          </p:cNvSpPr>
          <p:nvPr/>
        </p:nvSpPr>
        <p:spPr bwMode="auto">
          <a:xfrm>
            <a:off x="28194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4847" name="Text Box 15"/>
          <p:cNvSpPr txBox="1">
            <a:spLocks noChangeArrowheads="1"/>
          </p:cNvSpPr>
          <p:nvPr/>
        </p:nvSpPr>
        <p:spPr bwMode="auto">
          <a:xfrm>
            <a:off x="59436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4848" name="Text Box 16"/>
          <p:cNvSpPr txBox="1">
            <a:spLocks noChangeArrowheads="1"/>
          </p:cNvSpPr>
          <p:nvPr/>
        </p:nvSpPr>
        <p:spPr bwMode="auto">
          <a:xfrm>
            <a:off x="25908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504849" name="Text Box 17"/>
          <p:cNvSpPr txBox="1">
            <a:spLocks noChangeArrowheads="1"/>
          </p:cNvSpPr>
          <p:nvPr/>
        </p:nvSpPr>
        <p:spPr bwMode="auto">
          <a:xfrm>
            <a:off x="25908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504850" name="Text Box 18"/>
          <p:cNvSpPr txBox="1">
            <a:spLocks noChangeArrowheads="1"/>
          </p:cNvSpPr>
          <p:nvPr/>
        </p:nvSpPr>
        <p:spPr bwMode="auto">
          <a:xfrm>
            <a:off x="3429000" y="3505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4851" name="Text Box 19"/>
          <p:cNvSpPr txBox="1">
            <a:spLocks noChangeArrowheads="1"/>
          </p:cNvSpPr>
          <p:nvPr/>
        </p:nvSpPr>
        <p:spPr bwMode="auto">
          <a:xfrm>
            <a:off x="6934200" y="3505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Adim</a:t>
            </a:r>
            <a:endParaRPr lang="en-US" b="1">
              <a:solidFill>
                <a:srgbClr val="FF0000"/>
              </a:solidFill>
              <a:effectLst>
                <a:outerShdw blurRad="38100" dist="38100" dir="2700000" algn="tl">
                  <a:srgbClr val="C0C0C0"/>
                </a:outerShdw>
              </a:effectLst>
            </a:endParaRPr>
          </a:p>
        </p:txBody>
      </p:sp>
      <p:sp>
        <p:nvSpPr>
          <p:cNvPr id="504852" name="Text Box 20"/>
          <p:cNvSpPr txBox="1">
            <a:spLocks noChangeArrowheads="1"/>
          </p:cNvSpPr>
          <p:nvPr/>
        </p:nvSpPr>
        <p:spPr bwMode="auto">
          <a:xfrm>
            <a:off x="41148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 </a:t>
            </a:r>
            <a:endParaRPr lang="en-US" b="1">
              <a:solidFill>
                <a:srgbClr val="FF0000"/>
              </a:solidFill>
              <a:effectLst>
                <a:outerShdw blurRad="38100" dist="38100" dir="2700000" algn="tl">
                  <a:srgbClr val="C0C0C0"/>
                </a:outerShdw>
              </a:effectLst>
            </a:endParaRPr>
          </a:p>
        </p:txBody>
      </p:sp>
      <p:sp>
        <p:nvSpPr>
          <p:cNvPr id="504853" name="Text Box 21"/>
          <p:cNvSpPr txBox="1">
            <a:spLocks noChangeArrowheads="1"/>
          </p:cNvSpPr>
          <p:nvPr/>
        </p:nvSpPr>
        <p:spPr bwMode="auto">
          <a:xfrm>
            <a:off x="64008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504854" name="Text Box 22"/>
          <p:cNvSpPr txBox="1">
            <a:spLocks noChangeArrowheads="1"/>
          </p:cNvSpPr>
          <p:nvPr/>
        </p:nvSpPr>
        <p:spPr bwMode="auto">
          <a:xfrm>
            <a:off x="73914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endParaRPr lang="en-US" b="1">
              <a:solidFill>
                <a:srgbClr val="FF0000"/>
              </a:solidFill>
              <a:effectLst>
                <a:outerShdw blurRad="38100" dist="38100" dir="2700000" algn="tl">
                  <a:srgbClr val="C0C0C0"/>
                </a:outerShdw>
              </a:effectLst>
            </a:endParaRPr>
          </a:p>
        </p:txBody>
      </p:sp>
      <p:sp>
        <p:nvSpPr>
          <p:cNvPr id="504855" name="Text Box 23"/>
          <p:cNvSpPr txBox="1">
            <a:spLocks noChangeArrowheads="1"/>
          </p:cNvSpPr>
          <p:nvPr/>
        </p:nvSpPr>
        <p:spPr bwMode="auto">
          <a:xfrm>
            <a:off x="0" y="4876800"/>
            <a:ext cx="2971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 Gm Ab Adim Bb</a:t>
            </a:r>
          </a:p>
        </p:txBody>
      </p:sp>
      <p:sp>
        <p:nvSpPr>
          <p:cNvPr id="504856" name="Text Box 24"/>
          <p:cNvSpPr txBox="1">
            <a:spLocks noChangeArrowheads="1"/>
          </p:cNvSpPr>
          <p:nvPr/>
        </p:nvSpPr>
        <p:spPr bwMode="auto">
          <a:xfrm>
            <a:off x="47244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4857" name="Text Box 25"/>
          <p:cNvSpPr txBox="1">
            <a:spLocks noChangeArrowheads="1"/>
          </p:cNvSpPr>
          <p:nvPr/>
        </p:nvSpPr>
        <p:spPr bwMode="auto">
          <a:xfrm>
            <a:off x="6858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504858" name="Text Box 26"/>
          <p:cNvSpPr txBox="1">
            <a:spLocks noChangeArrowheads="1"/>
          </p:cNvSpPr>
          <p:nvPr/>
        </p:nvSpPr>
        <p:spPr bwMode="auto">
          <a:xfrm>
            <a:off x="39624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04859" name="Text Box 27"/>
          <p:cNvSpPr txBox="1">
            <a:spLocks noChangeArrowheads="1"/>
          </p:cNvSpPr>
          <p:nvPr/>
        </p:nvSpPr>
        <p:spPr bwMode="auto">
          <a:xfrm>
            <a:off x="78486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ext Box 2"/>
          <p:cNvSpPr txBox="1">
            <a:spLocks noChangeArrowheads="1"/>
          </p:cNvSpPr>
          <p:nvPr/>
        </p:nvSpPr>
        <p:spPr bwMode="auto">
          <a:xfrm>
            <a:off x="0" y="2209800"/>
            <a:ext cx="9144000" cy="1098550"/>
          </a:xfrm>
          <a:prstGeom prst="rect">
            <a:avLst/>
          </a:prstGeom>
          <a:noFill/>
          <a:ln w="9525">
            <a:noFill/>
            <a:miter lim="800000"/>
            <a:headEnd/>
            <a:tailEnd/>
          </a:ln>
          <a:effectLst/>
        </p:spPr>
        <p:txBody>
          <a:bodyPr>
            <a:spAutoFit/>
          </a:bodyPr>
          <a:lstStyle/>
          <a:p>
            <a:pPr algn="ctr">
              <a:spcBef>
                <a:spcPct val="50000"/>
              </a:spcBef>
              <a:defRPr/>
            </a:pPr>
            <a:r>
              <a:rPr lang="en-US" sz="6600" i="1">
                <a:solidFill>
                  <a:schemeClr val="bg1"/>
                </a:solidFill>
                <a:effectLst>
                  <a:outerShdw blurRad="38100" dist="38100" dir="2700000" algn="tl">
                    <a:srgbClr val="000000"/>
                  </a:outerShdw>
                </a:effectLst>
              </a:rPr>
              <a:t>Praise, Praise His name!</a:t>
            </a:r>
            <a:endParaRPr lang="en-US" sz="7200" b="1">
              <a:solidFill>
                <a:schemeClr val="bg1"/>
              </a:solidFill>
              <a:effectLst>
                <a:outerShdw blurRad="38100" dist="38100" dir="2700000" algn="tl">
                  <a:srgbClr val="000000"/>
                </a:outerShdw>
              </a:effectLst>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0" y="4114800"/>
            <a:ext cx="9144000" cy="1098550"/>
          </a:xfrm>
          <a:prstGeom prst="rect">
            <a:avLst/>
          </a:prstGeom>
          <a:noFill/>
          <a:ln w="9525">
            <a:noFill/>
            <a:miter lim="800000"/>
            <a:headEnd/>
            <a:tailEnd/>
          </a:ln>
          <a:effectLst/>
        </p:spPr>
        <p:txBody>
          <a:bodyPr>
            <a:spAutoFit/>
          </a:bodyPr>
          <a:lstStyle/>
          <a:p>
            <a:pPr algn="ctr">
              <a:spcBef>
                <a:spcPct val="50000"/>
              </a:spcBef>
              <a:defRPr/>
            </a:pPr>
            <a:r>
              <a:rPr lang="en-US" sz="6600" i="1">
                <a:solidFill>
                  <a:schemeClr val="bg1"/>
                </a:solidFill>
                <a:effectLst>
                  <a:outerShdw blurRad="38100" dist="38100" dir="2700000" algn="tl">
                    <a:srgbClr val="000000"/>
                  </a:outerShdw>
                </a:effectLst>
              </a:rPr>
              <a:t>Praise, Praise His name!</a:t>
            </a:r>
            <a:endParaRPr lang="en-US" sz="7200" b="1">
              <a:solidFill>
                <a:schemeClr val="bg1"/>
              </a:solidFill>
              <a:effectLst>
                <a:outerShdw blurRad="38100" dist="38100" dir="2700000" algn="tl">
                  <a:srgbClr val="000000"/>
                </a:outerShdw>
              </a:effectLst>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381000" y="533400"/>
            <a:ext cx="8305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God has not given us a spirit of fear</a:t>
            </a:r>
          </a:p>
        </p:txBody>
      </p:sp>
      <p:sp>
        <p:nvSpPr>
          <p:cNvPr id="320515" name="Text Box 3"/>
          <p:cNvSpPr txBox="1">
            <a:spLocks noChangeArrowheads="1"/>
          </p:cNvSpPr>
          <p:nvPr/>
        </p:nvSpPr>
        <p:spPr bwMode="auto">
          <a:xfrm>
            <a:off x="381000" y="1447800"/>
            <a:ext cx="8305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God has not given us a spirit of fear</a:t>
            </a:r>
          </a:p>
        </p:txBody>
      </p:sp>
      <p:sp>
        <p:nvSpPr>
          <p:cNvPr id="320516" name="Text Box 4"/>
          <p:cNvSpPr txBox="1">
            <a:spLocks noChangeArrowheads="1"/>
          </p:cNvSpPr>
          <p:nvPr/>
        </p:nvSpPr>
        <p:spPr bwMode="auto">
          <a:xfrm>
            <a:off x="381000" y="2438400"/>
            <a:ext cx="8305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But He has given unto us</a:t>
            </a:r>
          </a:p>
        </p:txBody>
      </p:sp>
      <p:sp>
        <p:nvSpPr>
          <p:cNvPr id="320517" name="Text Box 5"/>
          <p:cNvSpPr txBox="1">
            <a:spLocks noChangeArrowheads="1"/>
          </p:cNvSpPr>
          <p:nvPr/>
        </p:nvSpPr>
        <p:spPr bwMode="auto">
          <a:xfrm>
            <a:off x="381000" y="3505200"/>
            <a:ext cx="8305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 spirit of power</a:t>
            </a:r>
          </a:p>
        </p:txBody>
      </p:sp>
      <p:sp>
        <p:nvSpPr>
          <p:cNvPr id="320518" name="Text Box 6"/>
          <p:cNvSpPr txBox="1">
            <a:spLocks noChangeArrowheads="1"/>
          </p:cNvSpPr>
          <p:nvPr/>
        </p:nvSpPr>
        <p:spPr bwMode="auto">
          <a:xfrm>
            <a:off x="0" y="4572000"/>
            <a:ext cx="8305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 spirit of love and a sound mind</a:t>
            </a:r>
          </a:p>
        </p:txBody>
      </p:sp>
      <p:sp>
        <p:nvSpPr>
          <p:cNvPr id="507911" name="Text Box 7"/>
          <p:cNvSpPr txBox="1">
            <a:spLocks noChangeArrowheads="1"/>
          </p:cNvSpPr>
          <p:nvPr/>
        </p:nvSpPr>
        <p:spPr bwMode="auto">
          <a:xfrm>
            <a:off x="114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7912" name="Text Box 8"/>
          <p:cNvSpPr txBox="1">
            <a:spLocks noChangeArrowheads="1"/>
          </p:cNvSpPr>
          <p:nvPr/>
        </p:nvSpPr>
        <p:spPr bwMode="auto">
          <a:xfrm>
            <a:off x="35814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Ab/Eb</a:t>
            </a:r>
            <a:endParaRPr lang="en-US" b="1">
              <a:solidFill>
                <a:srgbClr val="FF0000"/>
              </a:solidFill>
              <a:effectLst>
                <a:outerShdw blurRad="38100" dist="38100" dir="2700000" algn="tl">
                  <a:srgbClr val="C0C0C0"/>
                </a:outerShdw>
              </a:effectLst>
            </a:endParaRPr>
          </a:p>
        </p:txBody>
      </p:sp>
      <p:sp>
        <p:nvSpPr>
          <p:cNvPr id="507913" name="Text Box 9"/>
          <p:cNvSpPr txBox="1">
            <a:spLocks noChangeArrowheads="1"/>
          </p:cNvSpPr>
          <p:nvPr/>
        </p:nvSpPr>
        <p:spPr bwMode="auto">
          <a:xfrm>
            <a:off x="5334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7914" name="Text Box 10"/>
          <p:cNvSpPr txBox="1">
            <a:spLocks noChangeArrowheads="1"/>
          </p:cNvSpPr>
          <p:nvPr/>
        </p:nvSpPr>
        <p:spPr bwMode="auto">
          <a:xfrm>
            <a:off x="6248400" y="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Bb/Eb Eb</a:t>
            </a:r>
            <a:endParaRPr lang="en-US" b="1">
              <a:solidFill>
                <a:srgbClr val="FF0000"/>
              </a:solidFill>
              <a:effectLst>
                <a:outerShdw blurRad="38100" dist="38100" dir="2700000" algn="tl">
                  <a:srgbClr val="C0C0C0"/>
                </a:outerShdw>
              </a:effectLst>
            </a:endParaRPr>
          </a:p>
        </p:txBody>
      </p:sp>
      <p:sp>
        <p:nvSpPr>
          <p:cNvPr id="507915" name="Text Box 11"/>
          <p:cNvSpPr txBox="1">
            <a:spLocks noChangeArrowheads="1"/>
          </p:cNvSpPr>
          <p:nvPr/>
        </p:nvSpPr>
        <p:spPr bwMode="auto">
          <a:xfrm>
            <a:off x="12192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7916" name="Text Box 12"/>
          <p:cNvSpPr txBox="1">
            <a:spLocks noChangeArrowheads="1"/>
          </p:cNvSpPr>
          <p:nvPr/>
        </p:nvSpPr>
        <p:spPr bwMode="auto">
          <a:xfrm>
            <a:off x="3429000" y="10668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Ab/Eb</a:t>
            </a:r>
            <a:endParaRPr lang="en-US" b="1">
              <a:solidFill>
                <a:srgbClr val="FF0000"/>
              </a:solidFill>
              <a:effectLst>
                <a:outerShdw blurRad="38100" dist="38100" dir="2700000" algn="tl">
                  <a:srgbClr val="C0C0C0"/>
                </a:outerShdw>
              </a:effectLst>
            </a:endParaRPr>
          </a:p>
        </p:txBody>
      </p:sp>
      <p:sp>
        <p:nvSpPr>
          <p:cNvPr id="507917" name="Text Box 13"/>
          <p:cNvSpPr txBox="1">
            <a:spLocks noChangeArrowheads="1"/>
          </p:cNvSpPr>
          <p:nvPr/>
        </p:nvSpPr>
        <p:spPr bwMode="auto">
          <a:xfrm>
            <a:off x="48006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7918" name="Text Box 14"/>
          <p:cNvSpPr txBox="1">
            <a:spLocks noChangeArrowheads="1"/>
          </p:cNvSpPr>
          <p:nvPr/>
        </p:nvSpPr>
        <p:spPr bwMode="auto">
          <a:xfrm>
            <a:off x="41910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07919" name="Text Box 15"/>
          <p:cNvSpPr txBox="1">
            <a:spLocks noChangeArrowheads="1"/>
          </p:cNvSpPr>
          <p:nvPr/>
        </p:nvSpPr>
        <p:spPr bwMode="auto">
          <a:xfrm>
            <a:off x="5334000" y="2133600"/>
            <a:ext cx="2667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 Ab Eb/Bb</a:t>
            </a:r>
            <a:endParaRPr lang="en-US" b="1">
              <a:solidFill>
                <a:srgbClr val="FF0000"/>
              </a:solidFill>
              <a:effectLst>
                <a:outerShdw blurRad="38100" dist="38100" dir="2700000" algn="tl">
                  <a:srgbClr val="C0C0C0"/>
                </a:outerShdw>
              </a:effectLst>
            </a:endParaRPr>
          </a:p>
        </p:txBody>
      </p:sp>
      <p:sp>
        <p:nvSpPr>
          <p:cNvPr id="507920" name="Text Box 16"/>
          <p:cNvSpPr txBox="1">
            <a:spLocks noChangeArrowheads="1"/>
          </p:cNvSpPr>
          <p:nvPr/>
        </p:nvSpPr>
        <p:spPr bwMode="auto">
          <a:xfrm>
            <a:off x="29718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07921" name="Text Box 17"/>
          <p:cNvSpPr txBox="1">
            <a:spLocks noChangeArrowheads="1"/>
          </p:cNvSpPr>
          <p:nvPr/>
        </p:nvSpPr>
        <p:spPr bwMode="auto">
          <a:xfrm>
            <a:off x="3810000" y="3124200"/>
            <a:ext cx="2667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 Ab Eb/Bb</a:t>
            </a:r>
            <a:endParaRPr lang="en-US" b="1">
              <a:solidFill>
                <a:srgbClr val="FF0000"/>
              </a:solidFill>
              <a:effectLst>
                <a:outerShdw blurRad="38100" dist="38100" dir="2700000" algn="tl">
                  <a:srgbClr val="C0C0C0"/>
                </a:outerShdw>
              </a:effectLst>
            </a:endParaRPr>
          </a:p>
        </p:txBody>
      </p:sp>
      <p:sp>
        <p:nvSpPr>
          <p:cNvPr id="507922" name="Text Box 18"/>
          <p:cNvSpPr txBox="1">
            <a:spLocks noChangeArrowheads="1"/>
          </p:cNvSpPr>
          <p:nvPr/>
        </p:nvSpPr>
        <p:spPr bwMode="auto">
          <a:xfrm>
            <a:off x="11430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07923" name="Text Box 19"/>
          <p:cNvSpPr txBox="1">
            <a:spLocks noChangeArrowheads="1"/>
          </p:cNvSpPr>
          <p:nvPr/>
        </p:nvSpPr>
        <p:spPr bwMode="auto">
          <a:xfrm>
            <a:off x="1905000" y="4038600"/>
            <a:ext cx="2667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 Ab Eb/Bb</a:t>
            </a:r>
            <a:endParaRPr lang="en-US" b="1">
              <a:solidFill>
                <a:srgbClr val="FF0000"/>
              </a:solidFill>
              <a:effectLst>
                <a:outerShdw blurRad="38100" dist="38100" dir="2700000" algn="tl">
                  <a:srgbClr val="C0C0C0"/>
                </a:outerShdw>
              </a:effectLst>
            </a:endParaRPr>
          </a:p>
        </p:txBody>
      </p:sp>
      <p:sp>
        <p:nvSpPr>
          <p:cNvPr id="507924" name="Text Box 20"/>
          <p:cNvSpPr txBox="1">
            <a:spLocks noChangeArrowheads="1"/>
          </p:cNvSpPr>
          <p:nvPr/>
        </p:nvSpPr>
        <p:spPr bwMode="auto">
          <a:xfrm>
            <a:off x="50292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07925" name="Text Box 21"/>
          <p:cNvSpPr txBox="1">
            <a:spLocks noChangeArrowheads="1"/>
          </p:cNvSpPr>
          <p:nvPr/>
        </p:nvSpPr>
        <p:spPr bwMode="auto">
          <a:xfrm>
            <a:off x="63246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07926" name="Text Box 22"/>
          <p:cNvSpPr txBox="1">
            <a:spLocks noChangeArrowheads="1"/>
          </p:cNvSpPr>
          <p:nvPr/>
        </p:nvSpPr>
        <p:spPr bwMode="auto">
          <a:xfrm>
            <a:off x="7086600" y="10668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0" y="533400"/>
            <a:ext cx="91440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Be strong in the Lord and in the power of His might</a:t>
            </a:r>
          </a:p>
        </p:txBody>
      </p:sp>
      <p:sp>
        <p:nvSpPr>
          <p:cNvPr id="321539" name="Text Box 3"/>
          <p:cNvSpPr txBox="1">
            <a:spLocks noChangeArrowheads="1"/>
          </p:cNvSpPr>
          <p:nvPr/>
        </p:nvSpPr>
        <p:spPr bwMode="auto">
          <a:xfrm>
            <a:off x="0" y="1752600"/>
            <a:ext cx="91440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Be strong in the Lord and in the power of His might</a:t>
            </a:r>
          </a:p>
        </p:txBody>
      </p:sp>
      <p:sp>
        <p:nvSpPr>
          <p:cNvPr id="321540" name="Text Box 4"/>
          <p:cNvSpPr txBox="1">
            <a:spLocks noChangeArrowheads="1"/>
          </p:cNvSpPr>
          <p:nvPr/>
        </p:nvSpPr>
        <p:spPr bwMode="auto">
          <a:xfrm>
            <a:off x="0" y="3124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has given unto us</a:t>
            </a:r>
          </a:p>
        </p:txBody>
      </p:sp>
      <p:sp>
        <p:nvSpPr>
          <p:cNvPr id="321541" name="Text Box 5"/>
          <p:cNvSpPr txBox="1">
            <a:spLocks noChangeArrowheads="1"/>
          </p:cNvSpPr>
          <p:nvPr/>
        </p:nvSpPr>
        <p:spPr bwMode="auto">
          <a:xfrm>
            <a:off x="0" y="419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 spirit of power,  a spirit of love</a:t>
            </a:r>
          </a:p>
        </p:txBody>
      </p:sp>
      <p:sp>
        <p:nvSpPr>
          <p:cNvPr id="321542" name="Text Box 6"/>
          <p:cNvSpPr txBox="1">
            <a:spLocks noChangeArrowheads="1"/>
          </p:cNvSpPr>
          <p:nvPr/>
        </p:nvSpPr>
        <p:spPr bwMode="auto">
          <a:xfrm>
            <a:off x="0" y="5257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a sound mind</a:t>
            </a:r>
          </a:p>
        </p:txBody>
      </p:sp>
      <p:sp>
        <p:nvSpPr>
          <p:cNvPr id="508935" name="Text Box 7"/>
          <p:cNvSpPr txBox="1">
            <a:spLocks noChangeArrowheads="1"/>
          </p:cNvSpPr>
          <p:nvPr/>
        </p:nvSpPr>
        <p:spPr bwMode="auto">
          <a:xfrm>
            <a:off x="114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8936" name="Text Box 8"/>
          <p:cNvSpPr txBox="1">
            <a:spLocks noChangeArrowheads="1"/>
          </p:cNvSpPr>
          <p:nvPr/>
        </p:nvSpPr>
        <p:spPr bwMode="auto">
          <a:xfrm>
            <a:off x="3048000" y="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Bb/F</a:t>
            </a:r>
            <a:endParaRPr lang="en-US" b="1">
              <a:solidFill>
                <a:srgbClr val="FF0000"/>
              </a:solidFill>
              <a:effectLst>
                <a:outerShdw blurRad="38100" dist="38100" dir="2700000" algn="tl">
                  <a:srgbClr val="C0C0C0"/>
                </a:outerShdw>
              </a:effectLst>
            </a:endParaRPr>
          </a:p>
        </p:txBody>
      </p:sp>
      <p:sp>
        <p:nvSpPr>
          <p:cNvPr id="508937" name="Text Box 9"/>
          <p:cNvSpPr txBox="1">
            <a:spLocks noChangeArrowheads="1"/>
          </p:cNvSpPr>
          <p:nvPr/>
        </p:nvSpPr>
        <p:spPr bwMode="auto">
          <a:xfrm>
            <a:off x="4495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8938" name="Text Box 10"/>
          <p:cNvSpPr txBox="1">
            <a:spLocks noChangeArrowheads="1"/>
          </p:cNvSpPr>
          <p:nvPr/>
        </p:nvSpPr>
        <p:spPr bwMode="auto">
          <a:xfrm>
            <a:off x="7772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C/F</a:t>
            </a:r>
            <a:endParaRPr lang="en-US" b="1">
              <a:solidFill>
                <a:srgbClr val="FF0000"/>
              </a:solidFill>
              <a:effectLst>
                <a:outerShdw blurRad="38100" dist="38100" dir="2700000" algn="tl">
                  <a:srgbClr val="C0C0C0"/>
                </a:outerShdw>
              </a:effectLst>
            </a:endParaRPr>
          </a:p>
        </p:txBody>
      </p:sp>
      <p:sp>
        <p:nvSpPr>
          <p:cNvPr id="508939" name="Text Box 11"/>
          <p:cNvSpPr txBox="1">
            <a:spLocks noChangeArrowheads="1"/>
          </p:cNvSpPr>
          <p:nvPr/>
        </p:nvSpPr>
        <p:spPr bwMode="auto">
          <a:xfrm>
            <a:off x="32766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8940" name="Text Box 12"/>
          <p:cNvSpPr txBox="1">
            <a:spLocks noChangeArrowheads="1"/>
          </p:cNvSpPr>
          <p:nvPr/>
        </p:nvSpPr>
        <p:spPr bwMode="auto">
          <a:xfrm>
            <a:off x="1219200" y="137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8941" name="Text Box 13"/>
          <p:cNvSpPr txBox="1">
            <a:spLocks noChangeArrowheads="1"/>
          </p:cNvSpPr>
          <p:nvPr/>
        </p:nvSpPr>
        <p:spPr bwMode="auto">
          <a:xfrm>
            <a:off x="2667000" y="15240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Bb/F</a:t>
            </a:r>
            <a:endParaRPr lang="en-US" b="1">
              <a:solidFill>
                <a:srgbClr val="FF0000"/>
              </a:solidFill>
              <a:effectLst>
                <a:outerShdw blurRad="38100" dist="38100" dir="2700000" algn="tl">
                  <a:srgbClr val="C0C0C0"/>
                </a:outerShdw>
              </a:effectLst>
            </a:endParaRPr>
          </a:p>
        </p:txBody>
      </p:sp>
      <p:sp>
        <p:nvSpPr>
          <p:cNvPr id="508942" name="Text Box 14"/>
          <p:cNvSpPr txBox="1">
            <a:spLocks noChangeArrowheads="1"/>
          </p:cNvSpPr>
          <p:nvPr/>
        </p:nvSpPr>
        <p:spPr bwMode="auto">
          <a:xfrm>
            <a:off x="4191000" y="152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8943" name="Text Box 15"/>
          <p:cNvSpPr txBox="1">
            <a:spLocks noChangeArrowheads="1"/>
          </p:cNvSpPr>
          <p:nvPr/>
        </p:nvSpPr>
        <p:spPr bwMode="auto">
          <a:xfrm>
            <a:off x="7696200" y="137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C/F</a:t>
            </a:r>
            <a:endParaRPr lang="en-US" b="1">
              <a:solidFill>
                <a:srgbClr val="FF0000"/>
              </a:solidFill>
              <a:effectLst>
                <a:outerShdw blurRad="38100" dist="38100" dir="2700000" algn="tl">
                  <a:srgbClr val="C0C0C0"/>
                </a:outerShdw>
              </a:effectLst>
            </a:endParaRPr>
          </a:p>
        </p:txBody>
      </p:sp>
      <p:sp>
        <p:nvSpPr>
          <p:cNvPr id="508944" name="Text Box 16"/>
          <p:cNvSpPr txBox="1">
            <a:spLocks noChangeArrowheads="1"/>
          </p:cNvSpPr>
          <p:nvPr/>
        </p:nvSpPr>
        <p:spPr bwMode="auto">
          <a:xfrm>
            <a:off x="2667000" y="2286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508945" name="Text Box 17"/>
          <p:cNvSpPr txBox="1">
            <a:spLocks noChangeArrowheads="1"/>
          </p:cNvSpPr>
          <p:nvPr/>
        </p:nvSpPr>
        <p:spPr bwMode="auto">
          <a:xfrm>
            <a:off x="4191000" y="28194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 F/A Bb F/C</a:t>
            </a:r>
            <a:endParaRPr lang="en-US" b="1">
              <a:solidFill>
                <a:srgbClr val="FF0000"/>
              </a:solidFill>
              <a:effectLst>
                <a:outerShdw blurRad="38100" dist="38100" dir="2700000" algn="tl">
                  <a:srgbClr val="C0C0C0"/>
                </a:outerShdw>
              </a:effectLst>
            </a:endParaRPr>
          </a:p>
        </p:txBody>
      </p:sp>
      <p:sp>
        <p:nvSpPr>
          <p:cNvPr id="508946" name="Text Box 18"/>
          <p:cNvSpPr txBox="1">
            <a:spLocks noChangeArrowheads="1"/>
          </p:cNvSpPr>
          <p:nvPr/>
        </p:nvSpPr>
        <p:spPr bwMode="auto">
          <a:xfrm>
            <a:off x="1828800" y="38100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 F/A Bb F/C</a:t>
            </a:r>
            <a:endParaRPr lang="en-US" b="1">
              <a:solidFill>
                <a:srgbClr val="FF0000"/>
              </a:solidFill>
              <a:effectLst>
                <a:outerShdw blurRad="38100" dist="38100" dir="2700000" algn="tl">
                  <a:srgbClr val="C0C0C0"/>
                </a:outerShdw>
              </a:effectLst>
            </a:endParaRPr>
          </a:p>
        </p:txBody>
      </p:sp>
      <p:sp>
        <p:nvSpPr>
          <p:cNvPr id="508947" name="Text Box 19"/>
          <p:cNvSpPr txBox="1">
            <a:spLocks noChangeArrowheads="1"/>
          </p:cNvSpPr>
          <p:nvPr/>
        </p:nvSpPr>
        <p:spPr bwMode="auto">
          <a:xfrm>
            <a:off x="5257800" y="37338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 F/A Bb F/C</a:t>
            </a:r>
            <a:endParaRPr lang="en-US" b="1">
              <a:solidFill>
                <a:srgbClr val="FF0000"/>
              </a:solidFill>
              <a:effectLst>
                <a:outerShdw blurRad="38100" dist="38100" dir="2700000" algn="tl">
                  <a:srgbClr val="C0C0C0"/>
                </a:outerShdw>
              </a:effectLst>
            </a:endParaRPr>
          </a:p>
        </p:txBody>
      </p:sp>
      <p:sp>
        <p:nvSpPr>
          <p:cNvPr id="508948" name="Text Box 20"/>
          <p:cNvSpPr txBox="1">
            <a:spLocks noChangeArrowheads="1"/>
          </p:cNvSpPr>
          <p:nvPr/>
        </p:nvSpPr>
        <p:spPr bwMode="auto">
          <a:xfrm>
            <a:off x="5486400" y="480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08949" name="Text Box 21"/>
          <p:cNvSpPr txBox="1">
            <a:spLocks noChangeArrowheads="1"/>
          </p:cNvSpPr>
          <p:nvPr/>
        </p:nvSpPr>
        <p:spPr bwMode="auto">
          <a:xfrm>
            <a:off x="4114800" y="487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0" y="762000"/>
            <a:ext cx="91440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gates of hell shall not prevail against the church</a:t>
            </a:r>
          </a:p>
        </p:txBody>
      </p:sp>
      <p:sp>
        <p:nvSpPr>
          <p:cNvPr id="322563" name="Text Box 3"/>
          <p:cNvSpPr txBox="1">
            <a:spLocks noChangeArrowheads="1"/>
          </p:cNvSpPr>
          <p:nvPr/>
        </p:nvSpPr>
        <p:spPr bwMode="auto">
          <a:xfrm>
            <a:off x="0" y="2133600"/>
            <a:ext cx="91440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gates of hell shall not prevail against the church</a:t>
            </a:r>
          </a:p>
        </p:txBody>
      </p:sp>
      <p:sp>
        <p:nvSpPr>
          <p:cNvPr id="322564" name="Text Box 4"/>
          <p:cNvSpPr txBox="1">
            <a:spLocks noChangeArrowheads="1"/>
          </p:cNvSpPr>
          <p:nvPr/>
        </p:nvSpPr>
        <p:spPr bwMode="auto">
          <a:xfrm>
            <a:off x="0" y="3810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has given unto us</a:t>
            </a:r>
          </a:p>
        </p:txBody>
      </p:sp>
      <p:sp>
        <p:nvSpPr>
          <p:cNvPr id="322565" name="Text Box 5"/>
          <p:cNvSpPr txBox="1">
            <a:spLocks noChangeArrowheads="1"/>
          </p:cNvSpPr>
          <p:nvPr/>
        </p:nvSpPr>
        <p:spPr bwMode="auto">
          <a:xfrm>
            <a:off x="0" y="4724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 spirit of power,   a spirit of love</a:t>
            </a:r>
          </a:p>
        </p:txBody>
      </p:sp>
      <p:sp>
        <p:nvSpPr>
          <p:cNvPr id="322566" name="Text Box 6"/>
          <p:cNvSpPr txBox="1">
            <a:spLocks noChangeArrowheads="1"/>
          </p:cNvSpPr>
          <p:nvPr/>
        </p:nvSpPr>
        <p:spPr bwMode="auto">
          <a:xfrm>
            <a:off x="0" y="5715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a sound mind</a:t>
            </a:r>
          </a:p>
        </p:txBody>
      </p:sp>
      <p:sp>
        <p:nvSpPr>
          <p:cNvPr id="509959" name="Text Box 7"/>
          <p:cNvSpPr txBox="1">
            <a:spLocks noChangeArrowheads="1"/>
          </p:cNvSpPr>
          <p:nvPr/>
        </p:nvSpPr>
        <p:spPr bwMode="auto">
          <a:xfrm>
            <a:off x="114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09960" name="Text Box 8"/>
          <p:cNvSpPr txBox="1">
            <a:spLocks noChangeArrowheads="1"/>
          </p:cNvSpPr>
          <p:nvPr/>
        </p:nvSpPr>
        <p:spPr bwMode="auto">
          <a:xfrm>
            <a:off x="2590800" y="0"/>
            <a:ext cx="1905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  G</a:t>
            </a:r>
            <a:endParaRPr lang="en-US" b="1">
              <a:solidFill>
                <a:srgbClr val="FF0000"/>
              </a:solidFill>
              <a:effectLst>
                <a:outerShdw blurRad="38100" dist="38100" dir="2700000" algn="tl">
                  <a:srgbClr val="C0C0C0"/>
                </a:outerShdw>
              </a:effectLst>
            </a:endParaRPr>
          </a:p>
        </p:txBody>
      </p:sp>
      <p:sp>
        <p:nvSpPr>
          <p:cNvPr id="509961" name="Text Box 9"/>
          <p:cNvSpPr txBox="1">
            <a:spLocks noChangeArrowheads="1"/>
          </p:cNvSpPr>
          <p:nvPr/>
        </p:nvSpPr>
        <p:spPr bwMode="auto">
          <a:xfrm>
            <a:off x="7848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D/G</a:t>
            </a:r>
            <a:endParaRPr lang="en-US" b="1">
              <a:solidFill>
                <a:srgbClr val="FF0000"/>
              </a:solidFill>
              <a:effectLst>
                <a:outerShdw blurRad="38100" dist="38100" dir="2700000" algn="tl">
                  <a:srgbClr val="C0C0C0"/>
                </a:outerShdw>
              </a:effectLst>
            </a:endParaRPr>
          </a:p>
        </p:txBody>
      </p:sp>
      <p:sp>
        <p:nvSpPr>
          <p:cNvPr id="509962" name="Text Box 10"/>
          <p:cNvSpPr txBox="1">
            <a:spLocks noChangeArrowheads="1"/>
          </p:cNvSpPr>
          <p:nvPr/>
        </p:nvSpPr>
        <p:spPr bwMode="auto">
          <a:xfrm>
            <a:off x="2971800" y="129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09963" name="Text Box 11"/>
          <p:cNvSpPr txBox="1">
            <a:spLocks noChangeArrowheads="1"/>
          </p:cNvSpPr>
          <p:nvPr/>
        </p:nvSpPr>
        <p:spPr bwMode="auto">
          <a:xfrm>
            <a:off x="533400" y="167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09964" name="Text Box 12"/>
          <p:cNvSpPr txBox="1">
            <a:spLocks noChangeArrowheads="1"/>
          </p:cNvSpPr>
          <p:nvPr/>
        </p:nvSpPr>
        <p:spPr bwMode="auto">
          <a:xfrm>
            <a:off x="2286000" y="1828800"/>
            <a:ext cx="1905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  G</a:t>
            </a:r>
            <a:endParaRPr lang="en-US" b="1">
              <a:solidFill>
                <a:srgbClr val="FF0000"/>
              </a:solidFill>
              <a:effectLst>
                <a:outerShdw blurRad="38100" dist="38100" dir="2700000" algn="tl">
                  <a:srgbClr val="C0C0C0"/>
                </a:outerShdw>
              </a:effectLst>
            </a:endParaRPr>
          </a:p>
        </p:txBody>
      </p:sp>
      <p:sp>
        <p:nvSpPr>
          <p:cNvPr id="509965" name="Text Box 13"/>
          <p:cNvSpPr txBox="1">
            <a:spLocks noChangeArrowheads="1"/>
          </p:cNvSpPr>
          <p:nvPr/>
        </p:nvSpPr>
        <p:spPr bwMode="auto">
          <a:xfrm>
            <a:off x="7924800" y="167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D/G</a:t>
            </a:r>
            <a:endParaRPr lang="en-US" b="1">
              <a:solidFill>
                <a:srgbClr val="FF0000"/>
              </a:solidFill>
              <a:effectLst>
                <a:outerShdw blurRad="38100" dist="38100" dir="2700000" algn="tl">
                  <a:srgbClr val="C0C0C0"/>
                </a:outerShdw>
              </a:effectLst>
            </a:endParaRPr>
          </a:p>
        </p:txBody>
      </p:sp>
      <p:sp>
        <p:nvSpPr>
          <p:cNvPr id="509966" name="Text Box 14"/>
          <p:cNvSpPr txBox="1">
            <a:spLocks noChangeArrowheads="1"/>
          </p:cNvSpPr>
          <p:nvPr/>
        </p:nvSpPr>
        <p:spPr bwMode="auto">
          <a:xfrm>
            <a:off x="2590800" y="2667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509967" name="Text Box 15"/>
          <p:cNvSpPr txBox="1">
            <a:spLocks noChangeArrowheads="1"/>
          </p:cNvSpPr>
          <p:nvPr/>
        </p:nvSpPr>
        <p:spPr bwMode="auto">
          <a:xfrm>
            <a:off x="3657600" y="33528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G/B C G/D</a:t>
            </a:r>
            <a:endParaRPr lang="en-US" b="1">
              <a:solidFill>
                <a:srgbClr val="FF0000"/>
              </a:solidFill>
              <a:effectLst>
                <a:outerShdw blurRad="38100" dist="38100" dir="2700000" algn="tl">
                  <a:srgbClr val="C0C0C0"/>
                </a:outerShdw>
              </a:effectLst>
            </a:endParaRPr>
          </a:p>
        </p:txBody>
      </p:sp>
      <p:sp>
        <p:nvSpPr>
          <p:cNvPr id="509968" name="Text Box 16"/>
          <p:cNvSpPr txBox="1">
            <a:spLocks noChangeArrowheads="1"/>
          </p:cNvSpPr>
          <p:nvPr/>
        </p:nvSpPr>
        <p:spPr bwMode="auto">
          <a:xfrm>
            <a:off x="1828800" y="43434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G/B C G/D</a:t>
            </a:r>
            <a:endParaRPr lang="en-US" b="1">
              <a:solidFill>
                <a:srgbClr val="FF0000"/>
              </a:solidFill>
              <a:effectLst>
                <a:outerShdw blurRad="38100" dist="38100" dir="2700000" algn="tl">
                  <a:srgbClr val="C0C0C0"/>
                </a:outerShdw>
              </a:effectLst>
            </a:endParaRPr>
          </a:p>
        </p:txBody>
      </p:sp>
      <p:sp>
        <p:nvSpPr>
          <p:cNvPr id="509969" name="Text Box 17"/>
          <p:cNvSpPr txBox="1">
            <a:spLocks noChangeArrowheads="1"/>
          </p:cNvSpPr>
          <p:nvPr/>
        </p:nvSpPr>
        <p:spPr bwMode="auto">
          <a:xfrm>
            <a:off x="5105400" y="43434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G/B C G/D</a:t>
            </a:r>
            <a:endParaRPr lang="en-US" b="1">
              <a:solidFill>
                <a:srgbClr val="FF0000"/>
              </a:solidFill>
              <a:effectLst>
                <a:outerShdw blurRad="38100" dist="38100" dir="2700000" algn="tl">
                  <a:srgbClr val="C0C0C0"/>
                </a:outerShdw>
              </a:effectLst>
            </a:endParaRPr>
          </a:p>
        </p:txBody>
      </p:sp>
      <p:sp>
        <p:nvSpPr>
          <p:cNvPr id="509970" name="Text Box 18"/>
          <p:cNvSpPr txBox="1">
            <a:spLocks noChangeArrowheads="1"/>
          </p:cNvSpPr>
          <p:nvPr/>
        </p:nvSpPr>
        <p:spPr bwMode="auto">
          <a:xfrm>
            <a:off x="40386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09971" name="Text Box 19"/>
          <p:cNvSpPr txBox="1">
            <a:spLocks noChangeArrowheads="1"/>
          </p:cNvSpPr>
          <p:nvPr/>
        </p:nvSpPr>
        <p:spPr bwMode="auto">
          <a:xfrm>
            <a:off x="52578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rPr>
              <a:t> Dancin</a:t>
            </a:r>
            <a:r>
              <a:rPr lang="en-US" sz="3200">
                <a:solidFill>
                  <a:schemeClr val="bg1"/>
                </a:solidFill>
                <a:effectLst>
                  <a:outerShdw blurRad="38100" dist="38100" dir="2700000" algn="tl">
                    <a:srgbClr val="000000"/>
                  </a:outerShdw>
                </a:effectLst>
              </a:rPr>
              <a:t>’ in the Joy,</a:t>
            </a:r>
            <a:r>
              <a:rPr lang="en-US" sz="3600">
                <a:solidFill>
                  <a:schemeClr val="bg1"/>
                </a:solidFill>
                <a:effectLst>
                  <a:outerShdw blurRad="38100" dist="38100" dir="2700000" algn="tl">
                    <a:srgbClr val="000000"/>
                  </a:outerShdw>
                </a:effectLst>
              </a:rPr>
              <a:t>   </a:t>
            </a:r>
            <a:r>
              <a:rPr lang="en-US" sz="3200" b="1">
                <a:solidFill>
                  <a:schemeClr val="bg1"/>
                </a:solidFill>
                <a:effectLst>
                  <a:outerShdw blurRad="38100" dist="38100" dir="2700000" algn="tl">
                    <a:srgbClr val="000000"/>
                  </a:outerShdw>
                </a:effectLst>
              </a:rPr>
              <a:t>Dancin</a:t>
            </a:r>
            <a:r>
              <a:rPr lang="en-US" sz="3200">
                <a:solidFill>
                  <a:schemeClr val="bg1"/>
                </a:solidFill>
                <a:effectLst>
                  <a:outerShdw blurRad="38100" dist="38100" dir="2700000" algn="tl">
                    <a:srgbClr val="000000"/>
                  </a:outerShdw>
                </a:effectLst>
                <a:latin typeface="Tempus Sans ITC" pitchFamily="82" charset="0"/>
              </a:rPr>
              <a:t>’</a:t>
            </a:r>
            <a:r>
              <a:rPr lang="en-US" sz="3200">
                <a:solidFill>
                  <a:schemeClr val="bg1"/>
                </a:solidFill>
                <a:effectLst>
                  <a:outerShdw blurRad="38100" dist="38100" dir="2700000" algn="tl">
                    <a:srgbClr val="000000"/>
                  </a:outerShdw>
                </a:effectLst>
              </a:rPr>
              <a:t> in the Joy of the Lord!</a:t>
            </a:r>
            <a:r>
              <a:rPr lang="en-US" sz="3600">
                <a:solidFill>
                  <a:schemeClr val="bg1"/>
                </a:solidFill>
                <a:effectLst>
                  <a:outerShdw blurRad="38100" dist="38100" dir="2700000" algn="tl">
                    <a:srgbClr val="000000"/>
                  </a:outerShdw>
                </a:effectLst>
              </a:rPr>
              <a:t> </a:t>
            </a:r>
          </a:p>
        </p:txBody>
      </p:sp>
      <p:sp>
        <p:nvSpPr>
          <p:cNvPr id="137219" name="Rectangle 3"/>
          <p:cNvSpPr>
            <a:spLocks noChangeArrowheads="1"/>
          </p:cNvSpPr>
          <p:nvPr/>
        </p:nvSpPr>
        <p:spPr bwMode="auto">
          <a:xfrm>
            <a:off x="0" y="3581400"/>
            <a:ext cx="9144000" cy="641350"/>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000000"/>
                  </a:outerShdw>
                </a:effectLst>
              </a:rPr>
              <a:t>Dance, children dance Dance, children dance </a:t>
            </a:r>
          </a:p>
        </p:txBody>
      </p:sp>
      <p:sp>
        <p:nvSpPr>
          <p:cNvPr id="137220" name="Rectangle 4"/>
          <p:cNvSpPr>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latin typeface="Tempus Sans ITC" pitchFamily="82" charset="0"/>
              </a:rPr>
              <a:t> </a:t>
            </a:r>
            <a:r>
              <a:rPr lang="en-US" sz="3200" b="1">
                <a:solidFill>
                  <a:schemeClr val="bg1"/>
                </a:solidFill>
                <a:effectLst>
                  <a:outerShdw blurRad="38100" dist="38100" dir="2700000" algn="tl">
                    <a:srgbClr val="000000"/>
                  </a:outerShdw>
                </a:effectLst>
              </a:rPr>
              <a:t>Dancin</a:t>
            </a:r>
            <a:r>
              <a:rPr lang="en-US" sz="3200">
                <a:solidFill>
                  <a:schemeClr val="bg1"/>
                </a:solidFill>
                <a:effectLst>
                  <a:outerShdw blurRad="38100" dist="38100" dir="2700000" algn="tl">
                    <a:srgbClr val="000000"/>
                  </a:outerShdw>
                </a:effectLst>
              </a:rPr>
              <a:t>’ in the Joy,</a:t>
            </a:r>
            <a:r>
              <a:rPr lang="en-US" sz="3600">
                <a:solidFill>
                  <a:schemeClr val="bg1"/>
                </a:solidFill>
                <a:effectLst>
                  <a:outerShdw blurRad="38100" dist="38100" dir="2700000" algn="tl">
                    <a:srgbClr val="000000"/>
                  </a:outerShdw>
                </a:effectLst>
              </a:rPr>
              <a:t>   </a:t>
            </a:r>
            <a:r>
              <a:rPr lang="en-US" sz="3200" b="1">
                <a:solidFill>
                  <a:schemeClr val="bg1"/>
                </a:solidFill>
                <a:effectLst>
                  <a:outerShdw blurRad="38100" dist="38100" dir="2700000" algn="tl">
                    <a:srgbClr val="000000"/>
                  </a:outerShdw>
                </a:effectLst>
              </a:rPr>
              <a:t>Dancin</a:t>
            </a:r>
            <a:r>
              <a:rPr lang="en-US" sz="3200">
                <a:solidFill>
                  <a:schemeClr val="bg1"/>
                </a:solidFill>
                <a:effectLst>
                  <a:outerShdw blurRad="38100" dist="38100" dir="2700000" algn="tl">
                    <a:srgbClr val="000000"/>
                  </a:outerShdw>
                </a:effectLst>
              </a:rPr>
              <a:t>’ in the Joy of the Lord!</a:t>
            </a:r>
            <a:r>
              <a:rPr lang="en-US" sz="3600">
                <a:solidFill>
                  <a:schemeClr val="bg1"/>
                </a:solidFill>
                <a:effectLst>
                  <a:outerShdw blurRad="38100" dist="38100" dir="2700000" algn="tl">
                    <a:srgbClr val="000000"/>
                  </a:outerShdw>
                </a:effectLst>
              </a:rPr>
              <a:t>  </a:t>
            </a:r>
          </a:p>
        </p:txBody>
      </p:sp>
      <p:sp>
        <p:nvSpPr>
          <p:cNvPr id="137221" name="Rectangle 5"/>
          <p:cNvSpPr>
            <a:spLocks noChangeArrowheads="1"/>
          </p:cNvSpPr>
          <p:nvPr/>
        </p:nvSpPr>
        <p:spPr bwMode="auto">
          <a:xfrm>
            <a:off x="0" y="4724400"/>
            <a:ext cx="9144000" cy="641350"/>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000000"/>
                  </a:outerShdw>
                </a:effectLst>
              </a:rPr>
              <a:t>Dance, children dance Dance, children dance </a:t>
            </a:r>
          </a:p>
        </p:txBody>
      </p:sp>
      <p:sp>
        <p:nvSpPr>
          <p:cNvPr id="137222" name="Text Box 6"/>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7223" name="Rectangle 7"/>
          <p:cNvSpPr>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rPr>
              <a:t> Dancin</a:t>
            </a:r>
            <a:r>
              <a:rPr lang="en-US" sz="3200">
                <a:solidFill>
                  <a:schemeClr val="bg1"/>
                </a:solidFill>
                <a:effectLst>
                  <a:outerShdw blurRad="38100" dist="38100" dir="2700000" algn="tl">
                    <a:srgbClr val="000000"/>
                  </a:outerShdw>
                </a:effectLst>
              </a:rPr>
              <a:t>’ in the Joy,</a:t>
            </a:r>
            <a:r>
              <a:rPr lang="en-US" sz="3600">
                <a:solidFill>
                  <a:schemeClr val="bg1"/>
                </a:solidFill>
                <a:effectLst>
                  <a:outerShdw blurRad="38100" dist="38100" dir="2700000" algn="tl">
                    <a:srgbClr val="000000"/>
                  </a:outerShdw>
                </a:effectLst>
              </a:rPr>
              <a:t>   </a:t>
            </a:r>
            <a:r>
              <a:rPr lang="en-US" sz="3200" b="1">
                <a:solidFill>
                  <a:schemeClr val="bg1"/>
                </a:solidFill>
                <a:effectLst>
                  <a:outerShdw blurRad="38100" dist="38100" dir="2700000" algn="tl">
                    <a:srgbClr val="000000"/>
                  </a:outerShdw>
                </a:effectLst>
              </a:rPr>
              <a:t>Dancin</a:t>
            </a:r>
            <a:r>
              <a:rPr lang="en-US" sz="3200">
                <a:solidFill>
                  <a:schemeClr val="bg1"/>
                </a:solidFill>
                <a:effectLst>
                  <a:outerShdw blurRad="38100" dist="38100" dir="2700000" algn="tl">
                    <a:srgbClr val="000000"/>
                  </a:outerShdw>
                </a:effectLst>
              </a:rPr>
              <a:t>’ in the Joy of the Lord!</a:t>
            </a:r>
            <a:r>
              <a:rPr lang="en-US" sz="3600">
                <a:solidFill>
                  <a:schemeClr val="bg1"/>
                </a:solidFill>
                <a:effectLst>
                  <a:outerShdw blurRad="38100" dist="38100" dir="2700000" algn="tl">
                    <a:srgbClr val="000000"/>
                  </a:outerShdw>
                </a:effectLst>
              </a:rPr>
              <a:t> </a:t>
            </a:r>
          </a:p>
        </p:txBody>
      </p:sp>
      <p:sp>
        <p:nvSpPr>
          <p:cNvPr id="137224" name="Rectangle 8"/>
          <p:cNvSpPr>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defRPr/>
            </a:pPr>
            <a:r>
              <a:rPr lang="en-US" sz="3200" b="1">
                <a:solidFill>
                  <a:schemeClr val="bg1"/>
                </a:solidFill>
                <a:effectLst>
                  <a:outerShdw blurRad="38100" dist="38100" dir="2700000" algn="tl">
                    <a:srgbClr val="000000"/>
                  </a:outerShdw>
                </a:effectLst>
              </a:rPr>
              <a:t>Dancin’</a:t>
            </a:r>
            <a:r>
              <a:rPr lang="en-US" sz="3200">
                <a:solidFill>
                  <a:schemeClr val="bg1"/>
                </a:solidFill>
                <a:effectLst>
                  <a:outerShdw blurRad="38100" dist="38100" dir="2700000" algn="tl">
                    <a:srgbClr val="000000"/>
                  </a:outerShdw>
                </a:effectLst>
              </a:rPr>
              <a:t> in the Joy,</a:t>
            </a:r>
            <a:r>
              <a:rPr lang="en-US" sz="3600">
                <a:solidFill>
                  <a:schemeClr val="bg1"/>
                </a:solidFill>
                <a:effectLst>
                  <a:outerShdw blurRad="38100" dist="38100" dir="2700000" algn="tl">
                    <a:srgbClr val="000000"/>
                  </a:outerShdw>
                </a:effectLst>
              </a:rPr>
              <a:t>   </a:t>
            </a:r>
            <a:r>
              <a:rPr lang="en-US" sz="3200" b="1">
                <a:solidFill>
                  <a:schemeClr val="bg1"/>
                </a:solidFill>
                <a:effectLst>
                  <a:outerShdw blurRad="38100" dist="38100" dir="2700000" algn="tl">
                    <a:srgbClr val="000000"/>
                  </a:outerShdw>
                </a:effectLst>
              </a:rPr>
              <a:t>Dancin</a:t>
            </a:r>
            <a:r>
              <a:rPr lang="en-US" sz="3200">
                <a:solidFill>
                  <a:schemeClr val="bg1"/>
                </a:solidFill>
                <a:effectLst>
                  <a:outerShdw blurRad="38100" dist="38100" dir="2700000" algn="tl">
                    <a:srgbClr val="000000"/>
                  </a:outerShdw>
                </a:effectLst>
                <a:latin typeface="Tempus Sans ITC" pitchFamily="82" charset="0"/>
              </a:rPr>
              <a:t>’</a:t>
            </a:r>
            <a:r>
              <a:rPr lang="en-US" sz="3200">
                <a:solidFill>
                  <a:schemeClr val="bg1"/>
                </a:solidFill>
                <a:effectLst>
                  <a:outerShdw blurRad="38100" dist="38100" dir="2700000" algn="tl">
                    <a:srgbClr val="000000"/>
                  </a:outerShdw>
                </a:effectLst>
              </a:rPr>
              <a:t> in the Joy of the Lord!</a:t>
            </a:r>
            <a:r>
              <a:rPr lang="en-US" sz="3600">
                <a:solidFill>
                  <a:schemeClr val="bg1"/>
                </a:solidFill>
                <a:effectLst>
                  <a:outerShdw blurRad="38100" dist="38100" dir="2700000" algn="tl">
                    <a:srgbClr val="000000"/>
                  </a:outerShdw>
                </a:effectLst>
              </a:rPr>
              <a:t> </a:t>
            </a:r>
          </a:p>
        </p:txBody>
      </p:sp>
      <p:sp>
        <p:nvSpPr>
          <p:cNvPr id="137225" name="Text Box 9"/>
          <p:cNvSpPr txBox="1">
            <a:spLocks noChangeArrowheads="1"/>
          </p:cNvSpPr>
          <p:nvPr/>
        </p:nvSpPr>
        <p:spPr bwMode="auto">
          <a:xfrm>
            <a:off x="3048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7226" name="Text Box 10"/>
          <p:cNvSpPr txBox="1">
            <a:spLocks noChangeArrowheads="1"/>
          </p:cNvSpPr>
          <p:nvPr/>
        </p:nvSpPr>
        <p:spPr bwMode="auto">
          <a:xfrm>
            <a:off x="78486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7227" name="Text Box 11"/>
          <p:cNvSpPr txBox="1">
            <a:spLocks noChangeArrowheads="1"/>
          </p:cNvSpPr>
          <p:nvPr/>
        </p:nvSpPr>
        <p:spPr bwMode="auto">
          <a:xfrm>
            <a:off x="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137228" name="Text Box 12"/>
          <p:cNvSpPr txBox="1">
            <a:spLocks noChangeArrowheads="1"/>
          </p:cNvSpPr>
          <p:nvPr/>
        </p:nvSpPr>
        <p:spPr bwMode="auto">
          <a:xfrm>
            <a:off x="36576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7229" name="Text Box 13"/>
          <p:cNvSpPr txBox="1">
            <a:spLocks noChangeArrowheads="1"/>
          </p:cNvSpPr>
          <p:nvPr/>
        </p:nvSpPr>
        <p:spPr bwMode="auto">
          <a:xfrm>
            <a:off x="79248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7230" name="Text Box 14"/>
          <p:cNvSpPr txBox="1">
            <a:spLocks noChangeArrowheads="1"/>
          </p:cNvSpPr>
          <p:nvPr/>
        </p:nvSpPr>
        <p:spPr bwMode="auto">
          <a:xfrm>
            <a:off x="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7231" name="Text Box 15"/>
          <p:cNvSpPr txBox="1">
            <a:spLocks noChangeArrowheads="1"/>
          </p:cNvSpPr>
          <p:nvPr/>
        </p:nvSpPr>
        <p:spPr bwMode="auto">
          <a:xfrm>
            <a:off x="47244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7232" name="Text Box 16"/>
          <p:cNvSpPr txBox="1">
            <a:spLocks noChangeArrowheads="1"/>
          </p:cNvSpPr>
          <p:nvPr/>
        </p:nvSpPr>
        <p:spPr bwMode="auto">
          <a:xfrm>
            <a:off x="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7233" name="Text Box 17"/>
          <p:cNvSpPr txBox="1">
            <a:spLocks noChangeArrowheads="1"/>
          </p:cNvSpPr>
          <p:nvPr/>
        </p:nvSpPr>
        <p:spPr bwMode="auto">
          <a:xfrm>
            <a:off x="48006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7234" name="Text Box 18"/>
          <p:cNvSpPr txBox="1">
            <a:spLocks noChangeArrowheads="1"/>
          </p:cNvSpPr>
          <p:nvPr/>
        </p:nvSpPr>
        <p:spPr bwMode="auto">
          <a:xfrm>
            <a:off x="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137235" name="Text Box 19"/>
          <p:cNvSpPr txBox="1">
            <a:spLocks noChangeArrowheads="1"/>
          </p:cNvSpPr>
          <p:nvPr/>
        </p:nvSpPr>
        <p:spPr bwMode="auto">
          <a:xfrm>
            <a:off x="35814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7236" name="Text Box 20"/>
          <p:cNvSpPr txBox="1">
            <a:spLocks noChangeArrowheads="1"/>
          </p:cNvSpPr>
          <p:nvPr/>
        </p:nvSpPr>
        <p:spPr bwMode="auto">
          <a:xfrm>
            <a:off x="78486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0" y="228600"/>
            <a:ext cx="9144000" cy="1433513"/>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once was lost in sin then Jesus took me in</a:t>
            </a:r>
            <a:r>
              <a:rPr lang="en-US" sz="8800" i="1">
                <a:solidFill>
                  <a:schemeClr val="bg1"/>
                </a:solidFill>
                <a:effectLst>
                  <a:outerShdw blurRad="38100" dist="38100" dir="2700000" algn="tl">
                    <a:srgbClr val="000000"/>
                  </a:outerShdw>
                </a:effectLst>
              </a:rPr>
              <a:t> </a:t>
            </a:r>
          </a:p>
        </p:txBody>
      </p:sp>
      <p:sp>
        <p:nvSpPr>
          <p:cNvPr id="510979" name="Text Box 3"/>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Then a little light from heaven</a:t>
            </a:r>
            <a:r>
              <a:rPr lang="en-US" sz="3600" i="1">
                <a:solidFill>
                  <a:schemeClr val="bg1"/>
                </a:solidFill>
                <a:effectLst>
                  <a:outerShdw blurRad="38100" dist="38100" dir="2700000" algn="tl">
                    <a:srgbClr val="000000"/>
                  </a:outerShdw>
                </a:effectLst>
              </a:rPr>
              <a:t> </a:t>
            </a:r>
            <a:r>
              <a:rPr lang="en-US" sz="3600">
                <a:solidFill>
                  <a:schemeClr val="bg1"/>
                </a:solidFill>
                <a:effectLst>
                  <a:outerShdw blurRad="38100" dist="38100" dir="2700000" algn="tl">
                    <a:srgbClr val="000000"/>
                  </a:outerShdw>
                </a:effectLst>
              </a:rPr>
              <a:t>filled my soul</a:t>
            </a:r>
            <a:endParaRPr lang="en-US" sz="3600" b="1">
              <a:solidFill>
                <a:schemeClr val="bg1"/>
              </a:solidFill>
              <a:effectLst>
                <a:outerShdw blurRad="38100" dist="38100" dir="2700000" algn="tl">
                  <a:srgbClr val="000000"/>
                </a:outerShdw>
              </a:effectLst>
            </a:endParaRPr>
          </a:p>
        </p:txBody>
      </p:sp>
      <p:sp>
        <p:nvSpPr>
          <p:cNvPr id="510980" name="Text Box 4"/>
          <p:cNvSpPr txBox="1">
            <a:spLocks noChangeArrowheads="1"/>
          </p:cNvSpPr>
          <p:nvPr/>
        </p:nvSpPr>
        <p:spPr bwMode="auto">
          <a:xfrm>
            <a:off x="-457200" y="3352800"/>
            <a:ext cx="10210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filled my heart with love wrote my name above</a:t>
            </a:r>
            <a:endParaRPr lang="en-US" sz="3600" b="1">
              <a:solidFill>
                <a:schemeClr val="bg1"/>
              </a:solidFill>
              <a:effectLst>
                <a:outerShdw blurRad="38100" dist="38100" dir="2700000" algn="tl">
                  <a:srgbClr val="000000"/>
                </a:outerShdw>
              </a:effectLst>
            </a:endParaRPr>
          </a:p>
        </p:txBody>
      </p:sp>
      <p:sp>
        <p:nvSpPr>
          <p:cNvPr id="510981" name="Text Box 5"/>
          <p:cNvSpPr txBox="1">
            <a:spLocks noChangeArrowheads="1"/>
          </p:cNvSpPr>
          <p:nvPr/>
        </p:nvSpPr>
        <p:spPr bwMode="auto">
          <a:xfrm>
            <a:off x="0" y="457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a little talk with Jesus makes it </a:t>
            </a:r>
            <a:r>
              <a:rPr lang="en-US" sz="3600" b="1">
                <a:solidFill>
                  <a:schemeClr val="bg1"/>
                </a:solidFill>
                <a:effectLst>
                  <a:outerShdw blurRad="38100" dist="38100" dir="2700000" algn="tl">
                    <a:srgbClr val="000000"/>
                  </a:outerShdw>
                </a:effectLst>
              </a:rPr>
              <a:t>ALRIGHT</a:t>
            </a:r>
          </a:p>
        </p:txBody>
      </p:sp>
      <p:sp>
        <p:nvSpPr>
          <p:cNvPr id="510982" name="Text Box 6"/>
          <p:cNvSpPr txBox="1">
            <a:spLocks noChangeArrowheads="1"/>
          </p:cNvSpPr>
          <p:nvPr/>
        </p:nvSpPr>
        <p:spPr bwMode="auto">
          <a:xfrm>
            <a:off x="990600" y="45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Eb7</a:t>
            </a:r>
            <a:endParaRPr lang="en-US" b="1">
              <a:solidFill>
                <a:srgbClr val="FF0000"/>
              </a:solidFill>
              <a:effectLst>
                <a:outerShdw blurRad="38100" dist="38100" dir="2700000" algn="tl">
                  <a:srgbClr val="C0C0C0"/>
                </a:outerShdw>
              </a:effectLst>
            </a:endParaRPr>
          </a:p>
        </p:txBody>
      </p:sp>
      <p:sp>
        <p:nvSpPr>
          <p:cNvPr id="510983" name="Text Box 7"/>
          <p:cNvSpPr txBox="1">
            <a:spLocks noChangeArrowheads="1"/>
          </p:cNvSpPr>
          <p:nvPr/>
        </p:nvSpPr>
        <p:spPr bwMode="auto">
          <a:xfrm>
            <a:off x="7772400" y="1752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10984" name="Text Box 8"/>
          <p:cNvSpPr txBox="1">
            <a:spLocks noChangeArrowheads="1"/>
          </p:cNvSpPr>
          <p:nvPr/>
        </p:nvSpPr>
        <p:spPr bwMode="auto">
          <a:xfrm>
            <a:off x="7620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10985" name="Text Box 9"/>
          <p:cNvSpPr txBox="1">
            <a:spLocks noChangeArrowheads="1"/>
          </p:cNvSpPr>
          <p:nvPr/>
        </p:nvSpPr>
        <p:spPr bwMode="auto">
          <a:xfrm>
            <a:off x="50292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10986" name="Text Box 10"/>
          <p:cNvSpPr txBox="1">
            <a:spLocks noChangeArrowheads="1"/>
          </p:cNvSpPr>
          <p:nvPr/>
        </p:nvSpPr>
        <p:spPr bwMode="auto">
          <a:xfrm>
            <a:off x="7924800" y="2819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Gbm</a:t>
            </a:r>
            <a:endParaRPr lang="en-US" b="1">
              <a:solidFill>
                <a:srgbClr val="FF0000"/>
              </a:solidFill>
              <a:effectLst>
                <a:outerShdw blurRad="38100" dist="38100" dir="2700000" algn="tl">
                  <a:srgbClr val="C0C0C0"/>
                </a:outerShdw>
              </a:effectLst>
            </a:endParaRPr>
          </a:p>
        </p:txBody>
      </p:sp>
      <p:sp>
        <p:nvSpPr>
          <p:cNvPr id="510987" name="Text Box 11"/>
          <p:cNvSpPr txBox="1">
            <a:spLocks noChangeArrowheads="1"/>
          </p:cNvSpPr>
          <p:nvPr/>
        </p:nvSpPr>
        <p:spPr bwMode="auto">
          <a:xfrm>
            <a:off x="2286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10988" name="Text Box 12"/>
          <p:cNvSpPr txBox="1">
            <a:spLocks noChangeArrowheads="1"/>
          </p:cNvSpPr>
          <p:nvPr/>
        </p:nvSpPr>
        <p:spPr bwMode="auto">
          <a:xfrm>
            <a:off x="3962400" y="411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Edim</a:t>
            </a:r>
            <a:endParaRPr lang="en-US" b="1">
              <a:solidFill>
                <a:srgbClr val="FF0000"/>
              </a:solidFill>
              <a:effectLst>
                <a:outerShdw blurRad="38100" dist="38100" dir="2700000" algn="tl">
                  <a:srgbClr val="C0C0C0"/>
                </a:outerShdw>
              </a:effectLst>
            </a:endParaRPr>
          </a:p>
        </p:txBody>
      </p:sp>
      <p:sp>
        <p:nvSpPr>
          <p:cNvPr id="510989" name="Text Box 13"/>
          <p:cNvSpPr txBox="1">
            <a:spLocks noChangeArrowheads="1"/>
          </p:cNvSpPr>
          <p:nvPr/>
        </p:nvSpPr>
        <p:spPr bwMode="auto">
          <a:xfrm>
            <a:off x="6781800" y="4038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Ab/Eb</a:t>
            </a:r>
            <a:endParaRPr lang="en-US" b="1">
              <a:solidFill>
                <a:srgbClr val="FF0000"/>
              </a:solidFill>
              <a:effectLst>
                <a:outerShdw blurRad="38100" dist="38100" dir="2700000" algn="tl">
                  <a:srgbClr val="C0C0C0"/>
                </a:outerShdw>
              </a:effectLst>
            </a:endParaRPr>
          </a:p>
        </p:txBody>
      </p:sp>
      <p:sp>
        <p:nvSpPr>
          <p:cNvPr id="510990" name="Text Box 14"/>
          <p:cNvSpPr txBox="1">
            <a:spLocks noChangeArrowheads="1"/>
          </p:cNvSpPr>
          <p:nvPr/>
        </p:nvSpPr>
        <p:spPr bwMode="auto">
          <a:xfrm>
            <a:off x="80772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Let’s have a little talk with </a:t>
            </a:r>
            <a:r>
              <a:rPr lang="en-US" sz="3600" b="1">
                <a:solidFill>
                  <a:srgbClr val="FFFFFF"/>
                </a:solidFill>
                <a:effectLst>
                  <a:outerShdw blurRad="38100" dist="38100" dir="2700000" algn="tl">
                    <a:srgbClr val="000000"/>
                  </a:outerShdw>
                </a:effectLst>
              </a:rPr>
              <a:t>Jesus</a:t>
            </a:r>
            <a:endParaRPr lang="en-US" sz="3200">
              <a:solidFill>
                <a:srgbClr val="FFFFFF"/>
              </a:solidFill>
              <a:effectLst>
                <a:outerShdw blurRad="38100" dist="38100" dir="2700000" algn="tl">
                  <a:srgbClr val="000000"/>
                </a:outerShdw>
              </a:effectLst>
            </a:endParaRPr>
          </a:p>
        </p:txBody>
      </p:sp>
      <p:sp>
        <p:nvSpPr>
          <p:cNvPr id="512003" name="Text Box 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Tell Him all about our </a:t>
            </a:r>
            <a:r>
              <a:rPr lang="en-US" sz="3600" b="1">
                <a:solidFill>
                  <a:srgbClr val="FFFFFF"/>
                </a:solidFill>
                <a:effectLst>
                  <a:outerShdw blurRad="38100" dist="38100" dir="2700000" algn="tl">
                    <a:srgbClr val="000000"/>
                  </a:outerShdw>
                </a:effectLst>
              </a:rPr>
              <a:t>Trouble</a:t>
            </a:r>
            <a:endParaRPr lang="en-US" sz="3200">
              <a:solidFill>
                <a:srgbClr val="FFFFFF"/>
              </a:solidFill>
              <a:effectLst>
                <a:outerShdw blurRad="38100" dist="38100" dir="2700000" algn="tl">
                  <a:srgbClr val="000000"/>
                </a:outerShdw>
              </a:effectLst>
            </a:endParaRPr>
          </a:p>
        </p:txBody>
      </p:sp>
      <p:sp>
        <p:nvSpPr>
          <p:cNvPr id="512004" name="Text Box 4"/>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He will hear our faintest cry</a:t>
            </a:r>
            <a:endParaRPr lang="en-US" sz="3200">
              <a:solidFill>
                <a:srgbClr val="FFFFFF"/>
              </a:solidFill>
              <a:effectLst>
                <a:outerShdw blurRad="38100" dist="38100" dir="2700000" algn="tl">
                  <a:srgbClr val="000000"/>
                </a:outerShdw>
              </a:effectLst>
            </a:endParaRPr>
          </a:p>
        </p:txBody>
      </p:sp>
      <p:sp>
        <p:nvSpPr>
          <p:cNvPr id="512005"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He’ll  </a:t>
            </a:r>
            <a:r>
              <a:rPr lang="en-US" sz="3600" b="1">
                <a:solidFill>
                  <a:srgbClr val="FFFFFF"/>
                </a:solidFill>
                <a:effectLst>
                  <a:outerShdw blurRad="38100" dist="38100" dir="2700000" algn="tl">
                    <a:srgbClr val="000000"/>
                  </a:outerShdw>
                </a:effectLst>
              </a:rPr>
              <a:t>answer  by and by     ah  ew.......</a:t>
            </a:r>
            <a:endParaRPr lang="en-US" sz="3200">
              <a:solidFill>
                <a:srgbClr val="FFFFFF"/>
              </a:solidFill>
              <a:effectLst>
                <a:outerShdw blurRad="38100" dist="38100" dir="2700000" algn="tl">
                  <a:srgbClr val="000000"/>
                </a:outerShdw>
              </a:effectLst>
            </a:endParaRPr>
          </a:p>
        </p:txBody>
      </p:sp>
      <p:sp>
        <p:nvSpPr>
          <p:cNvPr id="512006" name="Text Box 6"/>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Feel the prayer wheel </a:t>
            </a:r>
            <a:r>
              <a:rPr lang="en-US" sz="3600" b="1">
                <a:solidFill>
                  <a:srgbClr val="FFFFFF"/>
                </a:solidFill>
                <a:effectLst>
                  <a:outerShdw blurRad="38100" dist="38100" dir="2700000" algn="tl">
                    <a:srgbClr val="000000"/>
                  </a:outerShdw>
                </a:effectLst>
              </a:rPr>
              <a:t>turning...</a:t>
            </a:r>
            <a:endParaRPr lang="en-US" sz="3200">
              <a:solidFill>
                <a:srgbClr val="FFFFFF"/>
              </a:solidFill>
              <a:effectLst>
                <a:outerShdw blurRad="38100" dist="38100" dir="2700000" algn="tl">
                  <a:srgbClr val="000000"/>
                </a:outerShdw>
              </a:effectLst>
            </a:endParaRPr>
          </a:p>
        </p:txBody>
      </p:sp>
      <p:sp>
        <p:nvSpPr>
          <p:cNvPr id="512007" name="Text Box 7"/>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Know that the fire is </a:t>
            </a:r>
            <a:r>
              <a:rPr lang="en-US" sz="3600" b="1">
                <a:solidFill>
                  <a:srgbClr val="FFFFFF"/>
                </a:solidFill>
                <a:effectLst>
                  <a:outerShdw blurRad="38100" dist="38100" dir="2700000" algn="tl">
                    <a:srgbClr val="000000"/>
                  </a:outerShdw>
                </a:effectLst>
              </a:rPr>
              <a:t>burning...</a:t>
            </a:r>
            <a:endParaRPr lang="en-US" sz="3200">
              <a:solidFill>
                <a:srgbClr val="FFFFFF"/>
              </a:solidFill>
              <a:effectLst>
                <a:outerShdw blurRad="38100" dist="38100" dir="2700000" algn="tl">
                  <a:srgbClr val="000000"/>
                </a:outerShdw>
              </a:effectLst>
            </a:endParaRPr>
          </a:p>
        </p:txBody>
      </p:sp>
      <p:sp>
        <p:nvSpPr>
          <p:cNvPr id="512008" name="Text Box 8"/>
          <p:cNvSpPr txBox="1">
            <a:spLocks noChangeArrowheads="1"/>
          </p:cNvSpPr>
          <p:nvPr/>
        </p:nvSpPr>
        <p:spPr bwMode="auto">
          <a:xfrm>
            <a:off x="0" y="541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Just a little talk with Jesus</a:t>
            </a:r>
            <a:endParaRPr lang="en-US" sz="3200">
              <a:solidFill>
                <a:srgbClr val="FFFFFF"/>
              </a:solidFill>
              <a:effectLst>
                <a:outerShdw blurRad="38100" dist="38100" dir="2700000" algn="tl">
                  <a:srgbClr val="000000"/>
                </a:outerShdw>
              </a:effectLst>
            </a:endParaRPr>
          </a:p>
        </p:txBody>
      </p:sp>
      <p:sp>
        <p:nvSpPr>
          <p:cNvPr id="512009" name="Text Box 9"/>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Is gonna make it </a:t>
            </a:r>
            <a:r>
              <a:rPr lang="en-US" sz="3600" b="1">
                <a:solidFill>
                  <a:srgbClr val="FFFFFF"/>
                </a:solidFill>
                <a:effectLst>
                  <a:outerShdw blurRad="38100" dist="38100" dir="2700000" algn="tl">
                    <a:srgbClr val="000000"/>
                  </a:outerShdw>
                </a:effectLst>
              </a:rPr>
              <a:t>Alright!</a:t>
            </a:r>
            <a:endParaRPr lang="en-US" sz="3200">
              <a:solidFill>
                <a:srgbClr val="FFFFFF"/>
              </a:solidFill>
              <a:effectLst>
                <a:outerShdw blurRad="38100" dist="38100" dir="2700000" algn="tl">
                  <a:srgbClr val="000000"/>
                </a:outerShdw>
              </a:effectLst>
            </a:endParaRPr>
          </a:p>
        </p:txBody>
      </p:sp>
      <p:sp>
        <p:nvSpPr>
          <p:cNvPr id="512010" name="Text Box 10"/>
          <p:cNvSpPr txBox="1">
            <a:spLocks noChangeArrowheads="1"/>
          </p:cNvSpPr>
          <p:nvPr/>
        </p:nvSpPr>
        <p:spPr bwMode="auto">
          <a:xfrm>
            <a:off x="2590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12011" name="Text Box 11"/>
          <p:cNvSpPr txBox="1">
            <a:spLocks noChangeArrowheads="1"/>
          </p:cNvSpPr>
          <p:nvPr/>
        </p:nvSpPr>
        <p:spPr bwMode="auto">
          <a:xfrm>
            <a:off x="33528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12012" name="Text Box 12"/>
          <p:cNvSpPr txBox="1">
            <a:spLocks noChangeArrowheads="1"/>
          </p:cNvSpPr>
          <p:nvPr/>
        </p:nvSpPr>
        <p:spPr bwMode="auto">
          <a:xfrm>
            <a:off x="26670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12013" name="Text Box 13"/>
          <p:cNvSpPr txBox="1">
            <a:spLocks noChangeArrowheads="1"/>
          </p:cNvSpPr>
          <p:nvPr/>
        </p:nvSpPr>
        <p:spPr bwMode="auto">
          <a:xfrm>
            <a:off x="1447800" y="3657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12014" name="Text Box 14"/>
          <p:cNvSpPr txBox="1">
            <a:spLocks noChangeArrowheads="1"/>
          </p:cNvSpPr>
          <p:nvPr/>
        </p:nvSpPr>
        <p:spPr bwMode="auto">
          <a:xfrm>
            <a:off x="1905000" y="4419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Ddim</a:t>
            </a:r>
            <a:endParaRPr lang="en-US" b="1">
              <a:solidFill>
                <a:srgbClr val="FF0000"/>
              </a:solidFill>
              <a:effectLst>
                <a:outerShdw blurRad="38100" dist="38100" dir="2700000" algn="tl">
                  <a:srgbClr val="C0C0C0"/>
                </a:outerShdw>
              </a:effectLst>
            </a:endParaRPr>
          </a:p>
        </p:txBody>
      </p:sp>
      <p:sp>
        <p:nvSpPr>
          <p:cNvPr id="512015" name="Text Box 15"/>
          <p:cNvSpPr txBox="1">
            <a:spLocks noChangeArrowheads="1"/>
          </p:cNvSpPr>
          <p:nvPr/>
        </p:nvSpPr>
        <p:spPr bwMode="auto">
          <a:xfrm>
            <a:off x="5943600" y="4419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512016" name="Text Box 16"/>
          <p:cNvSpPr txBox="1">
            <a:spLocks noChangeArrowheads="1"/>
          </p:cNvSpPr>
          <p:nvPr/>
        </p:nvSpPr>
        <p:spPr bwMode="auto">
          <a:xfrm>
            <a:off x="22860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512017" name="Text Box 17"/>
          <p:cNvSpPr txBox="1">
            <a:spLocks noChangeArrowheads="1"/>
          </p:cNvSpPr>
          <p:nvPr/>
        </p:nvSpPr>
        <p:spPr bwMode="auto">
          <a:xfrm>
            <a:off x="6019800" y="518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a:t>
            </a:r>
            <a:endParaRPr lang="en-US" b="1">
              <a:solidFill>
                <a:srgbClr val="FF0000"/>
              </a:solidFill>
              <a:effectLst>
                <a:outerShdw blurRad="38100" dist="38100" dir="2700000" algn="tl">
                  <a:srgbClr val="C0C0C0"/>
                </a:outerShdw>
              </a:effectLst>
            </a:endParaRPr>
          </a:p>
        </p:txBody>
      </p:sp>
      <p:sp>
        <p:nvSpPr>
          <p:cNvPr id="512018" name="Text Box 18"/>
          <p:cNvSpPr txBox="1">
            <a:spLocks noChangeArrowheads="1"/>
          </p:cNvSpPr>
          <p:nvPr/>
        </p:nvSpPr>
        <p:spPr bwMode="auto">
          <a:xfrm>
            <a:off x="2819400" y="5943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Ab/Eb</a:t>
            </a:r>
            <a:endParaRPr lang="en-US" b="1">
              <a:solidFill>
                <a:srgbClr val="FF0000"/>
              </a:solidFill>
              <a:effectLst>
                <a:outerShdw blurRad="38100" dist="38100" dir="2700000" algn="tl">
                  <a:srgbClr val="C0C0C0"/>
                </a:outerShdw>
              </a:effectLst>
            </a:endParaRPr>
          </a:p>
        </p:txBody>
      </p:sp>
      <p:sp>
        <p:nvSpPr>
          <p:cNvPr id="512019" name="Text Box 19"/>
          <p:cNvSpPr txBox="1">
            <a:spLocks noChangeArrowheads="1"/>
          </p:cNvSpPr>
          <p:nvPr/>
        </p:nvSpPr>
        <p:spPr bwMode="auto">
          <a:xfrm>
            <a:off x="6172200" y="594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may have doubts and fears</a:t>
            </a:r>
          </a:p>
        </p:txBody>
      </p:sp>
      <p:sp>
        <p:nvSpPr>
          <p:cNvPr id="513027" name="Text Box 3"/>
          <p:cNvSpPr txBox="1">
            <a:spLocks noChangeArrowheads="1"/>
          </p:cNvSpPr>
          <p:nvPr/>
        </p:nvSpPr>
        <p:spPr bwMode="auto">
          <a:xfrm>
            <a:off x="0" y="175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 eyes may fill with tears</a:t>
            </a:r>
            <a:endParaRPr lang="en-US" sz="3600" b="1">
              <a:solidFill>
                <a:schemeClr val="bg1"/>
              </a:solidFill>
              <a:effectLst>
                <a:outerShdw blurRad="38100" dist="38100" dir="2700000" algn="tl">
                  <a:srgbClr val="000000"/>
                </a:outerShdw>
              </a:effectLst>
            </a:endParaRPr>
          </a:p>
        </p:txBody>
      </p:sp>
      <p:sp>
        <p:nvSpPr>
          <p:cNvPr id="513028" name="Text Box 4"/>
          <p:cNvSpPr txBox="1">
            <a:spLocks noChangeArrowheads="1"/>
          </p:cNvSpPr>
          <p:nvPr/>
        </p:nvSpPr>
        <p:spPr bwMode="auto">
          <a:xfrm>
            <a:off x="0" y="2819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is a friend who watches day and night</a:t>
            </a:r>
            <a:endParaRPr lang="en-US" sz="3600" b="1">
              <a:solidFill>
                <a:schemeClr val="bg1"/>
              </a:solidFill>
              <a:effectLst>
                <a:outerShdw blurRad="38100" dist="38100" dir="2700000" algn="tl">
                  <a:srgbClr val="000000"/>
                </a:outerShdw>
              </a:effectLst>
            </a:endParaRPr>
          </a:p>
        </p:txBody>
      </p:sp>
      <p:sp>
        <p:nvSpPr>
          <p:cNvPr id="513029" name="Text Box 5"/>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a little talk with Jesus makes it </a:t>
            </a:r>
            <a:r>
              <a:rPr lang="en-US" sz="3600" b="1">
                <a:solidFill>
                  <a:schemeClr val="bg1"/>
                </a:solidFill>
                <a:effectLst>
                  <a:outerShdw blurRad="38100" dist="38100" dir="2700000" algn="tl">
                    <a:srgbClr val="000000"/>
                  </a:outerShdw>
                </a:effectLst>
              </a:rPr>
              <a:t>ALRIGHT</a:t>
            </a:r>
          </a:p>
        </p:txBody>
      </p:sp>
      <p:sp>
        <p:nvSpPr>
          <p:cNvPr id="513030" name="Text Box 6"/>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He’ll meet you there  </a:t>
            </a:r>
            <a:endParaRPr lang="en-US" sz="3600" b="1">
              <a:solidFill>
                <a:schemeClr val="bg1"/>
              </a:solidFill>
              <a:effectLst>
                <a:outerShdw blurRad="38100" dist="38100" dir="2700000" algn="tl">
                  <a:srgbClr val="000000"/>
                </a:outerShdw>
              </a:effectLst>
            </a:endParaRPr>
          </a:p>
        </p:txBody>
      </p:sp>
      <p:sp>
        <p:nvSpPr>
          <p:cNvPr id="513031" name="Text Box 7"/>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Go to Him in prayer  </a:t>
            </a:r>
            <a:endParaRPr lang="en-US" sz="3600" b="1">
              <a:solidFill>
                <a:schemeClr val="bg1"/>
              </a:solidFill>
              <a:effectLst>
                <a:outerShdw blurRad="38100" dist="38100" dir="2700000" algn="tl">
                  <a:srgbClr val="000000"/>
                </a:outerShdw>
              </a:effectLst>
            </a:endParaRPr>
          </a:p>
        </p:txBody>
      </p:sp>
      <p:sp>
        <p:nvSpPr>
          <p:cNvPr id="513032" name="Text Box 8"/>
          <p:cNvSpPr txBox="1">
            <a:spLocks noChangeArrowheads="1"/>
          </p:cNvSpPr>
          <p:nvPr/>
        </p:nvSpPr>
        <p:spPr bwMode="auto">
          <a:xfrm>
            <a:off x="2286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13033" name="Text Box 9"/>
          <p:cNvSpPr txBox="1">
            <a:spLocks noChangeArrowheads="1"/>
          </p:cNvSpPr>
          <p:nvPr/>
        </p:nvSpPr>
        <p:spPr bwMode="auto">
          <a:xfrm>
            <a:off x="75438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13034" name="Text Box 10"/>
          <p:cNvSpPr txBox="1">
            <a:spLocks noChangeArrowheads="1"/>
          </p:cNvSpPr>
          <p:nvPr/>
        </p:nvSpPr>
        <p:spPr bwMode="auto">
          <a:xfrm>
            <a:off x="25146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13035" name="Text Box 11"/>
          <p:cNvSpPr txBox="1">
            <a:spLocks noChangeArrowheads="1"/>
          </p:cNvSpPr>
          <p:nvPr/>
        </p:nvSpPr>
        <p:spPr bwMode="auto">
          <a:xfrm>
            <a:off x="24384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513036" name="Text Box 12"/>
          <p:cNvSpPr txBox="1">
            <a:spLocks noChangeArrowheads="1"/>
          </p:cNvSpPr>
          <p:nvPr/>
        </p:nvSpPr>
        <p:spPr bwMode="auto">
          <a:xfrm>
            <a:off x="6096000" y="4495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Gbm</a:t>
            </a:r>
            <a:endParaRPr lang="en-US" b="1">
              <a:solidFill>
                <a:srgbClr val="FF0000"/>
              </a:solidFill>
              <a:effectLst>
                <a:outerShdw blurRad="38100" dist="38100" dir="2700000" algn="tl">
                  <a:srgbClr val="C0C0C0"/>
                </a:outerShdw>
              </a:effectLst>
            </a:endParaRPr>
          </a:p>
        </p:txBody>
      </p:sp>
      <p:sp>
        <p:nvSpPr>
          <p:cNvPr id="513037" name="Text Box 13"/>
          <p:cNvSpPr txBox="1">
            <a:spLocks noChangeArrowheads="1"/>
          </p:cNvSpPr>
          <p:nvPr/>
        </p:nvSpPr>
        <p:spPr bwMode="auto">
          <a:xfrm>
            <a:off x="381000" y="579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513038" name="Text Box 14"/>
          <p:cNvSpPr txBox="1">
            <a:spLocks noChangeArrowheads="1"/>
          </p:cNvSpPr>
          <p:nvPr/>
        </p:nvSpPr>
        <p:spPr bwMode="auto">
          <a:xfrm>
            <a:off x="4114800" y="5791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Edim</a:t>
            </a:r>
            <a:endParaRPr lang="en-US" b="1">
              <a:solidFill>
                <a:srgbClr val="FF0000"/>
              </a:solidFill>
              <a:effectLst>
                <a:outerShdw blurRad="38100" dist="38100" dir="2700000" algn="tl">
                  <a:srgbClr val="C0C0C0"/>
                </a:outerShdw>
              </a:effectLst>
            </a:endParaRPr>
          </a:p>
        </p:txBody>
      </p:sp>
      <p:sp>
        <p:nvSpPr>
          <p:cNvPr id="513039" name="Text Box 15"/>
          <p:cNvSpPr txBox="1">
            <a:spLocks noChangeArrowheads="1"/>
          </p:cNvSpPr>
          <p:nvPr/>
        </p:nvSpPr>
        <p:spPr bwMode="auto">
          <a:xfrm>
            <a:off x="6858000" y="5715000"/>
            <a:ext cx="2286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Ab/Eb   Eb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457200" y="381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Word says I’m anointed so I am</a:t>
            </a:r>
          </a:p>
        </p:txBody>
      </p:sp>
      <p:sp>
        <p:nvSpPr>
          <p:cNvPr id="514051" name="Text Box 3"/>
          <p:cNvSpPr txBox="1">
            <a:spLocks noChangeArrowheads="1"/>
          </p:cNvSpPr>
          <p:nvPr/>
        </p:nvSpPr>
        <p:spPr bwMode="auto">
          <a:xfrm>
            <a:off x="533400" y="1066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Word says I’m anointed so I am</a:t>
            </a:r>
          </a:p>
        </p:txBody>
      </p:sp>
      <p:sp>
        <p:nvSpPr>
          <p:cNvPr id="514052" name="Text Box 4"/>
          <p:cNvSpPr txBox="1">
            <a:spLocks noChangeArrowheads="1"/>
          </p:cNvSpPr>
          <p:nvPr/>
        </p:nvSpPr>
        <p:spPr bwMode="auto">
          <a:xfrm>
            <a:off x="533400" y="1905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that burden- movin’</a:t>
            </a:r>
          </a:p>
        </p:txBody>
      </p:sp>
      <p:sp>
        <p:nvSpPr>
          <p:cNvPr id="514053" name="Text Box 5"/>
          <p:cNvSpPr txBox="1">
            <a:spLocks noChangeArrowheads="1"/>
          </p:cNvSpPr>
          <p:nvPr/>
        </p:nvSpPr>
        <p:spPr bwMode="auto">
          <a:xfrm>
            <a:off x="609600" y="2667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Yoke destroying</a:t>
            </a:r>
          </a:p>
        </p:txBody>
      </p:sp>
      <p:sp>
        <p:nvSpPr>
          <p:cNvPr id="514054" name="Text Box 6"/>
          <p:cNvSpPr txBox="1">
            <a:spLocks noChangeArrowheads="1"/>
          </p:cNvSpPr>
          <p:nvPr/>
        </p:nvSpPr>
        <p:spPr bwMode="auto">
          <a:xfrm>
            <a:off x="533400" y="3505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Power of God in my life</a:t>
            </a:r>
          </a:p>
        </p:txBody>
      </p:sp>
      <p:sp>
        <p:nvSpPr>
          <p:cNvPr id="514055" name="Text Box 7"/>
          <p:cNvSpPr txBox="1">
            <a:spLocks noChangeArrowheads="1"/>
          </p:cNvSpPr>
          <p:nvPr/>
        </p:nvSpPr>
        <p:spPr bwMode="auto">
          <a:xfrm>
            <a:off x="381000" y="4114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Word says I’m anointed so I am</a:t>
            </a:r>
          </a:p>
        </p:txBody>
      </p:sp>
      <p:sp>
        <p:nvSpPr>
          <p:cNvPr id="514056" name="Text Box 8"/>
          <p:cNvSpPr txBox="1">
            <a:spLocks noChangeArrowheads="1"/>
          </p:cNvSpPr>
          <p:nvPr/>
        </p:nvSpPr>
        <p:spPr bwMode="auto">
          <a:xfrm>
            <a:off x="381000" y="5029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Word says I’m  delivered....</a:t>
            </a:r>
          </a:p>
        </p:txBody>
      </p:sp>
      <p:sp>
        <p:nvSpPr>
          <p:cNvPr id="514057" name="Text Box 9"/>
          <p:cNvSpPr txBox="1">
            <a:spLocks noChangeArrowheads="1"/>
          </p:cNvSpPr>
          <p:nvPr/>
        </p:nvSpPr>
        <p:spPr bwMode="auto">
          <a:xfrm>
            <a:off x="457200" y="5715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Word says I am righteous....</a:t>
            </a:r>
          </a:p>
        </p:txBody>
      </p:sp>
      <p:sp>
        <p:nvSpPr>
          <p:cNvPr id="514058" name="Text Box 10"/>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514059" name="Text Box 11"/>
          <p:cNvSpPr txBox="1">
            <a:spLocks noChangeArrowheads="1"/>
          </p:cNvSpPr>
          <p:nvPr/>
        </p:nvSpPr>
        <p:spPr bwMode="auto">
          <a:xfrm>
            <a:off x="22098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514060" name="Text Box 12"/>
          <p:cNvSpPr txBox="1">
            <a:spLocks noChangeArrowheads="1"/>
          </p:cNvSpPr>
          <p:nvPr/>
        </p:nvSpPr>
        <p:spPr bwMode="auto">
          <a:xfrm>
            <a:off x="71628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514061" name="Text Box 13"/>
          <p:cNvSpPr txBox="1">
            <a:spLocks noChangeArrowheads="1"/>
          </p:cNvSpPr>
          <p:nvPr/>
        </p:nvSpPr>
        <p:spPr bwMode="auto">
          <a:xfrm>
            <a:off x="44196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514062" name="Text Box 14"/>
          <p:cNvSpPr txBox="1">
            <a:spLocks noChangeArrowheads="1"/>
          </p:cNvSpPr>
          <p:nvPr/>
        </p:nvSpPr>
        <p:spPr bwMode="auto">
          <a:xfrm>
            <a:off x="32004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514063" name="Text Box 15"/>
          <p:cNvSpPr txBox="1">
            <a:spLocks noChangeArrowheads="1"/>
          </p:cNvSpPr>
          <p:nvPr/>
        </p:nvSpPr>
        <p:spPr bwMode="auto">
          <a:xfrm>
            <a:off x="2590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514064" name="Text Box 16"/>
          <p:cNvSpPr txBox="1">
            <a:spLocks noChangeArrowheads="1"/>
          </p:cNvSpPr>
          <p:nvPr/>
        </p:nvSpPr>
        <p:spPr bwMode="auto">
          <a:xfrm>
            <a:off x="6019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a:t>
            </a:r>
            <a:endParaRPr lang="en-US" sz="3600">
              <a:solidFill>
                <a:srgbClr val="FF0000"/>
              </a:solidFill>
              <a:effectLst>
                <a:outerShdw blurRad="38100" dist="38100" dir="2700000" algn="tl">
                  <a:srgbClr val="C0C0C0"/>
                </a:outerShdw>
              </a:effectLst>
            </a:endParaRPr>
          </a:p>
        </p:txBody>
      </p:sp>
      <p:sp>
        <p:nvSpPr>
          <p:cNvPr id="514065" name="Text Box 17"/>
          <p:cNvSpPr txBox="1">
            <a:spLocks noChangeArrowheads="1"/>
          </p:cNvSpPr>
          <p:nvPr/>
        </p:nvSpPr>
        <p:spPr bwMode="auto">
          <a:xfrm>
            <a:off x="22098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514066" name="Text Box 18"/>
          <p:cNvSpPr txBox="1">
            <a:spLocks noChangeArrowheads="1"/>
          </p:cNvSpPr>
          <p:nvPr/>
        </p:nvSpPr>
        <p:spPr bwMode="auto">
          <a:xfrm>
            <a:off x="52578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514067" name="Text Box 19"/>
          <p:cNvSpPr txBox="1">
            <a:spLocks noChangeArrowheads="1"/>
          </p:cNvSpPr>
          <p:nvPr/>
        </p:nvSpPr>
        <p:spPr bwMode="auto">
          <a:xfrm>
            <a:off x="72390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txBox="1">
            <a:spLocks noChangeArrowheads="1"/>
          </p:cNvSpPr>
          <p:nvPr/>
        </p:nvSpPr>
        <p:spPr bwMode="auto">
          <a:xfrm>
            <a:off x="0" y="3733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When I think about the Lord</a:t>
            </a:r>
          </a:p>
        </p:txBody>
      </p:sp>
      <p:sp>
        <p:nvSpPr>
          <p:cNvPr id="327683" name="Text Box 3"/>
          <p:cNvSpPr txBox="1">
            <a:spLocks noChangeArrowheads="1"/>
          </p:cNvSpPr>
          <p:nvPr/>
        </p:nvSpPr>
        <p:spPr bwMode="auto">
          <a:xfrm>
            <a:off x="0" y="1143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He saved me, How He raised me</a:t>
            </a:r>
          </a:p>
        </p:txBody>
      </p:sp>
      <p:sp>
        <p:nvSpPr>
          <p:cNvPr id="327684" name="Text Box 4"/>
          <p:cNvSpPr txBox="1">
            <a:spLocks noChangeArrowheads="1"/>
          </p:cNvSpPr>
          <p:nvPr/>
        </p:nvSpPr>
        <p:spPr bwMode="auto">
          <a:xfrm>
            <a:off x="0" y="1981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He filled me with the Holy Ghost</a:t>
            </a:r>
          </a:p>
        </p:txBody>
      </p:sp>
      <p:sp>
        <p:nvSpPr>
          <p:cNvPr id="327685" name="Text Box 5"/>
          <p:cNvSpPr txBox="1">
            <a:spLocks noChangeArrowheads="1"/>
          </p:cNvSpPr>
          <p:nvPr/>
        </p:nvSpPr>
        <p:spPr bwMode="auto">
          <a:xfrm>
            <a:off x="0" y="2895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He healed me to the uttermost</a:t>
            </a:r>
          </a:p>
        </p:txBody>
      </p:sp>
      <p:sp>
        <p:nvSpPr>
          <p:cNvPr id="327686" name="Text Box 6"/>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When I think about the Lord</a:t>
            </a:r>
          </a:p>
        </p:txBody>
      </p:sp>
      <p:sp>
        <p:nvSpPr>
          <p:cNvPr id="327687" name="Text Box 7"/>
          <p:cNvSpPr txBox="1">
            <a:spLocks noChangeArrowheads="1"/>
          </p:cNvSpPr>
          <p:nvPr/>
        </p:nvSpPr>
        <p:spPr bwMode="auto">
          <a:xfrm>
            <a:off x="0" y="4495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He picked me up and turned me around</a:t>
            </a:r>
          </a:p>
        </p:txBody>
      </p:sp>
      <p:sp>
        <p:nvSpPr>
          <p:cNvPr id="327688" name="Text Box 8"/>
          <p:cNvSpPr txBox="1">
            <a:spLocks noChangeArrowheads="1"/>
          </p:cNvSpPr>
          <p:nvPr/>
        </p:nvSpPr>
        <p:spPr bwMode="auto">
          <a:xfrm>
            <a:off x="0" y="5334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How He placed my feet on solid ground</a:t>
            </a:r>
          </a:p>
        </p:txBody>
      </p:sp>
      <p:sp>
        <p:nvSpPr>
          <p:cNvPr id="515081" name="Text Box 9"/>
          <p:cNvSpPr txBox="1">
            <a:spLocks noChangeArrowheads="1"/>
          </p:cNvSpPr>
          <p:nvPr/>
        </p:nvSpPr>
        <p:spPr bwMode="auto">
          <a:xfrm>
            <a:off x="3352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5082" name="Text Box 10"/>
          <p:cNvSpPr txBox="1">
            <a:spLocks noChangeArrowheads="1"/>
          </p:cNvSpPr>
          <p:nvPr/>
        </p:nvSpPr>
        <p:spPr bwMode="auto">
          <a:xfrm>
            <a:off x="6096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515083" name="Text Box 11"/>
          <p:cNvSpPr txBox="1">
            <a:spLocks noChangeArrowheads="1"/>
          </p:cNvSpPr>
          <p:nvPr/>
        </p:nvSpPr>
        <p:spPr bwMode="auto">
          <a:xfrm>
            <a:off x="7467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515084" name="Text Box 12"/>
          <p:cNvSpPr txBox="1">
            <a:spLocks noChangeArrowheads="1"/>
          </p:cNvSpPr>
          <p:nvPr/>
        </p:nvSpPr>
        <p:spPr bwMode="auto">
          <a:xfrm>
            <a:off x="2743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15085" name="Text Box 13"/>
          <p:cNvSpPr txBox="1">
            <a:spLocks noChangeArrowheads="1"/>
          </p:cNvSpPr>
          <p:nvPr/>
        </p:nvSpPr>
        <p:spPr bwMode="auto">
          <a:xfrm>
            <a:off x="6172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515086" name="Text Box 14"/>
          <p:cNvSpPr txBox="1">
            <a:spLocks noChangeArrowheads="1"/>
          </p:cNvSpPr>
          <p:nvPr/>
        </p:nvSpPr>
        <p:spPr bwMode="auto">
          <a:xfrm>
            <a:off x="7696200" y="914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515087" name="Text Box 15"/>
          <p:cNvSpPr txBox="1">
            <a:spLocks noChangeArrowheads="1"/>
          </p:cNvSpPr>
          <p:nvPr/>
        </p:nvSpPr>
        <p:spPr bwMode="auto">
          <a:xfrm>
            <a:off x="2514600" y="1676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515088" name="Text Box 16"/>
          <p:cNvSpPr txBox="1">
            <a:spLocks noChangeArrowheads="1"/>
          </p:cNvSpPr>
          <p:nvPr/>
        </p:nvSpPr>
        <p:spPr bwMode="auto">
          <a:xfrm>
            <a:off x="60198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15089" name="Text Box 17"/>
          <p:cNvSpPr txBox="1">
            <a:spLocks noChangeArrowheads="1"/>
          </p:cNvSpPr>
          <p:nvPr/>
        </p:nvSpPr>
        <p:spPr bwMode="auto">
          <a:xfrm>
            <a:off x="3124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15090" name="Text Box 18"/>
          <p:cNvSpPr txBox="1">
            <a:spLocks noChangeArrowheads="1"/>
          </p:cNvSpPr>
          <p:nvPr/>
        </p:nvSpPr>
        <p:spPr bwMode="auto">
          <a:xfrm>
            <a:off x="6248400" y="25908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Bb7sus    Bb7</a:t>
            </a:r>
          </a:p>
        </p:txBody>
      </p:sp>
      <p:sp>
        <p:nvSpPr>
          <p:cNvPr id="515091" name="Text Box 19"/>
          <p:cNvSpPr txBox="1">
            <a:spLocks noChangeArrowheads="1"/>
          </p:cNvSpPr>
          <p:nvPr/>
        </p:nvSpPr>
        <p:spPr bwMode="auto">
          <a:xfrm>
            <a:off x="30480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5092" name="Text Box 20"/>
          <p:cNvSpPr txBox="1">
            <a:spLocks noChangeArrowheads="1"/>
          </p:cNvSpPr>
          <p:nvPr/>
        </p:nvSpPr>
        <p:spPr bwMode="auto">
          <a:xfrm>
            <a:off x="57912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515093" name="Text Box 21"/>
          <p:cNvSpPr txBox="1">
            <a:spLocks noChangeArrowheads="1"/>
          </p:cNvSpPr>
          <p:nvPr/>
        </p:nvSpPr>
        <p:spPr bwMode="auto">
          <a:xfrm>
            <a:off x="71628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515094" name="Text Box 22"/>
          <p:cNvSpPr txBox="1">
            <a:spLocks noChangeArrowheads="1"/>
          </p:cNvSpPr>
          <p:nvPr/>
        </p:nvSpPr>
        <p:spPr bwMode="auto">
          <a:xfrm>
            <a:off x="22098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15095" name="Text Box 23"/>
          <p:cNvSpPr txBox="1">
            <a:spLocks noChangeArrowheads="1"/>
          </p:cNvSpPr>
          <p:nvPr/>
        </p:nvSpPr>
        <p:spPr bwMode="auto">
          <a:xfrm>
            <a:off x="54102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515096" name="Text Box 24"/>
          <p:cNvSpPr txBox="1">
            <a:spLocks noChangeArrowheads="1"/>
          </p:cNvSpPr>
          <p:nvPr/>
        </p:nvSpPr>
        <p:spPr bwMode="auto">
          <a:xfrm>
            <a:off x="7467600" y="4267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515097" name="Text Box 25"/>
          <p:cNvSpPr txBox="1">
            <a:spLocks noChangeArrowheads="1"/>
          </p:cNvSpPr>
          <p:nvPr/>
        </p:nvSpPr>
        <p:spPr bwMode="auto">
          <a:xfrm>
            <a:off x="2590800" y="5105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515098" name="Text Box 26"/>
          <p:cNvSpPr txBox="1">
            <a:spLocks noChangeArrowheads="1"/>
          </p:cNvSpPr>
          <p:nvPr/>
        </p:nvSpPr>
        <p:spPr bwMode="auto">
          <a:xfrm>
            <a:off x="49530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15099" name="Text Box 27"/>
          <p:cNvSpPr txBox="1">
            <a:spLocks noChangeArrowheads="1"/>
          </p:cNvSpPr>
          <p:nvPr/>
        </p:nvSpPr>
        <p:spPr bwMode="auto">
          <a:xfrm>
            <a:off x="70866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0" y="2667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all the honor and all the praise</a:t>
            </a:r>
          </a:p>
        </p:txBody>
      </p:sp>
      <p:sp>
        <p:nvSpPr>
          <p:cNvPr id="328707" name="Text Box 3"/>
          <p:cNvSpPr txBox="1">
            <a:spLocks noChangeArrowheads="1"/>
          </p:cNvSpPr>
          <p:nvPr/>
        </p:nvSpPr>
        <p:spPr bwMode="auto">
          <a:xfrm>
            <a:off x="0" y="106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Hallelujah! Thank you Jesus</a:t>
            </a:r>
          </a:p>
        </p:txBody>
      </p:sp>
      <p:sp>
        <p:nvSpPr>
          <p:cNvPr id="328708" name="Text Box 4"/>
          <p:cNvSpPr txBox="1">
            <a:spLocks noChangeArrowheads="1"/>
          </p:cNvSpPr>
          <p:nvPr/>
        </p:nvSpPr>
        <p:spPr bwMode="auto">
          <a:xfrm>
            <a:off x="0" y="182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Lord You’re worthy of all the glory</a:t>
            </a:r>
          </a:p>
        </p:txBody>
      </p:sp>
      <p:sp>
        <p:nvSpPr>
          <p:cNvPr id="328709" name="Text Box 5"/>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It makes me wanna shout</a:t>
            </a:r>
          </a:p>
        </p:txBody>
      </p:sp>
      <p:sp>
        <p:nvSpPr>
          <p:cNvPr id="516102" name="Text Box 6"/>
          <p:cNvSpPr txBox="1">
            <a:spLocks noChangeArrowheads="1"/>
          </p:cNvSpPr>
          <p:nvPr/>
        </p:nvSpPr>
        <p:spPr bwMode="auto">
          <a:xfrm>
            <a:off x="2895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516103" name="Text Box 7"/>
          <p:cNvSpPr txBox="1">
            <a:spLocks noChangeArrowheads="1"/>
          </p:cNvSpPr>
          <p:nvPr/>
        </p:nvSpPr>
        <p:spPr bwMode="auto">
          <a:xfrm>
            <a:off x="5638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6104" name="Text Box 8"/>
          <p:cNvSpPr txBox="1">
            <a:spLocks noChangeArrowheads="1"/>
          </p:cNvSpPr>
          <p:nvPr/>
        </p:nvSpPr>
        <p:spPr bwMode="auto">
          <a:xfrm>
            <a:off x="2895600" y="76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516105" name="Text Box 9"/>
          <p:cNvSpPr txBox="1">
            <a:spLocks noChangeArrowheads="1"/>
          </p:cNvSpPr>
          <p:nvPr/>
        </p:nvSpPr>
        <p:spPr bwMode="auto">
          <a:xfrm>
            <a:off x="3962400" y="76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516106" name="Text Box 10"/>
          <p:cNvSpPr txBox="1">
            <a:spLocks noChangeArrowheads="1"/>
          </p:cNvSpPr>
          <p:nvPr/>
        </p:nvSpPr>
        <p:spPr bwMode="auto">
          <a:xfrm>
            <a:off x="5943600" y="76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16107" name="Text Box 11"/>
          <p:cNvSpPr txBox="1">
            <a:spLocks noChangeArrowheads="1"/>
          </p:cNvSpPr>
          <p:nvPr/>
        </p:nvSpPr>
        <p:spPr bwMode="auto">
          <a:xfrm>
            <a:off x="35052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516108" name="Text Box 12"/>
          <p:cNvSpPr txBox="1">
            <a:spLocks noChangeArrowheads="1"/>
          </p:cNvSpPr>
          <p:nvPr/>
        </p:nvSpPr>
        <p:spPr bwMode="auto">
          <a:xfrm>
            <a:off x="5181600" y="1524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516109" name="Text Box 13"/>
          <p:cNvSpPr txBox="1">
            <a:spLocks noChangeArrowheads="1"/>
          </p:cNvSpPr>
          <p:nvPr/>
        </p:nvSpPr>
        <p:spPr bwMode="auto">
          <a:xfrm>
            <a:off x="6477000" y="1524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516110" name="Text Box 14"/>
          <p:cNvSpPr txBox="1">
            <a:spLocks noChangeArrowheads="1"/>
          </p:cNvSpPr>
          <p:nvPr/>
        </p:nvSpPr>
        <p:spPr bwMode="auto">
          <a:xfrm>
            <a:off x="34290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16111" name="Text Box 15"/>
          <p:cNvSpPr txBox="1">
            <a:spLocks noChangeArrowheads="1"/>
          </p:cNvSpPr>
          <p:nvPr/>
        </p:nvSpPr>
        <p:spPr bwMode="auto">
          <a:xfrm>
            <a:off x="64770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328720" name="Text Box 16"/>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all the honor and all the praise</a:t>
            </a:r>
          </a:p>
        </p:txBody>
      </p:sp>
      <p:sp>
        <p:nvSpPr>
          <p:cNvPr id="328721" name="Text Box 17"/>
          <p:cNvSpPr txBox="1">
            <a:spLocks noChangeArrowheads="1"/>
          </p:cNvSpPr>
          <p:nvPr/>
        </p:nvSpPr>
        <p:spPr bwMode="auto">
          <a:xfrm>
            <a:off x="0" y="4343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Hallelujah! Thank you Jesus</a:t>
            </a:r>
          </a:p>
        </p:txBody>
      </p:sp>
      <p:sp>
        <p:nvSpPr>
          <p:cNvPr id="328722" name="Text Box 18"/>
          <p:cNvSpPr txBox="1">
            <a:spLocks noChangeArrowheads="1"/>
          </p:cNvSpPr>
          <p:nvPr/>
        </p:nvSpPr>
        <p:spPr bwMode="auto">
          <a:xfrm>
            <a:off x="0" y="5105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Lord You’re worthy of all the glory</a:t>
            </a:r>
          </a:p>
        </p:txBody>
      </p:sp>
      <p:sp>
        <p:nvSpPr>
          <p:cNvPr id="328723" name="Text Box 19"/>
          <p:cNvSpPr txBox="1">
            <a:spLocks noChangeArrowheads="1"/>
          </p:cNvSpPr>
          <p:nvPr/>
        </p:nvSpPr>
        <p:spPr bwMode="auto">
          <a:xfrm>
            <a:off x="0" y="3581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It makes me wanna shout</a:t>
            </a:r>
          </a:p>
        </p:txBody>
      </p:sp>
      <p:sp>
        <p:nvSpPr>
          <p:cNvPr id="516116" name="Text Box 20"/>
          <p:cNvSpPr txBox="1">
            <a:spLocks noChangeArrowheads="1"/>
          </p:cNvSpPr>
          <p:nvPr/>
        </p:nvSpPr>
        <p:spPr bwMode="auto">
          <a:xfrm>
            <a:off x="2895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516117" name="Text Box 21"/>
          <p:cNvSpPr txBox="1">
            <a:spLocks noChangeArrowheads="1"/>
          </p:cNvSpPr>
          <p:nvPr/>
        </p:nvSpPr>
        <p:spPr bwMode="auto">
          <a:xfrm>
            <a:off x="5638800" y="3276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6118" name="Text Box 22"/>
          <p:cNvSpPr txBox="1">
            <a:spLocks noChangeArrowheads="1"/>
          </p:cNvSpPr>
          <p:nvPr/>
        </p:nvSpPr>
        <p:spPr bwMode="auto">
          <a:xfrm>
            <a:off x="28956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516119" name="Text Box 23"/>
          <p:cNvSpPr txBox="1">
            <a:spLocks noChangeArrowheads="1"/>
          </p:cNvSpPr>
          <p:nvPr/>
        </p:nvSpPr>
        <p:spPr bwMode="auto">
          <a:xfrm>
            <a:off x="3962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516120" name="Text Box 24"/>
          <p:cNvSpPr txBox="1">
            <a:spLocks noChangeArrowheads="1"/>
          </p:cNvSpPr>
          <p:nvPr/>
        </p:nvSpPr>
        <p:spPr bwMode="auto">
          <a:xfrm>
            <a:off x="59436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16121" name="Text Box 25"/>
          <p:cNvSpPr txBox="1">
            <a:spLocks noChangeArrowheads="1"/>
          </p:cNvSpPr>
          <p:nvPr/>
        </p:nvSpPr>
        <p:spPr bwMode="auto">
          <a:xfrm>
            <a:off x="35052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516122" name="Text Box 26"/>
          <p:cNvSpPr txBox="1">
            <a:spLocks noChangeArrowheads="1"/>
          </p:cNvSpPr>
          <p:nvPr/>
        </p:nvSpPr>
        <p:spPr bwMode="auto">
          <a:xfrm>
            <a:off x="5181600" y="4800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516123" name="Text Box 27"/>
          <p:cNvSpPr txBox="1">
            <a:spLocks noChangeArrowheads="1"/>
          </p:cNvSpPr>
          <p:nvPr/>
        </p:nvSpPr>
        <p:spPr bwMode="auto">
          <a:xfrm>
            <a:off x="6477000" y="4800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p>
        </p:txBody>
      </p:sp>
      <p:sp>
        <p:nvSpPr>
          <p:cNvPr id="516124" name="Text Box 28"/>
          <p:cNvSpPr txBox="1">
            <a:spLocks noChangeArrowheads="1"/>
          </p:cNvSpPr>
          <p:nvPr/>
        </p:nvSpPr>
        <p:spPr bwMode="auto">
          <a:xfrm>
            <a:off x="34290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16125" name="Text Box 29"/>
          <p:cNvSpPr txBox="1">
            <a:spLocks noChangeArrowheads="1"/>
          </p:cNvSpPr>
          <p:nvPr/>
        </p:nvSpPr>
        <p:spPr bwMode="auto">
          <a:xfrm>
            <a:off x="64770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228600" y="3810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Worship ,        worship The Lord</a:t>
            </a:r>
          </a:p>
        </p:txBody>
      </p:sp>
      <p:sp>
        <p:nvSpPr>
          <p:cNvPr id="329731" name="Text Box 3"/>
          <p:cNvSpPr txBox="1">
            <a:spLocks noChangeArrowheads="1"/>
          </p:cNvSpPr>
          <p:nvPr/>
        </p:nvSpPr>
        <p:spPr bwMode="auto">
          <a:xfrm>
            <a:off x="304800" y="16764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Praise Him the One that we adore</a:t>
            </a:r>
          </a:p>
        </p:txBody>
      </p:sp>
      <p:sp>
        <p:nvSpPr>
          <p:cNvPr id="329732" name="Text Box 4"/>
          <p:cNvSpPr txBox="1">
            <a:spLocks noChangeArrowheads="1"/>
          </p:cNvSpPr>
          <p:nvPr/>
        </p:nvSpPr>
        <p:spPr bwMode="auto">
          <a:xfrm>
            <a:off x="533400" y="28194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Hosanna to the Lord of lords</a:t>
            </a:r>
          </a:p>
        </p:txBody>
      </p:sp>
      <p:sp>
        <p:nvSpPr>
          <p:cNvPr id="329733" name="Text Box 5"/>
          <p:cNvSpPr txBox="1">
            <a:spLocks noChangeArrowheads="1"/>
          </p:cNvSpPr>
          <p:nvPr/>
        </p:nvSpPr>
        <p:spPr bwMode="auto">
          <a:xfrm>
            <a:off x="304800" y="39624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He’s the Great    I Am</a:t>
            </a:r>
          </a:p>
        </p:txBody>
      </p:sp>
      <p:sp>
        <p:nvSpPr>
          <p:cNvPr id="517126" name="Text Box 6"/>
          <p:cNvSpPr txBox="1">
            <a:spLocks noChangeArrowheads="1"/>
          </p:cNvSpPr>
          <p:nvPr/>
        </p:nvSpPr>
        <p:spPr bwMode="auto">
          <a:xfrm>
            <a:off x="1600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7127" name="Text Box 7"/>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17128" name="Text Box 8"/>
          <p:cNvSpPr txBox="1">
            <a:spLocks noChangeArrowheads="1"/>
          </p:cNvSpPr>
          <p:nvPr/>
        </p:nvSpPr>
        <p:spPr bwMode="auto">
          <a:xfrm>
            <a:off x="2971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17129" name="Text Box 9"/>
          <p:cNvSpPr txBox="1">
            <a:spLocks noChangeArrowheads="1"/>
          </p:cNvSpPr>
          <p:nvPr/>
        </p:nvSpPr>
        <p:spPr bwMode="auto">
          <a:xfrm>
            <a:off x="7848600" y="1295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517130" name="Text Box 10"/>
          <p:cNvSpPr txBox="1">
            <a:spLocks noChangeArrowheads="1"/>
          </p:cNvSpPr>
          <p:nvPr/>
        </p:nvSpPr>
        <p:spPr bwMode="auto">
          <a:xfrm>
            <a:off x="25146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17131" name="Text Box 11"/>
          <p:cNvSpPr txBox="1">
            <a:spLocks noChangeArrowheads="1"/>
          </p:cNvSpPr>
          <p:nvPr/>
        </p:nvSpPr>
        <p:spPr bwMode="auto">
          <a:xfrm>
            <a:off x="39624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17132" name="Text Box 12"/>
          <p:cNvSpPr txBox="1">
            <a:spLocks noChangeArrowheads="1"/>
          </p:cNvSpPr>
          <p:nvPr/>
        </p:nvSpPr>
        <p:spPr bwMode="auto">
          <a:xfrm>
            <a:off x="53340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17133" name="Text Box 13"/>
          <p:cNvSpPr txBox="1">
            <a:spLocks noChangeArrowheads="1"/>
          </p:cNvSpPr>
          <p:nvPr/>
        </p:nvSpPr>
        <p:spPr bwMode="auto">
          <a:xfrm>
            <a:off x="66294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7134" name="Text Box 14"/>
          <p:cNvSpPr txBox="1">
            <a:spLocks noChangeArrowheads="1"/>
          </p:cNvSpPr>
          <p:nvPr/>
        </p:nvSpPr>
        <p:spPr bwMode="auto">
          <a:xfrm>
            <a:off x="16002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17135" name="Text Box 15"/>
          <p:cNvSpPr txBox="1">
            <a:spLocks noChangeArrowheads="1"/>
          </p:cNvSpPr>
          <p:nvPr/>
        </p:nvSpPr>
        <p:spPr bwMode="auto">
          <a:xfrm>
            <a:off x="3505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p>
        </p:txBody>
      </p:sp>
      <p:sp>
        <p:nvSpPr>
          <p:cNvPr id="517136" name="Text Box 16"/>
          <p:cNvSpPr txBox="1">
            <a:spLocks noChangeArrowheads="1"/>
          </p:cNvSpPr>
          <p:nvPr/>
        </p:nvSpPr>
        <p:spPr bwMode="auto">
          <a:xfrm>
            <a:off x="3962400" y="3429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517137" name="Text Box 17"/>
          <p:cNvSpPr txBox="1">
            <a:spLocks noChangeArrowheads="1"/>
          </p:cNvSpPr>
          <p:nvPr/>
        </p:nvSpPr>
        <p:spPr bwMode="auto">
          <a:xfrm>
            <a:off x="60960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17138" name="Text Box 18"/>
          <p:cNvSpPr txBox="1">
            <a:spLocks noChangeArrowheads="1"/>
          </p:cNvSpPr>
          <p:nvPr/>
        </p:nvSpPr>
        <p:spPr bwMode="auto">
          <a:xfrm>
            <a:off x="6248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228600" y="3810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Worship ,        worship The Lord</a:t>
            </a:r>
          </a:p>
        </p:txBody>
      </p:sp>
      <p:sp>
        <p:nvSpPr>
          <p:cNvPr id="330755" name="Text Box 3"/>
          <p:cNvSpPr txBox="1">
            <a:spLocks noChangeArrowheads="1"/>
          </p:cNvSpPr>
          <p:nvPr/>
        </p:nvSpPr>
        <p:spPr bwMode="auto">
          <a:xfrm>
            <a:off x="304800" y="16764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Praise Him the One that we adore</a:t>
            </a:r>
          </a:p>
        </p:txBody>
      </p:sp>
      <p:sp>
        <p:nvSpPr>
          <p:cNvPr id="330756" name="Text Box 4"/>
          <p:cNvSpPr txBox="1">
            <a:spLocks noChangeArrowheads="1"/>
          </p:cNvSpPr>
          <p:nvPr/>
        </p:nvSpPr>
        <p:spPr bwMode="auto">
          <a:xfrm>
            <a:off x="533400" y="28194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Hosanna to the Lord of lords</a:t>
            </a:r>
          </a:p>
        </p:txBody>
      </p:sp>
      <p:sp>
        <p:nvSpPr>
          <p:cNvPr id="330757" name="Text Box 5"/>
          <p:cNvSpPr txBox="1">
            <a:spLocks noChangeArrowheads="1"/>
          </p:cNvSpPr>
          <p:nvPr/>
        </p:nvSpPr>
        <p:spPr bwMode="auto">
          <a:xfrm>
            <a:off x="304800" y="3962400"/>
            <a:ext cx="8229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He’s the Great    I Am</a:t>
            </a:r>
          </a:p>
        </p:txBody>
      </p:sp>
      <p:sp>
        <p:nvSpPr>
          <p:cNvPr id="519174" name="Text Box 6"/>
          <p:cNvSpPr txBox="1">
            <a:spLocks noChangeArrowheads="1"/>
          </p:cNvSpPr>
          <p:nvPr/>
        </p:nvSpPr>
        <p:spPr bwMode="auto">
          <a:xfrm>
            <a:off x="1600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19175" name="Text Box 7"/>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19176" name="Text Box 8"/>
          <p:cNvSpPr txBox="1">
            <a:spLocks noChangeArrowheads="1"/>
          </p:cNvSpPr>
          <p:nvPr/>
        </p:nvSpPr>
        <p:spPr bwMode="auto">
          <a:xfrm>
            <a:off x="2971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519177" name="Text Box 9"/>
          <p:cNvSpPr txBox="1">
            <a:spLocks noChangeArrowheads="1"/>
          </p:cNvSpPr>
          <p:nvPr/>
        </p:nvSpPr>
        <p:spPr bwMode="auto">
          <a:xfrm>
            <a:off x="7848600" y="1295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19178" name="Text Box 10"/>
          <p:cNvSpPr txBox="1">
            <a:spLocks noChangeArrowheads="1"/>
          </p:cNvSpPr>
          <p:nvPr/>
        </p:nvSpPr>
        <p:spPr bwMode="auto">
          <a:xfrm>
            <a:off x="25146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19179" name="Text Box 11"/>
          <p:cNvSpPr txBox="1">
            <a:spLocks noChangeArrowheads="1"/>
          </p:cNvSpPr>
          <p:nvPr/>
        </p:nvSpPr>
        <p:spPr bwMode="auto">
          <a:xfrm>
            <a:off x="39624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19180" name="Text Box 12"/>
          <p:cNvSpPr txBox="1">
            <a:spLocks noChangeArrowheads="1"/>
          </p:cNvSpPr>
          <p:nvPr/>
        </p:nvSpPr>
        <p:spPr bwMode="auto">
          <a:xfrm>
            <a:off x="53340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19181" name="Text Box 13"/>
          <p:cNvSpPr txBox="1">
            <a:spLocks noChangeArrowheads="1"/>
          </p:cNvSpPr>
          <p:nvPr/>
        </p:nvSpPr>
        <p:spPr bwMode="auto">
          <a:xfrm>
            <a:off x="66294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19182" name="Text Box 14"/>
          <p:cNvSpPr txBox="1">
            <a:spLocks noChangeArrowheads="1"/>
          </p:cNvSpPr>
          <p:nvPr/>
        </p:nvSpPr>
        <p:spPr bwMode="auto">
          <a:xfrm>
            <a:off x="16002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19183" name="Text Box 15"/>
          <p:cNvSpPr txBox="1">
            <a:spLocks noChangeArrowheads="1"/>
          </p:cNvSpPr>
          <p:nvPr/>
        </p:nvSpPr>
        <p:spPr bwMode="auto">
          <a:xfrm>
            <a:off x="63246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19184" name="Text Box 16"/>
          <p:cNvSpPr txBox="1">
            <a:spLocks noChangeArrowheads="1"/>
          </p:cNvSpPr>
          <p:nvPr/>
        </p:nvSpPr>
        <p:spPr bwMode="auto">
          <a:xfrm>
            <a:off x="3962400" y="3429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19185" name="Text Box 17"/>
          <p:cNvSpPr txBox="1">
            <a:spLocks noChangeArrowheads="1"/>
          </p:cNvSpPr>
          <p:nvPr/>
        </p:nvSpPr>
        <p:spPr bwMode="auto">
          <a:xfrm>
            <a:off x="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19186" name="Text Box 18"/>
          <p:cNvSpPr txBox="1">
            <a:spLocks noChangeArrowheads="1"/>
          </p:cNvSpPr>
          <p:nvPr/>
        </p:nvSpPr>
        <p:spPr bwMode="auto">
          <a:xfrm>
            <a:off x="59436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19187" name="Text Box 19"/>
          <p:cNvSpPr txBox="1">
            <a:spLocks noChangeArrowheads="1"/>
          </p:cNvSpPr>
          <p:nvPr/>
        </p:nvSpPr>
        <p:spPr bwMode="auto">
          <a:xfrm>
            <a:off x="3505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0" y="2514600"/>
            <a:ext cx="9144000" cy="762000"/>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If You can use anything Lord</a:t>
            </a:r>
            <a:endParaRPr lang="en-US" sz="6600">
              <a:solidFill>
                <a:schemeClr val="bg1"/>
              </a:solidFill>
            </a:endParaRPr>
          </a:p>
        </p:txBody>
      </p:sp>
      <p:sp>
        <p:nvSpPr>
          <p:cNvPr id="52019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113 </a:t>
            </a:r>
            <a:r>
              <a:rPr lang="en-US" b="1">
                <a:solidFill>
                  <a:srgbClr val="FF0000"/>
                </a:solidFill>
                <a:effectLst>
                  <a:outerShdw blurRad="38100" dist="38100" dir="2700000" algn="tl">
                    <a:srgbClr val="C0C0C0"/>
                  </a:outerShdw>
                </a:effectLst>
              </a:rPr>
              <a:t>      </a:t>
            </a:r>
          </a:p>
        </p:txBody>
      </p:sp>
      <p:sp>
        <p:nvSpPr>
          <p:cNvPr id="331780" name="Rectangle 4"/>
          <p:cNvSpPr>
            <a:spLocks noChangeArrowheads="1"/>
          </p:cNvSpPr>
          <p:nvPr/>
        </p:nvSpPr>
        <p:spPr bwMode="auto">
          <a:xfrm>
            <a:off x="2286000" y="1447800"/>
            <a:ext cx="4186238" cy="762000"/>
          </a:xfrm>
          <a:prstGeom prst="rect">
            <a:avLst/>
          </a:prstGeom>
          <a:noFill/>
          <a:ln w="9525">
            <a:noFill/>
            <a:miter lim="800000"/>
            <a:headEnd/>
            <a:tailEnd/>
          </a:ln>
        </p:spPr>
        <p:txBody>
          <a:bodyPr wrap="none">
            <a:spAutoFit/>
          </a:bodyPr>
          <a:lstStyle/>
          <a:p>
            <a:r>
              <a:rPr lang="en-US" sz="4400">
                <a:solidFill>
                  <a:schemeClr val="bg1"/>
                </a:solidFill>
              </a:rPr>
              <a:t>You can use me...</a:t>
            </a:r>
          </a:p>
        </p:txBody>
      </p:sp>
      <p:sp>
        <p:nvSpPr>
          <p:cNvPr id="331781" name="Text Box 5"/>
          <p:cNvSpPr txBox="1">
            <a:spLocks noChangeArrowheads="1"/>
          </p:cNvSpPr>
          <p:nvPr/>
        </p:nvSpPr>
        <p:spPr bwMode="auto">
          <a:xfrm>
            <a:off x="0" y="381000"/>
            <a:ext cx="9144000" cy="762000"/>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If You can use anything Lord</a:t>
            </a:r>
            <a:endParaRPr lang="en-US" sz="6600">
              <a:solidFill>
                <a:schemeClr val="bg1"/>
              </a:solidFill>
            </a:endParaRPr>
          </a:p>
        </p:txBody>
      </p:sp>
      <p:sp>
        <p:nvSpPr>
          <p:cNvPr id="331782" name="Rectangle 6"/>
          <p:cNvSpPr>
            <a:spLocks noChangeArrowheads="1"/>
          </p:cNvSpPr>
          <p:nvPr/>
        </p:nvSpPr>
        <p:spPr bwMode="auto">
          <a:xfrm>
            <a:off x="2514600" y="3505200"/>
            <a:ext cx="4186238" cy="762000"/>
          </a:xfrm>
          <a:prstGeom prst="rect">
            <a:avLst/>
          </a:prstGeom>
          <a:noFill/>
          <a:ln w="9525">
            <a:noFill/>
            <a:miter lim="800000"/>
            <a:headEnd/>
            <a:tailEnd/>
          </a:ln>
        </p:spPr>
        <p:txBody>
          <a:bodyPr wrap="none">
            <a:spAutoFit/>
          </a:bodyPr>
          <a:lstStyle/>
          <a:p>
            <a:r>
              <a:rPr lang="en-US" sz="4400">
                <a:solidFill>
                  <a:schemeClr val="bg1"/>
                </a:solidFill>
              </a:rPr>
              <a:t>You can use me...</a:t>
            </a:r>
          </a:p>
        </p:txBody>
      </p:sp>
      <p:sp>
        <p:nvSpPr>
          <p:cNvPr id="520199" name="Text Box 7"/>
          <p:cNvSpPr txBox="1">
            <a:spLocks noChangeArrowheads="1"/>
          </p:cNvSpPr>
          <p:nvPr/>
        </p:nvSpPr>
        <p:spPr bwMode="auto">
          <a:xfrm>
            <a:off x="12192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520200" name="Text Box 8"/>
          <p:cNvSpPr txBox="1">
            <a:spLocks noChangeArrowheads="1"/>
          </p:cNvSpPr>
          <p:nvPr/>
        </p:nvSpPr>
        <p:spPr bwMode="auto">
          <a:xfrm>
            <a:off x="5486400" y="10668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Dm/Eb</a:t>
            </a:r>
            <a:r>
              <a:rPr lang="en-US" b="1">
                <a:solidFill>
                  <a:srgbClr val="FF0000"/>
                </a:solidFill>
                <a:effectLst>
                  <a:outerShdw blurRad="38100" dist="38100" dir="2700000" algn="tl">
                    <a:srgbClr val="C0C0C0"/>
                  </a:outerShdw>
                </a:effectLst>
              </a:rPr>
              <a:t>      </a:t>
            </a:r>
          </a:p>
        </p:txBody>
      </p:sp>
      <p:sp>
        <p:nvSpPr>
          <p:cNvPr id="520201" name="Text Box 9"/>
          <p:cNvSpPr txBox="1">
            <a:spLocks noChangeArrowheads="1"/>
          </p:cNvSpPr>
          <p:nvPr/>
        </p:nvSpPr>
        <p:spPr bwMode="auto">
          <a:xfrm>
            <a:off x="1066800" y="213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r>
              <a:rPr lang="en-US" b="1">
                <a:solidFill>
                  <a:srgbClr val="FF0000"/>
                </a:solidFill>
                <a:effectLst>
                  <a:outerShdw blurRad="38100" dist="38100" dir="2700000" algn="tl">
                    <a:srgbClr val="C0C0C0"/>
                  </a:outerShdw>
                </a:effectLst>
              </a:rPr>
              <a:t>      </a:t>
            </a:r>
          </a:p>
        </p:txBody>
      </p:sp>
      <p:sp>
        <p:nvSpPr>
          <p:cNvPr id="520202" name="Text Box 10"/>
          <p:cNvSpPr txBox="1">
            <a:spLocks noChangeArrowheads="1"/>
          </p:cNvSpPr>
          <p:nvPr/>
        </p:nvSpPr>
        <p:spPr bwMode="auto">
          <a:xfrm>
            <a:off x="5562600" y="3200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r>
              <a:rPr lang="en-US" b="1">
                <a:solidFill>
                  <a:srgbClr val="FF0000"/>
                </a:solidFill>
                <a:effectLst>
                  <a:outerShdw blurRad="38100" dist="38100" dir="2700000" algn="tl">
                    <a:srgbClr val="C0C0C0"/>
                  </a:outerShdw>
                </a:effectLst>
              </a:rPr>
              <a:t>      </a:t>
            </a:r>
          </a:p>
        </p:txBody>
      </p:sp>
      <p:sp>
        <p:nvSpPr>
          <p:cNvPr id="520203" name="Text Box 11"/>
          <p:cNvSpPr txBox="1">
            <a:spLocks noChangeArrowheads="1"/>
          </p:cNvSpPr>
          <p:nvPr/>
        </p:nvSpPr>
        <p:spPr bwMode="auto">
          <a:xfrm>
            <a:off x="7010400" y="3200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20204" name="Text Box 12"/>
          <p:cNvSpPr txBox="1">
            <a:spLocks noChangeArrowheads="1"/>
          </p:cNvSpPr>
          <p:nvPr/>
        </p:nvSpPr>
        <p:spPr bwMode="auto">
          <a:xfrm>
            <a:off x="0" y="4343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Take my hands Lord And my feet</a:t>
            </a:r>
          </a:p>
        </p:txBody>
      </p:sp>
      <p:sp>
        <p:nvSpPr>
          <p:cNvPr id="520205" name="Text Box 13"/>
          <p:cNvSpPr txBox="1">
            <a:spLocks noChangeArrowheads="1"/>
          </p:cNvSpPr>
          <p:nvPr/>
        </p:nvSpPr>
        <p:spPr bwMode="auto">
          <a:xfrm>
            <a:off x="0" y="5334000"/>
            <a:ext cx="88392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Take my heart Lord, speak to me</a:t>
            </a:r>
            <a:endParaRPr lang="en-US" sz="4400">
              <a:solidFill>
                <a:schemeClr val="bg1"/>
              </a:solidFill>
              <a:effectLst>
                <a:outerShdw blurRad="38100" dist="38100" dir="2700000" algn="tl">
                  <a:srgbClr val="000000"/>
                </a:outerShdw>
              </a:effectLst>
            </a:endParaRPr>
          </a:p>
        </p:txBody>
      </p:sp>
      <p:sp>
        <p:nvSpPr>
          <p:cNvPr id="520206" name="Text Box 14"/>
          <p:cNvSpPr txBox="1">
            <a:spLocks noChangeArrowheads="1"/>
          </p:cNvSpPr>
          <p:nvPr/>
        </p:nvSpPr>
        <p:spPr bwMode="auto">
          <a:xfrm>
            <a:off x="0" y="6216650"/>
            <a:ext cx="8915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can use anything Lord, You can use me</a:t>
            </a:r>
            <a:r>
              <a:rPr lang="en-US" sz="4800" i="1">
                <a:solidFill>
                  <a:schemeClr val="bg1"/>
                </a:solidFill>
                <a:effectLst>
                  <a:outerShdw blurRad="38100" dist="38100" dir="2700000" algn="tl">
                    <a:srgbClr val="000000"/>
                  </a:outerShdw>
                </a:effectLst>
              </a:rPr>
              <a:t>         </a:t>
            </a:r>
          </a:p>
        </p:txBody>
      </p:sp>
      <p:sp>
        <p:nvSpPr>
          <p:cNvPr id="520207" name="Text Box 15"/>
          <p:cNvSpPr txBox="1">
            <a:spLocks noChangeArrowheads="1"/>
          </p:cNvSpPr>
          <p:nvPr/>
        </p:nvSpPr>
        <p:spPr bwMode="auto">
          <a:xfrm>
            <a:off x="990600" y="3810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520208" name="Text Box 16"/>
          <p:cNvSpPr txBox="1">
            <a:spLocks noChangeArrowheads="1"/>
          </p:cNvSpPr>
          <p:nvPr/>
        </p:nvSpPr>
        <p:spPr bwMode="auto">
          <a:xfrm>
            <a:off x="5257800" y="4038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r>
              <a:rPr lang="en-US" b="1">
                <a:solidFill>
                  <a:srgbClr val="FF0000"/>
                </a:solidFill>
                <a:effectLst>
                  <a:outerShdw blurRad="38100" dist="38100" dir="2700000" algn="tl">
                    <a:srgbClr val="C0C0C0"/>
                  </a:outerShdw>
                </a:effectLst>
              </a:rPr>
              <a:t>      </a:t>
            </a:r>
          </a:p>
        </p:txBody>
      </p:sp>
      <p:sp>
        <p:nvSpPr>
          <p:cNvPr id="520209" name="Text Box 17"/>
          <p:cNvSpPr txBox="1">
            <a:spLocks noChangeArrowheads="1"/>
          </p:cNvSpPr>
          <p:nvPr/>
        </p:nvSpPr>
        <p:spPr bwMode="auto">
          <a:xfrm>
            <a:off x="1295400" y="487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r>
              <a:rPr lang="en-US" b="1">
                <a:solidFill>
                  <a:srgbClr val="FF0000"/>
                </a:solidFill>
                <a:effectLst>
                  <a:outerShdw blurRad="38100" dist="38100" dir="2700000" algn="tl">
                    <a:srgbClr val="C0C0C0"/>
                  </a:outerShdw>
                </a:effectLst>
              </a:rPr>
              <a:t>      </a:t>
            </a:r>
          </a:p>
        </p:txBody>
      </p:sp>
      <p:sp>
        <p:nvSpPr>
          <p:cNvPr id="520210" name="Text Box 18"/>
          <p:cNvSpPr txBox="1">
            <a:spLocks noChangeArrowheads="1"/>
          </p:cNvSpPr>
          <p:nvPr/>
        </p:nvSpPr>
        <p:spPr bwMode="auto">
          <a:xfrm>
            <a:off x="5410200" y="5029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r>
              <a:rPr lang="en-US" b="1">
                <a:solidFill>
                  <a:srgbClr val="FF0000"/>
                </a:solidFill>
                <a:effectLst>
                  <a:outerShdw blurRad="38100" dist="38100" dir="2700000" algn="tl">
                    <a:srgbClr val="C0C0C0"/>
                  </a:outerShdw>
                </a:effectLst>
              </a:rPr>
              <a:t>      </a:t>
            </a:r>
          </a:p>
        </p:txBody>
      </p:sp>
      <p:sp>
        <p:nvSpPr>
          <p:cNvPr id="520211" name="Text Box 19"/>
          <p:cNvSpPr txBox="1">
            <a:spLocks noChangeArrowheads="1"/>
          </p:cNvSpPr>
          <p:nvPr/>
        </p:nvSpPr>
        <p:spPr bwMode="auto">
          <a:xfrm>
            <a:off x="0" y="5791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r>
              <a:rPr lang="en-US" b="1">
                <a:solidFill>
                  <a:srgbClr val="FF0000"/>
                </a:solidFill>
                <a:effectLst>
                  <a:outerShdw blurRad="38100" dist="38100" dir="2700000" algn="tl">
                    <a:srgbClr val="C0C0C0"/>
                  </a:outerShdw>
                </a:effectLst>
              </a:rPr>
              <a:t>      </a:t>
            </a:r>
          </a:p>
        </p:txBody>
      </p:sp>
      <p:sp>
        <p:nvSpPr>
          <p:cNvPr id="520212" name="Text Box 20"/>
          <p:cNvSpPr txBox="1">
            <a:spLocks noChangeArrowheads="1"/>
          </p:cNvSpPr>
          <p:nvPr/>
        </p:nvSpPr>
        <p:spPr bwMode="auto">
          <a:xfrm>
            <a:off x="3810000" y="586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20213" name="Text Box 21"/>
          <p:cNvSpPr txBox="1">
            <a:spLocks noChangeArrowheads="1"/>
          </p:cNvSpPr>
          <p:nvPr/>
        </p:nvSpPr>
        <p:spPr bwMode="auto">
          <a:xfrm>
            <a:off x="8001000" y="586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 Box 2"/>
          <p:cNvSpPr txBox="1">
            <a:spLocks noChangeArrowheads="1"/>
          </p:cNvSpPr>
          <p:nvPr/>
        </p:nvSpPr>
        <p:spPr bwMode="auto">
          <a:xfrm>
            <a:off x="0" y="1143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Take my hands Lord And my feet</a:t>
            </a:r>
          </a:p>
        </p:txBody>
      </p:sp>
      <p:sp>
        <p:nvSpPr>
          <p:cNvPr id="521219" name="Text Box 3"/>
          <p:cNvSpPr txBox="1">
            <a:spLocks noChangeArrowheads="1"/>
          </p:cNvSpPr>
          <p:nvPr/>
        </p:nvSpPr>
        <p:spPr bwMode="auto">
          <a:xfrm>
            <a:off x="0" y="2209800"/>
            <a:ext cx="8839200" cy="109855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Take my heart</a:t>
            </a:r>
            <a:r>
              <a:rPr lang="en-US" sz="6600">
                <a:solidFill>
                  <a:schemeClr val="bg1"/>
                </a:solidFill>
                <a:effectLst>
                  <a:outerShdw blurRad="38100" dist="38100" dir="2700000" algn="tl">
                    <a:srgbClr val="000000"/>
                  </a:outerShdw>
                </a:effectLst>
              </a:rPr>
              <a:t> </a:t>
            </a:r>
            <a:r>
              <a:rPr lang="en-US" sz="4400">
                <a:solidFill>
                  <a:schemeClr val="bg1"/>
                </a:solidFill>
                <a:effectLst>
                  <a:outerShdw blurRad="38100" dist="38100" dir="2700000" algn="tl">
                    <a:srgbClr val="000000"/>
                  </a:outerShdw>
                </a:effectLst>
              </a:rPr>
              <a:t>Lord, speak to me</a:t>
            </a:r>
          </a:p>
        </p:txBody>
      </p:sp>
      <p:sp>
        <p:nvSpPr>
          <p:cNvPr id="521220" name="Text Box 4"/>
          <p:cNvSpPr txBox="1">
            <a:spLocks noChangeArrowheads="1"/>
          </p:cNvSpPr>
          <p:nvPr/>
        </p:nvSpPr>
        <p:spPr bwMode="auto">
          <a:xfrm>
            <a:off x="228600" y="38100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If you can use anything Lord</a:t>
            </a:r>
            <a:r>
              <a:rPr lang="en-US" sz="4800" i="1">
                <a:solidFill>
                  <a:schemeClr val="bg1"/>
                </a:solidFill>
                <a:effectLst>
                  <a:outerShdw blurRad="38100" dist="38100" dir="2700000" algn="tl">
                    <a:srgbClr val="000000"/>
                  </a:outerShdw>
                </a:effectLst>
              </a:rPr>
              <a:t>         </a:t>
            </a:r>
          </a:p>
        </p:txBody>
      </p:sp>
      <p:sp>
        <p:nvSpPr>
          <p:cNvPr id="521221" name="Text Box 5"/>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114 </a:t>
            </a:r>
            <a:r>
              <a:rPr lang="en-US" b="1">
                <a:solidFill>
                  <a:srgbClr val="FF0000"/>
                </a:solidFill>
                <a:effectLst>
                  <a:outerShdw blurRad="38100" dist="38100" dir="2700000" algn="tl">
                    <a:srgbClr val="C0C0C0"/>
                  </a:outerShdw>
                </a:effectLst>
              </a:rPr>
              <a:t>      </a:t>
            </a:r>
          </a:p>
        </p:txBody>
      </p:sp>
      <p:sp>
        <p:nvSpPr>
          <p:cNvPr id="521222" name="Rectangle 6"/>
          <p:cNvSpPr>
            <a:spLocks noChangeArrowheads="1"/>
          </p:cNvSpPr>
          <p:nvPr/>
        </p:nvSpPr>
        <p:spPr bwMode="auto">
          <a:xfrm>
            <a:off x="2514600" y="5181600"/>
            <a:ext cx="4465638" cy="762000"/>
          </a:xfrm>
          <a:prstGeom prst="rect">
            <a:avLst/>
          </a:prstGeom>
          <a:noFill/>
          <a:ln w="9525">
            <a:noFill/>
            <a:miter lim="800000"/>
            <a:headEnd/>
            <a:tailEnd/>
          </a:ln>
          <a:effectLst/>
        </p:spPr>
        <p:txBody>
          <a:bodyPr wrap="none">
            <a:spAutoFit/>
          </a:bodyPr>
          <a:lstStyle/>
          <a:p>
            <a:pPr>
              <a:defRPr/>
            </a:pPr>
            <a:r>
              <a:rPr lang="en-US" sz="4400">
                <a:solidFill>
                  <a:schemeClr val="bg1"/>
                </a:solidFill>
                <a:effectLst>
                  <a:outerShdw blurRad="38100" dist="38100" dir="2700000" algn="tl">
                    <a:srgbClr val="000000"/>
                  </a:outerShdw>
                </a:effectLst>
              </a:rPr>
              <a:t>You can use me….</a:t>
            </a:r>
            <a:endParaRPr lang="en-US" sz="4800" i="1">
              <a:solidFill>
                <a:schemeClr val="bg1"/>
              </a:solidFill>
              <a:effectLst>
                <a:outerShdw blurRad="38100" dist="38100" dir="2700000" algn="tl">
                  <a:srgbClr val="000000"/>
                </a:outerShdw>
              </a:effectLst>
            </a:endParaRPr>
          </a:p>
        </p:txBody>
      </p:sp>
      <p:sp>
        <p:nvSpPr>
          <p:cNvPr id="521223" name="Text Box 7"/>
          <p:cNvSpPr txBox="1">
            <a:spLocks noChangeArrowheads="1"/>
          </p:cNvSpPr>
          <p:nvPr/>
        </p:nvSpPr>
        <p:spPr bwMode="auto">
          <a:xfrm>
            <a:off x="914400" y="609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521224" name="Text Box 8"/>
          <p:cNvSpPr txBox="1">
            <a:spLocks noChangeArrowheads="1"/>
          </p:cNvSpPr>
          <p:nvPr/>
        </p:nvSpPr>
        <p:spPr bwMode="auto">
          <a:xfrm>
            <a:off x="7543800" y="685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r>
              <a:rPr lang="en-US" b="1">
                <a:solidFill>
                  <a:srgbClr val="FF0000"/>
                </a:solidFill>
                <a:effectLst>
                  <a:outerShdw blurRad="38100" dist="38100" dir="2700000" algn="tl">
                    <a:srgbClr val="C0C0C0"/>
                  </a:outerShdw>
                </a:effectLst>
              </a:rPr>
              <a:t>      </a:t>
            </a:r>
          </a:p>
        </p:txBody>
      </p:sp>
      <p:sp>
        <p:nvSpPr>
          <p:cNvPr id="521225" name="Text Box 9"/>
          <p:cNvSpPr txBox="1">
            <a:spLocks noChangeArrowheads="1"/>
          </p:cNvSpPr>
          <p:nvPr/>
        </p:nvSpPr>
        <p:spPr bwMode="auto">
          <a:xfrm>
            <a:off x="838200" y="1981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r>
              <a:rPr lang="en-US" b="1">
                <a:solidFill>
                  <a:srgbClr val="FF0000"/>
                </a:solidFill>
                <a:effectLst>
                  <a:outerShdw blurRad="38100" dist="38100" dir="2700000" algn="tl">
                    <a:srgbClr val="C0C0C0"/>
                  </a:outerShdw>
                </a:effectLst>
              </a:rPr>
              <a:t>      </a:t>
            </a:r>
          </a:p>
        </p:txBody>
      </p:sp>
      <p:sp>
        <p:nvSpPr>
          <p:cNvPr id="521226" name="Text Box 10"/>
          <p:cNvSpPr txBox="1">
            <a:spLocks noChangeArrowheads="1"/>
          </p:cNvSpPr>
          <p:nvPr/>
        </p:nvSpPr>
        <p:spPr bwMode="auto">
          <a:xfrm>
            <a:off x="5562600" y="2057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a:t>
            </a:r>
            <a:r>
              <a:rPr lang="en-US" b="1">
                <a:solidFill>
                  <a:srgbClr val="FF0000"/>
                </a:solidFill>
                <a:effectLst>
                  <a:outerShdw blurRad="38100" dist="38100" dir="2700000" algn="tl">
                    <a:srgbClr val="C0C0C0"/>
                  </a:outerShdw>
                </a:effectLst>
              </a:rPr>
              <a:t>      </a:t>
            </a:r>
          </a:p>
        </p:txBody>
      </p:sp>
      <p:sp>
        <p:nvSpPr>
          <p:cNvPr id="521227" name="Text Box 11"/>
          <p:cNvSpPr txBox="1">
            <a:spLocks noChangeArrowheads="1"/>
          </p:cNvSpPr>
          <p:nvPr/>
        </p:nvSpPr>
        <p:spPr bwMode="auto">
          <a:xfrm>
            <a:off x="1447800" y="3352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r>
              <a:rPr lang="en-US" b="1">
                <a:solidFill>
                  <a:srgbClr val="FF0000"/>
                </a:solidFill>
                <a:effectLst>
                  <a:outerShdw blurRad="38100" dist="38100" dir="2700000" algn="tl">
                    <a:srgbClr val="C0C0C0"/>
                  </a:outerShdw>
                </a:effectLst>
              </a:rPr>
              <a:t>      </a:t>
            </a:r>
          </a:p>
        </p:txBody>
      </p:sp>
      <p:sp>
        <p:nvSpPr>
          <p:cNvPr id="521228" name="Text Box 12"/>
          <p:cNvSpPr txBox="1">
            <a:spLocks noChangeArrowheads="1"/>
          </p:cNvSpPr>
          <p:nvPr/>
        </p:nvSpPr>
        <p:spPr bwMode="auto">
          <a:xfrm>
            <a:off x="5562600" y="3429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21229" name="Text Box 13"/>
          <p:cNvSpPr txBox="1">
            <a:spLocks noChangeArrowheads="1"/>
          </p:cNvSpPr>
          <p:nvPr/>
        </p:nvSpPr>
        <p:spPr bwMode="auto">
          <a:xfrm>
            <a:off x="5486400" y="4800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8600" y="304800"/>
            <a:ext cx="85344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Swimmin’ in the river, swimmin’ in the river of the Lord</a:t>
            </a:r>
          </a:p>
        </p:txBody>
      </p:sp>
      <p:sp>
        <p:nvSpPr>
          <p:cNvPr id="37891" name="Text Box 3"/>
          <p:cNvSpPr txBox="1">
            <a:spLocks noChangeArrowheads="1"/>
          </p:cNvSpPr>
          <p:nvPr/>
        </p:nvSpPr>
        <p:spPr bwMode="auto">
          <a:xfrm>
            <a:off x="228600" y="1219200"/>
            <a:ext cx="85344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Swimmin’ in the river, swimmin’ in the river of the Lord</a:t>
            </a:r>
          </a:p>
        </p:txBody>
      </p:sp>
      <p:sp>
        <p:nvSpPr>
          <p:cNvPr id="37892" name="Text Box 4"/>
          <p:cNvSpPr txBox="1">
            <a:spLocks noChangeArrowheads="1"/>
          </p:cNvSpPr>
          <p:nvPr/>
        </p:nvSpPr>
        <p:spPr bwMode="auto">
          <a:xfrm>
            <a:off x="304800" y="2590800"/>
            <a:ext cx="85344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Swimmin’ in the river, swimmin’ in the river of the Lord</a:t>
            </a:r>
          </a:p>
        </p:txBody>
      </p:sp>
      <p:sp>
        <p:nvSpPr>
          <p:cNvPr id="37893" name="Text Box 5"/>
          <p:cNvSpPr txBox="1">
            <a:spLocks noChangeArrowheads="1"/>
          </p:cNvSpPr>
          <p:nvPr/>
        </p:nvSpPr>
        <p:spPr bwMode="auto">
          <a:xfrm>
            <a:off x="0" y="3962400"/>
            <a:ext cx="8534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Swim children swim, swim children swim</a:t>
            </a:r>
          </a:p>
        </p:txBody>
      </p:sp>
      <p:sp>
        <p:nvSpPr>
          <p:cNvPr id="37894" name="Text Box 6"/>
          <p:cNvSpPr txBox="1">
            <a:spLocks noChangeArrowheads="1"/>
          </p:cNvSpPr>
          <p:nvPr/>
        </p:nvSpPr>
        <p:spPr bwMode="auto">
          <a:xfrm>
            <a:off x="0" y="4648200"/>
            <a:ext cx="8534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Swim children swim, swim children swim</a:t>
            </a:r>
          </a:p>
        </p:txBody>
      </p:sp>
      <p:sp>
        <p:nvSpPr>
          <p:cNvPr id="37895" name="Text Box 7"/>
          <p:cNvSpPr txBox="1">
            <a:spLocks noChangeArrowheads="1"/>
          </p:cNvSpPr>
          <p:nvPr/>
        </p:nvSpPr>
        <p:spPr bwMode="auto">
          <a:xfrm>
            <a:off x="304800" y="5410200"/>
            <a:ext cx="85344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Swimmin’ in the river, swimmin’ in the river of the Lord</a:t>
            </a:r>
          </a:p>
        </p:txBody>
      </p:sp>
      <p:sp>
        <p:nvSpPr>
          <p:cNvPr id="138248" name="Text Box 8"/>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8249" name="Text Box 9"/>
          <p:cNvSpPr txBox="1">
            <a:spLocks noChangeArrowheads="1"/>
          </p:cNvSpPr>
          <p:nvPr/>
        </p:nvSpPr>
        <p:spPr bwMode="auto">
          <a:xfrm>
            <a:off x="381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8250" name="Text Box 10"/>
          <p:cNvSpPr txBox="1">
            <a:spLocks noChangeArrowheads="1"/>
          </p:cNvSpPr>
          <p:nvPr/>
        </p:nvSpPr>
        <p:spPr bwMode="auto">
          <a:xfrm>
            <a:off x="58674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8251" name="Text Box 11"/>
          <p:cNvSpPr txBox="1">
            <a:spLocks noChangeArrowheads="1"/>
          </p:cNvSpPr>
          <p:nvPr/>
        </p:nvSpPr>
        <p:spPr bwMode="auto">
          <a:xfrm>
            <a:off x="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138252" name="Text Box 12"/>
          <p:cNvSpPr txBox="1">
            <a:spLocks noChangeArrowheads="1"/>
          </p:cNvSpPr>
          <p:nvPr/>
        </p:nvSpPr>
        <p:spPr bwMode="auto">
          <a:xfrm>
            <a:off x="49530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8253" name="Text Box 13"/>
          <p:cNvSpPr txBox="1">
            <a:spLocks noChangeArrowheads="1"/>
          </p:cNvSpPr>
          <p:nvPr/>
        </p:nvSpPr>
        <p:spPr bwMode="auto">
          <a:xfrm>
            <a:off x="5715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8254" name="Text Box 14"/>
          <p:cNvSpPr txBox="1">
            <a:spLocks noChangeArrowheads="1"/>
          </p:cNvSpPr>
          <p:nvPr/>
        </p:nvSpPr>
        <p:spPr bwMode="auto">
          <a:xfrm>
            <a:off x="5334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8255" name="Text Box 15"/>
          <p:cNvSpPr txBox="1">
            <a:spLocks noChangeArrowheads="1"/>
          </p:cNvSpPr>
          <p:nvPr/>
        </p:nvSpPr>
        <p:spPr bwMode="auto">
          <a:xfrm>
            <a:off x="44958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8256" name="Text Box 16"/>
          <p:cNvSpPr txBox="1">
            <a:spLocks noChangeArrowheads="1"/>
          </p:cNvSpPr>
          <p:nvPr/>
        </p:nvSpPr>
        <p:spPr bwMode="auto">
          <a:xfrm>
            <a:off x="5334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8257" name="Text Box 17"/>
          <p:cNvSpPr txBox="1">
            <a:spLocks noChangeArrowheads="1"/>
          </p:cNvSpPr>
          <p:nvPr/>
        </p:nvSpPr>
        <p:spPr bwMode="auto">
          <a:xfrm>
            <a:off x="44196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8258" name="Text Box 18"/>
          <p:cNvSpPr txBox="1">
            <a:spLocks noChangeArrowheads="1"/>
          </p:cNvSpPr>
          <p:nvPr/>
        </p:nvSpPr>
        <p:spPr bwMode="auto">
          <a:xfrm>
            <a:off x="7620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138259" name="Text Box 19"/>
          <p:cNvSpPr txBox="1">
            <a:spLocks noChangeArrowheads="1"/>
          </p:cNvSpPr>
          <p:nvPr/>
        </p:nvSpPr>
        <p:spPr bwMode="auto">
          <a:xfrm>
            <a:off x="51816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8260" name="Text Box 20"/>
          <p:cNvSpPr txBox="1">
            <a:spLocks noChangeArrowheads="1"/>
          </p:cNvSpPr>
          <p:nvPr/>
        </p:nvSpPr>
        <p:spPr bwMode="auto">
          <a:xfrm>
            <a:off x="5791200" y="594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1295400" y="533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On Bended knee I come</a:t>
            </a:r>
          </a:p>
        </p:txBody>
      </p:sp>
      <p:sp>
        <p:nvSpPr>
          <p:cNvPr id="333827" name="Text Box 3"/>
          <p:cNvSpPr txBox="1">
            <a:spLocks noChangeArrowheads="1"/>
          </p:cNvSpPr>
          <p:nvPr/>
        </p:nvSpPr>
        <p:spPr bwMode="auto">
          <a:xfrm>
            <a:off x="1219200" y="1371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With a humble heart I come</a:t>
            </a:r>
          </a:p>
        </p:txBody>
      </p:sp>
      <p:sp>
        <p:nvSpPr>
          <p:cNvPr id="333828" name="Text Box 4"/>
          <p:cNvSpPr txBox="1">
            <a:spLocks noChangeArrowheads="1"/>
          </p:cNvSpPr>
          <p:nvPr/>
        </p:nvSpPr>
        <p:spPr bwMode="auto">
          <a:xfrm>
            <a:off x="762000" y="2286000"/>
            <a:ext cx="7391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Bowing down before Your holy throne</a:t>
            </a:r>
          </a:p>
        </p:txBody>
      </p:sp>
      <p:sp>
        <p:nvSpPr>
          <p:cNvPr id="333829" name="Text Box 5"/>
          <p:cNvSpPr txBox="1">
            <a:spLocks noChangeArrowheads="1"/>
          </p:cNvSpPr>
          <p:nvPr/>
        </p:nvSpPr>
        <p:spPr bwMode="auto">
          <a:xfrm>
            <a:off x="1143000" y="3200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Lifting holy hands to You </a:t>
            </a:r>
          </a:p>
        </p:txBody>
      </p:sp>
      <p:sp>
        <p:nvSpPr>
          <p:cNvPr id="333830" name="Text Box 6"/>
          <p:cNvSpPr txBox="1">
            <a:spLocks noChangeArrowheads="1"/>
          </p:cNvSpPr>
          <p:nvPr/>
        </p:nvSpPr>
        <p:spPr bwMode="auto">
          <a:xfrm>
            <a:off x="1371600" y="4191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As I pledge my love anew</a:t>
            </a:r>
          </a:p>
        </p:txBody>
      </p:sp>
      <p:sp>
        <p:nvSpPr>
          <p:cNvPr id="333831" name="Text Box 7"/>
          <p:cNvSpPr txBox="1">
            <a:spLocks noChangeArrowheads="1"/>
          </p:cNvSpPr>
          <p:nvPr/>
        </p:nvSpPr>
        <p:spPr bwMode="auto">
          <a:xfrm>
            <a:off x="0" y="5105400"/>
            <a:ext cx="8915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worship You in spirit, I worship You in truth</a:t>
            </a:r>
          </a:p>
        </p:txBody>
      </p:sp>
      <p:sp>
        <p:nvSpPr>
          <p:cNvPr id="333832" name="Text Box 8"/>
          <p:cNvSpPr txBox="1">
            <a:spLocks noChangeArrowheads="1"/>
          </p:cNvSpPr>
          <p:nvPr/>
        </p:nvSpPr>
        <p:spPr bwMode="auto">
          <a:xfrm>
            <a:off x="990600" y="6019800"/>
            <a:ext cx="7086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Make my life a holy praise unto you</a:t>
            </a:r>
          </a:p>
        </p:txBody>
      </p:sp>
      <p:sp>
        <p:nvSpPr>
          <p:cNvPr id="522249" name="Text Box 9"/>
          <p:cNvSpPr txBox="1">
            <a:spLocks noChangeArrowheads="1"/>
          </p:cNvSpPr>
          <p:nvPr/>
        </p:nvSpPr>
        <p:spPr bwMode="auto">
          <a:xfrm>
            <a:off x="17526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522250" name="Text Box 10"/>
          <p:cNvSpPr txBox="1">
            <a:spLocks noChangeArrowheads="1"/>
          </p:cNvSpPr>
          <p:nvPr/>
        </p:nvSpPr>
        <p:spPr bwMode="auto">
          <a:xfrm>
            <a:off x="3276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2251" name="Text Box 11"/>
          <p:cNvSpPr txBox="1">
            <a:spLocks noChangeArrowheads="1"/>
          </p:cNvSpPr>
          <p:nvPr/>
        </p:nvSpPr>
        <p:spPr bwMode="auto">
          <a:xfrm>
            <a:off x="5943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22252" name="Text Box 12"/>
          <p:cNvSpPr txBox="1">
            <a:spLocks noChangeArrowheads="1"/>
          </p:cNvSpPr>
          <p:nvPr/>
        </p:nvSpPr>
        <p:spPr bwMode="auto">
          <a:xfrm>
            <a:off x="33528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2253" name="Text Box 13"/>
          <p:cNvSpPr txBox="1">
            <a:spLocks noChangeArrowheads="1"/>
          </p:cNvSpPr>
          <p:nvPr/>
        </p:nvSpPr>
        <p:spPr bwMode="auto">
          <a:xfrm>
            <a:off x="60960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22254" name="Text Box 14"/>
          <p:cNvSpPr txBox="1">
            <a:spLocks noChangeArrowheads="1"/>
          </p:cNvSpPr>
          <p:nvPr/>
        </p:nvSpPr>
        <p:spPr bwMode="auto">
          <a:xfrm>
            <a:off x="2667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2255" name="Text Box 15"/>
          <p:cNvSpPr txBox="1">
            <a:spLocks noChangeArrowheads="1"/>
          </p:cNvSpPr>
          <p:nvPr/>
        </p:nvSpPr>
        <p:spPr bwMode="auto">
          <a:xfrm>
            <a:off x="426720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22256" name="Text Box 16"/>
          <p:cNvSpPr txBox="1">
            <a:spLocks noChangeArrowheads="1"/>
          </p:cNvSpPr>
          <p:nvPr/>
        </p:nvSpPr>
        <p:spPr bwMode="auto">
          <a:xfrm>
            <a:off x="7467600" y="1905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Bb</a:t>
            </a:r>
          </a:p>
        </p:txBody>
      </p:sp>
      <p:sp>
        <p:nvSpPr>
          <p:cNvPr id="522257" name="Text Box 17"/>
          <p:cNvSpPr txBox="1">
            <a:spLocks noChangeArrowheads="1"/>
          </p:cNvSpPr>
          <p:nvPr/>
        </p:nvSpPr>
        <p:spPr bwMode="auto">
          <a:xfrm>
            <a:off x="1600200" y="2819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522258" name="Text Box 18"/>
          <p:cNvSpPr txBox="1">
            <a:spLocks noChangeArrowheads="1"/>
          </p:cNvSpPr>
          <p:nvPr/>
        </p:nvSpPr>
        <p:spPr bwMode="auto">
          <a:xfrm>
            <a:off x="34290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2259" name="Text Box 19"/>
          <p:cNvSpPr txBox="1">
            <a:spLocks noChangeArrowheads="1"/>
          </p:cNvSpPr>
          <p:nvPr/>
        </p:nvSpPr>
        <p:spPr bwMode="auto">
          <a:xfrm>
            <a:off x="59436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22260" name="Text Box 20"/>
          <p:cNvSpPr txBox="1">
            <a:spLocks noChangeArrowheads="1"/>
          </p:cNvSpPr>
          <p:nvPr/>
        </p:nvSpPr>
        <p:spPr bwMode="auto">
          <a:xfrm>
            <a:off x="31242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G7sus</a:t>
            </a:r>
          </a:p>
        </p:txBody>
      </p:sp>
      <p:sp>
        <p:nvSpPr>
          <p:cNvPr id="522261" name="Text Box 21"/>
          <p:cNvSpPr txBox="1">
            <a:spLocks noChangeArrowheads="1"/>
          </p:cNvSpPr>
          <p:nvPr/>
        </p:nvSpPr>
        <p:spPr bwMode="auto">
          <a:xfrm>
            <a:off x="49530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522262" name="Text Box 22"/>
          <p:cNvSpPr txBox="1">
            <a:spLocks noChangeArrowheads="1"/>
          </p:cNvSpPr>
          <p:nvPr/>
        </p:nvSpPr>
        <p:spPr bwMode="auto">
          <a:xfrm>
            <a:off x="60960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22263" name="Text Box 23"/>
          <p:cNvSpPr txBox="1">
            <a:spLocks noChangeArrowheads="1"/>
          </p:cNvSpPr>
          <p:nvPr/>
        </p:nvSpPr>
        <p:spPr bwMode="auto">
          <a:xfrm>
            <a:off x="685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22264" name="Text Box 24"/>
          <p:cNvSpPr txBox="1">
            <a:spLocks noChangeArrowheads="1"/>
          </p:cNvSpPr>
          <p:nvPr/>
        </p:nvSpPr>
        <p:spPr bwMode="auto">
          <a:xfrm>
            <a:off x="35052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2265" name="Text Box 25"/>
          <p:cNvSpPr txBox="1">
            <a:spLocks noChangeArrowheads="1"/>
          </p:cNvSpPr>
          <p:nvPr/>
        </p:nvSpPr>
        <p:spPr bwMode="auto">
          <a:xfrm>
            <a:off x="4876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22266" name="Text Box 26"/>
          <p:cNvSpPr txBox="1">
            <a:spLocks noChangeArrowheads="1"/>
          </p:cNvSpPr>
          <p:nvPr/>
        </p:nvSpPr>
        <p:spPr bwMode="auto">
          <a:xfrm>
            <a:off x="77724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2267" name="Text Box 27"/>
          <p:cNvSpPr txBox="1">
            <a:spLocks noChangeArrowheads="1"/>
          </p:cNvSpPr>
          <p:nvPr/>
        </p:nvSpPr>
        <p:spPr bwMode="auto">
          <a:xfrm>
            <a:off x="28956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22268" name="Text Box 28"/>
          <p:cNvSpPr txBox="1">
            <a:spLocks noChangeArrowheads="1"/>
          </p:cNvSpPr>
          <p:nvPr/>
        </p:nvSpPr>
        <p:spPr bwMode="auto">
          <a:xfrm>
            <a:off x="51816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2269" name="Text Box 29"/>
          <p:cNvSpPr txBox="1">
            <a:spLocks noChangeArrowheads="1"/>
          </p:cNvSpPr>
          <p:nvPr/>
        </p:nvSpPr>
        <p:spPr bwMode="auto">
          <a:xfrm>
            <a:off x="5943600" y="5638800"/>
            <a:ext cx="2362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  Bb  Eb</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3"/>
          <p:cNvSpPr txBox="1">
            <a:spLocks noChangeArrowheads="1"/>
          </p:cNvSpPr>
          <p:nvPr/>
        </p:nvSpPr>
        <p:spPr bwMode="auto">
          <a:xfrm>
            <a:off x="1295400" y="533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On Bended knee I come</a:t>
            </a:r>
          </a:p>
        </p:txBody>
      </p:sp>
      <p:sp>
        <p:nvSpPr>
          <p:cNvPr id="334851" name="Text Box 4"/>
          <p:cNvSpPr txBox="1">
            <a:spLocks noChangeArrowheads="1"/>
          </p:cNvSpPr>
          <p:nvPr/>
        </p:nvSpPr>
        <p:spPr bwMode="auto">
          <a:xfrm>
            <a:off x="1219200" y="1371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With a humble heart I come</a:t>
            </a:r>
          </a:p>
        </p:txBody>
      </p:sp>
      <p:sp>
        <p:nvSpPr>
          <p:cNvPr id="334852" name="Text Box 5"/>
          <p:cNvSpPr txBox="1">
            <a:spLocks noChangeArrowheads="1"/>
          </p:cNvSpPr>
          <p:nvPr/>
        </p:nvSpPr>
        <p:spPr bwMode="auto">
          <a:xfrm>
            <a:off x="762000" y="2286000"/>
            <a:ext cx="7391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Bowing down before Your holy throne</a:t>
            </a:r>
          </a:p>
        </p:txBody>
      </p:sp>
      <p:sp>
        <p:nvSpPr>
          <p:cNvPr id="334853" name="Text Box 6"/>
          <p:cNvSpPr txBox="1">
            <a:spLocks noChangeArrowheads="1"/>
          </p:cNvSpPr>
          <p:nvPr/>
        </p:nvSpPr>
        <p:spPr bwMode="auto">
          <a:xfrm>
            <a:off x="1143000" y="3200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Lifting holy hands to You </a:t>
            </a:r>
          </a:p>
        </p:txBody>
      </p:sp>
      <p:sp>
        <p:nvSpPr>
          <p:cNvPr id="334854" name="Text Box 7"/>
          <p:cNvSpPr txBox="1">
            <a:spLocks noChangeArrowheads="1"/>
          </p:cNvSpPr>
          <p:nvPr/>
        </p:nvSpPr>
        <p:spPr bwMode="auto">
          <a:xfrm>
            <a:off x="1371600" y="4191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As I pledge my love anew</a:t>
            </a:r>
          </a:p>
        </p:txBody>
      </p:sp>
      <p:sp>
        <p:nvSpPr>
          <p:cNvPr id="334855" name="Text Box 8"/>
          <p:cNvSpPr txBox="1">
            <a:spLocks noChangeArrowheads="1"/>
          </p:cNvSpPr>
          <p:nvPr/>
        </p:nvSpPr>
        <p:spPr bwMode="auto">
          <a:xfrm>
            <a:off x="0" y="5105400"/>
            <a:ext cx="89154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worship You in spirit, I worship You in truth</a:t>
            </a:r>
          </a:p>
        </p:txBody>
      </p:sp>
      <p:sp>
        <p:nvSpPr>
          <p:cNvPr id="334856" name="Text Box 9"/>
          <p:cNvSpPr txBox="1">
            <a:spLocks noChangeArrowheads="1"/>
          </p:cNvSpPr>
          <p:nvPr/>
        </p:nvSpPr>
        <p:spPr bwMode="auto">
          <a:xfrm>
            <a:off x="990600" y="6019800"/>
            <a:ext cx="7086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Make my life a holy praise unto you</a:t>
            </a:r>
          </a:p>
        </p:txBody>
      </p:sp>
      <p:sp>
        <p:nvSpPr>
          <p:cNvPr id="523274" name="Text Box 10"/>
          <p:cNvSpPr txBox="1">
            <a:spLocks noChangeArrowheads="1"/>
          </p:cNvSpPr>
          <p:nvPr/>
        </p:nvSpPr>
        <p:spPr bwMode="auto">
          <a:xfrm>
            <a:off x="1752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23275" name="Text Box 11"/>
          <p:cNvSpPr txBox="1">
            <a:spLocks noChangeArrowheads="1"/>
          </p:cNvSpPr>
          <p:nvPr/>
        </p:nvSpPr>
        <p:spPr bwMode="auto">
          <a:xfrm>
            <a:off x="3276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3276" name="Text Box 12"/>
          <p:cNvSpPr txBox="1">
            <a:spLocks noChangeArrowheads="1"/>
          </p:cNvSpPr>
          <p:nvPr/>
        </p:nvSpPr>
        <p:spPr bwMode="auto">
          <a:xfrm>
            <a:off x="5943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3277" name="Text Box 13"/>
          <p:cNvSpPr txBox="1">
            <a:spLocks noChangeArrowheads="1"/>
          </p:cNvSpPr>
          <p:nvPr/>
        </p:nvSpPr>
        <p:spPr bwMode="auto">
          <a:xfrm>
            <a:off x="33528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3278" name="Text Box 14"/>
          <p:cNvSpPr txBox="1">
            <a:spLocks noChangeArrowheads="1"/>
          </p:cNvSpPr>
          <p:nvPr/>
        </p:nvSpPr>
        <p:spPr bwMode="auto">
          <a:xfrm>
            <a:off x="60960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3279" name="Text Box 15"/>
          <p:cNvSpPr txBox="1">
            <a:spLocks noChangeArrowheads="1"/>
          </p:cNvSpPr>
          <p:nvPr/>
        </p:nvSpPr>
        <p:spPr bwMode="auto">
          <a:xfrm>
            <a:off x="2667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3280" name="Text Box 16"/>
          <p:cNvSpPr txBox="1">
            <a:spLocks noChangeArrowheads="1"/>
          </p:cNvSpPr>
          <p:nvPr/>
        </p:nvSpPr>
        <p:spPr bwMode="auto">
          <a:xfrm>
            <a:off x="426720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523281" name="Text Box 17"/>
          <p:cNvSpPr txBox="1">
            <a:spLocks noChangeArrowheads="1"/>
          </p:cNvSpPr>
          <p:nvPr/>
        </p:nvSpPr>
        <p:spPr bwMode="auto">
          <a:xfrm>
            <a:off x="7467600" y="1905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C</a:t>
            </a:r>
          </a:p>
        </p:txBody>
      </p:sp>
      <p:sp>
        <p:nvSpPr>
          <p:cNvPr id="523282" name="Text Box 18"/>
          <p:cNvSpPr txBox="1">
            <a:spLocks noChangeArrowheads="1"/>
          </p:cNvSpPr>
          <p:nvPr/>
        </p:nvSpPr>
        <p:spPr bwMode="auto">
          <a:xfrm>
            <a:off x="16002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23283" name="Text Box 19"/>
          <p:cNvSpPr txBox="1">
            <a:spLocks noChangeArrowheads="1"/>
          </p:cNvSpPr>
          <p:nvPr/>
        </p:nvSpPr>
        <p:spPr bwMode="auto">
          <a:xfrm>
            <a:off x="34290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3284" name="Text Box 20"/>
          <p:cNvSpPr txBox="1">
            <a:spLocks noChangeArrowheads="1"/>
          </p:cNvSpPr>
          <p:nvPr/>
        </p:nvSpPr>
        <p:spPr bwMode="auto">
          <a:xfrm>
            <a:off x="59436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3285" name="Text Box 21"/>
          <p:cNvSpPr txBox="1">
            <a:spLocks noChangeArrowheads="1"/>
          </p:cNvSpPr>
          <p:nvPr/>
        </p:nvSpPr>
        <p:spPr bwMode="auto">
          <a:xfrm>
            <a:off x="31242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A7sus</a:t>
            </a:r>
          </a:p>
        </p:txBody>
      </p:sp>
      <p:sp>
        <p:nvSpPr>
          <p:cNvPr id="523286" name="Text Box 22"/>
          <p:cNvSpPr txBox="1">
            <a:spLocks noChangeArrowheads="1"/>
          </p:cNvSpPr>
          <p:nvPr/>
        </p:nvSpPr>
        <p:spPr bwMode="auto">
          <a:xfrm>
            <a:off x="49530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523287" name="Text Box 23"/>
          <p:cNvSpPr txBox="1">
            <a:spLocks noChangeArrowheads="1"/>
          </p:cNvSpPr>
          <p:nvPr/>
        </p:nvSpPr>
        <p:spPr bwMode="auto">
          <a:xfrm>
            <a:off x="60960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23288" name="Text Box 24"/>
          <p:cNvSpPr txBox="1">
            <a:spLocks noChangeArrowheads="1"/>
          </p:cNvSpPr>
          <p:nvPr/>
        </p:nvSpPr>
        <p:spPr bwMode="auto">
          <a:xfrm>
            <a:off x="685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23289" name="Text Box 25"/>
          <p:cNvSpPr txBox="1">
            <a:spLocks noChangeArrowheads="1"/>
          </p:cNvSpPr>
          <p:nvPr/>
        </p:nvSpPr>
        <p:spPr bwMode="auto">
          <a:xfrm>
            <a:off x="35052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23290" name="Text Box 26"/>
          <p:cNvSpPr txBox="1">
            <a:spLocks noChangeArrowheads="1"/>
          </p:cNvSpPr>
          <p:nvPr/>
        </p:nvSpPr>
        <p:spPr bwMode="auto">
          <a:xfrm>
            <a:off x="4876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23291" name="Text Box 27"/>
          <p:cNvSpPr txBox="1">
            <a:spLocks noChangeArrowheads="1"/>
          </p:cNvSpPr>
          <p:nvPr/>
        </p:nvSpPr>
        <p:spPr bwMode="auto">
          <a:xfrm>
            <a:off x="77724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23292" name="Text Box 28"/>
          <p:cNvSpPr txBox="1">
            <a:spLocks noChangeArrowheads="1"/>
          </p:cNvSpPr>
          <p:nvPr/>
        </p:nvSpPr>
        <p:spPr bwMode="auto">
          <a:xfrm>
            <a:off x="28956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23293" name="Text Box 29"/>
          <p:cNvSpPr txBox="1">
            <a:spLocks noChangeArrowheads="1"/>
          </p:cNvSpPr>
          <p:nvPr/>
        </p:nvSpPr>
        <p:spPr bwMode="auto">
          <a:xfrm>
            <a:off x="51816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23294" name="Text Box 30"/>
          <p:cNvSpPr txBox="1">
            <a:spLocks noChangeArrowheads="1"/>
          </p:cNvSpPr>
          <p:nvPr/>
        </p:nvSpPr>
        <p:spPr bwMode="auto">
          <a:xfrm>
            <a:off x="5943600" y="5638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  F</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On Bended knee</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0" y="914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feel Jesus,  I feel Jesus</a:t>
            </a:r>
          </a:p>
        </p:txBody>
      </p:sp>
      <p:sp>
        <p:nvSpPr>
          <p:cNvPr id="336899" name="Text Box 3"/>
          <p:cNvSpPr txBox="1">
            <a:spLocks noChangeArrowheads="1"/>
          </p:cNvSpPr>
          <p:nvPr/>
        </p:nvSpPr>
        <p:spPr bwMode="auto">
          <a:xfrm>
            <a:off x="0" y="1905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feel Jesus,  in this place</a:t>
            </a:r>
          </a:p>
        </p:txBody>
      </p:sp>
      <p:sp>
        <p:nvSpPr>
          <p:cNvPr id="336900" name="Text Box 4"/>
          <p:cNvSpPr txBox="1">
            <a:spLocks noChangeArrowheads="1"/>
          </p:cNvSpPr>
          <p:nvPr/>
        </p:nvSpPr>
        <p:spPr bwMode="auto">
          <a:xfrm>
            <a:off x="0" y="3048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Yes, my soul does burn within me</a:t>
            </a:r>
          </a:p>
        </p:txBody>
      </p:sp>
      <p:sp>
        <p:nvSpPr>
          <p:cNvPr id="336901" name="Text Box 5"/>
          <p:cNvSpPr txBox="1">
            <a:spLocks noChangeArrowheads="1"/>
          </p:cNvSpPr>
          <p:nvPr/>
        </p:nvSpPr>
        <p:spPr bwMode="auto">
          <a:xfrm>
            <a:off x="533400" y="41910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feel Jesus,          in this place</a:t>
            </a:r>
          </a:p>
        </p:txBody>
      </p:sp>
      <p:sp>
        <p:nvSpPr>
          <p:cNvPr id="525318" name="Text Box 6"/>
          <p:cNvSpPr txBox="1">
            <a:spLocks noChangeArrowheads="1"/>
          </p:cNvSpPr>
          <p:nvPr/>
        </p:nvSpPr>
        <p:spPr bwMode="auto">
          <a:xfrm>
            <a:off x="3124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5319" name="Text Box 7"/>
          <p:cNvSpPr txBox="1">
            <a:spLocks noChangeArrowheads="1"/>
          </p:cNvSpPr>
          <p:nvPr/>
        </p:nvSpPr>
        <p:spPr bwMode="auto">
          <a:xfrm>
            <a:off x="6400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5320" name="Text Box 8"/>
          <p:cNvSpPr txBox="1">
            <a:spLocks noChangeArrowheads="1"/>
          </p:cNvSpPr>
          <p:nvPr/>
        </p:nvSpPr>
        <p:spPr bwMode="auto">
          <a:xfrm>
            <a:off x="4191000" y="5334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 Bb/Eb</a:t>
            </a:r>
          </a:p>
        </p:txBody>
      </p:sp>
      <p:sp>
        <p:nvSpPr>
          <p:cNvPr id="525321" name="Text Box 9"/>
          <p:cNvSpPr txBox="1">
            <a:spLocks noChangeArrowheads="1"/>
          </p:cNvSpPr>
          <p:nvPr/>
        </p:nvSpPr>
        <p:spPr bwMode="auto">
          <a:xfrm>
            <a:off x="1828800" y="1524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p>
        </p:txBody>
      </p:sp>
      <p:sp>
        <p:nvSpPr>
          <p:cNvPr id="525322" name="Text Box 10"/>
          <p:cNvSpPr txBox="1">
            <a:spLocks noChangeArrowheads="1"/>
          </p:cNvSpPr>
          <p:nvPr/>
        </p:nvSpPr>
        <p:spPr bwMode="auto">
          <a:xfrm>
            <a:off x="5867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5323" name="Text Box 11"/>
          <p:cNvSpPr txBox="1">
            <a:spLocks noChangeArrowheads="1"/>
          </p:cNvSpPr>
          <p:nvPr/>
        </p:nvSpPr>
        <p:spPr bwMode="auto">
          <a:xfrm>
            <a:off x="66294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5324" name="Text Box 12"/>
          <p:cNvSpPr txBox="1">
            <a:spLocks noChangeArrowheads="1"/>
          </p:cNvSpPr>
          <p:nvPr/>
        </p:nvSpPr>
        <p:spPr bwMode="auto">
          <a:xfrm>
            <a:off x="1295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Eb7/G</a:t>
            </a:r>
          </a:p>
        </p:txBody>
      </p:sp>
      <p:sp>
        <p:nvSpPr>
          <p:cNvPr id="525325" name="Text Box 13"/>
          <p:cNvSpPr txBox="1">
            <a:spLocks noChangeArrowheads="1"/>
          </p:cNvSpPr>
          <p:nvPr/>
        </p:nvSpPr>
        <p:spPr bwMode="auto">
          <a:xfrm>
            <a:off x="4648200" y="2667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Cdim/A</a:t>
            </a:r>
          </a:p>
        </p:txBody>
      </p:sp>
      <p:sp>
        <p:nvSpPr>
          <p:cNvPr id="525326" name="Text Box 14"/>
          <p:cNvSpPr txBox="1">
            <a:spLocks noChangeArrowheads="1"/>
          </p:cNvSpPr>
          <p:nvPr/>
        </p:nvSpPr>
        <p:spPr bwMode="auto">
          <a:xfrm>
            <a:off x="31242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25327" name="Text Box 15"/>
          <p:cNvSpPr txBox="1">
            <a:spLocks noChangeArrowheads="1"/>
          </p:cNvSpPr>
          <p:nvPr/>
        </p:nvSpPr>
        <p:spPr bwMode="auto">
          <a:xfrm>
            <a:off x="59436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525328" name="Text Box 16"/>
          <p:cNvSpPr txBox="1">
            <a:spLocks noChangeArrowheads="1"/>
          </p:cNvSpPr>
          <p:nvPr/>
        </p:nvSpPr>
        <p:spPr bwMode="auto">
          <a:xfrm>
            <a:off x="7086600" y="2667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Db6 C7</a:t>
            </a:r>
          </a:p>
        </p:txBody>
      </p:sp>
      <p:sp>
        <p:nvSpPr>
          <p:cNvPr id="525329" name="Text Box 17"/>
          <p:cNvSpPr txBox="1">
            <a:spLocks noChangeArrowheads="1"/>
          </p:cNvSpPr>
          <p:nvPr/>
        </p:nvSpPr>
        <p:spPr bwMode="auto">
          <a:xfrm>
            <a:off x="2743200" y="3657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25330" name="Text Box 18"/>
          <p:cNvSpPr txBox="1">
            <a:spLocks noChangeArrowheads="1"/>
          </p:cNvSpPr>
          <p:nvPr/>
        </p:nvSpPr>
        <p:spPr bwMode="auto">
          <a:xfrm>
            <a:off x="48006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5331" name="Text Box 19"/>
          <p:cNvSpPr txBox="1">
            <a:spLocks noChangeArrowheads="1"/>
          </p:cNvSpPr>
          <p:nvPr/>
        </p:nvSpPr>
        <p:spPr bwMode="auto">
          <a:xfrm>
            <a:off x="64008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25332" name="Text Box 20"/>
          <p:cNvSpPr txBox="1">
            <a:spLocks noChangeArrowheads="1"/>
          </p:cNvSpPr>
          <p:nvPr/>
        </p:nvSpPr>
        <p:spPr bwMode="auto">
          <a:xfrm>
            <a:off x="3124200" y="1524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Db6</a:t>
            </a:r>
          </a:p>
        </p:txBody>
      </p:sp>
      <p:sp>
        <p:nvSpPr>
          <p:cNvPr id="525333" name="Text Box 21"/>
          <p:cNvSpPr txBox="1">
            <a:spLocks noChangeArrowheads="1"/>
          </p:cNvSpPr>
          <p:nvPr/>
        </p:nvSpPr>
        <p:spPr bwMode="auto">
          <a:xfrm>
            <a:off x="4419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0" y="914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feel Jesus,  I feel Jesus</a:t>
            </a:r>
          </a:p>
        </p:txBody>
      </p:sp>
      <p:sp>
        <p:nvSpPr>
          <p:cNvPr id="337923" name="Text Box 3"/>
          <p:cNvSpPr txBox="1">
            <a:spLocks noChangeArrowheads="1"/>
          </p:cNvSpPr>
          <p:nvPr/>
        </p:nvSpPr>
        <p:spPr bwMode="auto">
          <a:xfrm>
            <a:off x="0" y="1905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feel Jesus,  in this place</a:t>
            </a:r>
          </a:p>
        </p:txBody>
      </p:sp>
      <p:sp>
        <p:nvSpPr>
          <p:cNvPr id="337924" name="Text Box 4"/>
          <p:cNvSpPr txBox="1">
            <a:spLocks noChangeArrowheads="1"/>
          </p:cNvSpPr>
          <p:nvPr/>
        </p:nvSpPr>
        <p:spPr bwMode="auto">
          <a:xfrm>
            <a:off x="0" y="3048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Yes, my soul does burn within me</a:t>
            </a:r>
          </a:p>
        </p:txBody>
      </p:sp>
      <p:sp>
        <p:nvSpPr>
          <p:cNvPr id="337925" name="Text Box 5"/>
          <p:cNvSpPr txBox="1">
            <a:spLocks noChangeArrowheads="1"/>
          </p:cNvSpPr>
          <p:nvPr/>
        </p:nvSpPr>
        <p:spPr bwMode="auto">
          <a:xfrm>
            <a:off x="533400" y="4191000"/>
            <a:ext cx="8001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feel Jesus,          in this place</a:t>
            </a:r>
          </a:p>
        </p:txBody>
      </p:sp>
      <p:sp>
        <p:nvSpPr>
          <p:cNvPr id="526342" name="Text Box 6"/>
          <p:cNvSpPr txBox="1">
            <a:spLocks noChangeArrowheads="1"/>
          </p:cNvSpPr>
          <p:nvPr/>
        </p:nvSpPr>
        <p:spPr bwMode="auto">
          <a:xfrm>
            <a:off x="3124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6343" name="Text Box 7"/>
          <p:cNvSpPr txBox="1">
            <a:spLocks noChangeArrowheads="1"/>
          </p:cNvSpPr>
          <p:nvPr/>
        </p:nvSpPr>
        <p:spPr bwMode="auto">
          <a:xfrm>
            <a:off x="6400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26344" name="Text Box 8"/>
          <p:cNvSpPr txBox="1">
            <a:spLocks noChangeArrowheads="1"/>
          </p:cNvSpPr>
          <p:nvPr/>
        </p:nvSpPr>
        <p:spPr bwMode="auto">
          <a:xfrm>
            <a:off x="4191000" y="5334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C/F</a:t>
            </a:r>
          </a:p>
        </p:txBody>
      </p:sp>
      <p:sp>
        <p:nvSpPr>
          <p:cNvPr id="526345" name="Text Box 9"/>
          <p:cNvSpPr txBox="1">
            <a:spLocks noChangeArrowheads="1"/>
          </p:cNvSpPr>
          <p:nvPr/>
        </p:nvSpPr>
        <p:spPr bwMode="auto">
          <a:xfrm>
            <a:off x="1828800" y="1524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526346" name="Text Box 10"/>
          <p:cNvSpPr txBox="1">
            <a:spLocks noChangeArrowheads="1"/>
          </p:cNvSpPr>
          <p:nvPr/>
        </p:nvSpPr>
        <p:spPr bwMode="auto">
          <a:xfrm>
            <a:off x="5867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526347" name="Text Box 11"/>
          <p:cNvSpPr txBox="1">
            <a:spLocks noChangeArrowheads="1"/>
          </p:cNvSpPr>
          <p:nvPr/>
        </p:nvSpPr>
        <p:spPr bwMode="auto">
          <a:xfrm>
            <a:off x="65532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26348" name="Text Box 12"/>
          <p:cNvSpPr txBox="1">
            <a:spLocks noChangeArrowheads="1"/>
          </p:cNvSpPr>
          <p:nvPr/>
        </p:nvSpPr>
        <p:spPr bwMode="auto">
          <a:xfrm>
            <a:off x="1295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a:t>
            </a:r>
          </a:p>
        </p:txBody>
      </p:sp>
      <p:sp>
        <p:nvSpPr>
          <p:cNvPr id="526349" name="Text Box 13"/>
          <p:cNvSpPr txBox="1">
            <a:spLocks noChangeArrowheads="1"/>
          </p:cNvSpPr>
          <p:nvPr/>
        </p:nvSpPr>
        <p:spPr bwMode="auto">
          <a:xfrm>
            <a:off x="4495800" y="2667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Ddim/B</a:t>
            </a:r>
          </a:p>
        </p:txBody>
      </p:sp>
      <p:sp>
        <p:nvSpPr>
          <p:cNvPr id="526350" name="Text Box 14"/>
          <p:cNvSpPr txBox="1">
            <a:spLocks noChangeArrowheads="1"/>
          </p:cNvSpPr>
          <p:nvPr/>
        </p:nvSpPr>
        <p:spPr bwMode="auto">
          <a:xfrm>
            <a:off x="31242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26351" name="Text Box 15"/>
          <p:cNvSpPr txBox="1">
            <a:spLocks noChangeArrowheads="1"/>
          </p:cNvSpPr>
          <p:nvPr/>
        </p:nvSpPr>
        <p:spPr bwMode="auto">
          <a:xfrm>
            <a:off x="59436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526352" name="Text Box 16"/>
          <p:cNvSpPr txBox="1">
            <a:spLocks noChangeArrowheads="1"/>
          </p:cNvSpPr>
          <p:nvPr/>
        </p:nvSpPr>
        <p:spPr bwMode="auto">
          <a:xfrm>
            <a:off x="7086600" y="2667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Eb6 D7</a:t>
            </a:r>
          </a:p>
        </p:txBody>
      </p:sp>
      <p:sp>
        <p:nvSpPr>
          <p:cNvPr id="526353" name="Text Box 17"/>
          <p:cNvSpPr txBox="1">
            <a:spLocks noChangeArrowheads="1"/>
          </p:cNvSpPr>
          <p:nvPr/>
        </p:nvSpPr>
        <p:spPr bwMode="auto">
          <a:xfrm>
            <a:off x="2743200" y="3657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26354" name="Text Box 18"/>
          <p:cNvSpPr txBox="1">
            <a:spLocks noChangeArrowheads="1"/>
          </p:cNvSpPr>
          <p:nvPr/>
        </p:nvSpPr>
        <p:spPr bwMode="auto">
          <a:xfrm>
            <a:off x="48006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26356" name="Text Box 20"/>
          <p:cNvSpPr txBox="1">
            <a:spLocks noChangeArrowheads="1"/>
          </p:cNvSpPr>
          <p:nvPr/>
        </p:nvSpPr>
        <p:spPr bwMode="auto">
          <a:xfrm>
            <a:off x="3124200" y="1524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Eb6</a:t>
            </a:r>
          </a:p>
        </p:txBody>
      </p:sp>
      <p:sp>
        <p:nvSpPr>
          <p:cNvPr id="526357" name="Text Box 21"/>
          <p:cNvSpPr txBox="1">
            <a:spLocks noChangeArrowheads="1"/>
          </p:cNvSpPr>
          <p:nvPr/>
        </p:nvSpPr>
        <p:spPr bwMode="auto">
          <a:xfrm>
            <a:off x="4419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526358" name="Text Box 22"/>
          <p:cNvSpPr txBox="1">
            <a:spLocks noChangeArrowheads="1"/>
          </p:cNvSpPr>
          <p:nvPr/>
        </p:nvSpPr>
        <p:spPr bwMode="auto">
          <a:xfrm>
            <a:off x="64770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ext Box 2"/>
          <p:cNvSpPr txBox="1">
            <a:spLocks noChangeArrowheads="1"/>
          </p:cNvSpPr>
          <p:nvPr/>
        </p:nvSpPr>
        <p:spPr bwMode="auto">
          <a:xfrm>
            <a:off x="0" y="304800"/>
            <a:ext cx="914400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527363"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glory is here, Yes God’s glory is here</a:t>
            </a:r>
          </a:p>
        </p:txBody>
      </p:sp>
      <p:sp>
        <p:nvSpPr>
          <p:cNvPr id="527364" name="Text Box 4"/>
          <p:cNvSpPr txBox="1">
            <a:spLocks noChangeArrowheads="1"/>
          </p:cNvSpPr>
          <p:nvPr/>
        </p:nvSpPr>
        <p:spPr bwMode="auto">
          <a:xfrm>
            <a:off x="-1662113" y="1458913"/>
            <a:ext cx="10806113"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 sense His mighty presence</a:t>
            </a:r>
          </a:p>
        </p:txBody>
      </p:sp>
      <p:sp>
        <p:nvSpPr>
          <p:cNvPr id="527365" name="Text Box 5"/>
          <p:cNvSpPr txBox="1">
            <a:spLocks noChangeArrowheads="1"/>
          </p:cNvSpPr>
          <p:nvPr/>
        </p:nvSpPr>
        <p:spPr bwMode="auto">
          <a:xfrm>
            <a:off x="-1662113" y="2362200"/>
            <a:ext cx="10806113"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the very atmosphere</a:t>
            </a:r>
          </a:p>
        </p:txBody>
      </p:sp>
      <p:sp>
        <p:nvSpPr>
          <p:cNvPr id="527366" name="Text Box 6"/>
          <p:cNvSpPr txBox="1">
            <a:spLocks noChangeArrowheads="1"/>
          </p:cNvSpPr>
          <p:nvPr/>
        </p:nvSpPr>
        <p:spPr bwMode="auto">
          <a:xfrm>
            <a:off x="381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27367" name="Text Box 7"/>
          <p:cNvSpPr txBox="1">
            <a:spLocks noChangeArrowheads="1"/>
          </p:cNvSpPr>
          <p:nvPr/>
        </p:nvSpPr>
        <p:spPr bwMode="auto">
          <a:xfrm>
            <a:off x="15240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 Eb/G</a:t>
            </a:r>
            <a:endParaRPr lang="en-US" sz="5400">
              <a:solidFill>
                <a:schemeClr val="bg1"/>
              </a:solidFill>
              <a:effectLst>
                <a:outerShdw blurRad="38100" dist="38100" dir="2700000" algn="tl">
                  <a:srgbClr val="C0C0C0"/>
                </a:outerShdw>
              </a:effectLst>
            </a:endParaRPr>
          </a:p>
        </p:txBody>
      </p:sp>
      <p:sp>
        <p:nvSpPr>
          <p:cNvPr id="527368" name="Text Box 8"/>
          <p:cNvSpPr txBox="1">
            <a:spLocks noChangeArrowheads="1"/>
          </p:cNvSpPr>
          <p:nvPr/>
        </p:nvSpPr>
        <p:spPr bwMode="auto">
          <a:xfrm>
            <a:off x="3429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a:t>
            </a:r>
          </a:p>
        </p:txBody>
      </p:sp>
      <p:sp>
        <p:nvSpPr>
          <p:cNvPr id="527369" name="Text Box 9"/>
          <p:cNvSpPr txBox="1">
            <a:spLocks noChangeArrowheads="1"/>
          </p:cNvSpPr>
          <p:nvPr/>
        </p:nvSpPr>
        <p:spPr bwMode="auto">
          <a:xfrm>
            <a:off x="17526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27370" name="Text Box 10"/>
          <p:cNvSpPr txBox="1">
            <a:spLocks noChangeArrowheads="1"/>
          </p:cNvSpPr>
          <p:nvPr/>
        </p:nvSpPr>
        <p:spPr bwMode="auto">
          <a:xfrm>
            <a:off x="2743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527371" name="Text Box 11"/>
          <p:cNvSpPr txBox="1">
            <a:spLocks noChangeArrowheads="1"/>
          </p:cNvSpPr>
          <p:nvPr/>
        </p:nvSpPr>
        <p:spPr bwMode="auto">
          <a:xfrm>
            <a:off x="55626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5400">
              <a:solidFill>
                <a:schemeClr val="bg1"/>
              </a:solidFill>
              <a:effectLst>
                <a:outerShdw blurRad="38100" dist="38100" dir="2700000" algn="tl">
                  <a:srgbClr val="C0C0C0"/>
                </a:outerShdw>
              </a:effectLst>
            </a:endParaRPr>
          </a:p>
        </p:txBody>
      </p:sp>
      <p:sp>
        <p:nvSpPr>
          <p:cNvPr id="527372" name="Text Box 12"/>
          <p:cNvSpPr txBox="1">
            <a:spLocks noChangeArrowheads="1"/>
          </p:cNvSpPr>
          <p:nvPr/>
        </p:nvSpPr>
        <p:spPr bwMode="auto">
          <a:xfrm>
            <a:off x="2819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27373" name="Text Box 13"/>
          <p:cNvSpPr txBox="1">
            <a:spLocks noChangeArrowheads="1"/>
          </p:cNvSpPr>
          <p:nvPr/>
        </p:nvSpPr>
        <p:spPr bwMode="auto">
          <a:xfrm>
            <a:off x="48768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a:t>
            </a:r>
            <a:endParaRPr lang="en-US" sz="5400">
              <a:solidFill>
                <a:schemeClr val="bg1"/>
              </a:solidFill>
              <a:effectLst>
                <a:outerShdw blurRad="38100" dist="38100" dir="2700000" algn="tl">
                  <a:srgbClr val="C0C0C0"/>
                </a:outerShdw>
              </a:effectLst>
            </a:endParaRPr>
          </a:p>
        </p:txBody>
      </p:sp>
      <p:sp>
        <p:nvSpPr>
          <p:cNvPr id="527374" name="Text Box 14"/>
          <p:cNvSpPr txBox="1">
            <a:spLocks noChangeArrowheads="1"/>
          </p:cNvSpPr>
          <p:nvPr/>
        </p:nvSpPr>
        <p:spPr bwMode="auto">
          <a:xfrm>
            <a:off x="6248400" y="21336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  - Bb</a:t>
            </a:r>
            <a:endParaRPr lang="en-US" sz="5400">
              <a:solidFill>
                <a:schemeClr val="bg1"/>
              </a:solidFill>
              <a:effectLst>
                <a:outerShdw blurRad="38100" dist="38100" dir="2700000" algn="tl">
                  <a:srgbClr val="C0C0C0"/>
                </a:outerShdw>
              </a:effectLst>
            </a:endParaRPr>
          </a:p>
        </p:txBody>
      </p:sp>
      <p:sp>
        <p:nvSpPr>
          <p:cNvPr id="527375" name="Text Box 15"/>
          <p:cNvSpPr txBox="1">
            <a:spLocks noChangeArrowheads="1"/>
          </p:cNvSpPr>
          <p:nvPr/>
        </p:nvSpPr>
        <p:spPr bwMode="auto">
          <a:xfrm>
            <a:off x="-1662113" y="3352800"/>
            <a:ext cx="10806113"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whatever  you may need</a:t>
            </a:r>
          </a:p>
        </p:txBody>
      </p:sp>
      <p:sp>
        <p:nvSpPr>
          <p:cNvPr id="527376" name="Text Box 16"/>
          <p:cNvSpPr txBox="1">
            <a:spLocks noChangeArrowheads="1"/>
          </p:cNvSpPr>
          <p:nvPr/>
        </p:nvSpPr>
        <p:spPr bwMode="auto">
          <a:xfrm>
            <a:off x="-1662113" y="4267200"/>
            <a:ext cx="10806113"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just reach out and receive</a:t>
            </a:r>
          </a:p>
        </p:txBody>
      </p:sp>
      <p:sp>
        <p:nvSpPr>
          <p:cNvPr id="527377" name="Text Box 17"/>
          <p:cNvSpPr txBox="1">
            <a:spLocks noChangeArrowheads="1"/>
          </p:cNvSpPr>
          <p:nvPr/>
        </p:nvSpPr>
        <p:spPr bwMode="auto">
          <a:xfrm>
            <a:off x="-1662113" y="5181600"/>
            <a:ext cx="10806113"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say, “It’s mine, I take it now</a:t>
            </a:r>
          </a:p>
        </p:txBody>
      </p:sp>
      <p:sp>
        <p:nvSpPr>
          <p:cNvPr id="527378" name="Text Box 18"/>
          <p:cNvSpPr txBox="1">
            <a:spLocks noChangeArrowheads="1"/>
          </p:cNvSpPr>
          <p:nvPr/>
        </p:nvSpPr>
        <p:spPr bwMode="auto">
          <a:xfrm>
            <a:off x="1752600" y="3048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 Eb/G</a:t>
            </a:r>
          </a:p>
        </p:txBody>
      </p:sp>
      <p:sp>
        <p:nvSpPr>
          <p:cNvPr id="527379" name="Text Box 19"/>
          <p:cNvSpPr txBox="1">
            <a:spLocks noChangeArrowheads="1"/>
          </p:cNvSpPr>
          <p:nvPr/>
        </p:nvSpPr>
        <p:spPr bwMode="auto">
          <a:xfrm>
            <a:off x="685800" y="3962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 </a:t>
            </a:r>
          </a:p>
        </p:txBody>
      </p:sp>
      <p:sp>
        <p:nvSpPr>
          <p:cNvPr id="527380" name="Text Box 20"/>
          <p:cNvSpPr txBox="1">
            <a:spLocks noChangeArrowheads="1"/>
          </p:cNvSpPr>
          <p:nvPr/>
        </p:nvSpPr>
        <p:spPr bwMode="auto">
          <a:xfrm>
            <a:off x="54102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27381" name="Text Box 21"/>
          <p:cNvSpPr txBox="1">
            <a:spLocks noChangeArrowheads="1"/>
          </p:cNvSpPr>
          <p:nvPr/>
        </p:nvSpPr>
        <p:spPr bwMode="auto">
          <a:xfrm>
            <a:off x="26670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27382" name="Text Box 22"/>
          <p:cNvSpPr txBox="1">
            <a:spLocks noChangeArrowheads="1"/>
          </p:cNvSpPr>
          <p:nvPr/>
        </p:nvSpPr>
        <p:spPr bwMode="auto">
          <a:xfrm>
            <a:off x="42672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527383" name="Text Box 23"/>
          <p:cNvSpPr txBox="1">
            <a:spLocks noChangeArrowheads="1"/>
          </p:cNvSpPr>
          <p:nvPr/>
        </p:nvSpPr>
        <p:spPr bwMode="auto">
          <a:xfrm>
            <a:off x="5715000" y="38862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  Fm</a:t>
            </a:r>
            <a:endParaRPr lang="en-US" sz="5400">
              <a:solidFill>
                <a:schemeClr val="bg1"/>
              </a:solidFill>
              <a:effectLst>
                <a:outerShdw blurRad="38100" dist="38100" dir="2700000" algn="tl">
                  <a:srgbClr val="C0C0C0"/>
                </a:outerShdw>
              </a:effectLst>
            </a:endParaRPr>
          </a:p>
        </p:txBody>
      </p:sp>
      <p:sp>
        <p:nvSpPr>
          <p:cNvPr id="527384" name="Text Box 24"/>
          <p:cNvSpPr txBox="1">
            <a:spLocks noChangeArrowheads="1"/>
          </p:cNvSpPr>
          <p:nvPr/>
        </p:nvSpPr>
        <p:spPr bwMode="auto">
          <a:xfrm>
            <a:off x="3352800" y="4876800"/>
            <a:ext cx="3733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Eb/Bb- Cm  Fm   Bb Eb</a:t>
            </a:r>
            <a:endParaRPr lang="en-US" sz="5400">
              <a:solidFill>
                <a:schemeClr val="bg1"/>
              </a:solidFill>
              <a:effectLst>
                <a:outerShdw blurRad="38100" dist="38100" dir="2700000" algn="tl">
                  <a:srgbClr val="C0C0C0"/>
                </a:outerShdw>
              </a:effectLst>
            </a:endParaRPr>
          </a:p>
        </p:txBody>
      </p:sp>
      <p:sp>
        <p:nvSpPr>
          <p:cNvPr id="527385" name="Text Box 25"/>
          <p:cNvSpPr txBox="1">
            <a:spLocks noChangeArrowheads="1"/>
          </p:cNvSpPr>
          <p:nvPr/>
        </p:nvSpPr>
        <p:spPr bwMode="auto">
          <a:xfrm>
            <a:off x="419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endParaRPr lang="en-US" sz="5400">
              <a:solidFill>
                <a:schemeClr val="bg1"/>
              </a:solidFill>
              <a:effectLst>
                <a:outerShdw blurRad="38100" dist="38100" dir="2700000" algn="tl">
                  <a:srgbClr val="C0C0C0"/>
                </a:outerShdw>
              </a:effectLst>
            </a:endParaRPr>
          </a:p>
        </p:txBody>
      </p:sp>
      <p:sp>
        <p:nvSpPr>
          <p:cNvPr id="527386" name="Text Box 26"/>
          <p:cNvSpPr txBox="1">
            <a:spLocks noChangeArrowheads="1"/>
          </p:cNvSpPr>
          <p:nvPr/>
        </p:nvSpPr>
        <p:spPr bwMode="auto">
          <a:xfrm>
            <a:off x="6019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 Eb/G</a:t>
            </a:r>
            <a:endParaRPr lang="en-US" sz="5400">
              <a:solidFill>
                <a:schemeClr val="bg1"/>
              </a:solidFill>
              <a:effectLst>
                <a:outerShdw blurRad="38100" dist="38100" dir="2700000" algn="tl">
                  <a:srgbClr val="C0C0C0"/>
                </a:outerShdw>
              </a:effectLst>
            </a:endParaRPr>
          </a:p>
        </p:txBody>
      </p:sp>
      <p:sp>
        <p:nvSpPr>
          <p:cNvPr id="527387" name="Text Box 27"/>
          <p:cNvSpPr txBox="1">
            <a:spLocks noChangeArrowheads="1"/>
          </p:cNvSpPr>
          <p:nvPr/>
        </p:nvSpPr>
        <p:spPr bwMode="auto">
          <a:xfrm>
            <a:off x="7848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Worship the King   Worship the King </a:t>
            </a:r>
          </a:p>
        </p:txBody>
      </p:sp>
      <p:sp>
        <p:nvSpPr>
          <p:cNvPr id="528387" name="Text Box 3"/>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magnify His Name</a:t>
            </a:r>
          </a:p>
        </p:txBody>
      </p:sp>
      <p:sp>
        <p:nvSpPr>
          <p:cNvPr id="528388" name="Text Box 4"/>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are in His presence</a:t>
            </a:r>
          </a:p>
        </p:txBody>
      </p:sp>
      <p:sp>
        <p:nvSpPr>
          <p:cNvPr id="528389" name="Text Box 5"/>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Glory fills this place</a:t>
            </a:r>
          </a:p>
        </p:txBody>
      </p:sp>
      <p:sp>
        <p:nvSpPr>
          <p:cNvPr id="528390" name="Text Box 6"/>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we seek His face</a:t>
            </a:r>
          </a:p>
        </p:txBody>
      </p:sp>
      <p:sp>
        <p:nvSpPr>
          <p:cNvPr id="528391" name="Text Box 7"/>
          <p:cNvSpPr txBox="1">
            <a:spLocks noChangeArrowheads="1"/>
          </p:cNvSpPr>
          <p:nvPr/>
        </p:nvSpPr>
        <p:spPr bwMode="auto">
          <a:xfrm>
            <a:off x="0" y="6034088"/>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worship the King</a:t>
            </a:r>
          </a:p>
        </p:txBody>
      </p:sp>
      <p:sp>
        <p:nvSpPr>
          <p:cNvPr id="528420" name="Text Box 36"/>
          <p:cNvSpPr txBox="1">
            <a:spLocks noChangeArrowheads="1"/>
          </p:cNvSpPr>
          <p:nvPr/>
        </p:nvSpPr>
        <p:spPr bwMode="auto">
          <a:xfrm>
            <a:off x="1066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28421" name="Text Box 37"/>
          <p:cNvSpPr txBox="1">
            <a:spLocks noChangeArrowheads="1"/>
          </p:cNvSpPr>
          <p:nvPr/>
        </p:nvSpPr>
        <p:spPr bwMode="auto">
          <a:xfrm>
            <a:off x="5257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endParaRPr lang="en-US" sz="5400">
              <a:solidFill>
                <a:schemeClr val="bg1"/>
              </a:solidFill>
              <a:effectLst>
                <a:outerShdw blurRad="38100" dist="38100" dir="2700000" algn="tl">
                  <a:srgbClr val="C0C0C0"/>
                </a:outerShdw>
              </a:effectLst>
            </a:endParaRPr>
          </a:p>
        </p:txBody>
      </p:sp>
      <p:sp>
        <p:nvSpPr>
          <p:cNvPr id="528422" name="Text Box 38"/>
          <p:cNvSpPr txBox="1">
            <a:spLocks noChangeArrowheads="1"/>
          </p:cNvSpPr>
          <p:nvPr/>
        </p:nvSpPr>
        <p:spPr bwMode="auto">
          <a:xfrm>
            <a:off x="23622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528423" name="Text Box 39"/>
          <p:cNvSpPr txBox="1">
            <a:spLocks noChangeArrowheads="1"/>
          </p:cNvSpPr>
          <p:nvPr/>
        </p:nvSpPr>
        <p:spPr bwMode="auto">
          <a:xfrm>
            <a:off x="31242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endParaRPr lang="en-US" sz="5400">
              <a:solidFill>
                <a:schemeClr val="bg1"/>
              </a:solidFill>
              <a:effectLst>
                <a:outerShdw blurRad="38100" dist="38100" dir="2700000" algn="tl">
                  <a:srgbClr val="C0C0C0"/>
                </a:outerShdw>
              </a:effectLst>
            </a:endParaRPr>
          </a:p>
        </p:txBody>
      </p:sp>
      <p:sp>
        <p:nvSpPr>
          <p:cNvPr id="528425" name="Text Box 41"/>
          <p:cNvSpPr txBox="1">
            <a:spLocks noChangeArrowheads="1"/>
          </p:cNvSpPr>
          <p:nvPr/>
        </p:nvSpPr>
        <p:spPr bwMode="auto">
          <a:xfrm>
            <a:off x="2514600" y="3657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28426" name="Text Box 42"/>
          <p:cNvSpPr txBox="1">
            <a:spLocks noChangeArrowheads="1"/>
          </p:cNvSpPr>
          <p:nvPr/>
        </p:nvSpPr>
        <p:spPr bwMode="auto">
          <a:xfrm>
            <a:off x="28194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endParaRPr lang="en-US" sz="5400">
              <a:solidFill>
                <a:schemeClr val="bg1"/>
              </a:solidFill>
              <a:effectLst>
                <a:outerShdw blurRad="38100" dist="38100" dir="2700000" algn="tl">
                  <a:srgbClr val="C0C0C0"/>
                </a:outerShdw>
              </a:effectLst>
            </a:endParaRPr>
          </a:p>
        </p:txBody>
      </p:sp>
      <p:sp>
        <p:nvSpPr>
          <p:cNvPr id="528428" name="Text Box 44"/>
          <p:cNvSpPr txBox="1">
            <a:spLocks noChangeArrowheads="1"/>
          </p:cNvSpPr>
          <p:nvPr/>
        </p:nvSpPr>
        <p:spPr bwMode="auto">
          <a:xfrm>
            <a:off x="39624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528429" name="Text Box 45"/>
          <p:cNvSpPr txBox="1">
            <a:spLocks noChangeArrowheads="1"/>
          </p:cNvSpPr>
          <p:nvPr/>
        </p:nvSpPr>
        <p:spPr bwMode="auto">
          <a:xfrm>
            <a:off x="47244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endParaRPr lang="en-US" sz="5400">
              <a:solidFill>
                <a:schemeClr val="bg1"/>
              </a:solidFill>
              <a:effectLst>
                <a:outerShdw blurRad="38100" dist="38100" dir="2700000" algn="tl">
                  <a:srgbClr val="C0C0C0"/>
                </a:outerShdw>
              </a:effectLst>
            </a:endParaRPr>
          </a:p>
        </p:txBody>
      </p:sp>
      <p:sp>
        <p:nvSpPr>
          <p:cNvPr id="528430" name="Text Box 46"/>
          <p:cNvSpPr txBox="1">
            <a:spLocks noChangeArrowheads="1"/>
          </p:cNvSpPr>
          <p:nvPr/>
        </p:nvSpPr>
        <p:spPr bwMode="auto">
          <a:xfrm>
            <a:off x="6019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28431" name="Text Box 47"/>
          <p:cNvSpPr txBox="1">
            <a:spLocks noChangeArrowheads="1"/>
          </p:cNvSpPr>
          <p:nvPr/>
        </p:nvSpPr>
        <p:spPr bwMode="auto">
          <a:xfrm>
            <a:off x="2057400" y="563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Cm/Bb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Worship the King   Worship the King </a:t>
            </a:r>
          </a:p>
        </p:txBody>
      </p:sp>
      <p:sp>
        <p:nvSpPr>
          <p:cNvPr id="529411" name="Text Box 3"/>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magnify His Name</a:t>
            </a:r>
          </a:p>
        </p:txBody>
      </p:sp>
      <p:sp>
        <p:nvSpPr>
          <p:cNvPr id="529412" name="Text Box 4"/>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are in His presence</a:t>
            </a:r>
          </a:p>
        </p:txBody>
      </p:sp>
      <p:sp>
        <p:nvSpPr>
          <p:cNvPr id="529413" name="Text Box 5"/>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Glory fills this place</a:t>
            </a:r>
          </a:p>
        </p:txBody>
      </p:sp>
      <p:sp>
        <p:nvSpPr>
          <p:cNvPr id="529414" name="Text Box 6"/>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we seek His face</a:t>
            </a:r>
          </a:p>
        </p:txBody>
      </p:sp>
      <p:sp>
        <p:nvSpPr>
          <p:cNvPr id="529415" name="Text Box 7"/>
          <p:cNvSpPr txBox="1">
            <a:spLocks noChangeArrowheads="1"/>
          </p:cNvSpPr>
          <p:nvPr/>
        </p:nvSpPr>
        <p:spPr bwMode="auto">
          <a:xfrm>
            <a:off x="0" y="6034088"/>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worship the King</a:t>
            </a:r>
          </a:p>
        </p:txBody>
      </p:sp>
      <p:sp>
        <p:nvSpPr>
          <p:cNvPr id="529416" name="Text Box 8"/>
          <p:cNvSpPr txBox="1">
            <a:spLocks noChangeArrowheads="1"/>
          </p:cNvSpPr>
          <p:nvPr/>
        </p:nvSpPr>
        <p:spPr bwMode="auto">
          <a:xfrm>
            <a:off x="1066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29417" name="Text Box 9"/>
          <p:cNvSpPr txBox="1">
            <a:spLocks noChangeArrowheads="1"/>
          </p:cNvSpPr>
          <p:nvPr/>
        </p:nvSpPr>
        <p:spPr bwMode="auto">
          <a:xfrm>
            <a:off x="5257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529418" name="Text Box 10"/>
          <p:cNvSpPr txBox="1">
            <a:spLocks noChangeArrowheads="1"/>
          </p:cNvSpPr>
          <p:nvPr/>
        </p:nvSpPr>
        <p:spPr bwMode="auto">
          <a:xfrm>
            <a:off x="23622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29419" name="Text Box 11"/>
          <p:cNvSpPr txBox="1">
            <a:spLocks noChangeArrowheads="1"/>
          </p:cNvSpPr>
          <p:nvPr/>
        </p:nvSpPr>
        <p:spPr bwMode="auto">
          <a:xfrm>
            <a:off x="31242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29421" name="Text Box 13"/>
          <p:cNvSpPr txBox="1">
            <a:spLocks noChangeArrowheads="1"/>
          </p:cNvSpPr>
          <p:nvPr/>
        </p:nvSpPr>
        <p:spPr bwMode="auto">
          <a:xfrm>
            <a:off x="2514600" y="3657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29422" name="Text Box 14"/>
          <p:cNvSpPr txBox="1">
            <a:spLocks noChangeArrowheads="1"/>
          </p:cNvSpPr>
          <p:nvPr/>
        </p:nvSpPr>
        <p:spPr bwMode="auto">
          <a:xfrm>
            <a:off x="28194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529423" name="Text Box 15"/>
          <p:cNvSpPr txBox="1">
            <a:spLocks noChangeArrowheads="1"/>
          </p:cNvSpPr>
          <p:nvPr/>
        </p:nvSpPr>
        <p:spPr bwMode="auto">
          <a:xfrm>
            <a:off x="39624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29424" name="Text Box 16"/>
          <p:cNvSpPr txBox="1">
            <a:spLocks noChangeArrowheads="1"/>
          </p:cNvSpPr>
          <p:nvPr/>
        </p:nvSpPr>
        <p:spPr bwMode="auto">
          <a:xfrm>
            <a:off x="47244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29425" name="Text Box 17"/>
          <p:cNvSpPr txBox="1">
            <a:spLocks noChangeArrowheads="1"/>
          </p:cNvSpPr>
          <p:nvPr/>
        </p:nvSpPr>
        <p:spPr bwMode="auto">
          <a:xfrm>
            <a:off x="6019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29426" name="Text Box 18"/>
          <p:cNvSpPr txBox="1">
            <a:spLocks noChangeArrowheads="1"/>
          </p:cNvSpPr>
          <p:nvPr/>
        </p:nvSpPr>
        <p:spPr bwMode="auto">
          <a:xfrm>
            <a:off x="2057400" y="563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Dm/C</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40" name="Text Box 8"/>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Worship the King   Worship the King </a:t>
            </a:r>
          </a:p>
        </p:txBody>
      </p:sp>
      <p:sp>
        <p:nvSpPr>
          <p:cNvPr id="530441" name="Text Box 9"/>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magnify His Name</a:t>
            </a:r>
          </a:p>
        </p:txBody>
      </p:sp>
      <p:sp>
        <p:nvSpPr>
          <p:cNvPr id="530442" name="Text Box 10"/>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are in His presence</a:t>
            </a:r>
          </a:p>
        </p:txBody>
      </p:sp>
      <p:sp>
        <p:nvSpPr>
          <p:cNvPr id="530443" name="Text Box 11"/>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Glory fills this place</a:t>
            </a:r>
          </a:p>
        </p:txBody>
      </p:sp>
      <p:sp>
        <p:nvSpPr>
          <p:cNvPr id="530444" name="Text Box 12"/>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we seek His face</a:t>
            </a:r>
          </a:p>
        </p:txBody>
      </p:sp>
      <p:sp>
        <p:nvSpPr>
          <p:cNvPr id="530445" name="Text Box 13"/>
          <p:cNvSpPr txBox="1">
            <a:spLocks noChangeArrowheads="1"/>
          </p:cNvSpPr>
          <p:nvPr/>
        </p:nvSpPr>
        <p:spPr bwMode="auto">
          <a:xfrm>
            <a:off x="0" y="6034088"/>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worship the King</a:t>
            </a:r>
          </a:p>
        </p:txBody>
      </p:sp>
      <p:sp>
        <p:nvSpPr>
          <p:cNvPr id="530446" name="Text Box 14"/>
          <p:cNvSpPr txBox="1">
            <a:spLocks noChangeArrowheads="1"/>
          </p:cNvSpPr>
          <p:nvPr/>
        </p:nvSpPr>
        <p:spPr bwMode="auto">
          <a:xfrm>
            <a:off x="1066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530447" name="Text Box 15"/>
          <p:cNvSpPr txBox="1">
            <a:spLocks noChangeArrowheads="1"/>
          </p:cNvSpPr>
          <p:nvPr/>
        </p:nvSpPr>
        <p:spPr bwMode="auto">
          <a:xfrm>
            <a:off x="5257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530448" name="Text Box 16"/>
          <p:cNvSpPr txBox="1">
            <a:spLocks noChangeArrowheads="1"/>
          </p:cNvSpPr>
          <p:nvPr/>
        </p:nvSpPr>
        <p:spPr bwMode="auto">
          <a:xfrm>
            <a:off x="23622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30449" name="Text Box 17"/>
          <p:cNvSpPr txBox="1">
            <a:spLocks noChangeArrowheads="1"/>
          </p:cNvSpPr>
          <p:nvPr/>
        </p:nvSpPr>
        <p:spPr bwMode="auto">
          <a:xfrm>
            <a:off x="31242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530450" name="Text Box 18"/>
          <p:cNvSpPr txBox="1">
            <a:spLocks noChangeArrowheads="1"/>
          </p:cNvSpPr>
          <p:nvPr/>
        </p:nvSpPr>
        <p:spPr bwMode="auto">
          <a:xfrm>
            <a:off x="2514600" y="3657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530451" name="Text Box 19"/>
          <p:cNvSpPr txBox="1">
            <a:spLocks noChangeArrowheads="1"/>
          </p:cNvSpPr>
          <p:nvPr/>
        </p:nvSpPr>
        <p:spPr bwMode="auto">
          <a:xfrm>
            <a:off x="28194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530452" name="Text Box 20"/>
          <p:cNvSpPr txBox="1">
            <a:spLocks noChangeArrowheads="1"/>
          </p:cNvSpPr>
          <p:nvPr/>
        </p:nvSpPr>
        <p:spPr bwMode="auto">
          <a:xfrm>
            <a:off x="39624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30453" name="Text Box 21"/>
          <p:cNvSpPr txBox="1">
            <a:spLocks noChangeArrowheads="1"/>
          </p:cNvSpPr>
          <p:nvPr/>
        </p:nvSpPr>
        <p:spPr bwMode="auto">
          <a:xfrm>
            <a:off x="47244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530454" name="Text Box 22"/>
          <p:cNvSpPr txBox="1">
            <a:spLocks noChangeArrowheads="1"/>
          </p:cNvSpPr>
          <p:nvPr/>
        </p:nvSpPr>
        <p:spPr bwMode="auto">
          <a:xfrm>
            <a:off x="6019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530455" name="Text Box 23"/>
          <p:cNvSpPr txBox="1">
            <a:spLocks noChangeArrowheads="1"/>
          </p:cNvSpPr>
          <p:nvPr/>
        </p:nvSpPr>
        <p:spPr bwMode="auto">
          <a:xfrm>
            <a:off x="2057400" y="563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Worship the King   Worship the King </a:t>
            </a:r>
          </a:p>
        </p:txBody>
      </p:sp>
      <p:sp>
        <p:nvSpPr>
          <p:cNvPr id="531459" name="Text Box 3"/>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magnify His Name</a:t>
            </a:r>
          </a:p>
        </p:txBody>
      </p:sp>
      <p:sp>
        <p:nvSpPr>
          <p:cNvPr id="531460" name="Text Box 4"/>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are in His presence</a:t>
            </a:r>
          </a:p>
        </p:txBody>
      </p:sp>
      <p:sp>
        <p:nvSpPr>
          <p:cNvPr id="531461" name="Text Box 5"/>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Glory fills this place</a:t>
            </a:r>
          </a:p>
        </p:txBody>
      </p:sp>
      <p:sp>
        <p:nvSpPr>
          <p:cNvPr id="531462" name="Text Box 6"/>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we seek His face</a:t>
            </a:r>
          </a:p>
        </p:txBody>
      </p:sp>
      <p:sp>
        <p:nvSpPr>
          <p:cNvPr id="531463" name="Text Box 7"/>
          <p:cNvSpPr txBox="1">
            <a:spLocks noChangeArrowheads="1"/>
          </p:cNvSpPr>
          <p:nvPr/>
        </p:nvSpPr>
        <p:spPr bwMode="auto">
          <a:xfrm>
            <a:off x="0" y="6034088"/>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worship the 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0" y="304800"/>
            <a:ext cx="9144000" cy="1127125"/>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Drinkin’ up the wine, Drinking up the Holy Ghost wine</a:t>
            </a:r>
          </a:p>
        </p:txBody>
      </p:sp>
      <p:sp>
        <p:nvSpPr>
          <p:cNvPr id="139267" name="Text Box 3"/>
          <p:cNvSpPr txBox="1">
            <a:spLocks noChangeArrowheads="1"/>
          </p:cNvSpPr>
          <p:nvPr/>
        </p:nvSpPr>
        <p:spPr bwMode="auto">
          <a:xfrm>
            <a:off x="0" y="1219200"/>
            <a:ext cx="9144000" cy="1127125"/>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Drinkin’ up the wine, Drinking up the Holy Ghost wine</a:t>
            </a:r>
          </a:p>
        </p:txBody>
      </p:sp>
      <p:sp>
        <p:nvSpPr>
          <p:cNvPr id="139268" name="Text Box 4"/>
          <p:cNvSpPr txBox="1">
            <a:spLocks noChangeArrowheads="1"/>
          </p:cNvSpPr>
          <p:nvPr/>
        </p:nvSpPr>
        <p:spPr bwMode="auto">
          <a:xfrm>
            <a:off x="0" y="2514600"/>
            <a:ext cx="9144000" cy="1127125"/>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Drinkin’ up the wine, Drinking up the Holy Ghost wine</a:t>
            </a:r>
          </a:p>
        </p:txBody>
      </p:sp>
      <p:sp>
        <p:nvSpPr>
          <p:cNvPr id="139269" name="Text Box 5"/>
          <p:cNvSpPr txBox="1">
            <a:spLocks noChangeArrowheads="1"/>
          </p:cNvSpPr>
          <p:nvPr/>
        </p:nvSpPr>
        <p:spPr bwMode="auto">
          <a:xfrm>
            <a:off x="0" y="36576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Drink children drink, drink children drink</a:t>
            </a:r>
          </a:p>
        </p:txBody>
      </p:sp>
      <p:sp>
        <p:nvSpPr>
          <p:cNvPr id="139270" name="Text Box 6"/>
          <p:cNvSpPr txBox="1">
            <a:spLocks noChangeArrowheads="1"/>
          </p:cNvSpPr>
          <p:nvPr/>
        </p:nvSpPr>
        <p:spPr bwMode="auto">
          <a:xfrm>
            <a:off x="0" y="45720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Drink children drink, drink children drink</a:t>
            </a:r>
          </a:p>
        </p:txBody>
      </p:sp>
      <p:sp>
        <p:nvSpPr>
          <p:cNvPr id="139271" name="Text Box 7"/>
          <p:cNvSpPr txBox="1">
            <a:spLocks noChangeArrowheads="1"/>
          </p:cNvSpPr>
          <p:nvPr/>
        </p:nvSpPr>
        <p:spPr bwMode="auto">
          <a:xfrm>
            <a:off x="0" y="5334000"/>
            <a:ext cx="9144000" cy="1127125"/>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Drinkin’ up the wine, Drinking up the Holy Ghost wine</a:t>
            </a:r>
          </a:p>
        </p:txBody>
      </p:sp>
      <p:sp>
        <p:nvSpPr>
          <p:cNvPr id="139272" name="Text Box 8"/>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9273" name="Text Box 9"/>
          <p:cNvSpPr txBox="1">
            <a:spLocks noChangeArrowheads="1"/>
          </p:cNvSpPr>
          <p:nvPr/>
        </p:nvSpPr>
        <p:spPr bwMode="auto">
          <a:xfrm>
            <a:off x="3810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9274" name="Text Box 10"/>
          <p:cNvSpPr txBox="1">
            <a:spLocks noChangeArrowheads="1"/>
          </p:cNvSpPr>
          <p:nvPr/>
        </p:nvSpPr>
        <p:spPr bwMode="auto">
          <a:xfrm>
            <a:off x="3124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9275" name="Text Box 11"/>
          <p:cNvSpPr txBox="1">
            <a:spLocks noChangeArrowheads="1"/>
          </p:cNvSpPr>
          <p:nvPr/>
        </p:nvSpPr>
        <p:spPr bwMode="auto">
          <a:xfrm>
            <a:off x="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139276" name="Text Box 12"/>
          <p:cNvSpPr txBox="1">
            <a:spLocks noChangeArrowheads="1"/>
          </p:cNvSpPr>
          <p:nvPr/>
        </p:nvSpPr>
        <p:spPr bwMode="auto">
          <a:xfrm>
            <a:off x="3962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9277" name="Text Box 13"/>
          <p:cNvSpPr txBox="1">
            <a:spLocks noChangeArrowheads="1"/>
          </p:cNvSpPr>
          <p:nvPr/>
        </p:nvSpPr>
        <p:spPr bwMode="auto">
          <a:xfrm>
            <a:off x="32004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9278" name="Text Box 14"/>
          <p:cNvSpPr txBox="1">
            <a:spLocks noChangeArrowheads="1"/>
          </p:cNvSpPr>
          <p:nvPr/>
        </p:nvSpPr>
        <p:spPr bwMode="auto">
          <a:xfrm>
            <a:off x="762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9279" name="Text Box 15"/>
          <p:cNvSpPr txBox="1">
            <a:spLocks noChangeArrowheads="1"/>
          </p:cNvSpPr>
          <p:nvPr/>
        </p:nvSpPr>
        <p:spPr bwMode="auto">
          <a:xfrm>
            <a:off x="50292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9280" name="Text Box 16"/>
          <p:cNvSpPr txBox="1">
            <a:spLocks noChangeArrowheads="1"/>
          </p:cNvSpPr>
          <p:nvPr/>
        </p:nvSpPr>
        <p:spPr bwMode="auto">
          <a:xfrm>
            <a:off x="9906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9281" name="Text Box 17"/>
          <p:cNvSpPr txBox="1">
            <a:spLocks noChangeArrowheads="1"/>
          </p:cNvSpPr>
          <p:nvPr/>
        </p:nvSpPr>
        <p:spPr bwMode="auto">
          <a:xfrm>
            <a:off x="47244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39282" name="Text Box 18"/>
          <p:cNvSpPr txBox="1">
            <a:spLocks noChangeArrowheads="1"/>
          </p:cNvSpPr>
          <p:nvPr/>
        </p:nvSpPr>
        <p:spPr bwMode="auto">
          <a:xfrm>
            <a:off x="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p>
        </p:txBody>
      </p:sp>
      <p:sp>
        <p:nvSpPr>
          <p:cNvPr id="139283" name="Text Box 19"/>
          <p:cNvSpPr txBox="1">
            <a:spLocks noChangeArrowheads="1"/>
          </p:cNvSpPr>
          <p:nvPr/>
        </p:nvSpPr>
        <p:spPr bwMode="auto">
          <a:xfrm>
            <a:off x="43434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39284" name="Text Box 20"/>
          <p:cNvSpPr txBox="1">
            <a:spLocks noChangeArrowheads="1"/>
          </p:cNvSpPr>
          <p:nvPr/>
        </p:nvSpPr>
        <p:spPr bwMode="auto">
          <a:xfrm>
            <a:off x="3124200" y="594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need You more</a:t>
            </a:r>
          </a:p>
        </p:txBody>
      </p:sp>
      <p:sp>
        <p:nvSpPr>
          <p:cNvPr id="532483"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102</a:t>
            </a:r>
            <a:endParaRPr lang="en-US" b="1">
              <a:solidFill>
                <a:srgbClr val="FF0000"/>
              </a:solidFill>
              <a:effectLst>
                <a:outerShdw blurRad="38100" dist="38100" dir="2700000" algn="tl">
                  <a:srgbClr val="C0C0C0"/>
                </a:outerShdw>
              </a:effectLst>
            </a:endParaRPr>
          </a:p>
        </p:txBody>
      </p:sp>
      <p:sp>
        <p:nvSpPr>
          <p:cNvPr id="532484" name="Text Box 4"/>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More than yesterday</a:t>
            </a:r>
          </a:p>
        </p:txBody>
      </p:sp>
      <p:sp>
        <p:nvSpPr>
          <p:cNvPr id="532485" name="Text Box 5"/>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need You more</a:t>
            </a:r>
          </a:p>
        </p:txBody>
      </p:sp>
      <p:sp>
        <p:nvSpPr>
          <p:cNvPr id="532486" name="Text Box 6"/>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More than words can say</a:t>
            </a:r>
          </a:p>
        </p:txBody>
      </p:sp>
      <p:sp>
        <p:nvSpPr>
          <p:cNvPr id="532487" name="Text Box 7"/>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need You more</a:t>
            </a:r>
          </a:p>
        </p:txBody>
      </p:sp>
      <p:sp>
        <p:nvSpPr>
          <p:cNvPr id="532488" name="Text Box 8"/>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Than ever before</a:t>
            </a:r>
          </a:p>
        </p:txBody>
      </p:sp>
      <p:sp>
        <p:nvSpPr>
          <p:cNvPr id="532489" name="Text Box 9"/>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need You more, I need You more</a:t>
            </a:r>
          </a:p>
        </p:txBody>
      </p:sp>
      <p:sp>
        <p:nvSpPr>
          <p:cNvPr id="532490" name="Text Box 10"/>
          <p:cNvSpPr txBox="1">
            <a:spLocks noChangeArrowheads="1"/>
          </p:cNvSpPr>
          <p:nvPr/>
        </p:nvSpPr>
        <p:spPr bwMode="auto">
          <a:xfrm>
            <a:off x="1600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532491" name="Text Box 11"/>
          <p:cNvSpPr txBox="1">
            <a:spLocks noChangeArrowheads="1"/>
          </p:cNvSpPr>
          <p:nvPr/>
        </p:nvSpPr>
        <p:spPr bwMode="auto">
          <a:xfrm>
            <a:off x="510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a:t>
            </a:r>
          </a:p>
        </p:txBody>
      </p:sp>
      <p:sp>
        <p:nvSpPr>
          <p:cNvPr id="532492" name="Text Box 12"/>
          <p:cNvSpPr txBox="1">
            <a:spLocks noChangeArrowheads="1"/>
          </p:cNvSpPr>
          <p:nvPr/>
        </p:nvSpPr>
        <p:spPr bwMode="auto">
          <a:xfrm>
            <a:off x="27432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532493" name="Text Box 13"/>
          <p:cNvSpPr txBox="1">
            <a:spLocks noChangeArrowheads="1"/>
          </p:cNvSpPr>
          <p:nvPr/>
        </p:nvSpPr>
        <p:spPr bwMode="auto">
          <a:xfrm>
            <a:off x="51054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32494" name="Text Box 14"/>
          <p:cNvSpPr txBox="1">
            <a:spLocks noChangeArrowheads="1"/>
          </p:cNvSpPr>
          <p:nvPr/>
        </p:nvSpPr>
        <p:spPr bwMode="auto">
          <a:xfrm>
            <a:off x="23622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32495" name="Text Box 15"/>
          <p:cNvSpPr txBox="1">
            <a:spLocks noChangeArrowheads="1"/>
          </p:cNvSpPr>
          <p:nvPr/>
        </p:nvSpPr>
        <p:spPr bwMode="auto">
          <a:xfrm>
            <a:off x="60960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32496" name="Text Box 16"/>
          <p:cNvSpPr txBox="1">
            <a:spLocks noChangeArrowheads="1"/>
          </p:cNvSpPr>
          <p:nvPr/>
        </p:nvSpPr>
        <p:spPr bwMode="auto">
          <a:xfrm>
            <a:off x="3200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532497" name="Text Box 17"/>
          <p:cNvSpPr txBox="1">
            <a:spLocks noChangeArrowheads="1"/>
          </p:cNvSpPr>
          <p:nvPr/>
        </p:nvSpPr>
        <p:spPr bwMode="auto">
          <a:xfrm>
            <a:off x="5105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32498" name="Text Box 18"/>
          <p:cNvSpPr txBox="1">
            <a:spLocks noChangeArrowheads="1"/>
          </p:cNvSpPr>
          <p:nvPr/>
        </p:nvSpPr>
        <p:spPr bwMode="auto">
          <a:xfrm>
            <a:off x="38100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Ab6</a:t>
            </a:r>
          </a:p>
        </p:txBody>
      </p:sp>
      <p:sp>
        <p:nvSpPr>
          <p:cNvPr id="532499" name="Text Box 19"/>
          <p:cNvSpPr txBox="1">
            <a:spLocks noChangeArrowheads="1"/>
          </p:cNvSpPr>
          <p:nvPr/>
        </p:nvSpPr>
        <p:spPr bwMode="auto">
          <a:xfrm>
            <a:off x="52578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532500" name="Text Box 20"/>
          <p:cNvSpPr txBox="1">
            <a:spLocks noChangeArrowheads="1"/>
          </p:cNvSpPr>
          <p:nvPr/>
        </p:nvSpPr>
        <p:spPr bwMode="auto">
          <a:xfrm>
            <a:off x="3200400" y="556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532501" name="Text Box 21"/>
          <p:cNvSpPr txBox="1">
            <a:spLocks noChangeArrowheads="1"/>
          </p:cNvSpPr>
          <p:nvPr/>
        </p:nvSpPr>
        <p:spPr bwMode="auto">
          <a:xfrm>
            <a:off x="44196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p>
        </p:txBody>
      </p:sp>
      <p:sp>
        <p:nvSpPr>
          <p:cNvPr id="532502" name="Text Box 22"/>
          <p:cNvSpPr txBox="1">
            <a:spLocks noChangeArrowheads="1"/>
          </p:cNvSpPr>
          <p:nvPr/>
        </p:nvSpPr>
        <p:spPr bwMode="auto">
          <a:xfrm>
            <a:off x="69342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More than the air I breathe</a:t>
            </a:r>
          </a:p>
        </p:txBody>
      </p:sp>
      <p:sp>
        <p:nvSpPr>
          <p:cNvPr id="533507"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103</a:t>
            </a:r>
            <a:endParaRPr lang="en-US" b="1">
              <a:solidFill>
                <a:srgbClr val="FF0000"/>
              </a:solidFill>
              <a:effectLst>
                <a:outerShdw blurRad="38100" dist="38100" dir="2700000" algn="tl">
                  <a:srgbClr val="C0C0C0"/>
                </a:outerShdw>
              </a:effectLst>
            </a:endParaRPr>
          </a:p>
        </p:txBody>
      </p:sp>
      <p:sp>
        <p:nvSpPr>
          <p:cNvPr id="533508" name="Text Box 4"/>
          <p:cNvSpPr txBox="1">
            <a:spLocks noChangeArrowheads="1"/>
          </p:cNvSpPr>
          <p:nvPr/>
        </p:nvSpPr>
        <p:spPr bwMode="auto">
          <a:xfrm>
            <a:off x="21336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33509" name="Text Box 5"/>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More than the song I sing</a:t>
            </a:r>
          </a:p>
        </p:txBody>
      </p:sp>
      <p:sp>
        <p:nvSpPr>
          <p:cNvPr id="533510" name="Text Box 6"/>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More than the next heartbeat</a:t>
            </a:r>
          </a:p>
        </p:txBody>
      </p:sp>
      <p:sp>
        <p:nvSpPr>
          <p:cNvPr id="533511" name="Text Box 7"/>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More than anything and Lord as time goes by</a:t>
            </a:r>
          </a:p>
        </p:txBody>
      </p:sp>
      <p:sp>
        <p:nvSpPr>
          <p:cNvPr id="533512" name="Text Box 8"/>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be by Your side</a:t>
            </a:r>
          </a:p>
        </p:txBody>
      </p:sp>
      <p:sp>
        <p:nvSpPr>
          <p:cNvPr id="533513" name="Text Box 9"/>
          <p:cNvSpPr txBox="1">
            <a:spLocks noChangeArrowheads="1"/>
          </p:cNvSpPr>
          <p:nvPr/>
        </p:nvSpPr>
        <p:spPr bwMode="auto">
          <a:xfrm>
            <a:off x="0" y="533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Cause I never want to go back to my old life</a:t>
            </a:r>
          </a:p>
        </p:txBody>
      </p:sp>
      <p:sp>
        <p:nvSpPr>
          <p:cNvPr id="533514" name="Text Box 10"/>
          <p:cNvSpPr txBox="1">
            <a:spLocks noChangeArrowheads="1"/>
          </p:cNvSpPr>
          <p:nvPr/>
        </p:nvSpPr>
        <p:spPr bwMode="auto">
          <a:xfrm>
            <a:off x="4648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533515" name="Text Box 11"/>
          <p:cNvSpPr txBox="1">
            <a:spLocks noChangeArrowheads="1"/>
          </p:cNvSpPr>
          <p:nvPr/>
        </p:nvSpPr>
        <p:spPr bwMode="auto">
          <a:xfrm>
            <a:off x="47244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33516" name="Text Box 12"/>
          <p:cNvSpPr txBox="1">
            <a:spLocks noChangeArrowheads="1"/>
          </p:cNvSpPr>
          <p:nvPr/>
        </p:nvSpPr>
        <p:spPr bwMode="auto">
          <a:xfrm>
            <a:off x="60198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33517" name="Text Box 13"/>
          <p:cNvSpPr txBox="1">
            <a:spLocks noChangeArrowheads="1"/>
          </p:cNvSpPr>
          <p:nvPr/>
        </p:nvSpPr>
        <p:spPr bwMode="auto">
          <a:xfrm>
            <a:off x="16764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33518" name="Text Box 14"/>
          <p:cNvSpPr txBox="1">
            <a:spLocks noChangeArrowheads="1"/>
          </p:cNvSpPr>
          <p:nvPr/>
        </p:nvSpPr>
        <p:spPr bwMode="auto">
          <a:xfrm>
            <a:off x="44958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533519" name="Text Box 15"/>
          <p:cNvSpPr txBox="1">
            <a:spLocks noChangeArrowheads="1"/>
          </p:cNvSpPr>
          <p:nvPr/>
        </p:nvSpPr>
        <p:spPr bwMode="auto">
          <a:xfrm>
            <a:off x="457200" y="2667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Fm/Eb</a:t>
            </a:r>
          </a:p>
        </p:txBody>
      </p:sp>
      <p:sp>
        <p:nvSpPr>
          <p:cNvPr id="533520" name="Text Box 16"/>
          <p:cNvSpPr txBox="1">
            <a:spLocks noChangeArrowheads="1"/>
          </p:cNvSpPr>
          <p:nvPr/>
        </p:nvSpPr>
        <p:spPr bwMode="auto">
          <a:xfrm>
            <a:off x="26670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533521" name="Text Box 17"/>
          <p:cNvSpPr txBox="1">
            <a:spLocks noChangeArrowheads="1"/>
          </p:cNvSpPr>
          <p:nvPr/>
        </p:nvSpPr>
        <p:spPr bwMode="auto">
          <a:xfrm>
            <a:off x="48768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33522" name="Text Box 18"/>
          <p:cNvSpPr txBox="1">
            <a:spLocks noChangeArrowheads="1"/>
          </p:cNvSpPr>
          <p:nvPr/>
        </p:nvSpPr>
        <p:spPr bwMode="auto">
          <a:xfrm>
            <a:off x="67818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533523" name="Text Box 19"/>
          <p:cNvSpPr txBox="1">
            <a:spLocks noChangeArrowheads="1"/>
          </p:cNvSpPr>
          <p:nvPr/>
        </p:nvSpPr>
        <p:spPr bwMode="auto">
          <a:xfrm>
            <a:off x="38862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33524" name="Text Box 20"/>
          <p:cNvSpPr txBox="1">
            <a:spLocks noChangeArrowheads="1"/>
          </p:cNvSpPr>
          <p:nvPr/>
        </p:nvSpPr>
        <p:spPr bwMode="auto">
          <a:xfrm>
            <a:off x="55626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33525" name="Text Box 21"/>
          <p:cNvSpPr txBox="1">
            <a:spLocks noChangeArrowheads="1"/>
          </p:cNvSpPr>
          <p:nvPr/>
        </p:nvSpPr>
        <p:spPr bwMode="auto">
          <a:xfrm>
            <a:off x="20574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533526" name="Text Box 22"/>
          <p:cNvSpPr txBox="1">
            <a:spLocks noChangeArrowheads="1"/>
          </p:cNvSpPr>
          <p:nvPr/>
        </p:nvSpPr>
        <p:spPr bwMode="auto">
          <a:xfrm>
            <a:off x="4495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533527" name="Text Box 23"/>
          <p:cNvSpPr txBox="1">
            <a:spLocks noChangeArrowheads="1"/>
          </p:cNvSpPr>
          <p:nvPr/>
        </p:nvSpPr>
        <p:spPr bwMode="auto">
          <a:xfrm>
            <a:off x="7010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533528" name="Text Box 24"/>
          <p:cNvSpPr txBox="1">
            <a:spLocks noChangeArrowheads="1"/>
          </p:cNvSpPr>
          <p:nvPr/>
        </p:nvSpPr>
        <p:spPr bwMode="auto">
          <a:xfrm>
            <a:off x="82296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Right here in Your presence is where I belong</a:t>
            </a:r>
          </a:p>
        </p:txBody>
      </p:sp>
      <p:sp>
        <p:nvSpPr>
          <p:cNvPr id="534531" name="Text Box 3"/>
          <p:cNvSpPr txBox="1">
            <a:spLocks noChangeArrowheads="1"/>
          </p:cNvSpPr>
          <p:nvPr/>
        </p:nvSpPr>
        <p:spPr bwMode="auto">
          <a:xfrm>
            <a:off x="67818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104</a:t>
            </a:r>
            <a:r>
              <a:rPr lang="en-US" b="1">
                <a:solidFill>
                  <a:srgbClr val="FF0000"/>
                </a:solidFill>
                <a:effectLst>
                  <a:outerShdw blurRad="38100" dist="38100" dir="2700000" algn="tl">
                    <a:srgbClr val="C0C0C0"/>
                  </a:outerShdw>
                </a:effectLst>
              </a:rPr>
              <a:t>    </a:t>
            </a:r>
          </a:p>
        </p:txBody>
      </p:sp>
      <p:sp>
        <p:nvSpPr>
          <p:cNvPr id="534532" name="Text Box 4"/>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old broken heart has finally found a home</a:t>
            </a:r>
          </a:p>
        </p:txBody>
      </p:sp>
      <p:sp>
        <p:nvSpPr>
          <p:cNvPr id="534533" name="Text Box 5"/>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I’ll never be alone</a:t>
            </a:r>
          </a:p>
        </p:txBody>
      </p:sp>
      <p:sp>
        <p:nvSpPr>
          <p:cNvPr id="534534" name="Text Box 6"/>
          <p:cNvSpPr txBox="1">
            <a:spLocks noChangeArrowheads="1"/>
          </p:cNvSpPr>
          <p:nvPr/>
        </p:nvSpPr>
        <p:spPr bwMode="auto">
          <a:xfrm>
            <a:off x="533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34535" name="Text Box 7"/>
          <p:cNvSpPr txBox="1">
            <a:spLocks noChangeArrowheads="1"/>
          </p:cNvSpPr>
          <p:nvPr/>
        </p:nvSpPr>
        <p:spPr bwMode="auto">
          <a:xfrm>
            <a:off x="37338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34536" name="Text Box 8"/>
          <p:cNvSpPr txBox="1">
            <a:spLocks noChangeArrowheads="1"/>
          </p:cNvSpPr>
          <p:nvPr/>
        </p:nvSpPr>
        <p:spPr bwMode="auto">
          <a:xfrm>
            <a:off x="70866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534537" name="Text Box 9"/>
          <p:cNvSpPr txBox="1">
            <a:spLocks noChangeArrowheads="1"/>
          </p:cNvSpPr>
          <p:nvPr/>
        </p:nvSpPr>
        <p:spPr bwMode="auto">
          <a:xfrm>
            <a:off x="79248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34538" name="Text Box 10"/>
          <p:cNvSpPr txBox="1">
            <a:spLocks noChangeArrowheads="1"/>
          </p:cNvSpPr>
          <p:nvPr/>
        </p:nvSpPr>
        <p:spPr bwMode="auto">
          <a:xfrm>
            <a:off x="3810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34539" name="Text Box 11"/>
          <p:cNvSpPr txBox="1">
            <a:spLocks noChangeArrowheads="1"/>
          </p:cNvSpPr>
          <p:nvPr/>
        </p:nvSpPr>
        <p:spPr bwMode="auto">
          <a:xfrm>
            <a:off x="33528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34540" name="Text Box 12"/>
          <p:cNvSpPr txBox="1">
            <a:spLocks noChangeArrowheads="1"/>
          </p:cNvSpPr>
          <p:nvPr/>
        </p:nvSpPr>
        <p:spPr bwMode="auto">
          <a:xfrm>
            <a:off x="6172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534541" name="Text Box 13"/>
          <p:cNvSpPr txBox="1">
            <a:spLocks noChangeArrowheads="1"/>
          </p:cNvSpPr>
          <p:nvPr/>
        </p:nvSpPr>
        <p:spPr bwMode="auto">
          <a:xfrm>
            <a:off x="3733800" y="3886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534542" name="Text Box 14"/>
          <p:cNvSpPr txBox="1">
            <a:spLocks noChangeArrowheads="1"/>
          </p:cNvSpPr>
          <p:nvPr/>
        </p:nvSpPr>
        <p:spPr bwMode="auto">
          <a:xfrm>
            <a:off x="57912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 Box 2"/>
          <p:cNvSpPr txBox="1">
            <a:spLocks noChangeArrowheads="1"/>
          </p:cNvSpPr>
          <p:nvPr/>
        </p:nvSpPr>
        <p:spPr bwMode="auto">
          <a:xfrm>
            <a:off x="0" y="304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Ask of Me</a:t>
            </a:r>
            <a:endParaRPr lang="en-US" sz="4800">
              <a:solidFill>
                <a:schemeClr val="bg1"/>
              </a:solidFill>
              <a:effectLst>
                <a:outerShdw blurRad="38100" dist="38100" dir="2700000" algn="tl">
                  <a:srgbClr val="000000"/>
                </a:outerShdw>
              </a:effectLst>
            </a:endParaRPr>
          </a:p>
        </p:txBody>
      </p:sp>
      <p:sp>
        <p:nvSpPr>
          <p:cNvPr id="535555" name="Text Box 3"/>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92 </a:t>
            </a:r>
            <a:r>
              <a:rPr lang="en-US" b="1">
                <a:solidFill>
                  <a:srgbClr val="FF0000"/>
                </a:solidFill>
                <a:effectLst>
                  <a:outerShdw blurRad="38100" dist="38100" dir="2700000" algn="tl">
                    <a:srgbClr val="C0C0C0"/>
                  </a:outerShdw>
                </a:effectLst>
              </a:rPr>
              <a:t>      </a:t>
            </a:r>
          </a:p>
        </p:txBody>
      </p:sp>
      <p:sp>
        <p:nvSpPr>
          <p:cNvPr id="535556" name="Text Box 4"/>
          <p:cNvSpPr txBox="1">
            <a:spLocks noChangeArrowheads="1"/>
          </p:cNvSpPr>
          <p:nvPr/>
        </p:nvSpPr>
        <p:spPr bwMode="auto">
          <a:xfrm>
            <a:off x="3352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
        <p:nvSpPr>
          <p:cNvPr id="535557" name="Text Box 5"/>
          <p:cNvSpPr txBox="1">
            <a:spLocks noChangeArrowheads="1"/>
          </p:cNvSpPr>
          <p:nvPr/>
        </p:nvSpPr>
        <p:spPr bwMode="auto">
          <a:xfrm>
            <a:off x="0" y="1066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I will give the nations</a:t>
            </a:r>
            <a:endParaRPr lang="en-US" sz="4800">
              <a:solidFill>
                <a:schemeClr val="bg1"/>
              </a:solidFill>
              <a:effectLst>
                <a:outerShdw blurRad="38100" dist="38100" dir="2700000" algn="tl">
                  <a:srgbClr val="000000"/>
                </a:outerShdw>
              </a:effectLst>
            </a:endParaRPr>
          </a:p>
        </p:txBody>
      </p:sp>
      <p:sp>
        <p:nvSpPr>
          <p:cNvPr id="535558" name="Text Box 6"/>
          <p:cNvSpPr txBox="1">
            <a:spLocks noChangeArrowheads="1"/>
          </p:cNvSpPr>
          <p:nvPr/>
        </p:nvSpPr>
        <p:spPr bwMode="auto">
          <a:xfrm>
            <a:off x="0" y="1981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 an inheritance for you</a:t>
            </a:r>
            <a:endParaRPr lang="en-US" sz="4800">
              <a:solidFill>
                <a:schemeClr val="bg1"/>
              </a:solidFill>
              <a:effectLst>
                <a:outerShdw blurRad="38100" dist="38100" dir="2700000" algn="tl">
                  <a:srgbClr val="000000"/>
                </a:outerShdw>
              </a:effectLst>
            </a:endParaRPr>
          </a:p>
        </p:txBody>
      </p:sp>
      <p:sp>
        <p:nvSpPr>
          <p:cNvPr id="535559" name="Text Box 7"/>
          <p:cNvSpPr txBox="1">
            <a:spLocks noChangeArrowheads="1"/>
          </p:cNvSpPr>
          <p:nvPr/>
        </p:nvSpPr>
        <p:spPr bwMode="auto">
          <a:xfrm>
            <a:off x="0" y="2895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 an inheritance for you</a:t>
            </a:r>
            <a:endParaRPr lang="en-US" sz="4800">
              <a:solidFill>
                <a:schemeClr val="bg1"/>
              </a:solidFill>
              <a:effectLst>
                <a:outerShdw blurRad="38100" dist="38100" dir="2700000" algn="tl">
                  <a:srgbClr val="000000"/>
                </a:outerShdw>
              </a:effectLst>
            </a:endParaRPr>
          </a:p>
        </p:txBody>
      </p:sp>
      <p:sp>
        <p:nvSpPr>
          <p:cNvPr id="535560" name="Text Box 8"/>
          <p:cNvSpPr txBox="1">
            <a:spLocks noChangeArrowheads="1"/>
          </p:cNvSpPr>
          <p:nvPr/>
        </p:nvSpPr>
        <p:spPr bwMode="auto">
          <a:xfrm>
            <a:off x="0" y="3733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Ask of Me</a:t>
            </a:r>
            <a:endParaRPr lang="en-US" sz="4800">
              <a:solidFill>
                <a:schemeClr val="bg1"/>
              </a:solidFill>
              <a:effectLst>
                <a:outerShdw blurRad="38100" dist="38100" dir="2700000" algn="tl">
                  <a:srgbClr val="000000"/>
                </a:outerShdw>
              </a:effectLst>
            </a:endParaRPr>
          </a:p>
        </p:txBody>
      </p:sp>
      <p:sp>
        <p:nvSpPr>
          <p:cNvPr id="535561" name="Text Box 9"/>
          <p:cNvSpPr txBox="1">
            <a:spLocks noChangeArrowheads="1"/>
          </p:cNvSpPr>
          <p:nvPr/>
        </p:nvSpPr>
        <p:spPr bwMode="auto">
          <a:xfrm>
            <a:off x="0" y="4495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I will give the nations</a:t>
            </a:r>
            <a:endParaRPr lang="en-US" sz="4800">
              <a:solidFill>
                <a:schemeClr val="bg1"/>
              </a:solidFill>
              <a:effectLst>
                <a:outerShdw blurRad="38100" dist="38100" dir="2700000" algn="tl">
                  <a:srgbClr val="000000"/>
                </a:outerShdw>
              </a:effectLst>
            </a:endParaRPr>
          </a:p>
        </p:txBody>
      </p:sp>
      <p:sp>
        <p:nvSpPr>
          <p:cNvPr id="535562" name="Text Box 10"/>
          <p:cNvSpPr txBox="1">
            <a:spLocks noChangeArrowheads="1"/>
          </p:cNvSpPr>
          <p:nvPr/>
        </p:nvSpPr>
        <p:spPr bwMode="auto">
          <a:xfrm>
            <a:off x="0" y="5257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 an inheritance for you</a:t>
            </a:r>
            <a:endParaRPr lang="en-US" sz="4800">
              <a:solidFill>
                <a:schemeClr val="bg1"/>
              </a:solidFill>
              <a:effectLst>
                <a:outerShdw blurRad="38100" dist="38100" dir="2700000" algn="tl">
                  <a:srgbClr val="000000"/>
                </a:outerShdw>
              </a:effectLst>
            </a:endParaRPr>
          </a:p>
        </p:txBody>
      </p:sp>
      <p:sp>
        <p:nvSpPr>
          <p:cNvPr id="535563" name="Text Box 11"/>
          <p:cNvSpPr txBox="1">
            <a:spLocks noChangeArrowheads="1"/>
          </p:cNvSpPr>
          <p:nvPr/>
        </p:nvSpPr>
        <p:spPr bwMode="auto">
          <a:xfrm>
            <a:off x="0" y="6096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Ask of Me</a:t>
            </a:r>
            <a:endParaRPr lang="en-US" sz="4800">
              <a:solidFill>
                <a:schemeClr val="bg1"/>
              </a:solidFill>
              <a:effectLst>
                <a:outerShdw blurRad="38100" dist="38100" dir="2700000" algn="tl">
                  <a:srgbClr val="000000"/>
                </a:outerShdw>
              </a:effectLst>
            </a:endParaRPr>
          </a:p>
        </p:txBody>
      </p:sp>
      <p:sp>
        <p:nvSpPr>
          <p:cNvPr id="535564" name="Text Box 12"/>
          <p:cNvSpPr txBox="1">
            <a:spLocks noChangeArrowheads="1"/>
          </p:cNvSpPr>
          <p:nvPr/>
        </p:nvSpPr>
        <p:spPr bwMode="auto">
          <a:xfrm>
            <a:off x="60960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35565" name="Text Box 13"/>
          <p:cNvSpPr txBox="1">
            <a:spLocks noChangeArrowheads="1"/>
          </p:cNvSpPr>
          <p:nvPr/>
        </p:nvSpPr>
        <p:spPr bwMode="auto">
          <a:xfrm>
            <a:off x="41148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       </a:t>
            </a:r>
          </a:p>
        </p:txBody>
      </p:sp>
      <p:sp>
        <p:nvSpPr>
          <p:cNvPr id="535566" name="Text Box 14"/>
          <p:cNvSpPr txBox="1">
            <a:spLocks noChangeArrowheads="1"/>
          </p:cNvSpPr>
          <p:nvPr/>
        </p:nvSpPr>
        <p:spPr bwMode="auto">
          <a:xfrm>
            <a:off x="65532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p>
        </p:txBody>
      </p:sp>
      <p:sp>
        <p:nvSpPr>
          <p:cNvPr id="535567" name="Text Box 15"/>
          <p:cNvSpPr txBox="1">
            <a:spLocks noChangeArrowheads="1"/>
          </p:cNvSpPr>
          <p:nvPr/>
        </p:nvSpPr>
        <p:spPr bwMode="auto">
          <a:xfrm>
            <a:off x="1752600" y="2590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Abmaj7/Eb       </a:t>
            </a:r>
          </a:p>
        </p:txBody>
      </p:sp>
      <p:sp>
        <p:nvSpPr>
          <p:cNvPr id="535568" name="Text Box 16"/>
          <p:cNvSpPr txBox="1">
            <a:spLocks noChangeArrowheads="1"/>
          </p:cNvSpPr>
          <p:nvPr/>
        </p:nvSpPr>
        <p:spPr bwMode="auto">
          <a:xfrm>
            <a:off x="3810000" y="2667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Bbm7/Db       </a:t>
            </a:r>
          </a:p>
        </p:txBody>
      </p:sp>
      <p:sp>
        <p:nvSpPr>
          <p:cNvPr id="535569" name="Text Box 17"/>
          <p:cNvSpPr txBox="1">
            <a:spLocks noChangeArrowheads="1"/>
          </p:cNvSpPr>
          <p:nvPr/>
        </p:nvSpPr>
        <p:spPr bwMode="auto">
          <a:xfrm>
            <a:off x="6248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       </a:t>
            </a:r>
          </a:p>
        </p:txBody>
      </p:sp>
      <p:sp>
        <p:nvSpPr>
          <p:cNvPr id="535570" name="Text Box 18"/>
          <p:cNvSpPr txBox="1">
            <a:spLocks noChangeArrowheads="1"/>
          </p:cNvSpPr>
          <p:nvPr/>
        </p:nvSpPr>
        <p:spPr bwMode="auto">
          <a:xfrm>
            <a:off x="7543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       </a:t>
            </a:r>
          </a:p>
        </p:txBody>
      </p:sp>
      <p:sp>
        <p:nvSpPr>
          <p:cNvPr id="535571" name="Text Box 19"/>
          <p:cNvSpPr txBox="1">
            <a:spLocks noChangeArrowheads="1"/>
          </p:cNvSpPr>
          <p:nvPr/>
        </p:nvSpPr>
        <p:spPr bwMode="auto">
          <a:xfrm>
            <a:off x="38100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
        <p:nvSpPr>
          <p:cNvPr id="535572" name="Text Box 20"/>
          <p:cNvSpPr txBox="1">
            <a:spLocks noChangeArrowheads="1"/>
          </p:cNvSpPr>
          <p:nvPr/>
        </p:nvSpPr>
        <p:spPr bwMode="auto">
          <a:xfrm>
            <a:off x="6172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35573" name="Text Box 21"/>
          <p:cNvSpPr txBox="1">
            <a:spLocks noChangeArrowheads="1"/>
          </p:cNvSpPr>
          <p:nvPr/>
        </p:nvSpPr>
        <p:spPr bwMode="auto">
          <a:xfrm>
            <a:off x="38100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       </a:t>
            </a:r>
          </a:p>
        </p:txBody>
      </p:sp>
      <p:sp>
        <p:nvSpPr>
          <p:cNvPr id="535574" name="Text Box 22"/>
          <p:cNvSpPr txBox="1">
            <a:spLocks noChangeArrowheads="1"/>
          </p:cNvSpPr>
          <p:nvPr/>
        </p:nvSpPr>
        <p:spPr bwMode="auto">
          <a:xfrm>
            <a:off x="64008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       </a:t>
            </a:r>
          </a:p>
        </p:txBody>
      </p:sp>
      <p:sp>
        <p:nvSpPr>
          <p:cNvPr id="535575" name="Text Box 23"/>
          <p:cNvSpPr txBox="1">
            <a:spLocks noChangeArrowheads="1"/>
          </p:cNvSpPr>
          <p:nvPr/>
        </p:nvSpPr>
        <p:spPr bwMode="auto">
          <a:xfrm>
            <a:off x="74676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35576" name="Text Box 24"/>
          <p:cNvSpPr txBox="1">
            <a:spLocks noChangeArrowheads="1"/>
          </p:cNvSpPr>
          <p:nvPr/>
        </p:nvSpPr>
        <p:spPr bwMode="auto">
          <a:xfrm>
            <a:off x="48006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66294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93 </a:t>
            </a:r>
            <a:r>
              <a:rPr lang="en-US" b="1">
                <a:solidFill>
                  <a:srgbClr val="FF0000"/>
                </a:solidFill>
                <a:effectLst>
                  <a:outerShdw blurRad="38100" dist="38100" dir="2700000" algn="tl">
                    <a:srgbClr val="C0C0C0"/>
                  </a:outerShdw>
                </a:effectLst>
              </a:rPr>
              <a:t>      </a:t>
            </a:r>
          </a:p>
        </p:txBody>
      </p:sp>
      <p:sp>
        <p:nvSpPr>
          <p:cNvPr id="536579" name="Text Box 3"/>
          <p:cNvSpPr txBox="1">
            <a:spLocks noChangeArrowheads="1"/>
          </p:cNvSpPr>
          <p:nvPr/>
        </p:nvSpPr>
        <p:spPr bwMode="auto">
          <a:xfrm>
            <a:off x="0" y="304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Here am I</a:t>
            </a:r>
            <a:endParaRPr lang="en-US" sz="4800">
              <a:solidFill>
                <a:schemeClr val="bg1"/>
              </a:solidFill>
              <a:effectLst>
                <a:outerShdw blurRad="38100" dist="38100" dir="2700000" algn="tl">
                  <a:srgbClr val="000000"/>
                </a:outerShdw>
              </a:effectLst>
            </a:endParaRPr>
          </a:p>
        </p:txBody>
      </p:sp>
      <p:sp>
        <p:nvSpPr>
          <p:cNvPr id="536580" name="Text Box 4"/>
          <p:cNvSpPr txBox="1">
            <a:spLocks noChangeArrowheads="1"/>
          </p:cNvSpPr>
          <p:nvPr/>
        </p:nvSpPr>
        <p:spPr bwMode="auto">
          <a:xfrm>
            <a:off x="0" y="1066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Send me to the nations</a:t>
            </a:r>
            <a:endParaRPr lang="en-US" sz="4800">
              <a:solidFill>
                <a:schemeClr val="bg1"/>
              </a:solidFill>
              <a:effectLst>
                <a:outerShdw blurRad="38100" dist="38100" dir="2700000" algn="tl">
                  <a:srgbClr val="000000"/>
                </a:outerShdw>
              </a:effectLst>
            </a:endParaRPr>
          </a:p>
        </p:txBody>
      </p:sp>
      <p:sp>
        <p:nvSpPr>
          <p:cNvPr id="536581" name="Text Box 5"/>
          <p:cNvSpPr txBox="1">
            <a:spLocks noChangeArrowheads="1"/>
          </p:cNvSpPr>
          <p:nvPr/>
        </p:nvSpPr>
        <p:spPr bwMode="auto">
          <a:xfrm>
            <a:off x="0" y="1981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 an ambassador for You</a:t>
            </a:r>
            <a:endParaRPr lang="en-US" sz="4800">
              <a:solidFill>
                <a:schemeClr val="bg1"/>
              </a:solidFill>
              <a:effectLst>
                <a:outerShdw blurRad="38100" dist="38100" dir="2700000" algn="tl">
                  <a:srgbClr val="000000"/>
                </a:outerShdw>
              </a:effectLst>
            </a:endParaRPr>
          </a:p>
        </p:txBody>
      </p:sp>
      <p:sp>
        <p:nvSpPr>
          <p:cNvPr id="536582" name="Text Box 6"/>
          <p:cNvSpPr txBox="1">
            <a:spLocks noChangeArrowheads="1"/>
          </p:cNvSpPr>
          <p:nvPr/>
        </p:nvSpPr>
        <p:spPr bwMode="auto">
          <a:xfrm>
            <a:off x="0" y="2895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 an ambassador for You</a:t>
            </a:r>
            <a:endParaRPr lang="en-US" sz="4800">
              <a:solidFill>
                <a:schemeClr val="bg1"/>
              </a:solidFill>
              <a:effectLst>
                <a:outerShdw blurRad="38100" dist="38100" dir="2700000" algn="tl">
                  <a:srgbClr val="000000"/>
                </a:outerShdw>
              </a:effectLst>
            </a:endParaRPr>
          </a:p>
        </p:txBody>
      </p:sp>
      <p:sp>
        <p:nvSpPr>
          <p:cNvPr id="536583" name="Text Box 7"/>
          <p:cNvSpPr txBox="1">
            <a:spLocks noChangeArrowheads="1"/>
          </p:cNvSpPr>
          <p:nvPr/>
        </p:nvSpPr>
        <p:spPr bwMode="auto">
          <a:xfrm>
            <a:off x="0" y="3733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Here am I</a:t>
            </a:r>
            <a:endParaRPr lang="en-US" sz="4800">
              <a:solidFill>
                <a:schemeClr val="bg1"/>
              </a:solidFill>
              <a:effectLst>
                <a:outerShdw blurRad="38100" dist="38100" dir="2700000" algn="tl">
                  <a:srgbClr val="000000"/>
                </a:outerShdw>
              </a:effectLst>
            </a:endParaRPr>
          </a:p>
        </p:txBody>
      </p:sp>
      <p:sp>
        <p:nvSpPr>
          <p:cNvPr id="536584" name="Text Box 8"/>
          <p:cNvSpPr txBox="1">
            <a:spLocks noChangeArrowheads="1"/>
          </p:cNvSpPr>
          <p:nvPr/>
        </p:nvSpPr>
        <p:spPr bwMode="auto">
          <a:xfrm>
            <a:off x="0" y="4495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Send me to the nations</a:t>
            </a:r>
            <a:endParaRPr lang="en-US" sz="4800">
              <a:solidFill>
                <a:schemeClr val="bg1"/>
              </a:solidFill>
              <a:effectLst>
                <a:outerShdw blurRad="38100" dist="38100" dir="2700000" algn="tl">
                  <a:srgbClr val="000000"/>
                </a:outerShdw>
              </a:effectLst>
            </a:endParaRPr>
          </a:p>
        </p:txBody>
      </p:sp>
      <p:sp>
        <p:nvSpPr>
          <p:cNvPr id="536585" name="Text Box 9"/>
          <p:cNvSpPr txBox="1">
            <a:spLocks noChangeArrowheads="1"/>
          </p:cNvSpPr>
          <p:nvPr/>
        </p:nvSpPr>
        <p:spPr bwMode="auto">
          <a:xfrm>
            <a:off x="0" y="5257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As an ambassador for You</a:t>
            </a:r>
            <a:endParaRPr lang="en-US" sz="4800">
              <a:solidFill>
                <a:schemeClr val="bg1"/>
              </a:solidFill>
              <a:effectLst>
                <a:outerShdw blurRad="38100" dist="38100" dir="2700000" algn="tl">
                  <a:srgbClr val="000000"/>
                </a:outerShdw>
              </a:effectLst>
            </a:endParaRPr>
          </a:p>
        </p:txBody>
      </p:sp>
      <p:sp>
        <p:nvSpPr>
          <p:cNvPr id="536586" name="Text Box 10"/>
          <p:cNvSpPr txBox="1">
            <a:spLocks noChangeArrowheads="1"/>
          </p:cNvSpPr>
          <p:nvPr/>
        </p:nvSpPr>
        <p:spPr bwMode="auto">
          <a:xfrm>
            <a:off x="0" y="6096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Here am I</a:t>
            </a:r>
            <a:endParaRPr lang="en-US" sz="4800">
              <a:solidFill>
                <a:schemeClr val="bg1"/>
              </a:solidFill>
              <a:effectLst>
                <a:outerShdw blurRad="38100" dist="38100" dir="2700000" algn="tl">
                  <a:srgbClr val="000000"/>
                </a:outerShdw>
              </a:effectLst>
            </a:endParaRPr>
          </a:p>
        </p:txBody>
      </p:sp>
      <p:sp>
        <p:nvSpPr>
          <p:cNvPr id="536587" name="Text Box 11"/>
          <p:cNvSpPr txBox="1">
            <a:spLocks noChangeArrowheads="1"/>
          </p:cNvSpPr>
          <p:nvPr/>
        </p:nvSpPr>
        <p:spPr bwMode="auto">
          <a:xfrm>
            <a:off x="3352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
        <p:nvSpPr>
          <p:cNvPr id="536588" name="Text Box 12"/>
          <p:cNvSpPr txBox="1">
            <a:spLocks noChangeArrowheads="1"/>
          </p:cNvSpPr>
          <p:nvPr/>
        </p:nvSpPr>
        <p:spPr bwMode="auto">
          <a:xfrm>
            <a:off x="60960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36589" name="Text Box 13"/>
          <p:cNvSpPr txBox="1">
            <a:spLocks noChangeArrowheads="1"/>
          </p:cNvSpPr>
          <p:nvPr/>
        </p:nvSpPr>
        <p:spPr bwMode="auto">
          <a:xfrm>
            <a:off x="41148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       </a:t>
            </a:r>
          </a:p>
        </p:txBody>
      </p:sp>
      <p:sp>
        <p:nvSpPr>
          <p:cNvPr id="536590" name="Text Box 14"/>
          <p:cNvSpPr txBox="1">
            <a:spLocks noChangeArrowheads="1"/>
          </p:cNvSpPr>
          <p:nvPr/>
        </p:nvSpPr>
        <p:spPr bwMode="auto">
          <a:xfrm>
            <a:off x="65532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a:t>
            </a:r>
          </a:p>
        </p:txBody>
      </p:sp>
      <p:sp>
        <p:nvSpPr>
          <p:cNvPr id="536591" name="Text Box 15"/>
          <p:cNvSpPr txBox="1">
            <a:spLocks noChangeArrowheads="1"/>
          </p:cNvSpPr>
          <p:nvPr/>
        </p:nvSpPr>
        <p:spPr bwMode="auto">
          <a:xfrm>
            <a:off x="1752600" y="2590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Abmaj7/Eb       </a:t>
            </a:r>
          </a:p>
        </p:txBody>
      </p:sp>
      <p:sp>
        <p:nvSpPr>
          <p:cNvPr id="536592" name="Text Box 16"/>
          <p:cNvSpPr txBox="1">
            <a:spLocks noChangeArrowheads="1"/>
          </p:cNvSpPr>
          <p:nvPr/>
        </p:nvSpPr>
        <p:spPr bwMode="auto">
          <a:xfrm>
            <a:off x="3810000" y="2667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Bbm7/Db       </a:t>
            </a:r>
          </a:p>
        </p:txBody>
      </p:sp>
      <p:sp>
        <p:nvSpPr>
          <p:cNvPr id="536593" name="Text Box 17"/>
          <p:cNvSpPr txBox="1">
            <a:spLocks noChangeArrowheads="1"/>
          </p:cNvSpPr>
          <p:nvPr/>
        </p:nvSpPr>
        <p:spPr bwMode="auto">
          <a:xfrm>
            <a:off x="6248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       </a:t>
            </a:r>
          </a:p>
        </p:txBody>
      </p:sp>
      <p:sp>
        <p:nvSpPr>
          <p:cNvPr id="536594" name="Text Box 18"/>
          <p:cNvSpPr txBox="1">
            <a:spLocks noChangeArrowheads="1"/>
          </p:cNvSpPr>
          <p:nvPr/>
        </p:nvSpPr>
        <p:spPr bwMode="auto">
          <a:xfrm>
            <a:off x="7543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       </a:t>
            </a:r>
          </a:p>
        </p:txBody>
      </p:sp>
      <p:sp>
        <p:nvSpPr>
          <p:cNvPr id="536595" name="Text Box 19"/>
          <p:cNvSpPr txBox="1">
            <a:spLocks noChangeArrowheads="1"/>
          </p:cNvSpPr>
          <p:nvPr/>
        </p:nvSpPr>
        <p:spPr bwMode="auto">
          <a:xfrm>
            <a:off x="38100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
        <p:nvSpPr>
          <p:cNvPr id="536596" name="Text Box 20"/>
          <p:cNvSpPr txBox="1">
            <a:spLocks noChangeArrowheads="1"/>
          </p:cNvSpPr>
          <p:nvPr/>
        </p:nvSpPr>
        <p:spPr bwMode="auto">
          <a:xfrm>
            <a:off x="6172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36597" name="Text Box 21"/>
          <p:cNvSpPr txBox="1">
            <a:spLocks noChangeArrowheads="1"/>
          </p:cNvSpPr>
          <p:nvPr/>
        </p:nvSpPr>
        <p:spPr bwMode="auto">
          <a:xfrm>
            <a:off x="38100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       </a:t>
            </a:r>
          </a:p>
        </p:txBody>
      </p:sp>
      <p:sp>
        <p:nvSpPr>
          <p:cNvPr id="536598" name="Text Box 22"/>
          <p:cNvSpPr txBox="1">
            <a:spLocks noChangeArrowheads="1"/>
          </p:cNvSpPr>
          <p:nvPr/>
        </p:nvSpPr>
        <p:spPr bwMode="auto">
          <a:xfrm>
            <a:off x="64008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       </a:t>
            </a:r>
          </a:p>
        </p:txBody>
      </p:sp>
      <p:sp>
        <p:nvSpPr>
          <p:cNvPr id="536599" name="Text Box 23"/>
          <p:cNvSpPr txBox="1">
            <a:spLocks noChangeArrowheads="1"/>
          </p:cNvSpPr>
          <p:nvPr/>
        </p:nvSpPr>
        <p:spPr bwMode="auto">
          <a:xfrm>
            <a:off x="74676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36600" name="Text Box 24"/>
          <p:cNvSpPr txBox="1">
            <a:spLocks noChangeArrowheads="1"/>
          </p:cNvSpPr>
          <p:nvPr/>
        </p:nvSpPr>
        <p:spPr bwMode="auto">
          <a:xfrm>
            <a:off x="48006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worship the King</a:t>
            </a:r>
            <a:endParaRPr lang="en-US" sz="5400">
              <a:solidFill>
                <a:schemeClr val="bg1"/>
              </a:solidFill>
              <a:effectLst>
                <a:outerShdw blurRad="38100" dist="38100" dir="2700000" algn="tl">
                  <a:srgbClr val="000000"/>
                </a:outerShdw>
              </a:effectLst>
            </a:endParaRPr>
          </a:p>
        </p:txBody>
      </p:sp>
      <p:sp>
        <p:nvSpPr>
          <p:cNvPr id="537603" name="Text Box 3"/>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worship the King</a:t>
            </a:r>
            <a:endParaRPr lang="en-US" sz="5400">
              <a:solidFill>
                <a:schemeClr val="bg1"/>
              </a:solidFill>
              <a:effectLst>
                <a:outerShdw blurRad="38100" dist="38100" dir="2700000" algn="tl">
                  <a:srgbClr val="000000"/>
                </a:outerShdw>
              </a:effectLst>
            </a:endParaRPr>
          </a:p>
        </p:txBody>
      </p:sp>
      <p:sp>
        <p:nvSpPr>
          <p:cNvPr id="537604" name="Text Box 4"/>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lift up Holy hands</a:t>
            </a:r>
            <a:endParaRPr lang="en-US" sz="5400">
              <a:solidFill>
                <a:schemeClr val="bg1"/>
              </a:solidFill>
              <a:effectLst>
                <a:outerShdw blurRad="38100" dist="38100" dir="2700000" algn="tl">
                  <a:srgbClr val="000000"/>
                </a:outerShdw>
              </a:effectLst>
            </a:endParaRPr>
          </a:p>
        </p:txBody>
      </p:sp>
      <p:sp>
        <p:nvSpPr>
          <p:cNvPr id="537605" name="Text Box 5"/>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praise His name</a:t>
            </a:r>
            <a:endParaRPr lang="en-US" sz="5400">
              <a:solidFill>
                <a:schemeClr val="bg1"/>
              </a:solidFill>
              <a:effectLst>
                <a:outerShdw blurRad="38100" dist="38100" dir="2700000" algn="tl">
                  <a:srgbClr val="000000"/>
                </a:outerShdw>
              </a:effectLst>
            </a:endParaRPr>
          </a:p>
        </p:txBody>
      </p:sp>
      <p:sp>
        <p:nvSpPr>
          <p:cNvPr id="537606" name="Text Box 6"/>
          <p:cNvSpPr txBox="1">
            <a:spLocks noChangeArrowheads="1"/>
          </p:cNvSpPr>
          <p:nvPr/>
        </p:nvSpPr>
        <p:spPr bwMode="auto">
          <a:xfrm>
            <a:off x="6477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endParaRPr lang="en-US" sz="5400">
              <a:solidFill>
                <a:schemeClr val="bg1"/>
              </a:solidFill>
              <a:effectLst>
                <a:outerShdw blurRad="38100" dist="38100" dir="2700000" algn="tl">
                  <a:srgbClr val="C0C0C0"/>
                </a:outerShdw>
              </a:effectLst>
            </a:endParaRPr>
          </a:p>
        </p:txBody>
      </p:sp>
      <p:sp>
        <p:nvSpPr>
          <p:cNvPr id="537607" name="Text Box 7"/>
          <p:cNvSpPr txBox="1">
            <a:spLocks noChangeArrowheads="1"/>
          </p:cNvSpPr>
          <p:nvPr/>
        </p:nvSpPr>
        <p:spPr bwMode="auto">
          <a:xfrm>
            <a:off x="6324600" y="144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537608" name="Text Box 8"/>
          <p:cNvSpPr txBox="1">
            <a:spLocks noChangeArrowheads="1"/>
          </p:cNvSpPr>
          <p:nvPr/>
        </p:nvSpPr>
        <p:spPr bwMode="auto">
          <a:xfrm>
            <a:off x="53340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5400">
              <a:solidFill>
                <a:schemeClr val="bg1"/>
              </a:solidFill>
              <a:effectLst>
                <a:outerShdw blurRad="38100" dist="38100" dir="2700000" algn="tl">
                  <a:srgbClr val="C0C0C0"/>
                </a:outerShdw>
              </a:effectLst>
            </a:endParaRPr>
          </a:p>
        </p:txBody>
      </p:sp>
      <p:sp>
        <p:nvSpPr>
          <p:cNvPr id="537609" name="Text Box 9"/>
          <p:cNvSpPr txBox="1">
            <a:spLocks noChangeArrowheads="1"/>
          </p:cNvSpPr>
          <p:nvPr/>
        </p:nvSpPr>
        <p:spPr bwMode="auto">
          <a:xfrm>
            <a:off x="64770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5400">
              <a:solidFill>
                <a:schemeClr val="bg1"/>
              </a:solidFill>
              <a:effectLst>
                <a:outerShdw blurRad="38100" dist="38100" dir="2700000" algn="tl">
                  <a:srgbClr val="C0C0C0"/>
                </a:outerShdw>
              </a:effectLst>
            </a:endParaRPr>
          </a:p>
        </p:txBody>
      </p:sp>
      <p:sp>
        <p:nvSpPr>
          <p:cNvPr id="537610" name="Text Box 10"/>
          <p:cNvSpPr txBox="1">
            <a:spLocks noChangeArrowheads="1"/>
          </p:cNvSpPr>
          <p:nvPr/>
        </p:nvSpPr>
        <p:spPr bwMode="auto">
          <a:xfrm>
            <a:off x="6477000" y="3962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0" y="0"/>
            <a:ext cx="9144000" cy="58483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We’re gonna praise Him             in the morning                       Praise Him in the night             Praise Him all day long     We’re gonna lift up                    the Mighty Name of Jesus        Hear me singing this song!</a:t>
            </a:r>
          </a:p>
        </p:txBody>
      </p:sp>
      <p:sp>
        <p:nvSpPr>
          <p:cNvPr id="538627" name="Text Box 3"/>
          <p:cNvSpPr txBox="1">
            <a:spLocks noChangeArrowheads="1"/>
          </p:cNvSpPr>
          <p:nvPr/>
        </p:nvSpPr>
        <p:spPr bwMode="auto">
          <a:xfrm>
            <a:off x="5410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538628" name="Text Box 4"/>
          <p:cNvSpPr txBox="1">
            <a:spLocks noChangeArrowheads="1"/>
          </p:cNvSpPr>
          <p:nvPr/>
        </p:nvSpPr>
        <p:spPr bwMode="auto">
          <a:xfrm>
            <a:off x="16002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538629" name="Text Box 5"/>
          <p:cNvSpPr txBox="1">
            <a:spLocks noChangeArrowheads="1"/>
          </p:cNvSpPr>
          <p:nvPr/>
        </p:nvSpPr>
        <p:spPr bwMode="auto">
          <a:xfrm>
            <a:off x="1752600" y="2362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538630" name="Text Box 6"/>
          <p:cNvSpPr txBox="1">
            <a:spLocks noChangeArrowheads="1"/>
          </p:cNvSpPr>
          <p:nvPr/>
        </p:nvSpPr>
        <p:spPr bwMode="auto">
          <a:xfrm>
            <a:off x="52578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538631" name="Text Box 7"/>
          <p:cNvSpPr txBox="1">
            <a:spLocks noChangeArrowheads="1"/>
          </p:cNvSpPr>
          <p:nvPr/>
        </p:nvSpPr>
        <p:spPr bwMode="auto">
          <a:xfrm>
            <a:off x="4114800" y="3962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538632" name="Text Box 8"/>
          <p:cNvSpPr txBox="1">
            <a:spLocks noChangeArrowheads="1"/>
          </p:cNvSpPr>
          <p:nvPr/>
        </p:nvSpPr>
        <p:spPr bwMode="auto">
          <a:xfrm>
            <a:off x="1371600" y="487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As we rest here in Your presence</a:t>
            </a:r>
          </a:p>
        </p:txBody>
      </p:sp>
      <p:sp>
        <p:nvSpPr>
          <p:cNvPr id="351235" name="Text Box 3"/>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There is peace I can’t describe</a:t>
            </a:r>
          </a:p>
        </p:txBody>
      </p:sp>
      <p:sp>
        <p:nvSpPr>
          <p:cNvPr id="351236" name="Text Box 4"/>
          <p:cNvSpPr txBox="1">
            <a:spLocks noChangeArrowheads="1"/>
          </p:cNvSpPr>
          <p:nvPr/>
        </p:nvSpPr>
        <p:spPr bwMode="auto">
          <a:xfrm>
            <a:off x="0" y="2133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All my fears fade away </a:t>
            </a:r>
          </a:p>
        </p:txBody>
      </p:sp>
      <p:sp>
        <p:nvSpPr>
          <p:cNvPr id="351237" name="Text Box 5"/>
          <p:cNvSpPr txBox="1">
            <a:spLocks noChangeArrowheads="1"/>
          </p:cNvSpPr>
          <p:nvPr/>
        </p:nvSpPr>
        <p:spPr bwMode="auto">
          <a:xfrm>
            <a:off x="0" y="2971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Drawing me closer to Your side</a:t>
            </a:r>
          </a:p>
        </p:txBody>
      </p:sp>
      <p:sp>
        <p:nvSpPr>
          <p:cNvPr id="351238" name="Text Box 6"/>
          <p:cNvSpPr txBox="1">
            <a:spLocks noChangeArrowheads="1"/>
          </p:cNvSpPr>
          <p:nvPr/>
        </p:nvSpPr>
        <p:spPr bwMode="auto">
          <a:xfrm>
            <a:off x="0" y="3962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I never will forget</a:t>
            </a:r>
          </a:p>
        </p:txBody>
      </p:sp>
      <p:sp>
        <p:nvSpPr>
          <p:cNvPr id="351239" name="Text Box 7"/>
          <p:cNvSpPr txBox="1">
            <a:spLocks noChangeArrowheads="1"/>
          </p:cNvSpPr>
          <p:nvPr/>
        </p:nvSpPr>
        <p:spPr bwMode="auto">
          <a:xfrm>
            <a:off x="0" y="4800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When I heard You say to me</a:t>
            </a:r>
          </a:p>
        </p:txBody>
      </p:sp>
      <p:sp>
        <p:nvSpPr>
          <p:cNvPr id="539656" name="Text Box 8"/>
          <p:cNvSpPr txBox="1">
            <a:spLocks noChangeArrowheads="1"/>
          </p:cNvSpPr>
          <p:nvPr/>
        </p:nvSpPr>
        <p:spPr bwMode="auto">
          <a:xfrm>
            <a:off x="1447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57" name="Text Box 9"/>
          <p:cNvSpPr txBox="1">
            <a:spLocks noChangeArrowheads="1"/>
          </p:cNvSpPr>
          <p:nvPr/>
        </p:nvSpPr>
        <p:spPr bwMode="auto">
          <a:xfrm>
            <a:off x="2743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39658" name="Text Box 10"/>
          <p:cNvSpPr txBox="1">
            <a:spLocks noChangeArrowheads="1"/>
          </p:cNvSpPr>
          <p:nvPr/>
        </p:nvSpPr>
        <p:spPr bwMode="auto">
          <a:xfrm>
            <a:off x="6096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59" name="Text Box 11"/>
          <p:cNvSpPr txBox="1">
            <a:spLocks noChangeArrowheads="1"/>
          </p:cNvSpPr>
          <p:nvPr/>
        </p:nvSpPr>
        <p:spPr bwMode="auto">
          <a:xfrm>
            <a:off x="7543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39660" name="Text Box 12"/>
          <p:cNvSpPr txBox="1">
            <a:spLocks noChangeArrowheads="1"/>
          </p:cNvSpPr>
          <p:nvPr/>
        </p:nvSpPr>
        <p:spPr bwMode="auto">
          <a:xfrm>
            <a:off x="13716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61" name="Text Box 13"/>
          <p:cNvSpPr txBox="1">
            <a:spLocks noChangeArrowheads="1"/>
          </p:cNvSpPr>
          <p:nvPr/>
        </p:nvSpPr>
        <p:spPr bwMode="auto">
          <a:xfrm>
            <a:off x="33528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39662" name="Text Box 14"/>
          <p:cNvSpPr txBox="1">
            <a:spLocks noChangeArrowheads="1"/>
          </p:cNvSpPr>
          <p:nvPr/>
        </p:nvSpPr>
        <p:spPr bwMode="auto">
          <a:xfrm>
            <a:off x="60960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539663" name="Text Box 15"/>
          <p:cNvSpPr txBox="1">
            <a:spLocks noChangeArrowheads="1"/>
          </p:cNvSpPr>
          <p:nvPr/>
        </p:nvSpPr>
        <p:spPr bwMode="auto">
          <a:xfrm>
            <a:off x="7315200" y="914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  B</a:t>
            </a:r>
          </a:p>
        </p:txBody>
      </p:sp>
      <p:sp>
        <p:nvSpPr>
          <p:cNvPr id="539664" name="Text Box 16"/>
          <p:cNvSpPr txBox="1">
            <a:spLocks noChangeArrowheads="1"/>
          </p:cNvSpPr>
          <p:nvPr/>
        </p:nvSpPr>
        <p:spPr bwMode="auto">
          <a:xfrm>
            <a:off x="19050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65" name="Text Box 17"/>
          <p:cNvSpPr txBox="1">
            <a:spLocks noChangeArrowheads="1"/>
          </p:cNvSpPr>
          <p:nvPr/>
        </p:nvSpPr>
        <p:spPr bwMode="auto">
          <a:xfrm>
            <a:off x="36576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39666" name="Text Box 18"/>
          <p:cNvSpPr txBox="1">
            <a:spLocks noChangeArrowheads="1"/>
          </p:cNvSpPr>
          <p:nvPr/>
        </p:nvSpPr>
        <p:spPr bwMode="auto">
          <a:xfrm>
            <a:off x="57150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67" name="Text Box 19"/>
          <p:cNvSpPr txBox="1">
            <a:spLocks noChangeArrowheads="1"/>
          </p:cNvSpPr>
          <p:nvPr/>
        </p:nvSpPr>
        <p:spPr bwMode="auto">
          <a:xfrm>
            <a:off x="67056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39668" name="Text Box 20"/>
          <p:cNvSpPr txBox="1">
            <a:spLocks noChangeArrowheads="1"/>
          </p:cNvSpPr>
          <p:nvPr/>
        </p:nvSpPr>
        <p:spPr bwMode="auto">
          <a:xfrm>
            <a:off x="1524000" y="2667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69" name="Text Box 21"/>
          <p:cNvSpPr txBox="1">
            <a:spLocks noChangeArrowheads="1"/>
          </p:cNvSpPr>
          <p:nvPr/>
        </p:nvSpPr>
        <p:spPr bwMode="auto">
          <a:xfrm>
            <a:off x="4191000" y="2667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39670" name="Text Box 22"/>
          <p:cNvSpPr txBox="1">
            <a:spLocks noChangeArrowheads="1"/>
          </p:cNvSpPr>
          <p:nvPr/>
        </p:nvSpPr>
        <p:spPr bwMode="auto">
          <a:xfrm>
            <a:off x="6705600" y="2667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39671" name="Text Box 23"/>
          <p:cNvSpPr txBox="1">
            <a:spLocks noChangeArrowheads="1"/>
          </p:cNvSpPr>
          <p:nvPr/>
        </p:nvSpPr>
        <p:spPr bwMode="auto">
          <a:xfrm>
            <a:off x="7391400" y="2667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  B</a:t>
            </a:r>
          </a:p>
        </p:txBody>
      </p:sp>
      <p:sp>
        <p:nvSpPr>
          <p:cNvPr id="539672" name="Text Box 24"/>
          <p:cNvSpPr txBox="1">
            <a:spLocks noChangeArrowheads="1"/>
          </p:cNvSpPr>
          <p:nvPr/>
        </p:nvSpPr>
        <p:spPr bwMode="auto">
          <a:xfrm>
            <a:off x="8534400" y="2667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39673" name="Text Box 25"/>
          <p:cNvSpPr txBox="1">
            <a:spLocks noChangeArrowheads="1"/>
          </p:cNvSpPr>
          <p:nvPr/>
        </p:nvSpPr>
        <p:spPr bwMode="auto">
          <a:xfrm>
            <a:off x="16764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39674" name="Text Box 26"/>
          <p:cNvSpPr txBox="1">
            <a:spLocks noChangeArrowheads="1"/>
          </p:cNvSpPr>
          <p:nvPr/>
        </p:nvSpPr>
        <p:spPr bwMode="auto">
          <a:xfrm>
            <a:off x="36576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a:t>
            </a:r>
          </a:p>
        </p:txBody>
      </p:sp>
      <p:sp>
        <p:nvSpPr>
          <p:cNvPr id="539675" name="Text Box 27"/>
          <p:cNvSpPr txBox="1">
            <a:spLocks noChangeArrowheads="1"/>
          </p:cNvSpPr>
          <p:nvPr/>
        </p:nvSpPr>
        <p:spPr bwMode="auto">
          <a:xfrm>
            <a:off x="57150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39676" name="Text Box 28"/>
          <p:cNvSpPr txBox="1">
            <a:spLocks noChangeArrowheads="1"/>
          </p:cNvSpPr>
          <p:nvPr/>
        </p:nvSpPr>
        <p:spPr bwMode="auto">
          <a:xfrm>
            <a:off x="6629400" y="3581400"/>
            <a:ext cx="2514600" cy="7016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A/C# Emaj7/B A E/G#</a:t>
            </a:r>
          </a:p>
        </p:txBody>
      </p:sp>
      <p:sp>
        <p:nvSpPr>
          <p:cNvPr id="539677" name="Text Box 29"/>
          <p:cNvSpPr txBox="1">
            <a:spLocks noChangeArrowheads="1"/>
          </p:cNvSpPr>
          <p:nvPr/>
        </p:nvSpPr>
        <p:spPr bwMode="auto">
          <a:xfrm>
            <a:off x="16002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39678" name="Text Box 30"/>
          <p:cNvSpPr txBox="1">
            <a:spLocks noChangeArrowheads="1"/>
          </p:cNvSpPr>
          <p:nvPr/>
        </p:nvSpPr>
        <p:spPr bwMode="auto">
          <a:xfrm>
            <a:off x="3657600" y="449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a:t>
            </a:r>
          </a:p>
        </p:txBody>
      </p:sp>
      <p:sp>
        <p:nvSpPr>
          <p:cNvPr id="539679" name="Text Box 31"/>
          <p:cNvSpPr txBox="1">
            <a:spLocks noChangeArrowheads="1"/>
          </p:cNvSpPr>
          <p:nvPr/>
        </p:nvSpPr>
        <p:spPr bwMode="auto">
          <a:xfrm>
            <a:off x="6477000" y="4495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a:t>
            </a:r>
          </a:p>
        </p:txBody>
      </p:sp>
    </p:spTree>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0" y="304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Welcome to the Father’s House</a:t>
            </a:r>
          </a:p>
        </p:txBody>
      </p:sp>
      <p:sp>
        <p:nvSpPr>
          <p:cNvPr id="352259" name="Text Box 3"/>
          <p:cNvSpPr txBox="1">
            <a:spLocks noChangeArrowheads="1"/>
          </p:cNvSpPr>
          <p:nvPr/>
        </p:nvSpPr>
        <p:spPr bwMode="auto">
          <a:xfrm>
            <a:off x="0" y="1066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He awaits with open arms</a:t>
            </a:r>
          </a:p>
        </p:txBody>
      </p:sp>
      <p:sp>
        <p:nvSpPr>
          <p:cNvPr id="352260" name="Text Box 4"/>
          <p:cNvSpPr txBox="1">
            <a:spLocks noChangeArrowheads="1"/>
          </p:cNvSpPr>
          <p:nvPr/>
        </p:nvSpPr>
        <p:spPr bwMode="auto">
          <a:xfrm>
            <a:off x="0" y="1828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Where your sins are washed away </a:t>
            </a:r>
          </a:p>
        </p:txBody>
      </p:sp>
      <p:sp>
        <p:nvSpPr>
          <p:cNvPr id="352261" name="Text Box 5"/>
          <p:cNvSpPr txBox="1">
            <a:spLocks noChangeArrowheads="1"/>
          </p:cNvSpPr>
          <p:nvPr/>
        </p:nvSpPr>
        <p:spPr bwMode="auto">
          <a:xfrm>
            <a:off x="0" y="2590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you’re made whole</a:t>
            </a:r>
          </a:p>
        </p:txBody>
      </p:sp>
      <p:sp>
        <p:nvSpPr>
          <p:cNvPr id="352262" name="Text Box 6"/>
          <p:cNvSpPr txBox="1">
            <a:spLocks noChangeArrowheads="1"/>
          </p:cNvSpPr>
          <p:nvPr/>
        </p:nvSpPr>
        <p:spPr bwMode="auto">
          <a:xfrm>
            <a:off x="0" y="3352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Come into the Father’s house</a:t>
            </a:r>
          </a:p>
        </p:txBody>
      </p:sp>
      <p:sp>
        <p:nvSpPr>
          <p:cNvPr id="352263" name="Text Box 7"/>
          <p:cNvSpPr txBox="1">
            <a:spLocks noChangeArrowheads="1"/>
          </p:cNvSpPr>
          <p:nvPr/>
        </p:nvSpPr>
        <p:spPr bwMode="auto">
          <a:xfrm>
            <a:off x="0" y="419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Yes the door is open wide</a:t>
            </a:r>
          </a:p>
        </p:txBody>
      </p:sp>
      <p:sp>
        <p:nvSpPr>
          <p:cNvPr id="352264" name="Text Box 8"/>
          <p:cNvSpPr txBox="1">
            <a:spLocks noChangeArrowheads="1"/>
          </p:cNvSpPr>
          <p:nvPr/>
        </p:nvSpPr>
        <p:spPr bwMode="auto">
          <a:xfrm>
            <a:off x="0" y="5029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Jesus made a way for all to enter in</a:t>
            </a:r>
          </a:p>
        </p:txBody>
      </p:sp>
      <p:sp>
        <p:nvSpPr>
          <p:cNvPr id="352265" name="Text Box 9"/>
          <p:cNvSpPr txBox="1">
            <a:spLocks noChangeArrowheads="1"/>
          </p:cNvSpPr>
          <p:nvPr/>
        </p:nvSpPr>
        <p:spPr bwMode="auto">
          <a:xfrm>
            <a:off x="0" y="5791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the Father’s House</a:t>
            </a:r>
          </a:p>
        </p:txBody>
      </p:sp>
      <p:sp>
        <p:nvSpPr>
          <p:cNvPr id="540682" name="Text Box 10"/>
          <p:cNvSpPr txBox="1">
            <a:spLocks noChangeArrowheads="1"/>
          </p:cNvSpPr>
          <p:nvPr/>
        </p:nvSpPr>
        <p:spPr bwMode="auto">
          <a:xfrm>
            <a:off x="3276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40683" name="Text Box 11"/>
          <p:cNvSpPr txBox="1">
            <a:spLocks noChangeArrowheads="1"/>
          </p:cNvSpPr>
          <p:nvPr/>
        </p:nvSpPr>
        <p:spPr bwMode="auto">
          <a:xfrm>
            <a:off x="4648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40684" name="Text Box 12"/>
          <p:cNvSpPr txBox="1">
            <a:spLocks noChangeArrowheads="1"/>
          </p:cNvSpPr>
          <p:nvPr/>
        </p:nvSpPr>
        <p:spPr bwMode="auto">
          <a:xfrm>
            <a:off x="6400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40685" name="Text Box 13"/>
          <p:cNvSpPr txBox="1">
            <a:spLocks noChangeArrowheads="1"/>
          </p:cNvSpPr>
          <p:nvPr/>
        </p:nvSpPr>
        <p:spPr bwMode="auto">
          <a:xfrm>
            <a:off x="7391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540686" name="Text Box 14"/>
          <p:cNvSpPr txBox="1">
            <a:spLocks noChangeArrowheads="1"/>
          </p:cNvSpPr>
          <p:nvPr/>
        </p:nvSpPr>
        <p:spPr bwMode="auto">
          <a:xfrm>
            <a:off x="3124200" y="83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40687" name="Text Box 15"/>
          <p:cNvSpPr txBox="1">
            <a:spLocks noChangeArrowheads="1"/>
          </p:cNvSpPr>
          <p:nvPr/>
        </p:nvSpPr>
        <p:spPr bwMode="auto">
          <a:xfrm>
            <a:off x="50292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40688" name="Text Box 16"/>
          <p:cNvSpPr txBox="1">
            <a:spLocks noChangeArrowheads="1"/>
          </p:cNvSpPr>
          <p:nvPr/>
        </p:nvSpPr>
        <p:spPr bwMode="auto">
          <a:xfrm>
            <a:off x="6324600" y="83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40689" name="Text Box 17"/>
          <p:cNvSpPr txBox="1">
            <a:spLocks noChangeArrowheads="1"/>
          </p:cNvSpPr>
          <p:nvPr/>
        </p:nvSpPr>
        <p:spPr bwMode="auto">
          <a:xfrm>
            <a:off x="70866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540690" name="Text Box 18"/>
          <p:cNvSpPr txBox="1">
            <a:spLocks noChangeArrowheads="1"/>
          </p:cNvSpPr>
          <p:nvPr/>
        </p:nvSpPr>
        <p:spPr bwMode="auto">
          <a:xfrm>
            <a:off x="36576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40691" name="Text Box 19"/>
          <p:cNvSpPr txBox="1">
            <a:spLocks noChangeArrowheads="1"/>
          </p:cNvSpPr>
          <p:nvPr/>
        </p:nvSpPr>
        <p:spPr bwMode="auto">
          <a:xfrm>
            <a:off x="5486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540692" name="Text Box 20"/>
          <p:cNvSpPr txBox="1">
            <a:spLocks noChangeArrowheads="1"/>
          </p:cNvSpPr>
          <p:nvPr/>
        </p:nvSpPr>
        <p:spPr bwMode="auto">
          <a:xfrm>
            <a:off x="68580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40693" name="Text Box 21"/>
          <p:cNvSpPr txBox="1">
            <a:spLocks noChangeArrowheads="1"/>
          </p:cNvSpPr>
          <p:nvPr/>
        </p:nvSpPr>
        <p:spPr bwMode="auto">
          <a:xfrm>
            <a:off x="3429000" y="2362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40694" name="Text Box 22"/>
          <p:cNvSpPr txBox="1">
            <a:spLocks noChangeArrowheads="1"/>
          </p:cNvSpPr>
          <p:nvPr/>
        </p:nvSpPr>
        <p:spPr bwMode="auto">
          <a:xfrm>
            <a:off x="6096000" y="2362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540695" name="Text Box 23"/>
          <p:cNvSpPr txBox="1">
            <a:spLocks noChangeArrowheads="1"/>
          </p:cNvSpPr>
          <p:nvPr/>
        </p:nvSpPr>
        <p:spPr bwMode="auto">
          <a:xfrm>
            <a:off x="7010400" y="2362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a:t>
            </a:r>
          </a:p>
        </p:txBody>
      </p:sp>
      <p:sp>
        <p:nvSpPr>
          <p:cNvPr id="540696" name="Text Box 24"/>
          <p:cNvSpPr txBox="1">
            <a:spLocks noChangeArrowheads="1"/>
          </p:cNvSpPr>
          <p:nvPr/>
        </p:nvSpPr>
        <p:spPr bwMode="auto">
          <a:xfrm>
            <a:off x="32004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40697" name="Text Box 25"/>
          <p:cNvSpPr txBox="1">
            <a:spLocks noChangeArrowheads="1"/>
          </p:cNvSpPr>
          <p:nvPr/>
        </p:nvSpPr>
        <p:spPr bwMode="auto">
          <a:xfrm>
            <a:off x="45720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40698" name="Text Box 26"/>
          <p:cNvSpPr txBox="1">
            <a:spLocks noChangeArrowheads="1"/>
          </p:cNvSpPr>
          <p:nvPr/>
        </p:nvSpPr>
        <p:spPr bwMode="auto">
          <a:xfrm>
            <a:off x="6324600" y="3124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40699" name="Text Box 27"/>
          <p:cNvSpPr txBox="1">
            <a:spLocks noChangeArrowheads="1"/>
          </p:cNvSpPr>
          <p:nvPr/>
        </p:nvSpPr>
        <p:spPr bwMode="auto">
          <a:xfrm>
            <a:off x="73152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540700" name="Text Box 28"/>
          <p:cNvSpPr txBox="1">
            <a:spLocks noChangeArrowheads="1"/>
          </p:cNvSpPr>
          <p:nvPr/>
        </p:nvSpPr>
        <p:spPr bwMode="auto">
          <a:xfrm>
            <a:off x="3657600" y="3886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40701" name="Text Box 29"/>
          <p:cNvSpPr txBox="1">
            <a:spLocks noChangeArrowheads="1"/>
          </p:cNvSpPr>
          <p:nvPr/>
        </p:nvSpPr>
        <p:spPr bwMode="auto">
          <a:xfrm>
            <a:off x="50292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540702" name="Text Box 30"/>
          <p:cNvSpPr txBox="1">
            <a:spLocks noChangeArrowheads="1"/>
          </p:cNvSpPr>
          <p:nvPr/>
        </p:nvSpPr>
        <p:spPr bwMode="auto">
          <a:xfrm>
            <a:off x="6781800" y="3886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40703" name="Text Box 31"/>
          <p:cNvSpPr txBox="1">
            <a:spLocks noChangeArrowheads="1"/>
          </p:cNvSpPr>
          <p:nvPr/>
        </p:nvSpPr>
        <p:spPr bwMode="auto">
          <a:xfrm>
            <a:off x="77724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540704" name="Text Box 32"/>
          <p:cNvSpPr txBox="1">
            <a:spLocks noChangeArrowheads="1"/>
          </p:cNvSpPr>
          <p:nvPr/>
        </p:nvSpPr>
        <p:spPr bwMode="auto">
          <a:xfrm>
            <a:off x="16002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40705" name="Text Box 33"/>
          <p:cNvSpPr txBox="1">
            <a:spLocks noChangeArrowheads="1"/>
          </p:cNvSpPr>
          <p:nvPr/>
        </p:nvSpPr>
        <p:spPr bwMode="auto">
          <a:xfrm>
            <a:off x="3733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540706" name="Text Box 34"/>
          <p:cNvSpPr txBox="1">
            <a:spLocks noChangeArrowheads="1"/>
          </p:cNvSpPr>
          <p:nvPr/>
        </p:nvSpPr>
        <p:spPr bwMode="auto">
          <a:xfrm>
            <a:off x="55626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540707" name="Text Box 35"/>
          <p:cNvSpPr txBox="1">
            <a:spLocks noChangeArrowheads="1"/>
          </p:cNvSpPr>
          <p:nvPr/>
        </p:nvSpPr>
        <p:spPr bwMode="auto">
          <a:xfrm>
            <a:off x="64770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A/E</a:t>
            </a:r>
          </a:p>
        </p:txBody>
      </p:sp>
      <p:sp>
        <p:nvSpPr>
          <p:cNvPr id="540708" name="Text Box 36"/>
          <p:cNvSpPr txBox="1">
            <a:spLocks noChangeArrowheads="1"/>
          </p:cNvSpPr>
          <p:nvPr/>
        </p:nvSpPr>
        <p:spPr bwMode="auto">
          <a:xfrm>
            <a:off x="73152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540709" name="Text Box 37"/>
          <p:cNvSpPr txBox="1">
            <a:spLocks noChangeArrowheads="1"/>
          </p:cNvSpPr>
          <p:nvPr/>
        </p:nvSpPr>
        <p:spPr bwMode="auto">
          <a:xfrm>
            <a:off x="21336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a:t>
            </a:r>
          </a:p>
        </p:txBody>
      </p:sp>
      <p:sp>
        <p:nvSpPr>
          <p:cNvPr id="540710" name="Text Box 38"/>
          <p:cNvSpPr txBox="1">
            <a:spLocks noChangeArrowheads="1"/>
          </p:cNvSpPr>
          <p:nvPr/>
        </p:nvSpPr>
        <p:spPr bwMode="auto">
          <a:xfrm>
            <a:off x="5867400" y="5562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0" y="598488"/>
            <a:ext cx="9144000" cy="6259512"/>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I’ve got the Real Joy</a:t>
            </a:r>
          </a:p>
          <a:p>
            <a:pPr algn="ctr">
              <a:spcBef>
                <a:spcPct val="50000"/>
              </a:spcBef>
              <a:defRPr/>
            </a:pPr>
            <a:r>
              <a:rPr lang="en-US" sz="5400">
                <a:solidFill>
                  <a:schemeClr val="bg1"/>
                </a:solidFill>
                <a:effectLst>
                  <a:outerShdw blurRad="38100" dist="38100" dir="2700000" algn="tl">
                    <a:srgbClr val="000000"/>
                  </a:outerShdw>
                </a:effectLst>
              </a:rPr>
              <a:t>I’ve got the Real Joy</a:t>
            </a:r>
            <a:endParaRPr lang="en-US" sz="5400" i="1">
              <a:solidFill>
                <a:schemeClr val="bg1"/>
              </a:solidFill>
              <a:effectLst>
                <a:outerShdw blurRad="38100" dist="38100" dir="2700000" algn="tl">
                  <a:srgbClr val="000000"/>
                </a:outerShdw>
              </a:effectLst>
            </a:endParaRPr>
          </a:p>
          <a:p>
            <a:pPr algn="ctr">
              <a:spcBef>
                <a:spcPct val="50000"/>
              </a:spcBef>
              <a:defRPr/>
            </a:pPr>
            <a:r>
              <a:rPr lang="en-US" sz="5400" i="1">
                <a:solidFill>
                  <a:schemeClr val="bg1"/>
                </a:solidFill>
                <a:effectLst>
                  <a:outerShdw blurRad="38100" dist="38100" dir="2700000" algn="tl">
                    <a:srgbClr val="000000"/>
                  </a:outerShdw>
                </a:effectLst>
              </a:rPr>
              <a:t>I’ve got the Real Joy</a:t>
            </a:r>
          </a:p>
          <a:p>
            <a:pPr algn="ctr">
              <a:spcBef>
                <a:spcPct val="50000"/>
              </a:spcBef>
              <a:defRPr/>
            </a:pPr>
            <a:r>
              <a:rPr lang="en-US" sz="5400">
                <a:solidFill>
                  <a:schemeClr val="bg1"/>
                </a:solidFill>
                <a:effectLst>
                  <a:outerShdw blurRad="38100" dist="38100" dir="2700000" algn="tl">
                    <a:srgbClr val="000000"/>
                  </a:outerShdw>
                </a:effectLst>
              </a:rPr>
              <a:t>Well, it makes me wanna scream and shout, I’ve gotta let this feelin out the real joy</a:t>
            </a:r>
          </a:p>
        </p:txBody>
      </p:sp>
      <p:sp>
        <p:nvSpPr>
          <p:cNvPr id="140291" name="Text Box 3"/>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40292" name="Text Box 4"/>
          <p:cNvSpPr txBox="1">
            <a:spLocks noChangeArrowheads="1"/>
          </p:cNvSpPr>
          <p:nvPr/>
        </p:nvSpPr>
        <p:spPr bwMode="auto">
          <a:xfrm>
            <a:off x="129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40293" name="Text Box 5"/>
          <p:cNvSpPr txBox="1">
            <a:spLocks noChangeArrowheads="1"/>
          </p:cNvSpPr>
          <p:nvPr/>
        </p:nvSpPr>
        <p:spPr bwMode="auto">
          <a:xfrm>
            <a:off x="2514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40294" name="Text Box 6"/>
          <p:cNvSpPr txBox="1">
            <a:spLocks noChangeArrowheads="1"/>
          </p:cNvSpPr>
          <p:nvPr/>
        </p:nvSpPr>
        <p:spPr bwMode="auto">
          <a:xfrm>
            <a:off x="53340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140295" name="Text Box 7"/>
          <p:cNvSpPr txBox="1">
            <a:spLocks noChangeArrowheads="1"/>
          </p:cNvSpPr>
          <p:nvPr/>
        </p:nvSpPr>
        <p:spPr bwMode="auto">
          <a:xfrm>
            <a:off x="52578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40296" name="Text Box 8"/>
          <p:cNvSpPr txBox="1">
            <a:spLocks noChangeArrowheads="1"/>
          </p:cNvSpPr>
          <p:nvPr/>
        </p:nvSpPr>
        <p:spPr bwMode="auto">
          <a:xfrm>
            <a:off x="38862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140297" name="Text Box 9"/>
          <p:cNvSpPr txBox="1">
            <a:spLocks noChangeArrowheads="1"/>
          </p:cNvSpPr>
          <p:nvPr/>
        </p:nvSpPr>
        <p:spPr bwMode="auto">
          <a:xfrm>
            <a:off x="61722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40298" name="Text Box 10"/>
          <p:cNvSpPr txBox="1">
            <a:spLocks noChangeArrowheads="1"/>
          </p:cNvSpPr>
          <p:nvPr/>
        </p:nvSpPr>
        <p:spPr bwMode="auto">
          <a:xfrm>
            <a:off x="59436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140299" name="Text Box 11"/>
          <p:cNvSpPr txBox="1">
            <a:spLocks noChangeArrowheads="1"/>
          </p:cNvSpPr>
          <p:nvPr/>
        </p:nvSpPr>
        <p:spPr bwMode="auto">
          <a:xfrm>
            <a:off x="3733800" y="0"/>
            <a:ext cx="541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C0C0C0"/>
                  </a:outerShdw>
                </a:effectLst>
              </a:rPr>
              <a:t>Use Tritton Pro A 037 Wet Dist Guitar</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Just to feel Your arms around me</a:t>
            </a:r>
          </a:p>
        </p:txBody>
      </p:sp>
      <p:sp>
        <p:nvSpPr>
          <p:cNvPr id="353283" name="Text Box 3"/>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Just to know Your grace has found me</a:t>
            </a:r>
          </a:p>
        </p:txBody>
      </p:sp>
      <p:sp>
        <p:nvSpPr>
          <p:cNvPr id="353284" name="Text Box 4"/>
          <p:cNvSpPr txBox="1">
            <a:spLocks noChangeArrowheads="1"/>
          </p:cNvSpPr>
          <p:nvPr/>
        </p:nvSpPr>
        <p:spPr bwMode="auto">
          <a:xfrm>
            <a:off x="0" y="1981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Just to hear Your voice surround me, calling my name</a:t>
            </a:r>
          </a:p>
        </p:txBody>
      </p:sp>
      <p:sp>
        <p:nvSpPr>
          <p:cNvPr id="551942" name="Text Box 6"/>
          <p:cNvSpPr txBox="1">
            <a:spLocks noChangeArrowheads="1"/>
          </p:cNvSpPr>
          <p:nvPr/>
        </p:nvSpPr>
        <p:spPr bwMode="auto">
          <a:xfrm>
            <a:off x="1600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1943" name="Text Box 7"/>
          <p:cNvSpPr txBox="1">
            <a:spLocks noChangeArrowheads="1"/>
          </p:cNvSpPr>
          <p:nvPr/>
        </p:nvSpPr>
        <p:spPr bwMode="auto">
          <a:xfrm>
            <a:off x="4648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1944" name="Text Box 8"/>
          <p:cNvSpPr txBox="1">
            <a:spLocks noChangeArrowheads="1"/>
          </p:cNvSpPr>
          <p:nvPr/>
        </p:nvSpPr>
        <p:spPr bwMode="auto">
          <a:xfrm>
            <a:off x="8382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551945" name="Text Box 9"/>
          <p:cNvSpPr txBox="1">
            <a:spLocks noChangeArrowheads="1"/>
          </p:cNvSpPr>
          <p:nvPr/>
        </p:nvSpPr>
        <p:spPr bwMode="auto">
          <a:xfrm>
            <a:off x="46482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551946" name="Text Box 10"/>
          <p:cNvSpPr txBox="1">
            <a:spLocks noChangeArrowheads="1"/>
          </p:cNvSpPr>
          <p:nvPr/>
        </p:nvSpPr>
        <p:spPr bwMode="auto">
          <a:xfrm>
            <a:off x="64770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1947" name="Text Box 11"/>
          <p:cNvSpPr txBox="1">
            <a:spLocks noChangeArrowheads="1"/>
          </p:cNvSpPr>
          <p:nvPr/>
        </p:nvSpPr>
        <p:spPr bwMode="auto">
          <a:xfrm>
            <a:off x="3048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1948" name="Text Box 12"/>
          <p:cNvSpPr txBox="1">
            <a:spLocks noChangeArrowheads="1"/>
          </p:cNvSpPr>
          <p:nvPr/>
        </p:nvSpPr>
        <p:spPr bwMode="auto">
          <a:xfrm>
            <a:off x="2743200" y="167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1949" name="Text Box 13"/>
          <p:cNvSpPr txBox="1">
            <a:spLocks noChangeArrowheads="1"/>
          </p:cNvSpPr>
          <p:nvPr/>
        </p:nvSpPr>
        <p:spPr bwMode="auto">
          <a:xfrm>
            <a:off x="62484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551950" name="Text Box 14"/>
          <p:cNvSpPr txBox="1">
            <a:spLocks noChangeArrowheads="1"/>
          </p:cNvSpPr>
          <p:nvPr/>
        </p:nvSpPr>
        <p:spPr bwMode="auto">
          <a:xfrm>
            <a:off x="79248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353294" name="Text Box 15"/>
          <p:cNvSpPr txBox="1">
            <a:spLocks noChangeArrowheads="1"/>
          </p:cNvSpPr>
          <p:nvPr/>
        </p:nvSpPr>
        <p:spPr bwMode="auto">
          <a:xfrm>
            <a:off x="0" y="3276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I live,     That is why I move</a:t>
            </a:r>
          </a:p>
        </p:txBody>
      </p:sp>
      <p:sp>
        <p:nvSpPr>
          <p:cNvPr id="353295" name="Text Box 16"/>
          <p:cNvSpPr txBox="1">
            <a:spLocks noChangeArrowheads="1"/>
          </p:cNvSpPr>
          <p:nvPr/>
        </p:nvSpPr>
        <p:spPr bwMode="auto">
          <a:xfrm>
            <a:off x="0" y="411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my heart cannot go on without You</a:t>
            </a:r>
          </a:p>
        </p:txBody>
      </p:sp>
      <p:sp>
        <p:nvSpPr>
          <p:cNvPr id="353296" name="Text Box 17"/>
          <p:cNvSpPr txBox="1">
            <a:spLocks noChangeArrowheads="1"/>
          </p:cNvSpPr>
          <p:nvPr/>
        </p:nvSpPr>
        <p:spPr bwMode="auto">
          <a:xfrm>
            <a:off x="0" y="4800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I sing,      That is why I cry</a:t>
            </a:r>
          </a:p>
        </p:txBody>
      </p:sp>
      <p:sp>
        <p:nvSpPr>
          <p:cNvPr id="353297" name="Text Box 18"/>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no other love but you will satisfy…</a:t>
            </a:r>
          </a:p>
        </p:txBody>
      </p:sp>
      <p:sp>
        <p:nvSpPr>
          <p:cNvPr id="551955" name="Text Box 19"/>
          <p:cNvSpPr txBox="1">
            <a:spLocks noChangeArrowheads="1"/>
          </p:cNvSpPr>
          <p:nvPr/>
        </p:nvSpPr>
        <p:spPr bwMode="auto">
          <a:xfrm>
            <a:off x="23622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1956" name="Text Box 20"/>
          <p:cNvSpPr txBox="1">
            <a:spLocks noChangeArrowheads="1"/>
          </p:cNvSpPr>
          <p:nvPr/>
        </p:nvSpPr>
        <p:spPr bwMode="auto">
          <a:xfrm>
            <a:off x="6096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551957" name="Text Box 21"/>
          <p:cNvSpPr txBox="1">
            <a:spLocks noChangeArrowheads="1"/>
          </p:cNvSpPr>
          <p:nvPr/>
        </p:nvSpPr>
        <p:spPr bwMode="auto">
          <a:xfrm>
            <a:off x="32004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1958" name="Text Box 22"/>
          <p:cNvSpPr txBox="1">
            <a:spLocks noChangeArrowheads="1"/>
          </p:cNvSpPr>
          <p:nvPr/>
        </p:nvSpPr>
        <p:spPr bwMode="auto">
          <a:xfrm>
            <a:off x="4038600" y="2971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1959" name="Text Box 23"/>
          <p:cNvSpPr txBox="1">
            <a:spLocks noChangeArrowheads="1"/>
          </p:cNvSpPr>
          <p:nvPr/>
        </p:nvSpPr>
        <p:spPr bwMode="auto">
          <a:xfrm>
            <a:off x="6858000" y="2971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51960" name="Text Box 24"/>
          <p:cNvSpPr txBox="1">
            <a:spLocks noChangeArrowheads="1"/>
          </p:cNvSpPr>
          <p:nvPr/>
        </p:nvSpPr>
        <p:spPr bwMode="auto">
          <a:xfrm>
            <a:off x="77724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1961" name="Text Box 25"/>
          <p:cNvSpPr txBox="1">
            <a:spLocks noChangeArrowheads="1"/>
          </p:cNvSpPr>
          <p:nvPr/>
        </p:nvSpPr>
        <p:spPr bwMode="auto">
          <a:xfrm>
            <a:off x="83820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51962" name="Text Box 26"/>
          <p:cNvSpPr txBox="1">
            <a:spLocks noChangeArrowheads="1"/>
          </p:cNvSpPr>
          <p:nvPr/>
        </p:nvSpPr>
        <p:spPr bwMode="auto">
          <a:xfrm>
            <a:off x="18288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1963" name="Text Box 27"/>
          <p:cNvSpPr txBox="1">
            <a:spLocks noChangeArrowheads="1"/>
          </p:cNvSpPr>
          <p:nvPr/>
        </p:nvSpPr>
        <p:spPr bwMode="auto">
          <a:xfrm>
            <a:off x="33528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1964" name="Text Box 28"/>
          <p:cNvSpPr txBox="1">
            <a:spLocks noChangeArrowheads="1"/>
          </p:cNvSpPr>
          <p:nvPr/>
        </p:nvSpPr>
        <p:spPr bwMode="auto">
          <a:xfrm>
            <a:off x="5715000" y="3810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1965" name="Text Box 29"/>
          <p:cNvSpPr txBox="1">
            <a:spLocks noChangeArrowheads="1"/>
          </p:cNvSpPr>
          <p:nvPr/>
        </p:nvSpPr>
        <p:spPr bwMode="auto">
          <a:xfrm>
            <a:off x="76962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51966" name="Text Box 30"/>
          <p:cNvSpPr txBox="1">
            <a:spLocks noChangeArrowheads="1"/>
          </p:cNvSpPr>
          <p:nvPr/>
        </p:nvSpPr>
        <p:spPr bwMode="auto">
          <a:xfrm>
            <a:off x="6858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51967" name="Text Box 31"/>
          <p:cNvSpPr txBox="1">
            <a:spLocks noChangeArrowheads="1"/>
          </p:cNvSpPr>
          <p:nvPr/>
        </p:nvSpPr>
        <p:spPr bwMode="auto">
          <a:xfrm>
            <a:off x="23622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1968" name="Text Box 32"/>
          <p:cNvSpPr txBox="1">
            <a:spLocks noChangeArrowheads="1"/>
          </p:cNvSpPr>
          <p:nvPr/>
        </p:nvSpPr>
        <p:spPr bwMode="auto">
          <a:xfrm>
            <a:off x="32766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1969" name="Text Box 33"/>
          <p:cNvSpPr txBox="1">
            <a:spLocks noChangeArrowheads="1"/>
          </p:cNvSpPr>
          <p:nvPr/>
        </p:nvSpPr>
        <p:spPr bwMode="auto">
          <a:xfrm>
            <a:off x="41910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1970" name="Text Box 34"/>
          <p:cNvSpPr txBox="1">
            <a:spLocks noChangeArrowheads="1"/>
          </p:cNvSpPr>
          <p:nvPr/>
        </p:nvSpPr>
        <p:spPr bwMode="auto">
          <a:xfrm>
            <a:off x="70104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51971" name="Text Box 35"/>
          <p:cNvSpPr txBox="1">
            <a:spLocks noChangeArrowheads="1"/>
          </p:cNvSpPr>
          <p:nvPr/>
        </p:nvSpPr>
        <p:spPr bwMode="auto">
          <a:xfrm>
            <a:off x="79248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1972" name="Text Box 36"/>
          <p:cNvSpPr txBox="1">
            <a:spLocks noChangeArrowheads="1"/>
          </p:cNvSpPr>
          <p:nvPr/>
        </p:nvSpPr>
        <p:spPr bwMode="auto">
          <a:xfrm>
            <a:off x="83820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51973" name="Text Box 37"/>
          <p:cNvSpPr txBox="1">
            <a:spLocks noChangeArrowheads="1"/>
          </p:cNvSpPr>
          <p:nvPr/>
        </p:nvSpPr>
        <p:spPr bwMode="auto">
          <a:xfrm>
            <a:off x="1828800" y="525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1974" name="Text Box 38"/>
          <p:cNvSpPr txBox="1">
            <a:spLocks noChangeArrowheads="1"/>
          </p:cNvSpPr>
          <p:nvPr/>
        </p:nvSpPr>
        <p:spPr bwMode="auto">
          <a:xfrm>
            <a:off x="3276600" y="525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1975" name="Text Box 39"/>
          <p:cNvSpPr txBox="1">
            <a:spLocks noChangeArrowheads="1"/>
          </p:cNvSpPr>
          <p:nvPr/>
        </p:nvSpPr>
        <p:spPr bwMode="auto">
          <a:xfrm>
            <a:off x="58674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1976" name="Text Box 40"/>
          <p:cNvSpPr txBox="1">
            <a:spLocks noChangeArrowheads="1"/>
          </p:cNvSpPr>
          <p:nvPr/>
        </p:nvSpPr>
        <p:spPr bwMode="auto">
          <a:xfrm>
            <a:off x="75438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353320" name="Text Box 41"/>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a:t>
            </a:r>
          </a:p>
        </p:txBody>
      </p:sp>
      <p:sp>
        <p:nvSpPr>
          <p:cNvPr id="551978" name="Text Box 42"/>
          <p:cNvSpPr txBox="1">
            <a:spLocks noChangeArrowheads="1"/>
          </p:cNvSpPr>
          <p:nvPr/>
        </p:nvSpPr>
        <p:spPr bwMode="auto">
          <a:xfrm>
            <a:off x="3505200" y="594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1979" name="Text Box 43"/>
          <p:cNvSpPr txBox="1">
            <a:spLocks noChangeArrowheads="1"/>
          </p:cNvSpPr>
          <p:nvPr/>
        </p:nvSpPr>
        <p:spPr bwMode="auto">
          <a:xfrm>
            <a:off x="4800600" y="594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0"/>
            <a:ext cx="9144000" cy="4483100"/>
          </a:xfrm>
          <a:prstGeom prst="rect">
            <a:avLst/>
          </a:prstGeom>
          <a:noFill/>
          <a:ln w="9525">
            <a:noFill/>
            <a:miter lim="800000"/>
            <a:headEnd/>
            <a:tailEnd/>
          </a:ln>
          <a:effectLst/>
        </p:spPr>
        <p:txBody>
          <a:bodyPr>
            <a:spAutoFit/>
          </a:bodyPr>
          <a:lstStyle/>
          <a:p>
            <a:pPr algn="ctr">
              <a:spcBef>
                <a:spcPct val="50000"/>
              </a:spcBef>
              <a:defRPr/>
            </a:pPr>
            <a:r>
              <a:rPr lang="en-US" sz="9600">
                <a:solidFill>
                  <a:schemeClr val="bg1"/>
                </a:solidFill>
                <a:effectLst>
                  <a:outerShdw blurRad="38100" dist="38100" dir="2700000" algn="tl">
                    <a:srgbClr val="000000"/>
                  </a:outerShdw>
                </a:effectLst>
              </a:rPr>
              <a:t>                          He’s Alive!        He’s Alive!</a:t>
            </a:r>
            <a:endParaRPr lang="en-US" sz="8800">
              <a:solidFill>
                <a:schemeClr val="bg1"/>
              </a:solidFill>
              <a:effectLst>
                <a:outerShdw blurRad="38100" dist="38100" dir="2700000" algn="tl">
                  <a:srgbClr val="000000"/>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0" y="-374650"/>
            <a:ext cx="9144000" cy="7232650"/>
          </a:xfrm>
          <a:prstGeom prst="rect">
            <a:avLst/>
          </a:prstGeom>
          <a:noFill/>
          <a:ln w="9525">
            <a:noFill/>
            <a:miter lim="800000"/>
            <a:headEnd/>
            <a:tailEnd/>
          </a:ln>
          <a:effectLst/>
        </p:spPr>
        <p:txBody>
          <a:bodyPr>
            <a:spAutoFit/>
          </a:bodyPr>
          <a:lstStyle/>
          <a:p>
            <a:pPr algn="ctr">
              <a:spcBef>
                <a:spcPct val="50000"/>
              </a:spcBef>
              <a:defRPr/>
            </a:pPr>
            <a:endParaRPr lang="en-US" sz="3600">
              <a:solidFill>
                <a:schemeClr val="bg1"/>
              </a:solidFill>
              <a:effectLst>
                <a:outerShdw blurRad="38100" dist="38100" dir="2700000" algn="tl">
                  <a:srgbClr val="000000"/>
                </a:outerShdw>
              </a:effectLst>
            </a:endParaRPr>
          </a:p>
          <a:p>
            <a:pPr algn="ctr">
              <a:spcBef>
                <a:spcPct val="50000"/>
              </a:spcBef>
              <a:defRPr/>
            </a:pPr>
            <a:r>
              <a:rPr lang="en-US" sz="3600">
                <a:solidFill>
                  <a:schemeClr val="bg1"/>
                </a:solidFill>
                <a:effectLst>
                  <a:outerShdw blurRad="38100" dist="38100" dir="2700000" algn="tl">
                    <a:srgbClr val="000000"/>
                  </a:outerShdw>
                </a:effectLst>
              </a:rPr>
              <a:t>We Your children pray,   Holy Spirit Rain                                                  </a:t>
            </a:r>
          </a:p>
          <a:p>
            <a:pPr algn="ctr">
              <a:spcBef>
                <a:spcPct val="50000"/>
              </a:spcBef>
              <a:defRPr/>
            </a:pPr>
            <a:r>
              <a:rPr lang="en-US" sz="3600">
                <a:solidFill>
                  <a:schemeClr val="bg1"/>
                </a:solidFill>
                <a:effectLst>
                  <a:outerShdw blurRad="38100" dist="38100" dir="2700000" algn="tl">
                    <a:srgbClr val="000000"/>
                  </a:outerShdw>
                </a:effectLst>
              </a:rPr>
              <a:t>Let Your glory come down!                         </a:t>
            </a:r>
          </a:p>
          <a:p>
            <a:pPr algn="ctr">
              <a:spcBef>
                <a:spcPct val="50000"/>
              </a:spcBef>
              <a:defRPr/>
            </a:pPr>
            <a:r>
              <a:rPr lang="en-US" sz="3600">
                <a:solidFill>
                  <a:schemeClr val="bg1"/>
                </a:solidFill>
                <a:effectLst>
                  <a:outerShdw blurRad="38100" dist="38100" dir="2700000" algn="tl">
                    <a:srgbClr val="000000"/>
                  </a:outerShdw>
                </a:effectLst>
              </a:rPr>
              <a:t>Heaven’s river flow so the world will know                </a:t>
            </a:r>
          </a:p>
          <a:p>
            <a:pPr algn="ctr">
              <a:spcBef>
                <a:spcPct val="50000"/>
              </a:spcBef>
              <a:defRPr/>
            </a:pPr>
            <a:r>
              <a:rPr lang="en-US" sz="3600">
                <a:solidFill>
                  <a:schemeClr val="bg1"/>
                </a:solidFill>
                <a:effectLst>
                  <a:outerShdw blurRad="38100" dist="38100" dir="2700000" algn="tl">
                    <a:srgbClr val="000000"/>
                  </a:outerShdw>
                </a:effectLst>
              </a:rPr>
              <a:t>that Your glory’s come down!                              </a:t>
            </a:r>
          </a:p>
          <a:p>
            <a:pPr algn="ctr">
              <a:spcBef>
                <a:spcPct val="50000"/>
              </a:spcBef>
              <a:defRPr/>
            </a:pPr>
            <a:r>
              <a:rPr lang="en-US" sz="3600">
                <a:solidFill>
                  <a:schemeClr val="bg1"/>
                </a:solidFill>
                <a:effectLst>
                  <a:outerShdw blurRad="38100" dist="38100" dir="2700000" algn="tl">
                    <a:srgbClr val="000000"/>
                  </a:outerShdw>
                </a:effectLst>
              </a:rPr>
              <a:t>We Your people hunger for Your presence,          </a:t>
            </a:r>
          </a:p>
          <a:p>
            <a:pPr algn="ctr">
              <a:spcBef>
                <a:spcPct val="50000"/>
              </a:spcBef>
              <a:defRPr/>
            </a:pPr>
            <a:r>
              <a:rPr lang="en-US" sz="3600">
                <a:solidFill>
                  <a:schemeClr val="bg1"/>
                </a:solidFill>
                <a:effectLst>
                  <a:outerShdw blurRad="38100" dist="38100" dir="2700000" algn="tl">
                    <a:srgbClr val="000000"/>
                  </a:outerShdw>
                </a:effectLst>
              </a:rPr>
              <a:t>we are thirsty for the rain.                             </a:t>
            </a:r>
          </a:p>
          <a:p>
            <a:pPr algn="ctr">
              <a:spcBef>
                <a:spcPct val="50000"/>
              </a:spcBef>
              <a:defRPr/>
            </a:pPr>
            <a:r>
              <a:rPr lang="en-US" sz="3600">
                <a:solidFill>
                  <a:schemeClr val="bg1"/>
                </a:solidFill>
                <a:effectLst>
                  <a:outerShdw blurRad="38100" dist="38100" dir="2700000" algn="tl">
                    <a:srgbClr val="000000"/>
                  </a:outerShdw>
                </a:effectLst>
              </a:rPr>
              <a:t>Breath on us refreshing Wind of Glory,           </a:t>
            </a:r>
          </a:p>
          <a:p>
            <a:pPr algn="ctr">
              <a:spcBef>
                <a:spcPct val="50000"/>
              </a:spcBef>
              <a:defRPr/>
            </a:pPr>
            <a:r>
              <a:rPr lang="en-US" sz="3600">
                <a:solidFill>
                  <a:schemeClr val="bg1"/>
                </a:solidFill>
                <a:effectLst>
                  <a:outerShdw blurRad="38100" dist="38100" dir="2700000" algn="tl">
                    <a:srgbClr val="000000"/>
                  </a:outerShdw>
                </a:effectLst>
              </a:rPr>
              <a:t>touch Your people once again.</a:t>
            </a:r>
            <a:endParaRPr lang="en-US" sz="4400">
              <a:solidFill>
                <a:schemeClr val="bg1"/>
              </a:solidFill>
              <a:effectLst>
                <a:outerShdw blurRad="38100" dist="38100" dir="2700000" algn="tl">
                  <a:srgbClr val="000000"/>
                </a:outerShdw>
              </a:effectLst>
            </a:endParaRPr>
          </a:p>
        </p:txBody>
      </p:sp>
      <p:sp>
        <p:nvSpPr>
          <p:cNvPr id="141315" name="Text Box 3"/>
          <p:cNvSpPr txBox="1">
            <a:spLocks noChangeArrowheads="1"/>
          </p:cNvSpPr>
          <p:nvPr/>
        </p:nvSpPr>
        <p:spPr bwMode="auto">
          <a:xfrm>
            <a:off x="609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1316" name="Text Box 4"/>
          <p:cNvSpPr txBox="1">
            <a:spLocks noChangeArrowheads="1"/>
          </p:cNvSpPr>
          <p:nvPr/>
        </p:nvSpPr>
        <p:spPr bwMode="auto">
          <a:xfrm>
            <a:off x="77724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        </a:t>
            </a:r>
          </a:p>
        </p:txBody>
      </p:sp>
      <p:sp>
        <p:nvSpPr>
          <p:cNvPr id="141317" name="Text Box 5"/>
          <p:cNvSpPr txBox="1">
            <a:spLocks noChangeArrowheads="1"/>
          </p:cNvSpPr>
          <p:nvPr/>
        </p:nvSpPr>
        <p:spPr bwMode="auto">
          <a:xfrm>
            <a:off x="5257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       </a:t>
            </a:r>
          </a:p>
        </p:txBody>
      </p:sp>
      <p:sp>
        <p:nvSpPr>
          <p:cNvPr id="141318" name="Text Box 6"/>
          <p:cNvSpPr txBox="1">
            <a:spLocks noChangeArrowheads="1"/>
          </p:cNvSpPr>
          <p:nvPr/>
        </p:nvSpPr>
        <p:spPr bwMode="auto">
          <a:xfrm>
            <a:off x="17526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1319" name="Text Box 7"/>
          <p:cNvSpPr txBox="1">
            <a:spLocks noChangeArrowheads="1"/>
          </p:cNvSpPr>
          <p:nvPr/>
        </p:nvSpPr>
        <p:spPr bwMode="auto">
          <a:xfrm>
            <a:off x="9144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1320" name="Text Box 8"/>
          <p:cNvSpPr txBox="1">
            <a:spLocks noChangeArrowheads="1"/>
          </p:cNvSpPr>
          <p:nvPr/>
        </p:nvSpPr>
        <p:spPr bwMode="auto">
          <a:xfrm>
            <a:off x="17526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1321" name="Text Box 9"/>
          <p:cNvSpPr txBox="1">
            <a:spLocks noChangeArrowheads="1"/>
          </p:cNvSpPr>
          <p:nvPr/>
        </p:nvSpPr>
        <p:spPr bwMode="auto">
          <a:xfrm>
            <a:off x="61722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       </a:t>
            </a:r>
          </a:p>
        </p:txBody>
      </p:sp>
      <p:sp>
        <p:nvSpPr>
          <p:cNvPr id="141322" name="Text Box 10"/>
          <p:cNvSpPr txBox="1">
            <a:spLocks noChangeArrowheads="1"/>
          </p:cNvSpPr>
          <p:nvPr/>
        </p:nvSpPr>
        <p:spPr bwMode="auto">
          <a:xfrm>
            <a:off x="39624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       </a:t>
            </a:r>
          </a:p>
        </p:txBody>
      </p:sp>
      <p:sp>
        <p:nvSpPr>
          <p:cNvPr id="141323" name="Text Box 11"/>
          <p:cNvSpPr txBox="1">
            <a:spLocks noChangeArrowheads="1"/>
          </p:cNvSpPr>
          <p:nvPr/>
        </p:nvSpPr>
        <p:spPr bwMode="auto">
          <a:xfrm>
            <a:off x="63246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       </a:t>
            </a:r>
          </a:p>
        </p:txBody>
      </p:sp>
      <p:sp>
        <p:nvSpPr>
          <p:cNvPr id="141324" name="Text Box 12"/>
          <p:cNvSpPr txBox="1">
            <a:spLocks noChangeArrowheads="1"/>
          </p:cNvSpPr>
          <p:nvPr/>
        </p:nvSpPr>
        <p:spPr bwMode="auto">
          <a:xfrm>
            <a:off x="81534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a:t>
            </a:r>
          </a:p>
        </p:txBody>
      </p:sp>
      <p:sp>
        <p:nvSpPr>
          <p:cNvPr id="141325" name="Text Box 13"/>
          <p:cNvSpPr txBox="1">
            <a:spLocks noChangeArrowheads="1"/>
          </p:cNvSpPr>
          <p:nvPr/>
        </p:nvSpPr>
        <p:spPr bwMode="auto">
          <a:xfrm>
            <a:off x="8153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a:t>
            </a:r>
          </a:p>
        </p:txBody>
      </p:sp>
      <p:sp>
        <p:nvSpPr>
          <p:cNvPr id="141326" name="Text Box 14"/>
          <p:cNvSpPr txBox="1">
            <a:spLocks noChangeArrowheads="1"/>
          </p:cNvSpPr>
          <p:nvPr/>
        </p:nvSpPr>
        <p:spPr bwMode="auto">
          <a:xfrm>
            <a:off x="4572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141327" name="Text Box 15"/>
          <p:cNvSpPr txBox="1">
            <a:spLocks noChangeArrowheads="1"/>
          </p:cNvSpPr>
          <p:nvPr/>
        </p:nvSpPr>
        <p:spPr bwMode="auto">
          <a:xfrm>
            <a:off x="10668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141328" name="Text Box 16"/>
          <p:cNvSpPr txBox="1">
            <a:spLocks noChangeArrowheads="1"/>
          </p:cNvSpPr>
          <p:nvPr/>
        </p:nvSpPr>
        <p:spPr bwMode="auto">
          <a:xfrm>
            <a:off x="20574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141329" name="Text Box 17"/>
          <p:cNvSpPr txBox="1">
            <a:spLocks noChangeArrowheads="1"/>
          </p:cNvSpPr>
          <p:nvPr/>
        </p:nvSpPr>
        <p:spPr bwMode="auto">
          <a:xfrm>
            <a:off x="1828800" y="594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141330" name="Text Box 18"/>
          <p:cNvSpPr txBox="1">
            <a:spLocks noChangeArrowheads="1"/>
          </p:cNvSpPr>
          <p:nvPr/>
        </p:nvSpPr>
        <p:spPr bwMode="auto">
          <a:xfrm>
            <a:off x="5029200" y="3429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        </a:t>
            </a:r>
          </a:p>
        </p:txBody>
      </p:sp>
      <p:sp>
        <p:nvSpPr>
          <p:cNvPr id="141331" name="Text Box 19"/>
          <p:cNvSpPr txBox="1">
            <a:spLocks noChangeArrowheads="1"/>
          </p:cNvSpPr>
          <p:nvPr/>
        </p:nvSpPr>
        <p:spPr bwMode="auto">
          <a:xfrm>
            <a:off x="55626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        </a:t>
            </a:r>
          </a:p>
        </p:txBody>
      </p:sp>
      <p:sp>
        <p:nvSpPr>
          <p:cNvPr id="141332" name="Text Box 20"/>
          <p:cNvSpPr txBox="1">
            <a:spLocks noChangeArrowheads="1"/>
          </p:cNvSpPr>
          <p:nvPr/>
        </p:nvSpPr>
        <p:spPr bwMode="auto">
          <a:xfrm>
            <a:off x="60198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a:t>
            </a:r>
          </a:p>
        </p:txBody>
      </p:sp>
      <p:sp>
        <p:nvSpPr>
          <p:cNvPr id="141333" name="Text Box 21"/>
          <p:cNvSpPr txBox="1">
            <a:spLocks noChangeArrowheads="1"/>
          </p:cNvSpPr>
          <p:nvPr/>
        </p:nvSpPr>
        <p:spPr bwMode="auto">
          <a:xfrm>
            <a:off x="62484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a:t>
            </a:r>
          </a:p>
        </p:txBody>
      </p:sp>
      <p:sp>
        <p:nvSpPr>
          <p:cNvPr id="141334" name="Text Box 22"/>
          <p:cNvSpPr txBox="1">
            <a:spLocks noChangeArrowheads="1"/>
          </p:cNvSpPr>
          <p:nvPr/>
        </p:nvSpPr>
        <p:spPr bwMode="auto">
          <a:xfrm>
            <a:off x="81534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a:t>
            </a:r>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33"/>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Just to stand beside you knowing</a:t>
            </a:r>
          </a:p>
        </p:txBody>
      </p:sp>
      <p:sp>
        <p:nvSpPr>
          <p:cNvPr id="354307" name="Text Box 34"/>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Promise that You’re never going</a:t>
            </a:r>
          </a:p>
        </p:txBody>
      </p:sp>
      <p:sp>
        <p:nvSpPr>
          <p:cNvPr id="354308" name="Text Box 35"/>
          <p:cNvSpPr txBox="1">
            <a:spLocks noChangeArrowheads="1"/>
          </p:cNvSpPr>
          <p:nvPr/>
        </p:nvSpPr>
        <p:spPr bwMode="auto">
          <a:xfrm>
            <a:off x="0" y="1981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Never leaving always holding, holding my hand</a:t>
            </a:r>
          </a:p>
        </p:txBody>
      </p:sp>
      <p:sp>
        <p:nvSpPr>
          <p:cNvPr id="552996" name="Text Box 36"/>
          <p:cNvSpPr txBox="1">
            <a:spLocks noChangeArrowheads="1"/>
          </p:cNvSpPr>
          <p:nvPr/>
        </p:nvSpPr>
        <p:spPr bwMode="auto">
          <a:xfrm>
            <a:off x="1600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2997" name="Text Box 37"/>
          <p:cNvSpPr txBox="1">
            <a:spLocks noChangeArrowheads="1"/>
          </p:cNvSpPr>
          <p:nvPr/>
        </p:nvSpPr>
        <p:spPr bwMode="auto">
          <a:xfrm>
            <a:off x="4114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2998" name="Text Box 38"/>
          <p:cNvSpPr txBox="1">
            <a:spLocks noChangeArrowheads="1"/>
          </p:cNvSpPr>
          <p:nvPr/>
        </p:nvSpPr>
        <p:spPr bwMode="auto">
          <a:xfrm>
            <a:off x="19812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552999" name="Text Box 39"/>
          <p:cNvSpPr txBox="1">
            <a:spLocks noChangeArrowheads="1"/>
          </p:cNvSpPr>
          <p:nvPr/>
        </p:nvSpPr>
        <p:spPr bwMode="auto">
          <a:xfrm>
            <a:off x="53340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553000" name="Text Box 40"/>
          <p:cNvSpPr txBox="1">
            <a:spLocks noChangeArrowheads="1"/>
          </p:cNvSpPr>
          <p:nvPr/>
        </p:nvSpPr>
        <p:spPr bwMode="auto">
          <a:xfrm>
            <a:off x="64770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3001" name="Text Box 41"/>
          <p:cNvSpPr txBox="1">
            <a:spLocks noChangeArrowheads="1"/>
          </p:cNvSpPr>
          <p:nvPr/>
        </p:nvSpPr>
        <p:spPr bwMode="auto">
          <a:xfrm>
            <a:off x="8382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3002" name="Text Box 42"/>
          <p:cNvSpPr txBox="1">
            <a:spLocks noChangeArrowheads="1"/>
          </p:cNvSpPr>
          <p:nvPr/>
        </p:nvSpPr>
        <p:spPr bwMode="auto">
          <a:xfrm>
            <a:off x="3124200" y="167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3003" name="Text Box 43"/>
          <p:cNvSpPr txBox="1">
            <a:spLocks noChangeArrowheads="1"/>
          </p:cNvSpPr>
          <p:nvPr/>
        </p:nvSpPr>
        <p:spPr bwMode="auto">
          <a:xfrm>
            <a:off x="59436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553004" name="Text Box 44"/>
          <p:cNvSpPr txBox="1">
            <a:spLocks noChangeArrowheads="1"/>
          </p:cNvSpPr>
          <p:nvPr/>
        </p:nvSpPr>
        <p:spPr bwMode="auto">
          <a:xfrm>
            <a:off x="76200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354318" name="Text Box 45"/>
          <p:cNvSpPr txBox="1">
            <a:spLocks noChangeArrowheads="1"/>
          </p:cNvSpPr>
          <p:nvPr/>
        </p:nvSpPr>
        <p:spPr bwMode="auto">
          <a:xfrm>
            <a:off x="0" y="3276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I live,     That is why I move</a:t>
            </a:r>
          </a:p>
        </p:txBody>
      </p:sp>
      <p:sp>
        <p:nvSpPr>
          <p:cNvPr id="354319" name="Text Box 46"/>
          <p:cNvSpPr txBox="1">
            <a:spLocks noChangeArrowheads="1"/>
          </p:cNvSpPr>
          <p:nvPr/>
        </p:nvSpPr>
        <p:spPr bwMode="auto">
          <a:xfrm>
            <a:off x="0" y="411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my heart cannot go on without You</a:t>
            </a:r>
          </a:p>
        </p:txBody>
      </p:sp>
      <p:sp>
        <p:nvSpPr>
          <p:cNvPr id="354320" name="Text Box 47"/>
          <p:cNvSpPr txBox="1">
            <a:spLocks noChangeArrowheads="1"/>
          </p:cNvSpPr>
          <p:nvPr/>
        </p:nvSpPr>
        <p:spPr bwMode="auto">
          <a:xfrm>
            <a:off x="0" y="4800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I sing,      That is why I cry</a:t>
            </a:r>
          </a:p>
        </p:txBody>
      </p:sp>
      <p:sp>
        <p:nvSpPr>
          <p:cNvPr id="354321" name="Text Box 48"/>
          <p:cNvSpPr txBox="1">
            <a:spLocks noChangeArrowheads="1"/>
          </p:cNvSpPr>
          <p:nvPr/>
        </p:nvSpPr>
        <p:spPr bwMode="auto">
          <a:xfrm>
            <a:off x="0" y="548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 no other love but you will satisfy…</a:t>
            </a:r>
          </a:p>
        </p:txBody>
      </p:sp>
      <p:sp>
        <p:nvSpPr>
          <p:cNvPr id="553009" name="Text Box 49"/>
          <p:cNvSpPr txBox="1">
            <a:spLocks noChangeArrowheads="1"/>
          </p:cNvSpPr>
          <p:nvPr/>
        </p:nvSpPr>
        <p:spPr bwMode="auto">
          <a:xfrm>
            <a:off x="23622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3010" name="Text Box 50"/>
          <p:cNvSpPr txBox="1">
            <a:spLocks noChangeArrowheads="1"/>
          </p:cNvSpPr>
          <p:nvPr/>
        </p:nvSpPr>
        <p:spPr bwMode="auto">
          <a:xfrm>
            <a:off x="6096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553011" name="Text Box 51"/>
          <p:cNvSpPr txBox="1">
            <a:spLocks noChangeArrowheads="1"/>
          </p:cNvSpPr>
          <p:nvPr/>
        </p:nvSpPr>
        <p:spPr bwMode="auto">
          <a:xfrm>
            <a:off x="32004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3012" name="Text Box 52"/>
          <p:cNvSpPr txBox="1">
            <a:spLocks noChangeArrowheads="1"/>
          </p:cNvSpPr>
          <p:nvPr/>
        </p:nvSpPr>
        <p:spPr bwMode="auto">
          <a:xfrm>
            <a:off x="4038600" y="2971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3013" name="Text Box 53"/>
          <p:cNvSpPr txBox="1">
            <a:spLocks noChangeArrowheads="1"/>
          </p:cNvSpPr>
          <p:nvPr/>
        </p:nvSpPr>
        <p:spPr bwMode="auto">
          <a:xfrm>
            <a:off x="6858000" y="2971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53014" name="Text Box 54"/>
          <p:cNvSpPr txBox="1">
            <a:spLocks noChangeArrowheads="1"/>
          </p:cNvSpPr>
          <p:nvPr/>
        </p:nvSpPr>
        <p:spPr bwMode="auto">
          <a:xfrm>
            <a:off x="77724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3015" name="Text Box 55"/>
          <p:cNvSpPr txBox="1">
            <a:spLocks noChangeArrowheads="1"/>
          </p:cNvSpPr>
          <p:nvPr/>
        </p:nvSpPr>
        <p:spPr bwMode="auto">
          <a:xfrm>
            <a:off x="83820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53016" name="Text Box 56"/>
          <p:cNvSpPr txBox="1">
            <a:spLocks noChangeArrowheads="1"/>
          </p:cNvSpPr>
          <p:nvPr/>
        </p:nvSpPr>
        <p:spPr bwMode="auto">
          <a:xfrm>
            <a:off x="18288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3017" name="Text Box 57"/>
          <p:cNvSpPr txBox="1">
            <a:spLocks noChangeArrowheads="1"/>
          </p:cNvSpPr>
          <p:nvPr/>
        </p:nvSpPr>
        <p:spPr bwMode="auto">
          <a:xfrm>
            <a:off x="33528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3018" name="Text Box 58"/>
          <p:cNvSpPr txBox="1">
            <a:spLocks noChangeArrowheads="1"/>
          </p:cNvSpPr>
          <p:nvPr/>
        </p:nvSpPr>
        <p:spPr bwMode="auto">
          <a:xfrm>
            <a:off x="5715000" y="3810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3019" name="Text Box 59"/>
          <p:cNvSpPr txBox="1">
            <a:spLocks noChangeArrowheads="1"/>
          </p:cNvSpPr>
          <p:nvPr/>
        </p:nvSpPr>
        <p:spPr bwMode="auto">
          <a:xfrm>
            <a:off x="76962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53020" name="Text Box 60"/>
          <p:cNvSpPr txBox="1">
            <a:spLocks noChangeArrowheads="1"/>
          </p:cNvSpPr>
          <p:nvPr/>
        </p:nvSpPr>
        <p:spPr bwMode="auto">
          <a:xfrm>
            <a:off x="6858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53021" name="Text Box 61"/>
          <p:cNvSpPr txBox="1">
            <a:spLocks noChangeArrowheads="1"/>
          </p:cNvSpPr>
          <p:nvPr/>
        </p:nvSpPr>
        <p:spPr bwMode="auto">
          <a:xfrm>
            <a:off x="23622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3022" name="Text Box 62"/>
          <p:cNvSpPr txBox="1">
            <a:spLocks noChangeArrowheads="1"/>
          </p:cNvSpPr>
          <p:nvPr/>
        </p:nvSpPr>
        <p:spPr bwMode="auto">
          <a:xfrm>
            <a:off x="32766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3023" name="Text Box 63"/>
          <p:cNvSpPr txBox="1">
            <a:spLocks noChangeArrowheads="1"/>
          </p:cNvSpPr>
          <p:nvPr/>
        </p:nvSpPr>
        <p:spPr bwMode="auto">
          <a:xfrm>
            <a:off x="41910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3024" name="Text Box 64"/>
          <p:cNvSpPr txBox="1">
            <a:spLocks noChangeArrowheads="1"/>
          </p:cNvSpPr>
          <p:nvPr/>
        </p:nvSpPr>
        <p:spPr bwMode="auto">
          <a:xfrm>
            <a:off x="70104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553025" name="Text Box 65"/>
          <p:cNvSpPr txBox="1">
            <a:spLocks noChangeArrowheads="1"/>
          </p:cNvSpPr>
          <p:nvPr/>
        </p:nvSpPr>
        <p:spPr bwMode="auto">
          <a:xfrm>
            <a:off x="79248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3026" name="Text Box 66"/>
          <p:cNvSpPr txBox="1">
            <a:spLocks noChangeArrowheads="1"/>
          </p:cNvSpPr>
          <p:nvPr/>
        </p:nvSpPr>
        <p:spPr bwMode="auto">
          <a:xfrm>
            <a:off x="83820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553027" name="Text Box 67"/>
          <p:cNvSpPr txBox="1">
            <a:spLocks noChangeArrowheads="1"/>
          </p:cNvSpPr>
          <p:nvPr/>
        </p:nvSpPr>
        <p:spPr bwMode="auto">
          <a:xfrm>
            <a:off x="1828800" y="525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3028" name="Text Box 68"/>
          <p:cNvSpPr txBox="1">
            <a:spLocks noChangeArrowheads="1"/>
          </p:cNvSpPr>
          <p:nvPr/>
        </p:nvSpPr>
        <p:spPr bwMode="auto">
          <a:xfrm>
            <a:off x="3276600" y="525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3029" name="Text Box 69"/>
          <p:cNvSpPr txBox="1">
            <a:spLocks noChangeArrowheads="1"/>
          </p:cNvSpPr>
          <p:nvPr/>
        </p:nvSpPr>
        <p:spPr bwMode="auto">
          <a:xfrm>
            <a:off x="58674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553030" name="Text Box 70"/>
          <p:cNvSpPr txBox="1">
            <a:spLocks noChangeArrowheads="1"/>
          </p:cNvSpPr>
          <p:nvPr/>
        </p:nvSpPr>
        <p:spPr bwMode="auto">
          <a:xfrm>
            <a:off x="75438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354344" name="Text Box 71"/>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is why</a:t>
            </a:r>
          </a:p>
        </p:txBody>
      </p:sp>
      <p:sp>
        <p:nvSpPr>
          <p:cNvPr id="553032" name="Text Box 72"/>
          <p:cNvSpPr txBox="1">
            <a:spLocks noChangeArrowheads="1"/>
          </p:cNvSpPr>
          <p:nvPr/>
        </p:nvSpPr>
        <p:spPr bwMode="auto">
          <a:xfrm>
            <a:off x="3505200" y="594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553033" name="Text Box 73"/>
          <p:cNvSpPr txBox="1">
            <a:spLocks noChangeArrowheads="1"/>
          </p:cNvSpPr>
          <p:nvPr/>
        </p:nvSpPr>
        <p:spPr bwMode="auto">
          <a:xfrm>
            <a:off x="4800600" y="594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15"/>
          <p:cNvSpPr txBox="1">
            <a:spLocks noChangeArrowheads="1"/>
          </p:cNvSpPr>
          <p:nvPr/>
        </p:nvSpPr>
        <p:spPr bwMode="auto">
          <a:xfrm>
            <a:off x="0" y="1524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is why I live,     That is why I move</a:t>
            </a:r>
          </a:p>
        </p:txBody>
      </p:sp>
      <p:sp>
        <p:nvSpPr>
          <p:cNvPr id="355331" name="Text Box 16"/>
          <p:cNvSpPr txBox="1">
            <a:spLocks noChangeArrowheads="1"/>
          </p:cNvSpPr>
          <p:nvPr/>
        </p:nvSpPr>
        <p:spPr bwMode="auto">
          <a:xfrm>
            <a:off x="0" y="2362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is why my heart cannot go on without You</a:t>
            </a:r>
          </a:p>
        </p:txBody>
      </p:sp>
      <p:sp>
        <p:nvSpPr>
          <p:cNvPr id="355332" name="Text Box 17"/>
          <p:cNvSpPr txBox="1">
            <a:spLocks noChangeArrowheads="1"/>
          </p:cNvSpPr>
          <p:nvPr/>
        </p:nvSpPr>
        <p:spPr bwMode="auto">
          <a:xfrm>
            <a:off x="0" y="3200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is why I sing,      That is why I cry</a:t>
            </a:r>
          </a:p>
        </p:txBody>
      </p:sp>
      <p:sp>
        <p:nvSpPr>
          <p:cNvPr id="355333" name="Text Box 18"/>
          <p:cNvSpPr txBox="1">
            <a:spLocks noChangeArrowheads="1"/>
          </p:cNvSpPr>
          <p:nvPr/>
        </p:nvSpPr>
        <p:spPr bwMode="auto">
          <a:xfrm>
            <a:off x="0" y="4191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is why no other love but you will satisfy</a:t>
            </a:r>
          </a:p>
        </p:txBody>
      </p:sp>
      <p:sp>
        <p:nvSpPr>
          <p:cNvPr id="554003" name="Text Box 19"/>
          <p:cNvSpPr txBox="1">
            <a:spLocks noChangeArrowheads="1"/>
          </p:cNvSpPr>
          <p:nvPr/>
        </p:nvSpPr>
        <p:spPr bwMode="auto">
          <a:xfrm>
            <a:off x="3810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p>
        </p:txBody>
      </p:sp>
      <p:sp>
        <p:nvSpPr>
          <p:cNvPr id="554004" name="Text Box 20"/>
          <p:cNvSpPr txBox="1">
            <a:spLocks noChangeArrowheads="1"/>
          </p:cNvSpPr>
          <p:nvPr/>
        </p:nvSpPr>
        <p:spPr bwMode="auto">
          <a:xfrm>
            <a:off x="30480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554005" name="Text Box 21"/>
          <p:cNvSpPr txBox="1">
            <a:spLocks noChangeArrowheads="1"/>
          </p:cNvSpPr>
          <p:nvPr/>
        </p:nvSpPr>
        <p:spPr bwMode="auto">
          <a:xfrm>
            <a:off x="3962400" y="1066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554006" name="Text Box 22"/>
          <p:cNvSpPr txBox="1">
            <a:spLocks noChangeArrowheads="1"/>
          </p:cNvSpPr>
          <p:nvPr/>
        </p:nvSpPr>
        <p:spPr bwMode="auto">
          <a:xfrm>
            <a:off x="6858000" y="1066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554007" name="Text Box 23"/>
          <p:cNvSpPr txBox="1">
            <a:spLocks noChangeArrowheads="1"/>
          </p:cNvSpPr>
          <p:nvPr/>
        </p:nvSpPr>
        <p:spPr bwMode="auto">
          <a:xfrm>
            <a:off x="77724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554008" name="Text Box 24"/>
          <p:cNvSpPr txBox="1">
            <a:spLocks noChangeArrowheads="1"/>
          </p:cNvSpPr>
          <p:nvPr/>
        </p:nvSpPr>
        <p:spPr bwMode="auto">
          <a:xfrm>
            <a:off x="83820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4009" name="Text Box 25"/>
          <p:cNvSpPr txBox="1">
            <a:spLocks noChangeArrowheads="1"/>
          </p:cNvSpPr>
          <p:nvPr/>
        </p:nvSpPr>
        <p:spPr bwMode="auto">
          <a:xfrm>
            <a:off x="1524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p>
        </p:txBody>
      </p:sp>
      <p:sp>
        <p:nvSpPr>
          <p:cNvPr id="554010" name="Text Box 26"/>
          <p:cNvSpPr txBox="1">
            <a:spLocks noChangeArrowheads="1"/>
          </p:cNvSpPr>
          <p:nvPr/>
        </p:nvSpPr>
        <p:spPr bwMode="auto">
          <a:xfrm>
            <a:off x="31242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554011" name="Text Box 27"/>
          <p:cNvSpPr txBox="1">
            <a:spLocks noChangeArrowheads="1"/>
          </p:cNvSpPr>
          <p:nvPr/>
        </p:nvSpPr>
        <p:spPr bwMode="auto">
          <a:xfrm>
            <a:off x="57150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554012" name="Text Box 28"/>
          <p:cNvSpPr txBox="1">
            <a:spLocks noChangeArrowheads="1"/>
          </p:cNvSpPr>
          <p:nvPr/>
        </p:nvSpPr>
        <p:spPr bwMode="auto">
          <a:xfrm>
            <a:off x="76962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554013" name="Text Box 29"/>
          <p:cNvSpPr txBox="1">
            <a:spLocks noChangeArrowheads="1"/>
          </p:cNvSpPr>
          <p:nvPr/>
        </p:nvSpPr>
        <p:spPr bwMode="auto">
          <a:xfrm>
            <a:off x="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554014" name="Text Box 30"/>
          <p:cNvSpPr txBox="1">
            <a:spLocks noChangeArrowheads="1"/>
          </p:cNvSpPr>
          <p:nvPr/>
        </p:nvSpPr>
        <p:spPr bwMode="auto">
          <a:xfrm>
            <a:off x="20574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p>
        </p:txBody>
      </p:sp>
      <p:sp>
        <p:nvSpPr>
          <p:cNvPr id="554015" name="Text Box 31"/>
          <p:cNvSpPr txBox="1">
            <a:spLocks noChangeArrowheads="1"/>
          </p:cNvSpPr>
          <p:nvPr/>
        </p:nvSpPr>
        <p:spPr bwMode="auto">
          <a:xfrm>
            <a:off x="3276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554016" name="Text Box 32"/>
          <p:cNvSpPr txBox="1">
            <a:spLocks noChangeArrowheads="1"/>
          </p:cNvSpPr>
          <p:nvPr/>
        </p:nvSpPr>
        <p:spPr bwMode="auto">
          <a:xfrm>
            <a:off x="41910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554017" name="Text Box 33"/>
          <p:cNvSpPr txBox="1">
            <a:spLocks noChangeArrowheads="1"/>
          </p:cNvSpPr>
          <p:nvPr/>
        </p:nvSpPr>
        <p:spPr bwMode="auto">
          <a:xfrm>
            <a:off x="70104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554018" name="Text Box 34"/>
          <p:cNvSpPr txBox="1">
            <a:spLocks noChangeArrowheads="1"/>
          </p:cNvSpPr>
          <p:nvPr/>
        </p:nvSpPr>
        <p:spPr bwMode="auto">
          <a:xfrm>
            <a:off x="79248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554019" name="Text Box 35"/>
          <p:cNvSpPr txBox="1">
            <a:spLocks noChangeArrowheads="1"/>
          </p:cNvSpPr>
          <p:nvPr/>
        </p:nvSpPr>
        <p:spPr bwMode="auto">
          <a:xfrm>
            <a:off x="83820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554020" name="Text Box 36"/>
          <p:cNvSpPr txBox="1">
            <a:spLocks noChangeArrowheads="1"/>
          </p:cNvSpPr>
          <p:nvPr/>
        </p:nvSpPr>
        <p:spPr bwMode="auto">
          <a:xfrm>
            <a:off x="1828800" y="391795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p>
        </p:txBody>
      </p:sp>
      <p:sp>
        <p:nvSpPr>
          <p:cNvPr id="554021" name="Text Box 37"/>
          <p:cNvSpPr txBox="1">
            <a:spLocks noChangeArrowheads="1"/>
          </p:cNvSpPr>
          <p:nvPr/>
        </p:nvSpPr>
        <p:spPr bwMode="auto">
          <a:xfrm>
            <a:off x="3429000" y="391795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554022" name="Text Box 38"/>
          <p:cNvSpPr txBox="1">
            <a:spLocks noChangeArrowheads="1"/>
          </p:cNvSpPr>
          <p:nvPr/>
        </p:nvSpPr>
        <p:spPr bwMode="auto">
          <a:xfrm>
            <a:off x="5715000" y="399415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554023" name="Text Box 39"/>
          <p:cNvSpPr txBox="1">
            <a:spLocks noChangeArrowheads="1"/>
          </p:cNvSpPr>
          <p:nvPr/>
        </p:nvSpPr>
        <p:spPr bwMode="auto">
          <a:xfrm>
            <a:off x="7543800" y="399415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355355" name="Text Box 40"/>
          <p:cNvSpPr txBox="1">
            <a:spLocks noChangeArrowheads="1"/>
          </p:cNvSpPr>
          <p:nvPr/>
        </p:nvSpPr>
        <p:spPr bwMode="auto">
          <a:xfrm>
            <a:off x="0" y="5105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That is why</a:t>
            </a:r>
          </a:p>
        </p:txBody>
      </p:sp>
      <p:sp>
        <p:nvSpPr>
          <p:cNvPr id="554026" name="Text Box 42"/>
          <p:cNvSpPr txBox="1">
            <a:spLocks noChangeArrowheads="1"/>
          </p:cNvSpPr>
          <p:nvPr/>
        </p:nvSpPr>
        <p:spPr bwMode="auto">
          <a:xfrm>
            <a:off x="33528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p>
        </p:txBody>
      </p:sp>
      <p:sp>
        <p:nvSpPr>
          <p:cNvPr id="554027" name="Text Box 43"/>
          <p:cNvSpPr txBox="1">
            <a:spLocks noChangeArrowheads="1"/>
          </p:cNvSpPr>
          <p:nvPr/>
        </p:nvSpPr>
        <p:spPr bwMode="auto">
          <a:xfrm>
            <a:off x="48768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67" name="Text Box 59"/>
          <p:cNvSpPr txBox="1">
            <a:spLocks noChangeArrowheads="1"/>
          </p:cNvSpPr>
          <p:nvPr/>
        </p:nvSpPr>
        <p:spPr bwMode="auto">
          <a:xfrm>
            <a:off x="3276600" y="2895600"/>
            <a:ext cx="3886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That is why: extra slide</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0" y="304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have come into the kingdom</a:t>
            </a:r>
            <a:endParaRPr lang="en-US" sz="4800">
              <a:solidFill>
                <a:schemeClr val="bg1"/>
              </a:solidFill>
              <a:effectLst>
                <a:outerShdw blurRad="38100" dist="38100" dir="2700000" algn="tl">
                  <a:srgbClr val="000000"/>
                </a:outerShdw>
              </a:effectLst>
            </a:endParaRPr>
          </a:p>
        </p:txBody>
      </p:sp>
      <p:sp>
        <p:nvSpPr>
          <p:cNvPr id="556035" name="Text Box 3"/>
          <p:cNvSpPr txBox="1">
            <a:spLocks noChangeArrowheads="1"/>
          </p:cNvSpPr>
          <p:nvPr/>
        </p:nvSpPr>
        <p:spPr bwMode="auto">
          <a:xfrm>
            <a:off x="0" y="1219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For such a time as this</a:t>
            </a:r>
            <a:endParaRPr lang="en-US" sz="9600">
              <a:solidFill>
                <a:schemeClr val="bg1"/>
              </a:solidFill>
              <a:effectLst>
                <a:outerShdw blurRad="38100" dist="38100" dir="2700000" algn="tl">
                  <a:srgbClr val="000000"/>
                </a:outerShdw>
              </a:effectLst>
            </a:endParaRPr>
          </a:p>
        </p:txBody>
      </p:sp>
      <p:sp>
        <p:nvSpPr>
          <p:cNvPr id="556036" name="Text Box 4"/>
          <p:cNvSpPr txBox="1">
            <a:spLocks noChangeArrowheads="1"/>
          </p:cNvSpPr>
          <p:nvPr/>
        </p:nvSpPr>
        <p:spPr bwMode="auto">
          <a:xfrm>
            <a:off x="0" y="1981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To the one who brought our freedom</a:t>
            </a:r>
            <a:endParaRPr lang="en-US" sz="4800">
              <a:solidFill>
                <a:schemeClr val="bg1"/>
              </a:solidFill>
              <a:effectLst>
                <a:outerShdw blurRad="38100" dist="38100" dir="2700000" algn="tl">
                  <a:srgbClr val="000000"/>
                </a:outerShdw>
              </a:effectLst>
            </a:endParaRPr>
          </a:p>
        </p:txBody>
      </p:sp>
      <p:sp>
        <p:nvSpPr>
          <p:cNvPr id="556037" name="Text Box 5"/>
          <p:cNvSpPr txBox="1">
            <a:spLocks noChangeArrowheads="1"/>
          </p:cNvSpPr>
          <p:nvPr/>
        </p:nvSpPr>
        <p:spPr bwMode="auto">
          <a:xfrm>
            <a:off x="0" y="2895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covered all our sin</a:t>
            </a:r>
          </a:p>
        </p:txBody>
      </p:sp>
      <p:sp>
        <p:nvSpPr>
          <p:cNvPr id="556038" name="Text Box 6"/>
          <p:cNvSpPr txBox="1">
            <a:spLocks noChangeArrowheads="1"/>
          </p:cNvSpPr>
          <p:nvPr/>
        </p:nvSpPr>
        <p:spPr bwMode="auto">
          <a:xfrm>
            <a:off x="0" y="3657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will run lifting up our banner</a:t>
            </a:r>
          </a:p>
        </p:txBody>
      </p:sp>
      <p:sp>
        <p:nvSpPr>
          <p:cNvPr id="556039" name="Text Box 7"/>
          <p:cNvSpPr txBox="1">
            <a:spLocks noChangeArrowheads="1"/>
          </p:cNvSpPr>
          <p:nvPr/>
        </p:nvSpPr>
        <p:spPr bwMode="auto">
          <a:xfrm>
            <a:off x="0" y="4572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Of His righteousness </a:t>
            </a:r>
          </a:p>
        </p:txBody>
      </p:sp>
      <p:sp>
        <p:nvSpPr>
          <p:cNvPr id="556040" name="Text Box 8"/>
          <p:cNvSpPr txBox="1">
            <a:spLocks noChangeArrowheads="1"/>
          </p:cNvSpPr>
          <p:nvPr/>
        </p:nvSpPr>
        <p:spPr bwMode="auto">
          <a:xfrm>
            <a:off x="0" y="5334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have come into the kingdom</a:t>
            </a:r>
          </a:p>
        </p:txBody>
      </p:sp>
      <p:sp>
        <p:nvSpPr>
          <p:cNvPr id="556041" name="Text Box 9"/>
          <p:cNvSpPr txBox="1">
            <a:spLocks noChangeArrowheads="1"/>
          </p:cNvSpPr>
          <p:nvPr/>
        </p:nvSpPr>
        <p:spPr bwMode="auto">
          <a:xfrm>
            <a:off x="0" y="6096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For such a time as this</a:t>
            </a:r>
          </a:p>
        </p:txBody>
      </p:sp>
      <p:sp>
        <p:nvSpPr>
          <p:cNvPr id="556043" name="Text Box 11"/>
          <p:cNvSpPr txBox="1">
            <a:spLocks noChangeArrowheads="1"/>
          </p:cNvSpPr>
          <p:nvPr/>
        </p:nvSpPr>
        <p:spPr bwMode="auto">
          <a:xfrm>
            <a:off x="3200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6044" name="Text Box 12"/>
          <p:cNvSpPr txBox="1">
            <a:spLocks noChangeArrowheads="1"/>
          </p:cNvSpPr>
          <p:nvPr/>
        </p:nvSpPr>
        <p:spPr bwMode="auto">
          <a:xfrm>
            <a:off x="5867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56045" name="Text Box 13"/>
          <p:cNvSpPr txBox="1">
            <a:spLocks noChangeArrowheads="1"/>
          </p:cNvSpPr>
          <p:nvPr/>
        </p:nvSpPr>
        <p:spPr bwMode="auto">
          <a:xfrm>
            <a:off x="29718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6046" name="Text Box 14"/>
          <p:cNvSpPr txBox="1">
            <a:spLocks noChangeArrowheads="1"/>
          </p:cNvSpPr>
          <p:nvPr/>
        </p:nvSpPr>
        <p:spPr bwMode="auto">
          <a:xfrm>
            <a:off x="60960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56047" name="Text Box 15"/>
          <p:cNvSpPr txBox="1">
            <a:spLocks noChangeArrowheads="1"/>
          </p:cNvSpPr>
          <p:nvPr/>
        </p:nvSpPr>
        <p:spPr bwMode="auto">
          <a:xfrm>
            <a:off x="19812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6048" name="Text Box 16"/>
          <p:cNvSpPr txBox="1">
            <a:spLocks noChangeArrowheads="1"/>
          </p:cNvSpPr>
          <p:nvPr/>
        </p:nvSpPr>
        <p:spPr bwMode="auto">
          <a:xfrm>
            <a:off x="73914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56049" name="Text Box 17"/>
          <p:cNvSpPr txBox="1">
            <a:spLocks noChangeArrowheads="1"/>
          </p:cNvSpPr>
          <p:nvPr/>
        </p:nvSpPr>
        <p:spPr bwMode="auto">
          <a:xfrm>
            <a:off x="3124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556050" name="Text Box 18"/>
          <p:cNvSpPr txBox="1">
            <a:spLocks noChangeArrowheads="1"/>
          </p:cNvSpPr>
          <p:nvPr/>
        </p:nvSpPr>
        <p:spPr bwMode="auto">
          <a:xfrm>
            <a:off x="62484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56051" name="Text Box 19"/>
          <p:cNvSpPr txBox="1">
            <a:spLocks noChangeArrowheads="1"/>
          </p:cNvSpPr>
          <p:nvPr/>
        </p:nvSpPr>
        <p:spPr bwMode="auto">
          <a:xfrm>
            <a:off x="990600" y="33528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 Dm7       </a:t>
            </a:r>
          </a:p>
        </p:txBody>
      </p:sp>
      <p:sp>
        <p:nvSpPr>
          <p:cNvPr id="556052" name="Text Box 20"/>
          <p:cNvSpPr txBox="1">
            <a:spLocks noChangeArrowheads="1"/>
          </p:cNvSpPr>
          <p:nvPr/>
        </p:nvSpPr>
        <p:spPr bwMode="auto">
          <a:xfrm>
            <a:off x="50292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56053" name="Text Box 21"/>
          <p:cNvSpPr txBox="1">
            <a:spLocks noChangeArrowheads="1"/>
          </p:cNvSpPr>
          <p:nvPr/>
        </p:nvSpPr>
        <p:spPr bwMode="auto">
          <a:xfrm>
            <a:off x="14478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6054" name="Text Box 22"/>
          <p:cNvSpPr txBox="1">
            <a:spLocks noChangeArrowheads="1"/>
          </p:cNvSpPr>
          <p:nvPr/>
        </p:nvSpPr>
        <p:spPr bwMode="auto">
          <a:xfrm>
            <a:off x="57150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Bb2</a:t>
            </a:r>
          </a:p>
        </p:txBody>
      </p:sp>
      <p:sp>
        <p:nvSpPr>
          <p:cNvPr id="556055" name="Text Box 23"/>
          <p:cNvSpPr txBox="1">
            <a:spLocks noChangeArrowheads="1"/>
          </p:cNvSpPr>
          <p:nvPr/>
        </p:nvSpPr>
        <p:spPr bwMode="auto">
          <a:xfrm>
            <a:off x="3048000" y="518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6056" name="Text Box 24"/>
          <p:cNvSpPr txBox="1">
            <a:spLocks noChangeArrowheads="1"/>
          </p:cNvSpPr>
          <p:nvPr/>
        </p:nvSpPr>
        <p:spPr bwMode="auto">
          <a:xfrm>
            <a:off x="67818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56057" name="Text Box 25"/>
          <p:cNvSpPr txBox="1">
            <a:spLocks noChangeArrowheads="1"/>
          </p:cNvSpPr>
          <p:nvPr/>
        </p:nvSpPr>
        <p:spPr bwMode="auto">
          <a:xfrm>
            <a:off x="29718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56058" name="Text Box 26"/>
          <p:cNvSpPr txBox="1">
            <a:spLocks noChangeArrowheads="1"/>
          </p:cNvSpPr>
          <p:nvPr/>
        </p:nvSpPr>
        <p:spPr bwMode="auto">
          <a:xfrm>
            <a:off x="3810000" y="5867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       </a:t>
            </a:r>
          </a:p>
        </p:txBody>
      </p:sp>
      <p:sp>
        <p:nvSpPr>
          <p:cNvPr id="556059" name="Text Box 27"/>
          <p:cNvSpPr txBox="1">
            <a:spLocks noChangeArrowheads="1"/>
          </p:cNvSpPr>
          <p:nvPr/>
        </p:nvSpPr>
        <p:spPr bwMode="auto">
          <a:xfrm>
            <a:off x="62484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76200" y="304800"/>
            <a:ext cx="90678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give thanks to you Father</a:t>
            </a:r>
          </a:p>
        </p:txBody>
      </p:sp>
      <p:sp>
        <p:nvSpPr>
          <p:cNvPr id="557059" name="Text Box 3"/>
          <p:cNvSpPr txBox="1">
            <a:spLocks noChangeArrowheads="1"/>
          </p:cNvSpPr>
          <p:nvPr/>
        </p:nvSpPr>
        <p:spPr bwMode="auto">
          <a:xfrm>
            <a:off x="0" y="1066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for giving us Your Son.</a:t>
            </a:r>
          </a:p>
        </p:txBody>
      </p:sp>
      <p:sp>
        <p:nvSpPr>
          <p:cNvPr id="557060" name="Text Box 4"/>
          <p:cNvSpPr txBox="1">
            <a:spLocks noChangeArrowheads="1"/>
          </p:cNvSpPr>
          <p:nvPr/>
        </p:nvSpPr>
        <p:spPr bwMode="auto">
          <a:xfrm>
            <a:off x="0" y="1905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for making us holy,</a:t>
            </a:r>
          </a:p>
        </p:txBody>
      </p:sp>
      <p:sp>
        <p:nvSpPr>
          <p:cNvPr id="557061" name="Text Box 5"/>
          <p:cNvSpPr txBox="1">
            <a:spLocks noChangeArrowheads="1"/>
          </p:cNvSpPr>
          <p:nvPr/>
        </p:nvSpPr>
        <p:spPr bwMode="auto">
          <a:xfrm>
            <a:off x="0" y="2819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through the power of Your blood.</a:t>
            </a:r>
          </a:p>
        </p:txBody>
      </p:sp>
      <p:sp>
        <p:nvSpPr>
          <p:cNvPr id="557062" name="Text Box 6"/>
          <p:cNvSpPr txBox="1">
            <a:spLocks noChangeArrowheads="1"/>
          </p:cNvSpPr>
          <p:nvPr/>
        </p:nvSpPr>
        <p:spPr bwMode="auto">
          <a:xfrm>
            <a:off x="0" y="3581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it’s amazing </a:t>
            </a:r>
          </a:p>
        </p:txBody>
      </p:sp>
      <p:sp>
        <p:nvSpPr>
          <p:cNvPr id="557063" name="Text Box 7"/>
          <p:cNvSpPr txBox="1">
            <a:spLocks noChangeArrowheads="1"/>
          </p:cNvSpPr>
          <p:nvPr/>
        </p:nvSpPr>
        <p:spPr bwMode="auto">
          <a:xfrm>
            <a:off x="0" y="4419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that your love can shine through us.</a:t>
            </a:r>
          </a:p>
        </p:txBody>
      </p:sp>
      <p:sp>
        <p:nvSpPr>
          <p:cNvPr id="557064" name="Text Box 8"/>
          <p:cNvSpPr txBox="1">
            <a:spLocks noChangeArrowheads="1"/>
          </p:cNvSpPr>
          <p:nvPr/>
        </p:nvSpPr>
        <p:spPr bwMode="auto">
          <a:xfrm>
            <a:off x="0" y="5334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So amazing</a:t>
            </a:r>
          </a:p>
        </p:txBody>
      </p:sp>
      <p:sp>
        <p:nvSpPr>
          <p:cNvPr id="557065" name="Text Box 9"/>
          <p:cNvSpPr txBox="1">
            <a:spLocks noChangeArrowheads="1"/>
          </p:cNvSpPr>
          <p:nvPr/>
        </p:nvSpPr>
        <p:spPr bwMode="auto">
          <a:xfrm>
            <a:off x="0" y="6096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that You trusted us with Your love.</a:t>
            </a:r>
          </a:p>
        </p:txBody>
      </p:sp>
      <p:sp>
        <p:nvSpPr>
          <p:cNvPr id="557067" name="Text Box 11"/>
          <p:cNvSpPr txBox="1">
            <a:spLocks noChangeArrowheads="1"/>
          </p:cNvSpPr>
          <p:nvPr/>
        </p:nvSpPr>
        <p:spPr bwMode="auto">
          <a:xfrm>
            <a:off x="3505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557068" name="Text Box 12"/>
          <p:cNvSpPr txBox="1">
            <a:spLocks noChangeArrowheads="1"/>
          </p:cNvSpPr>
          <p:nvPr/>
        </p:nvSpPr>
        <p:spPr bwMode="auto">
          <a:xfrm>
            <a:off x="6400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57069" name="Text Box 13"/>
          <p:cNvSpPr txBox="1">
            <a:spLocks noChangeArrowheads="1"/>
          </p:cNvSpPr>
          <p:nvPr/>
        </p:nvSpPr>
        <p:spPr bwMode="auto">
          <a:xfrm>
            <a:off x="28956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57070" name="Text Box 14"/>
          <p:cNvSpPr txBox="1">
            <a:spLocks noChangeArrowheads="1"/>
          </p:cNvSpPr>
          <p:nvPr/>
        </p:nvSpPr>
        <p:spPr bwMode="auto">
          <a:xfrm>
            <a:off x="6172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7071" name="Text Box 15"/>
          <p:cNvSpPr txBox="1">
            <a:spLocks noChangeArrowheads="1"/>
          </p:cNvSpPr>
          <p:nvPr/>
        </p:nvSpPr>
        <p:spPr bwMode="auto">
          <a:xfrm>
            <a:off x="40386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557072" name="Text Box 16"/>
          <p:cNvSpPr txBox="1">
            <a:spLocks noChangeArrowheads="1"/>
          </p:cNvSpPr>
          <p:nvPr/>
        </p:nvSpPr>
        <p:spPr bwMode="auto">
          <a:xfrm>
            <a:off x="62484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57073" name="Text Box 17"/>
          <p:cNvSpPr txBox="1">
            <a:spLocks noChangeArrowheads="1"/>
          </p:cNvSpPr>
          <p:nvPr/>
        </p:nvSpPr>
        <p:spPr bwMode="auto">
          <a:xfrm>
            <a:off x="37338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57074" name="Text Box 18"/>
          <p:cNvSpPr txBox="1">
            <a:spLocks noChangeArrowheads="1"/>
          </p:cNvSpPr>
          <p:nvPr/>
        </p:nvSpPr>
        <p:spPr bwMode="auto">
          <a:xfrm>
            <a:off x="7315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57075" name="Text Box 19"/>
          <p:cNvSpPr txBox="1">
            <a:spLocks noChangeArrowheads="1"/>
          </p:cNvSpPr>
          <p:nvPr/>
        </p:nvSpPr>
        <p:spPr bwMode="auto">
          <a:xfrm>
            <a:off x="35814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557076" name="Text Box 20"/>
          <p:cNvSpPr txBox="1">
            <a:spLocks noChangeArrowheads="1"/>
          </p:cNvSpPr>
          <p:nvPr/>
        </p:nvSpPr>
        <p:spPr bwMode="auto">
          <a:xfrm>
            <a:off x="51816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57077" name="Text Box 21"/>
          <p:cNvSpPr txBox="1">
            <a:spLocks noChangeArrowheads="1"/>
          </p:cNvSpPr>
          <p:nvPr/>
        </p:nvSpPr>
        <p:spPr bwMode="auto">
          <a:xfrm>
            <a:off x="69342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57078" name="Text Box 22"/>
          <p:cNvSpPr txBox="1">
            <a:spLocks noChangeArrowheads="1"/>
          </p:cNvSpPr>
          <p:nvPr/>
        </p:nvSpPr>
        <p:spPr bwMode="auto">
          <a:xfrm>
            <a:off x="25908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57079" name="Text Box 23"/>
          <p:cNvSpPr txBox="1">
            <a:spLocks noChangeArrowheads="1"/>
          </p:cNvSpPr>
          <p:nvPr/>
        </p:nvSpPr>
        <p:spPr bwMode="auto">
          <a:xfrm>
            <a:off x="76962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7080" name="Text Box 24"/>
          <p:cNvSpPr txBox="1">
            <a:spLocks noChangeArrowheads="1"/>
          </p:cNvSpPr>
          <p:nvPr/>
        </p:nvSpPr>
        <p:spPr bwMode="auto">
          <a:xfrm>
            <a:off x="32766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57081" name="Text Box 25"/>
          <p:cNvSpPr txBox="1">
            <a:spLocks noChangeArrowheads="1"/>
          </p:cNvSpPr>
          <p:nvPr/>
        </p:nvSpPr>
        <p:spPr bwMode="auto">
          <a:xfrm>
            <a:off x="4724400" y="502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57082" name="Text Box 26"/>
          <p:cNvSpPr txBox="1">
            <a:spLocks noChangeArrowheads="1"/>
          </p:cNvSpPr>
          <p:nvPr/>
        </p:nvSpPr>
        <p:spPr bwMode="auto">
          <a:xfrm>
            <a:off x="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557083" name="Text Box 27"/>
          <p:cNvSpPr txBox="1">
            <a:spLocks noChangeArrowheads="1"/>
          </p:cNvSpPr>
          <p:nvPr/>
        </p:nvSpPr>
        <p:spPr bwMode="auto">
          <a:xfrm>
            <a:off x="28956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a:t>
            </a:r>
          </a:p>
        </p:txBody>
      </p:sp>
      <p:sp>
        <p:nvSpPr>
          <p:cNvPr id="557084" name="Text Box 28"/>
          <p:cNvSpPr txBox="1">
            <a:spLocks noChangeArrowheads="1"/>
          </p:cNvSpPr>
          <p:nvPr/>
        </p:nvSpPr>
        <p:spPr bwMode="auto">
          <a:xfrm>
            <a:off x="4267200" y="586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57085" name="Text Box 29"/>
          <p:cNvSpPr txBox="1">
            <a:spLocks noChangeArrowheads="1"/>
          </p:cNvSpPr>
          <p:nvPr/>
        </p:nvSpPr>
        <p:spPr bwMode="auto">
          <a:xfrm>
            <a:off x="73152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a:t>
            </a:r>
          </a:p>
        </p:txBody>
      </p:sp>
      <p:sp>
        <p:nvSpPr>
          <p:cNvPr id="557086" name="Text Box 30"/>
          <p:cNvSpPr txBox="1">
            <a:spLocks noChangeArrowheads="1"/>
          </p:cNvSpPr>
          <p:nvPr/>
        </p:nvSpPr>
        <p:spPr bwMode="auto">
          <a:xfrm>
            <a:off x="81534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533400" y="457200"/>
            <a:ext cx="104394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Celebrate Jesus, Celebrate Celebrate Jesus, Celebrate! </a:t>
            </a:r>
          </a:p>
        </p:txBody>
      </p:sp>
      <p:sp>
        <p:nvSpPr>
          <p:cNvPr id="559107" name="Text Box 3"/>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is risen, He is risen and He lives forevermore</a:t>
            </a:r>
          </a:p>
        </p:txBody>
      </p:sp>
      <p:sp>
        <p:nvSpPr>
          <p:cNvPr id="559108" name="Text Box 4"/>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is risen, He is risen</a:t>
            </a:r>
          </a:p>
        </p:txBody>
      </p:sp>
      <p:sp>
        <p:nvSpPr>
          <p:cNvPr id="559109" name="Text Box 5"/>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on and celebrate</a:t>
            </a:r>
          </a:p>
        </p:txBody>
      </p:sp>
      <p:sp>
        <p:nvSpPr>
          <p:cNvPr id="559110" name="Text Box 6"/>
          <p:cNvSpPr txBox="1">
            <a:spLocks noChangeArrowheads="1"/>
          </p:cNvSpPr>
          <p:nvPr/>
        </p:nvSpPr>
        <p:spPr bwMode="auto">
          <a:xfrm>
            <a:off x="0" y="541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resurrection of our Lord!</a:t>
            </a:r>
          </a:p>
        </p:txBody>
      </p:sp>
      <p:sp>
        <p:nvSpPr>
          <p:cNvPr id="559111" name="Text Box 7"/>
          <p:cNvSpPr txBox="1">
            <a:spLocks noChangeArrowheads="1"/>
          </p:cNvSpPr>
          <p:nvPr/>
        </p:nvSpPr>
        <p:spPr bwMode="auto">
          <a:xfrm>
            <a:off x="7620000" y="6338888"/>
            <a:ext cx="15240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i="1">
                <a:solidFill>
                  <a:srgbClr val="0066FF"/>
                </a:solidFill>
                <a:effectLst>
                  <a:outerShdw blurRad="38100" dist="38100" dir="2700000" algn="tl">
                    <a:srgbClr val="C0C0C0"/>
                  </a:outerShdw>
                </a:effectLst>
              </a:rPr>
              <a:t>47 </a:t>
            </a:r>
            <a:r>
              <a:rPr lang="en-US" sz="2800" b="1">
                <a:solidFill>
                  <a:srgbClr val="FF0000"/>
                </a:solidFill>
                <a:effectLst>
                  <a:outerShdw blurRad="38100" dist="38100" dir="2700000" algn="tl">
                    <a:srgbClr val="C0C0C0"/>
                  </a:outerShdw>
                </a:effectLst>
              </a:rPr>
              <a:t>      </a:t>
            </a:r>
          </a:p>
        </p:txBody>
      </p:sp>
      <p:sp>
        <p:nvSpPr>
          <p:cNvPr id="559112" name="Rectangle 8"/>
          <p:cNvSpPr>
            <a:spLocks noChangeArrowheads="1"/>
          </p:cNvSpPr>
          <p:nvPr/>
        </p:nvSpPr>
        <p:spPr bwMode="auto">
          <a:xfrm>
            <a:off x="2971800" y="990600"/>
            <a:ext cx="2438400" cy="457200"/>
          </a:xfrm>
          <a:prstGeom prst="rect">
            <a:avLst/>
          </a:prstGeom>
          <a:solidFill>
            <a:schemeClr val="bg1"/>
          </a:solidFill>
          <a:ln w="9525">
            <a:noFill/>
            <a:miter lim="800000"/>
            <a:headEnd/>
            <a:tailEnd/>
          </a:ln>
          <a:effectLst/>
        </p:spPr>
        <p:txBody>
          <a:bodyPr>
            <a:spAutoFit/>
          </a:bodyPr>
          <a:lstStyle/>
          <a:p>
            <a:pPr algn="ctr">
              <a:defRPr/>
            </a:pPr>
            <a:r>
              <a:rPr lang="en-US" b="1" i="1">
                <a:solidFill>
                  <a:srgbClr val="FF0000"/>
                </a:solidFill>
                <a:effectLst>
                  <a:outerShdw blurRad="38100" dist="38100" dir="2700000" algn="tl">
                    <a:srgbClr val="C0C0C0"/>
                  </a:outerShdw>
                </a:effectLst>
              </a:rPr>
              <a:t>Bb   C   F</a:t>
            </a:r>
            <a:endParaRPr lang="en-US" b="1" i="1">
              <a:solidFill>
                <a:schemeClr val="bg1"/>
              </a:solidFill>
              <a:effectLst>
                <a:outerShdw blurRad="38100" dist="38100" dir="2700000" algn="tl">
                  <a:srgbClr val="C0C0C0"/>
                </a:outerShdw>
              </a:effectLst>
            </a:endParaRPr>
          </a:p>
        </p:txBody>
      </p:sp>
      <p:sp>
        <p:nvSpPr>
          <p:cNvPr id="559113" name="Rectangle 9"/>
          <p:cNvSpPr>
            <a:spLocks noChangeArrowheads="1"/>
          </p:cNvSpPr>
          <p:nvPr/>
        </p:nvSpPr>
        <p:spPr bwMode="auto">
          <a:xfrm>
            <a:off x="0" y="0"/>
            <a:ext cx="2667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  C/F  Bb/F   C/F</a:t>
            </a:r>
            <a:endParaRPr lang="en-US">
              <a:solidFill>
                <a:schemeClr val="bg1"/>
              </a:solidFill>
              <a:effectLst>
                <a:outerShdw blurRad="38100" dist="38100" dir="2700000" algn="tl">
                  <a:srgbClr val="C0C0C0"/>
                </a:outerShdw>
              </a:effectLst>
            </a:endParaRPr>
          </a:p>
        </p:txBody>
      </p:sp>
      <p:sp>
        <p:nvSpPr>
          <p:cNvPr id="559114" name="Rectangle 10"/>
          <p:cNvSpPr>
            <a:spLocks noChangeArrowheads="1"/>
          </p:cNvSpPr>
          <p:nvPr/>
        </p:nvSpPr>
        <p:spPr bwMode="auto">
          <a:xfrm>
            <a:off x="4800600" y="0"/>
            <a:ext cx="2667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  C/F  Bb/F   C/F</a:t>
            </a:r>
            <a:endParaRPr lang="en-US">
              <a:solidFill>
                <a:schemeClr val="bg1"/>
              </a:solidFill>
              <a:effectLst>
                <a:outerShdw blurRad="38100" dist="38100" dir="2700000" algn="tl">
                  <a:srgbClr val="C0C0C0"/>
                </a:outerShdw>
              </a:effectLst>
            </a:endParaRPr>
          </a:p>
        </p:txBody>
      </p:sp>
      <p:sp>
        <p:nvSpPr>
          <p:cNvPr id="559115" name="Rectangle 11"/>
          <p:cNvSpPr>
            <a:spLocks noChangeArrowheads="1"/>
          </p:cNvSpPr>
          <p:nvPr/>
        </p:nvSpPr>
        <p:spPr bwMode="auto">
          <a:xfrm>
            <a:off x="3352800" y="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559116" name="Rectangle 12"/>
          <p:cNvSpPr>
            <a:spLocks noChangeArrowheads="1"/>
          </p:cNvSpPr>
          <p:nvPr/>
        </p:nvSpPr>
        <p:spPr bwMode="auto">
          <a:xfrm>
            <a:off x="7924800" y="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559117" name="Rectangle 13"/>
          <p:cNvSpPr>
            <a:spLocks noChangeArrowheads="1"/>
          </p:cNvSpPr>
          <p:nvPr/>
        </p:nvSpPr>
        <p:spPr bwMode="auto">
          <a:xfrm>
            <a:off x="1143000" y="175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559118" name="Rectangle 14"/>
          <p:cNvSpPr>
            <a:spLocks noChangeArrowheads="1"/>
          </p:cNvSpPr>
          <p:nvPr/>
        </p:nvSpPr>
        <p:spPr bwMode="auto">
          <a:xfrm>
            <a:off x="3352800" y="175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559119" name="Rectangle 15"/>
          <p:cNvSpPr>
            <a:spLocks noChangeArrowheads="1"/>
          </p:cNvSpPr>
          <p:nvPr/>
        </p:nvSpPr>
        <p:spPr bwMode="auto">
          <a:xfrm>
            <a:off x="4267200" y="175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559120" name="Rectangle 16"/>
          <p:cNvSpPr>
            <a:spLocks noChangeArrowheads="1"/>
          </p:cNvSpPr>
          <p:nvPr/>
        </p:nvSpPr>
        <p:spPr bwMode="auto">
          <a:xfrm>
            <a:off x="5029200" y="175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559121" name="Rectangle 17"/>
          <p:cNvSpPr>
            <a:spLocks noChangeArrowheads="1"/>
          </p:cNvSpPr>
          <p:nvPr/>
        </p:nvSpPr>
        <p:spPr bwMode="auto">
          <a:xfrm>
            <a:off x="5791200" y="175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559122" name="Rectangle 18"/>
          <p:cNvSpPr>
            <a:spLocks noChangeArrowheads="1"/>
          </p:cNvSpPr>
          <p:nvPr/>
        </p:nvSpPr>
        <p:spPr bwMode="auto">
          <a:xfrm>
            <a:off x="8153400" y="16764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559123" name="Rectangle 19"/>
          <p:cNvSpPr>
            <a:spLocks noChangeArrowheads="1"/>
          </p:cNvSpPr>
          <p:nvPr/>
        </p:nvSpPr>
        <p:spPr bwMode="auto">
          <a:xfrm>
            <a:off x="2286000" y="2971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559124" name="Rectangle 20"/>
          <p:cNvSpPr>
            <a:spLocks noChangeArrowheads="1"/>
          </p:cNvSpPr>
          <p:nvPr/>
        </p:nvSpPr>
        <p:spPr bwMode="auto">
          <a:xfrm>
            <a:off x="2895600" y="2971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559125" name="Rectangle 21"/>
          <p:cNvSpPr>
            <a:spLocks noChangeArrowheads="1"/>
          </p:cNvSpPr>
          <p:nvPr/>
        </p:nvSpPr>
        <p:spPr bwMode="auto">
          <a:xfrm>
            <a:off x="3429000" y="2971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559126" name="Rectangle 22"/>
          <p:cNvSpPr>
            <a:spLocks noChangeArrowheads="1"/>
          </p:cNvSpPr>
          <p:nvPr/>
        </p:nvSpPr>
        <p:spPr bwMode="auto">
          <a:xfrm>
            <a:off x="5791200" y="2971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559127" name="Rectangle 23"/>
          <p:cNvSpPr>
            <a:spLocks noChangeArrowheads="1"/>
          </p:cNvSpPr>
          <p:nvPr/>
        </p:nvSpPr>
        <p:spPr bwMode="auto">
          <a:xfrm>
            <a:off x="5105400" y="39624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559128" name="Rectangle 24"/>
          <p:cNvSpPr>
            <a:spLocks noChangeArrowheads="1"/>
          </p:cNvSpPr>
          <p:nvPr/>
        </p:nvSpPr>
        <p:spPr bwMode="auto">
          <a:xfrm>
            <a:off x="3124200" y="5029200"/>
            <a:ext cx="9906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Bb/C</a:t>
            </a:r>
            <a:endParaRPr lang="en-US">
              <a:solidFill>
                <a:schemeClr val="bg1"/>
              </a:solidFill>
              <a:effectLst>
                <a:outerShdw blurRad="38100" dist="38100" dir="2700000" algn="tl">
                  <a:srgbClr val="C0C0C0"/>
                </a:outerShdw>
              </a:effectLst>
            </a:endParaRPr>
          </a:p>
        </p:txBody>
      </p:sp>
      <p:sp>
        <p:nvSpPr>
          <p:cNvPr id="559129" name="Rectangle 25"/>
          <p:cNvSpPr>
            <a:spLocks noChangeArrowheads="1"/>
          </p:cNvSpPr>
          <p:nvPr/>
        </p:nvSpPr>
        <p:spPr bwMode="auto">
          <a:xfrm>
            <a:off x="4267200" y="5029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C7</a:t>
            </a:r>
            <a:endParaRPr lang="en-US">
              <a:solidFill>
                <a:schemeClr val="bg1"/>
              </a:solidFill>
              <a:effectLst>
                <a:outerShdw blurRad="38100" dist="38100" dir="2700000" algn="tl">
                  <a:srgbClr val="C0C0C0"/>
                </a:outerShdw>
              </a:effectLst>
            </a:endParaRPr>
          </a:p>
        </p:txBody>
      </p:sp>
      <p:sp>
        <p:nvSpPr>
          <p:cNvPr id="559130" name="Rectangle 26"/>
          <p:cNvSpPr>
            <a:spLocks noChangeArrowheads="1"/>
          </p:cNvSpPr>
          <p:nvPr/>
        </p:nvSpPr>
        <p:spPr bwMode="auto">
          <a:xfrm>
            <a:off x="6324600" y="5029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0" y="304800"/>
            <a:ext cx="9144000" cy="50260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Jesus we celebrate                 Your victory.                          Jesus , we revel in Your love; Jesus, We rejoice you set us free Jesus, Your death                      has brought us Life.</a:t>
            </a:r>
            <a:endParaRPr lang="en-US" sz="8800">
              <a:solidFill>
                <a:schemeClr val="bg1"/>
              </a:solidFill>
              <a:effectLst>
                <a:outerShdw blurRad="38100" dist="38100" dir="2700000" algn="tl">
                  <a:srgbClr val="000000"/>
                </a:outerShdw>
              </a:effectLst>
            </a:endParaRPr>
          </a:p>
        </p:txBody>
      </p:sp>
      <p:sp>
        <p:nvSpPr>
          <p:cNvPr id="560131" name="Text Box 3"/>
          <p:cNvSpPr txBox="1">
            <a:spLocks noChangeArrowheads="1"/>
          </p:cNvSpPr>
          <p:nvPr/>
        </p:nvSpPr>
        <p:spPr bwMode="auto">
          <a:xfrm>
            <a:off x="175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0132" name="Text Box 4"/>
          <p:cNvSpPr txBox="1">
            <a:spLocks noChangeArrowheads="1"/>
          </p:cNvSpPr>
          <p:nvPr/>
        </p:nvSpPr>
        <p:spPr bwMode="auto">
          <a:xfrm>
            <a:off x="2438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33" name="Text Box 5"/>
          <p:cNvSpPr txBox="1">
            <a:spLocks noChangeArrowheads="1"/>
          </p:cNvSpPr>
          <p:nvPr/>
        </p:nvSpPr>
        <p:spPr bwMode="auto">
          <a:xfrm>
            <a:off x="3200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C       </a:t>
            </a:r>
          </a:p>
        </p:txBody>
      </p:sp>
      <p:sp>
        <p:nvSpPr>
          <p:cNvPr id="560134" name="Text Box 6"/>
          <p:cNvSpPr txBox="1">
            <a:spLocks noChangeArrowheads="1"/>
          </p:cNvSpPr>
          <p:nvPr/>
        </p:nvSpPr>
        <p:spPr bwMode="auto">
          <a:xfrm>
            <a:off x="4572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0135" name="Text Box 7"/>
          <p:cNvSpPr txBox="1">
            <a:spLocks noChangeArrowheads="1"/>
          </p:cNvSpPr>
          <p:nvPr/>
        </p:nvSpPr>
        <p:spPr bwMode="auto">
          <a:xfrm>
            <a:off x="5410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36" name="Text Box 8"/>
          <p:cNvSpPr txBox="1">
            <a:spLocks noChangeArrowheads="1"/>
          </p:cNvSpPr>
          <p:nvPr/>
        </p:nvSpPr>
        <p:spPr bwMode="auto">
          <a:xfrm>
            <a:off x="47244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560137" name="Text Box 9"/>
          <p:cNvSpPr txBox="1">
            <a:spLocks noChangeArrowheads="1"/>
          </p:cNvSpPr>
          <p:nvPr/>
        </p:nvSpPr>
        <p:spPr bwMode="auto">
          <a:xfrm>
            <a:off x="57912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38" name="Text Box 10"/>
          <p:cNvSpPr txBox="1">
            <a:spLocks noChangeArrowheads="1"/>
          </p:cNvSpPr>
          <p:nvPr/>
        </p:nvSpPr>
        <p:spPr bwMode="auto">
          <a:xfrm>
            <a:off x="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0139" name="Text Box 11"/>
          <p:cNvSpPr txBox="1">
            <a:spLocks noChangeArrowheads="1"/>
          </p:cNvSpPr>
          <p:nvPr/>
        </p:nvSpPr>
        <p:spPr bwMode="auto">
          <a:xfrm>
            <a:off x="9144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40" name="Text Box 12"/>
          <p:cNvSpPr txBox="1">
            <a:spLocks noChangeArrowheads="1"/>
          </p:cNvSpPr>
          <p:nvPr/>
        </p:nvSpPr>
        <p:spPr bwMode="auto">
          <a:xfrm>
            <a:off x="16764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C     </a:t>
            </a:r>
          </a:p>
        </p:txBody>
      </p:sp>
      <p:sp>
        <p:nvSpPr>
          <p:cNvPr id="560141" name="Text Box 13"/>
          <p:cNvSpPr txBox="1">
            <a:spLocks noChangeArrowheads="1"/>
          </p:cNvSpPr>
          <p:nvPr/>
        </p:nvSpPr>
        <p:spPr bwMode="auto">
          <a:xfrm>
            <a:off x="35814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560142" name="Text Box 14"/>
          <p:cNvSpPr txBox="1">
            <a:spLocks noChangeArrowheads="1"/>
          </p:cNvSpPr>
          <p:nvPr/>
        </p:nvSpPr>
        <p:spPr bwMode="auto">
          <a:xfrm>
            <a:off x="73152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a:t>
            </a:r>
          </a:p>
        </p:txBody>
      </p:sp>
      <p:sp>
        <p:nvSpPr>
          <p:cNvPr id="560143" name="Text Box 15"/>
          <p:cNvSpPr txBox="1">
            <a:spLocks noChangeArrowheads="1"/>
          </p:cNvSpPr>
          <p:nvPr/>
        </p:nvSpPr>
        <p:spPr bwMode="auto">
          <a:xfrm>
            <a:off x="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0144" name="Text Box 16"/>
          <p:cNvSpPr txBox="1">
            <a:spLocks noChangeArrowheads="1"/>
          </p:cNvSpPr>
          <p:nvPr/>
        </p:nvSpPr>
        <p:spPr bwMode="auto">
          <a:xfrm>
            <a:off x="838200" y="2590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Dm C       </a:t>
            </a:r>
          </a:p>
        </p:txBody>
      </p:sp>
      <p:sp>
        <p:nvSpPr>
          <p:cNvPr id="560145" name="Text Box 17"/>
          <p:cNvSpPr txBox="1">
            <a:spLocks noChangeArrowheads="1"/>
          </p:cNvSpPr>
          <p:nvPr/>
        </p:nvSpPr>
        <p:spPr bwMode="auto">
          <a:xfrm>
            <a:off x="22098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0146" name="Text Box 18"/>
          <p:cNvSpPr txBox="1">
            <a:spLocks noChangeArrowheads="1"/>
          </p:cNvSpPr>
          <p:nvPr/>
        </p:nvSpPr>
        <p:spPr bwMode="auto">
          <a:xfrm>
            <a:off x="3200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47" name="Text Box 19"/>
          <p:cNvSpPr txBox="1">
            <a:spLocks noChangeArrowheads="1"/>
          </p:cNvSpPr>
          <p:nvPr/>
        </p:nvSpPr>
        <p:spPr bwMode="auto">
          <a:xfrm>
            <a:off x="6172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560148" name="Text Box 20"/>
          <p:cNvSpPr txBox="1">
            <a:spLocks noChangeArrowheads="1"/>
          </p:cNvSpPr>
          <p:nvPr/>
        </p:nvSpPr>
        <p:spPr bwMode="auto">
          <a:xfrm>
            <a:off x="81534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49" name="Text Box 21"/>
          <p:cNvSpPr txBox="1">
            <a:spLocks noChangeArrowheads="1"/>
          </p:cNvSpPr>
          <p:nvPr/>
        </p:nvSpPr>
        <p:spPr bwMode="auto">
          <a:xfrm>
            <a:off x="18288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0150" name="Text Box 22"/>
          <p:cNvSpPr txBox="1">
            <a:spLocks noChangeArrowheads="1"/>
          </p:cNvSpPr>
          <p:nvPr/>
        </p:nvSpPr>
        <p:spPr bwMode="auto">
          <a:xfrm>
            <a:off x="26670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0151" name="Text Box 23"/>
          <p:cNvSpPr txBox="1">
            <a:spLocks noChangeArrowheads="1"/>
          </p:cNvSpPr>
          <p:nvPr/>
        </p:nvSpPr>
        <p:spPr bwMode="auto">
          <a:xfrm>
            <a:off x="57150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0152" name="Text Box 24"/>
          <p:cNvSpPr txBox="1">
            <a:spLocks noChangeArrowheads="1"/>
          </p:cNvSpPr>
          <p:nvPr/>
        </p:nvSpPr>
        <p:spPr bwMode="auto">
          <a:xfrm>
            <a:off x="36576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    </a:t>
            </a:r>
          </a:p>
        </p:txBody>
      </p:sp>
      <p:sp>
        <p:nvSpPr>
          <p:cNvPr id="560153" name="Text Box 25"/>
          <p:cNvSpPr txBox="1">
            <a:spLocks noChangeArrowheads="1"/>
          </p:cNvSpPr>
          <p:nvPr/>
        </p:nvSpPr>
        <p:spPr bwMode="auto">
          <a:xfrm>
            <a:off x="61722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 Box 2"/>
          <p:cNvSpPr txBox="1">
            <a:spLocks noChangeArrowheads="1"/>
          </p:cNvSpPr>
          <p:nvPr/>
        </p:nvSpPr>
        <p:spPr bwMode="auto">
          <a:xfrm>
            <a:off x="0" y="838200"/>
            <a:ext cx="9144000" cy="50260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It was for freedom that Christ has set us free, no longer to be subject to the yoke of slavery. So we’re rejoicing in God’s victory, our hearts responding to His love….</a:t>
            </a:r>
          </a:p>
        </p:txBody>
      </p:sp>
      <p:sp>
        <p:nvSpPr>
          <p:cNvPr id="561155" name="Text Box 3"/>
          <p:cNvSpPr txBox="1">
            <a:spLocks noChangeArrowheads="1"/>
          </p:cNvSpPr>
          <p:nvPr/>
        </p:nvSpPr>
        <p:spPr bwMode="auto">
          <a:xfrm>
            <a:off x="533400" y="53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1156" name="Text Box 4"/>
          <p:cNvSpPr txBox="1">
            <a:spLocks noChangeArrowheads="1"/>
          </p:cNvSpPr>
          <p:nvPr/>
        </p:nvSpPr>
        <p:spPr bwMode="auto">
          <a:xfrm>
            <a:off x="3505200" y="45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1157" name="Text Box 5"/>
          <p:cNvSpPr txBox="1">
            <a:spLocks noChangeArrowheads="1"/>
          </p:cNvSpPr>
          <p:nvPr/>
        </p:nvSpPr>
        <p:spPr bwMode="auto">
          <a:xfrm>
            <a:off x="72390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1158" name="Text Box 6"/>
          <p:cNvSpPr txBox="1">
            <a:spLocks noChangeArrowheads="1"/>
          </p:cNvSpPr>
          <p:nvPr/>
        </p:nvSpPr>
        <p:spPr bwMode="auto">
          <a:xfrm>
            <a:off x="12954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561159" name="Text Box 7"/>
          <p:cNvSpPr txBox="1">
            <a:spLocks noChangeArrowheads="1"/>
          </p:cNvSpPr>
          <p:nvPr/>
        </p:nvSpPr>
        <p:spPr bwMode="auto">
          <a:xfrm>
            <a:off x="34290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561160" name="Text Box 8"/>
          <p:cNvSpPr txBox="1">
            <a:spLocks noChangeArrowheads="1"/>
          </p:cNvSpPr>
          <p:nvPr/>
        </p:nvSpPr>
        <p:spPr bwMode="auto">
          <a:xfrm>
            <a:off x="42672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561161" name="Text Box 9"/>
          <p:cNvSpPr txBox="1">
            <a:spLocks noChangeArrowheads="1"/>
          </p:cNvSpPr>
          <p:nvPr/>
        </p:nvSpPr>
        <p:spPr bwMode="auto">
          <a:xfrm>
            <a:off x="57150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Bb2       </a:t>
            </a:r>
          </a:p>
        </p:txBody>
      </p:sp>
      <p:sp>
        <p:nvSpPr>
          <p:cNvPr id="561162" name="Text Box 10"/>
          <p:cNvSpPr txBox="1">
            <a:spLocks noChangeArrowheads="1"/>
          </p:cNvSpPr>
          <p:nvPr/>
        </p:nvSpPr>
        <p:spPr bwMode="auto">
          <a:xfrm>
            <a:off x="9906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       </a:t>
            </a:r>
          </a:p>
        </p:txBody>
      </p:sp>
      <p:sp>
        <p:nvSpPr>
          <p:cNvPr id="561163" name="Text Box 11"/>
          <p:cNvSpPr txBox="1">
            <a:spLocks noChangeArrowheads="1"/>
          </p:cNvSpPr>
          <p:nvPr/>
        </p:nvSpPr>
        <p:spPr bwMode="auto">
          <a:xfrm>
            <a:off x="43434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561164" name="Text Box 12"/>
          <p:cNvSpPr txBox="1">
            <a:spLocks noChangeArrowheads="1"/>
          </p:cNvSpPr>
          <p:nvPr/>
        </p:nvSpPr>
        <p:spPr bwMode="auto">
          <a:xfrm>
            <a:off x="7239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    </a:t>
            </a:r>
          </a:p>
        </p:txBody>
      </p:sp>
      <p:sp>
        <p:nvSpPr>
          <p:cNvPr id="561165" name="Text Box 13"/>
          <p:cNvSpPr txBox="1">
            <a:spLocks noChangeArrowheads="1"/>
          </p:cNvSpPr>
          <p:nvPr/>
        </p:nvSpPr>
        <p:spPr bwMode="auto">
          <a:xfrm>
            <a:off x="6858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1166" name="Text Box 14"/>
          <p:cNvSpPr txBox="1">
            <a:spLocks noChangeArrowheads="1"/>
          </p:cNvSpPr>
          <p:nvPr/>
        </p:nvSpPr>
        <p:spPr bwMode="auto">
          <a:xfrm>
            <a:off x="41148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1167" name="Text Box 15"/>
          <p:cNvSpPr txBox="1">
            <a:spLocks noChangeArrowheads="1"/>
          </p:cNvSpPr>
          <p:nvPr/>
        </p:nvSpPr>
        <p:spPr bwMode="auto">
          <a:xfrm>
            <a:off x="58674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1168" name="Text Box 16"/>
          <p:cNvSpPr txBox="1">
            <a:spLocks noChangeArrowheads="1"/>
          </p:cNvSpPr>
          <p:nvPr/>
        </p:nvSpPr>
        <p:spPr bwMode="auto">
          <a:xfrm>
            <a:off x="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561169" name="Text Box 17"/>
          <p:cNvSpPr txBox="1">
            <a:spLocks noChangeArrowheads="1"/>
          </p:cNvSpPr>
          <p:nvPr/>
        </p:nvSpPr>
        <p:spPr bwMode="auto">
          <a:xfrm>
            <a:off x="12192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561170" name="Text Box 18"/>
          <p:cNvSpPr txBox="1">
            <a:spLocks noChangeArrowheads="1"/>
          </p:cNvSpPr>
          <p:nvPr/>
        </p:nvSpPr>
        <p:spPr bwMode="auto">
          <a:xfrm>
            <a:off x="22098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561171" name="Text Box 19"/>
          <p:cNvSpPr txBox="1">
            <a:spLocks noChangeArrowheads="1"/>
          </p:cNvSpPr>
          <p:nvPr/>
        </p:nvSpPr>
        <p:spPr bwMode="auto">
          <a:xfrm>
            <a:off x="38862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1172" name="Text Box 20"/>
          <p:cNvSpPr txBox="1">
            <a:spLocks noChangeArrowheads="1"/>
          </p:cNvSpPr>
          <p:nvPr/>
        </p:nvSpPr>
        <p:spPr bwMode="auto">
          <a:xfrm>
            <a:off x="36576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a:t>
            </a:r>
          </a:p>
        </p:txBody>
      </p:sp>
      <p:sp>
        <p:nvSpPr>
          <p:cNvPr id="561173" name="Text Box 21"/>
          <p:cNvSpPr txBox="1">
            <a:spLocks noChangeArrowheads="1"/>
          </p:cNvSpPr>
          <p:nvPr/>
        </p:nvSpPr>
        <p:spPr bwMode="auto">
          <a:xfrm>
            <a:off x="51816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 Box 2"/>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His Spirit in us releases us from fear</a:t>
            </a:r>
          </a:p>
        </p:txBody>
      </p:sp>
      <p:sp>
        <p:nvSpPr>
          <p:cNvPr id="562179" name="Text Box 3"/>
          <p:cNvSpPr txBox="1">
            <a:spLocks noChangeArrowheads="1"/>
          </p:cNvSpPr>
          <p:nvPr/>
        </p:nvSpPr>
        <p:spPr bwMode="auto">
          <a:xfrm>
            <a:off x="0" y="137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the way to Him is open </a:t>
            </a:r>
          </a:p>
        </p:txBody>
      </p:sp>
      <p:sp>
        <p:nvSpPr>
          <p:cNvPr id="562180" name="Text Box 4"/>
          <p:cNvSpPr txBox="1">
            <a:spLocks noChangeArrowheads="1"/>
          </p:cNvSpPr>
          <p:nvPr/>
        </p:nvSpPr>
        <p:spPr bwMode="auto">
          <a:xfrm>
            <a:off x="0" y="2362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With boldness we draw near</a:t>
            </a:r>
          </a:p>
        </p:txBody>
      </p:sp>
      <p:sp>
        <p:nvSpPr>
          <p:cNvPr id="562181" name="Text Box 5"/>
          <p:cNvSpPr txBox="1">
            <a:spLocks noChangeArrowheads="1"/>
          </p:cNvSpPr>
          <p:nvPr/>
        </p:nvSpPr>
        <p:spPr bwMode="auto">
          <a:xfrm>
            <a:off x="1066800" y="3505200"/>
            <a:ext cx="70866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in His presence</a:t>
            </a:r>
          </a:p>
        </p:txBody>
      </p:sp>
      <p:sp>
        <p:nvSpPr>
          <p:cNvPr id="562182" name="Text Box 6"/>
          <p:cNvSpPr txBox="1">
            <a:spLocks noChangeArrowheads="1"/>
          </p:cNvSpPr>
          <p:nvPr/>
        </p:nvSpPr>
        <p:spPr bwMode="auto">
          <a:xfrm>
            <a:off x="0" y="4572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Our problems disappear</a:t>
            </a:r>
          </a:p>
        </p:txBody>
      </p:sp>
      <p:sp>
        <p:nvSpPr>
          <p:cNvPr id="562183" name="Text Box 7"/>
          <p:cNvSpPr txBox="1">
            <a:spLocks noChangeArrowheads="1"/>
          </p:cNvSpPr>
          <p:nvPr/>
        </p:nvSpPr>
        <p:spPr bwMode="auto">
          <a:xfrm>
            <a:off x="0" y="5638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Our hearts responding to His love</a:t>
            </a:r>
          </a:p>
        </p:txBody>
      </p:sp>
      <p:sp>
        <p:nvSpPr>
          <p:cNvPr id="562184" name="Text Box 8"/>
          <p:cNvSpPr txBox="1">
            <a:spLocks noChangeArrowheads="1"/>
          </p:cNvSpPr>
          <p:nvPr/>
        </p:nvSpPr>
        <p:spPr bwMode="auto">
          <a:xfrm>
            <a:off x="609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2185" name="Text Box 9"/>
          <p:cNvSpPr txBox="1">
            <a:spLocks noChangeArrowheads="1"/>
          </p:cNvSpPr>
          <p:nvPr/>
        </p:nvSpPr>
        <p:spPr bwMode="auto">
          <a:xfrm>
            <a:off x="3276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2186" name="Text Box 10"/>
          <p:cNvSpPr txBox="1">
            <a:spLocks noChangeArrowheads="1"/>
          </p:cNvSpPr>
          <p:nvPr/>
        </p:nvSpPr>
        <p:spPr bwMode="auto">
          <a:xfrm>
            <a:off x="4267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2187" name="Text Box 11"/>
          <p:cNvSpPr txBox="1">
            <a:spLocks noChangeArrowheads="1"/>
          </p:cNvSpPr>
          <p:nvPr/>
        </p:nvSpPr>
        <p:spPr bwMode="auto">
          <a:xfrm>
            <a:off x="5334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562188" name="Text Box 12"/>
          <p:cNvSpPr txBox="1">
            <a:spLocks noChangeArrowheads="1"/>
          </p:cNvSpPr>
          <p:nvPr/>
        </p:nvSpPr>
        <p:spPr bwMode="auto">
          <a:xfrm>
            <a:off x="7239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562189" name="Text Box 13"/>
          <p:cNvSpPr txBox="1">
            <a:spLocks noChangeArrowheads="1"/>
          </p:cNvSpPr>
          <p:nvPr/>
        </p:nvSpPr>
        <p:spPr bwMode="auto">
          <a:xfrm>
            <a:off x="6096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562190" name="Text Box 14"/>
          <p:cNvSpPr txBox="1">
            <a:spLocks noChangeArrowheads="1"/>
          </p:cNvSpPr>
          <p:nvPr/>
        </p:nvSpPr>
        <p:spPr bwMode="auto">
          <a:xfrm>
            <a:off x="33528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Bb2       </a:t>
            </a:r>
          </a:p>
        </p:txBody>
      </p:sp>
      <p:sp>
        <p:nvSpPr>
          <p:cNvPr id="562191" name="Text Box 15"/>
          <p:cNvSpPr txBox="1">
            <a:spLocks noChangeArrowheads="1"/>
          </p:cNvSpPr>
          <p:nvPr/>
        </p:nvSpPr>
        <p:spPr bwMode="auto">
          <a:xfrm>
            <a:off x="64008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       </a:t>
            </a:r>
          </a:p>
        </p:txBody>
      </p:sp>
      <p:sp>
        <p:nvSpPr>
          <p:cNvPr id="562192" name="Text Box 16"/>
          <p:cNvSpPr txBox="1">
            <a:spLocks noChangeArrowheads="1"/>
          </p:cNvSpPr>
          <p:nvPr/>
        </p:nvSpPr>
        <p:spPr bwMode="auto">
          <a:xfrm>
            <a:off x="31242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562193" name="Text Box 17"/>
          <p:cNvSpPr txBox="1">
            <a:spLocks noChangeArrowheads="1"/>
          </p:cNvSpPr>
          <p:nvPr/>
        </p:nvSpPr>
        <p:spPr bwMode="auto">
          <a:xfrm>
            <a:off x="64770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    </a:t>
            </a:r>
          </a:p>
        </p:txBody>
      </p:sp>
      <p:sp>
        <p:nvSpPr>
          <p:cNvPr id="562194" name="Text Box 18"/>
          <p:cNvSpPr txBox="1">
            <a:spLocks noChangeArrowheads="1"/>
          </p:cNvSpPr>
          <p:nvPr/>
        </p:nvSpPr>
        <p:spPr bwMode="auto">
          <a:xfrm>
            <a:off x="23622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2195" name="Text Box 19"/>
          <p:cNvSpPr txBox="1">
            <a:spLocks noChangeArrowheads="1"/>
          </p:cNvSpPr>
          <p:nvPr/>
        </p:nvSpPr>
        <p:spPr bwMode="auto">
          <a:xfrm>
            <a:off x="50292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2196" name="Text Box 20"/>
          <p:cNvSpPr txBox="1">
            <a:spLocks noChangeArrowheads="1"/>
          </p:cNvSpPr>
          <p:nvPr/>
        </p:nvSpPr>
        <p:spPr bwMode="auto">
          <a:xfrm>
            <a:off x="30480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2197" name="Text Box 21"/>
          <p:cNvSpPr txBox="1">
            <a:spLocks noChangeArrowheads="1"/>
          </p:cNvSpPr>
          <p:nvPr/>
        </p:nvSpPr>
        <p:spPr bwMode="auto">
          <a:xfrm>
            <a:off x="47244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562198" name="Text Box 22"/>
          <p:cNvSpPr txBox="1">
            <a:spLocks noChangeArrowheads="1"/>
          </p:cNvSpPr>
          <p:nvPr/>
        </p:nvSpPr>
        <p:spPr bwMode="auto">
          <a:xfrm>
            <a:off x="57912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562199" name="Text Box 23"/>
          <p:cNvSpPr txBox="1">
            <a:spLocks noChangeArrowheads="1"/>
          </p:cNvSpPr>
          <p:nvPr/>
        </p:nvSpPr>
        <p:spPr bwMode="auto">
          <a:xfrm>
            <a:off x="6096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562200" name="Text Box 24"/>
          <p:cNvSpPr txBox="1">
            <a:spLocks noChangeArrowheads="1"/>
          </p:cNvSpPr>
          <p:nvPr/>
        </p:nvSpPr>
        <p:spPr bwMode="auto">
          <a:xfrm>
            <a:off x="21336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62201" name="Text Box 25"/>
          <p:cNvSpPr txBox="1">
            <a:spLocks noChangeArrowheads="1"/>
          </p:cNvSpPr>
          <p:nvPr/>
        </p:nvSpPr>
        <p:spPr bwMode="auto">
          <a:xfrm>
            <a:off x="65532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a:t>
            </a:r>
          </a:p>
        </p:txBody>
      </p:sp>
      <p:sp>
        <p:nvSpPr>
          <p:cNvPr id="562202" name="Text Box 26"/>
          <p:cNvSpPr txBox="1">
            <a:spLocks noChangeArrowheads="1"/>
          </p:cNvSpPr>
          <p:nvPr/>
        </p:nvSpPr>
        <p:spPr bwMode="auto">
          <a:xfrm>
            <a:off x="74676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0" y="990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Blessed be the name of the Lord</a:t>
            </a:r>
          </a:p>
        </p:txBody>
      </p:sp>
      <p:sp>
        <p:nvSpPr>
          <p:cNvPr id="563203" name="Text Box 3"/>
          <p:cNvSpPr txBox="1">
            <a:spLocks noChangeArrowheads="1"/>
          </p:cNvSpPr>
          <p:nvPr/>
        </p:nvSpPr>
        <p:spPr bwMode="auto">
          <a:xfrm>
            <a:off x="0" y="2286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Blessed be the name of the Lord</a:t>
            </a:r>
          </a:p>
        </p:txBody>
      </p:sp>
      <p:sp>
        <p:nvSpPr>
          <p:cNvPr id="563204" name="Text Box 4"/>
          <p:cNvSpPr txBox="1">
            <a:spLocks noChangeArrowheads="1"/>
          </p:cNvSpPr>
          <p:nvPr/>
        </p:nvSpPr>
        <p:spPr bwMode="auto">
          <a:xfrm>
            <a:off x="0" y="3733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Blessed be the name of the Lord</a:t>
            </a:r>
          </a:p>
        </p:txBody>
      </p:sp>
      <p:sp>
        <p:nvSpPr>
          <p:cNvPr id="563205" name="Text Box 5"/>
          <p:cNvSpPr txBox="1">
            <a:spLocks noChangeArrowheads="1"/>
          </p:cNvSpPr>
          <p:nvPr/>
        </p:nvSpPr>
        <p:spPr bwMode="auto">
          <a:xfrm>
            <a:off x="0" y="5410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Most high</a:t>
            </a:r>
          </a:p>
        </p:txBody>
      </p:sp>
      <p:sp>
        <p:nvSpPr>
          <p:cNvPr id="563206" name="Text Box 6"/>
          <p:cNvSpPr txBox="1">
            <a:spLocks noChangeArrowheads="1"/>
          </p:cNvSpPr>
          <p:nvPr/>
        </p:nvSpPr>
        <p:spPr bwMode="auto">
          <a:xfrm>
            <a:off x="10668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3207" name="Text Box 7"/>
          <p:cNvSpPr txBox="1">
            <a:spLocks noChangeArrowheads="1"/>
          </p:cNvSpPr>
          <p:nvPr/>
        </p:nvSpPr>
        <p:spPr bwMode="auto">
          <a:xfrm>
            <a:off x="990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63208" name="Text Box 8"/>
          <p:cNvSpPr txBox="1">
            <a:spLocks noChangeArrowheads="1"/>
          </p:cNvSpPr>
          <p:nvPr/>
        </p:nvSpPr>
        <p:spPr bwMode="auto">
          <a:xfrm>
            <a:off x="77724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endParaRPr lang="en-US" sz="5400">
              <a:solidFill>
                <a:schemeClr val="bg1"/>
              </a:solidFill>
              <a:effectLst>
                <a:outerShdw blurRad="38100" dist="38100" dir="2700000" algn="tl">
                  <a:srgbClr val="C0C0C0"/>
                </a:outerShdw>
              </a:effectLst>
            </a:endParaRPr>
          </a:p>
        </p:txBody>
      </p:sp>
      <p:sp>
        <p:nvSpPr>
          <p:cNvPr id="563209" name="Text Box 9"/>
          <p:cNvSpPr txBox="1">
            <a:spLocks noChangeArrowheads="1"/>
          </p:cNvSpPr>
          <p:nvPr/>
        </p:nvSpPr>
        <p:spPr bwMode="auto">
          <a:xfrm>
            <a:off x="10668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3210" name="Text Box 10"/>
          <p:cNvSpPr txBox="1">
            <a:spLocks noChangeArrowheads="1"/>
          </p:cNvSpPr>
          <p:nvPr/>
        </p:nvSpPr>
        <p:spPr bwMode="auto">
          <a:xfrm>
            <a:off x="4572000" y="3429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563211" name="Text Box 11"/>
          <p:cNvSpPr txBox="1">
            <a:spLocks noChangeArrowheads="1"/>
          </p:cNvSpPr>
          <p:nvPr/>
        </p:nvSpPr>
        <p:spPr bwMode="auto">
          <a:xfrm>
            <a:off x="78486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63212" name="Text Box 12"/>
          <p:cNvSpPr txBox="1">
            <a:spLocks noChangeArrowheads="1"/>
          </p:cNvSpPr>
          <p:nvPr/>
        </p:nvSpPr>
        <p:spPr bwMode="auto">
          <a:xfrm>
            <a:off x="49530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3213" name="Text Box 13"/>
          <p:cNvSpPr txBox="1">
            <a:spLocks noChangeArrowheads="1"/>
          </p:cNvSpPr>
          <p:nvPr/>
        </p:nvSpPr>
        <p:spPr bwMode="auto">
          <a:xfrm>
            <a:off x="62484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63214" name="Text Box 14"/>
          <p:cNvSpPr txBox="1">
            <a:spLocks noChangeArrowheads="1"/>
          </p:cNvSpPr>
          <p:nvPr/>
        </p:nvSpPr>
        <p:spPr bwMode="auto">
          <a:xfrm>
            <a:off x="76200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3215" name="Text Box 15"/>
          <p:cNvSpPr txBox="1">
            <a:spLocks noChangeArrowheads="1"/>
          </p:cNvSpPr>
          <p:nvPr/>
        </p:nvSpPr>
        <p:spPr bwMode="auto">
          <a:xfrm>
            <a:off x="1981200" y="0"/>
            <a:ext cx="480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Intro:   F   F/A  Bb   Db 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381000" y="685800"/>
            <a:ext cx="8763000" cy="33813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Breath of Heaven                  </a:t>
            </a:r>
          </a:p>
          <a:p>
            <a:pPr algn="ctr">
              <a:spcBef>
                <a:spcPct val="50000"/>
              </a:spcBef>
              <a:defRPr/>
            </a:pPr>
            <a:r>
              <a:rPr lang="en-US" sz="5400">
                <a:solidFill>
                  <a:schemeClr val="bg1"/>
                </a:solidFill>
                <a:effectLst>
                  <a:outerShdw blurRad="38100" dist="38100" dir="2700000" algn="tl">
                    <a:srgbClr val="000000"/>
                  </a:outerShdw>
                </a:effectLst>
              </a:rPr>
              <a:t>fill Your people                           </a:t>
            </a:r>
          </a:p>
          <a:p>
            <a:pPr algn="ctr">
              <a:spcBef>
                <a:spcPct val="50000"/>
              </a:spcBef>
              <a:defRPr/>
            </a:pPr>
            <a:r>
              <a:rPr lang="en-US" sz="5400">
                <a:solidFill>
                  <a:schemeClr val="bg1"/>
                </a:solidFill>
                <a:effectLst>
                  <a:outerShdw blurRad="38100" dist="38100" dir="2700000" algn="tl">
                    <a:srgbClr val="000000"/>
                  </a:outerShdw>
                </a:effectLst>
              </a:rPr>
              <a:t>let Your glory come down!</a:t>
            </a:r>
            <a:endParaRPr lang="en-US" sz="4400">
              <a:solidFill>
                <a:schemeClr val="bg1"/>
              </a:solidFill>
              <a:effectLst>
                <a:outerShdw blurRad="38100" dist="38100" dir="2700000" algn="tl">
                  <a:srgbClr val="000000"/>
                </a:outerShdw>
              </a:effectLst>
            </a:endParaRPr>
          </a:p>
        </p:txBody>
      </p:sp>
      <p:sp>
        <p:nvSpPr>
          <p:cNvPr id="142339" name="Text Box 3"/>
          <p:cNvSpPr txBox="1">
            <a:spLocks noChangeArrowheads="1"/>
          </p:cNvSpPr>
          <p:nvPr/>
        </p:nvSpPr>
        <p:spPr bwMode="auto">
          <a:xfrm>
            <a:off x="28194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2340" name="Text Box 4"/>
          <p:cNvSpPr txBox="1">
            <a:spLocks noChangeArrowheads="1"/>
          </p:cNvSpPr>
          <p:nvPr/>
        </p:nvSpPr>
        <p:spPr bwMode="auto">
          <a:xfrm>
            <a:off x="7620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2341" name="Text Box 5"/>
          <p:cNvSpPr txBox="1">
            <a:spLocks noChangeArrowheads="1"/>
          </p:cNvSpPr>
          <p:nvPr/>
        </p:nvSpPr>
        <p:spPr bwMode="auto">
          <a:xfrm>
            <a:off x="51054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       </a:t>
            </a:r>
          </a:p>
        </p:txBody>
      </p:sp>
      <p:sp>
        <p:nvSpPr>
          <p:cNvPr id="142342" name="Text Box 6"/>
          <p:cNvSpPr txBox="1">
            <a:spLocks noChangeArrowheads="1"/>
          </p:cNvSpPr>
          <p:nvPr/>
        </p:nvSpPr>
        <p:spPr bwMode="auto">
          <a:xfrm>
            <a:off x="31242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       </a:t>
            </a:r>
          </a:p>
        </p:txBody>
      </p:sp>
      <p:sp>
        <p:nvSpPr>
          <p:cNvPr id="142343" name="Text Box 7"/>
          <p:cNvSpPr txBox="1">
            <a:spLocks noChangeArrowheads="1"/>
          </p:cNvSpPr>
          <p:nvPr/>
        </p:nvSpPr>
        <p:spPr bwMode="auto">
          <a:xfrm>
            <a:off x="64770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142344" name="Text Box 8"/>
          <p:cNvSpPr txBox="1">
            <a:spLocks noChangeArrowheads="1"/>
          </p:cNvSpPr>
          <p:nvPr/>
        </p:nvSpPr>
        <p:spPr bwMode="auto">
          <a:xfrm>
            <a:off x="41148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       </a:t>
            </a:r>
          </a:p>
        </p:txBody>
      </p:sp>
      <p:sp>
        <p:nvSpPr>
          <p:cNvPr id="142345" name="Text Box 9"/>
          <p:cNvSpPr txBox="1">
            <a:spLocks noChangeArrowheads="1"/>
          </p:cNvSpPr>
          <p:nvPr/>
        </p:nvSpPr>
        <p:spPr bwMode="auto">
          <a:xfrm>
            <a:off x="54102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       </a:t>
            </a:r>
          </a:p>
        </p:txBody>
      </p:sp>
      <p:sp>
        <p:nvSpPr>
          <p:cNvPr id="142346" name="Text Box 10"/>
          <p:cNvSpPr txBox="1">
            <a:spLocks noChangeArrowheads="1"/>
          </p:cNvSpPr>
          <p:nvPr/>
        </p:nvSpPr>
        <p:spPr bwMode="auto">
          <a:xfrm>
            <a:off x="70866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
        <p:nvSpPr>
          <p:cNvPr id="142347" name="Text Box 11"/>
          <p:cNvSpPr txBox="1">
            <a:spLocks noChangeArrowheads="1"/>
          </p:cNvSpPr>
          <p:nvPr/>
        </p:nvSpPr>
        <p:spPr bwMode="auto">
          <a:xfrm>
            <a:off x="25146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       </a:t>
            </a:r>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ext Box 2"/>
          <p:cNvSpPr txBox="1">
            <a:spLocks noChangeArrowheads="1"/>
          </p:cNvSpPr>
          <p:nvPr/>
        </p:nvSpPr>
        <p:spPr bwMode="auto">
          <a:xfrm>
            <a:off x="0" y="1066800"/>
            <a:ext cx="9144000" cy="4117975"/>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The Name of the Lord is  A strong tower                The righteous run into it and they are saved</a:t>
            </a:r>
            <a:endParaRPr lang="en-US" sz="5400">
              <a:solidFill>
                <a:schemeClr val="bg1"/>
              </a:solidFill>
              <a:effectLst>
                <a:outerShdw blurRad="38100" dist="38100" dir="2700000" algn="tl">
                  <a:srgbClr val="000000"/>
                </a:outerShdw>
              </a:effectLst>
            </a:endParaRPr>
          </a:p>
        </p:txBody>
      </p:sp>
      <p:sp>
        <p:nvSpPr>
          <p:cNvPr id="564227" name="Text Box 3"/>
          <p:cNvSpPr txBox="1">
            <a:spLocks noChangeArrowheads="1"/>
          </p:cNvSpPr>
          <p:nvPr/>
        </p:nvSpPr>
        <p:spPr bwMode="auto">
          <a:xfrm>
            <a:off x="6781800" y="68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4228" name="Text Box 4"/>
          <p:cNvSpPr txBox="1">
            <a:spLocks noChangeArrowheads="1"/>
          </p:cNvSpPr>
          <p:nvPr/>
        </p:nvSpPr>
        <p:spPr bwMode="auto">
          <a:xfrm>
            <a:off x="14478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64229" name="Text Box 5"/>
          <p:cNvSpPr txBox="1">
            <a:spLocks noChangeArrowheads="1"/>
          </p:cNvSpPr>
          <p:nvPr/>
        </p:nvSpPr>
        <p:spPr bwMode="auto">
          <a:xfrm>
            <a:off x="59436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4230" name="Text Box 6"/>
          <p:cNvSpPr txBox="1">
            <a:spLocks noChangeArrowheads="1"/>
          </p:cNvSpPr>
          <p:nvPr/>
        </p:nvSpPr>
        <p:spPr bwMode="auto">
          <a:xfrm>
            <a:off x="0" y="2819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564231" name="Text Box 7"/>
          <p:cNvSpPr txBox="1">
            <a:spLocks noChangeArrowheads="1"/>
          </p:cNvSpPr>
          <p:nvPr/>
        </p:nvSpPr>
        <p:spPr bwMode="auto">
          <a:xfrm>
            <a:off x="1295400" y="2819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4232" name="Text Box 8"/>
          <p:cNvSpPr txBox="1">
            <a:spLocks noChangeArrowheads="1"/>
          </p:cNvSpPr>
          <p:nvPr/>
        </p:nvSpPr>
        <p:spPr bwMode="auto">
          <a:xfrm>
            <a:off x="6019800" y="2971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4233" name="Text Box 9"/>
          <p:cNvSpPr txBox="1">
            <a:spLocks noChangeArrowheads="1"/>
          </p:cNvSpPr>
          <p:nvPr/>
        </p:nvSpPr>
        <p:spPr bwMode="auto">
          <a:xfrm>
            <a:off x="33528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64234" name="Text Box 10"/>
          <p:cNvSpPr txBox="1">
            <a:spLocks noChangeArrowheads="1"/>
          </p:cNvSpPr>
          <p:nvPr/>
        </p:nvSpPr>
        <p:spPr bwMode="auto">
          <a:xfrm>
            <a:off x="6477000" y="4038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0" y="609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Glory to the Name of the Lord</a:t>
            </a:r>
          </a:p>
        </p:txBody>
      </p:sp>
      <p:sp>
        <p:nvSpPr>
          <p:cNvPr id="565251" name="Text Box 3"/>
          <p:cNvSpPr txBox="1">
            <a:spLocks noChangeArrowheads="1"/>
          </p:cNvSpPr>
          <p:nvPr/>
        </p:nvSpPr>
        <p:spPr bwMode="auto">
          <a:xfrm>
            <a:off x="0" y="1752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Glory to the Name of the Lord</a:t>
            </a:r>
          </a:p>
        </p:txBody>
      </p:sp>
      <p:sp>
        <p:nvSpPr>
          <p:cNvPr id="565252" name="Text Box 4"/>
          <p:cNvSpPr txBox="1">
            <a:spLocks noChangeArrowheads="1"/>
          </p:cNvSpPr>
          <p:nvPr/>
        </p:nvSpPr>
        <p:spPr bwMode="auto">
          <a:xfrm>
            <a:off x="0" y="2819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Glory to the Name of the Lord</a:t>
            </a:r>
          </a:p>
        </p:txBody>
      </p:sp>
      <p:sp>
        <p:nvSpPr>
          <p:cNvPr id="565253" name="Text Box 5"/>
          <p:cNvSpPr txBox="1">
            <a:spLocks noChangeArrowheads="1"/>
          </p:cNvSpPr>
          <p:nvPr/>
        </p:nvSpPr>
        <p:spPr bwMode="auto">
          <a:xfrm>
            <a:off x="0" y="3962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Most high</a:t>
            </a:r>
          </a:p>
        </p:txBody>
      </p:sp>
      <p:sp>
        <p:nvSpPr>
          <p:cNvPr id="565254" name="Text Box 6"/>
          <p:cNvSpPr txBox="1">
            <a:spLocks noChangeArrowheads="1"/>
          </p:cNvSpPr>
          <p:nvPr/>
        </p:nvSpPr>
        <p:spPr bwMode="auto">
          <a:xfrm>
            <a:off x="0" y="5029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2</a:t>
            </a:r>
            <a:r>
              <a:rPr lang="en-US" sz="5400" baseline="30000">
                <a:solidFill>
                  <a:schemeClr val="bg1"/>
                </a:solidFill>
                <a:effectLst>
                  <a:outerShdw blurRad="38100" dist="38100" dir="2700000" algn="tl">
                    <a:srgbClr val="000000"/>
                  </a:outerShdw>
                </a:effectLst>
              </a:rPr>
              <a:t>nd</a:t>
            </a:r>
            <a:r>
              <a:rPr lang="en-US" sz="5400">
                <a:solidFill>
                  <a:schemeClr val="bg1"/>
                </a:solidFill>
                <a:effectLst>
                  <a:outerShdw blurRad="38100" dist="38100" dir="2700000" algn="tl">
                    <a:srgbClr val="000000"/>
                  </a:outerShdw>
                </a:effectLst>
              </a:rPr>
              <a:t> time:  Most high</a:t>
            </a:r>
          </a:p>
        </p:txBody>
      </p:sp>
      <p:sp>
        <p:nvSpPr>
          <p:cNvPr id="565255" name="Text Box 7"/>
          <p:cNvSpPr txBox="1">
            <a:spLocks noChangeArrowheads="1"/>
          </p:cNvSpPr>
          <p:nvPr/>
        </p:nvSpPr>
        <p:spPr bwMode="auto">
          <a:xfrm>
            <a:off x="1066800" y="30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5256" name="Text Box 8"/>
          <p:cNvSpPr txBox="1">
            <a:spLocks noChangeArrowheads="1"/>
          </p:cNvSpPr>
          <p:nvPr/>
        </p:nvSpPr>
        <p:spPr bwMode="auto">
          <a:xfrm>
            <a:off x="9906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65257" name="Text Box 9"/>
          <p:cNvSpPr txBox="1">
            <a:spLocks noChangeArrowheads="1"/>
          </p:cNvSpPr>
          <p:nvPr/>
        </p:nvSpPr>
        <p:spPr bwMode="auto">
          <a:xfrm>
            <a:off x="7772400" y="144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endParaRPr lang="en-US" sz="5400">
              <a:solidFill>
                <a:schemeClr val="bg1"/>
              </a:solidFill>
              <a:effectLst>
                <a:outerShdw blurRad="38100" dist="38100" dir="2700000" algn="tl">
                  <a:srgbClr val="C0C0C0"/>
                </a:outerShdw>
              </a:effectLst>
            </a:endParaRPr>
          </a:p>
        </p:txBody>
      </p:sp>
      <p:sp>
        <p:nvSpPr>
          <p:cNvPr id="565258" name="Text Box 10"/>
          <p:cNvSpPr txBox="1">
            <a:spLocks noChangeArrowheads="1"/>
          </p:cNvSpPr>
          <p:nvPr/>
        </p:nvSpPr>
        <p:spPr bwMode="auto">
          <a:xfrm>
            <a:off x="10668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5259" name="Text Box 11"/>
          <p:cNvSpPr txBox="1">
            <a:spLocks noChangeArrowheads="1"/>
          </p:cNvSpPr>
          <p:nvPr/>
        </p:nvSpPr>
        <p:spPr bwMode="auto">
          <a:xfrm>
            <a:off x="4419600" y="2514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565260" name="Text Box 12"/>
          <p:cNvSpPr txBox="1">
            <a:spLocks noChangeArrowheads="1"/>
          </p:cNvSpPr>
          <p:nvPr/>
        </p:nvSpPr>
        <p:spPr bwMode="auto">
          <a:xfrm>
            <a:off x="78486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65261" name="Text Box 13"/>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5262" name="Text Box 14"/>
          <p:cNvSpPr txBox="1">
            <a:spLocks noChangeArrowheads="1"/>
          </p:cNvSpPr>
          <p:nvPr/>
        </p:nvSpPr>
        <p:spPr bwMode="auto">
          <a:xfrm>
            <a:off x="68580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5263" name="Text Box 15"/>
          <p:cNvSpPr txBox="1">
            <a:spLocks noChangeArrowheads="1"/>
          </p:cNvSpPr>
          <p:nvPr/>
        </p:nvSpPr>
        <p:spPr bwMode="auto">
          <a:xfrm>
            <a:off x="58674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65264" name="Text Box 16"/>
          <p:cNvSpPr txBox="1">
            <a:spLocks noChangeArrowheads="1"/>
          </p:cNvSpPr>
          <p:nvPr/>
        </p:nvSpPr>
        <p:spPr bwMode="auto">
          <a:xfrm>
            <a:off x="48768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65265" name="Text Box 17"/>
          <p:cNvSpPr txBox="1">
            <a:spLocks noChangeArrowheads="1"/>
          </p:cNvSpPr>
          <p:nvPr/>
        </p:nvSpPr>
        <p:spPr bwMode="auto">
          <a:xfrm>
            <a:off x="6400800" y="472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0" y="381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Jesus is the Name of the Lord</a:t>
            </a:r>
          </a:p>
        </p:txBody>
      </p:sp>
      <p:sp>
        <p:nvSpPr>
          <p:cNvPr id="566275" name="Text Box 3"/>
          <p:cNvSpPr txBox="1">
            <a:spLocks noChangeArrowheads="1"/>
          </p:cNvSpPr>
          <p:nvPr/>
        </p:nvSpPr>
        <p:spPr bwMode="auto">
          <a:xfrm>
            <a:off x="4327525" y="-250825"/>
            <a:ext cx="184150" cy="914400"/>
          </a:xfrm>
          <a:prstGeom prst="rect">
            <a:avLst/>
          </a:prstGeom>
          <a:noFill/>
          <a:ln w="9525">
            <a:noFill/>
            <a:miter lim="800000"/>
            <a:headEnd/>
            <a:tailEnd/>
          </a:ln>
          <a:effectLst/>
        </p:spPr>
        <p:txBody>
          <a:bodyPr wrap="none">
            <a:spAutoFit/>
          </a:bodyPr>
          <a:lstStyle/>
          <a:p>
            <a:pPr algn="ctr">
              <a:defRPr/>
            </a:pPr>
            <a:endParaRPr lang="en-US" sz="5400">
              <a:solidFill>
                <a:schemeClr val="bg1"/>
              </a:solidFill>
              <a:effectLst>
                <a:outerShdw blurRad="38100" dist="38100" dir="2700000" algn="tl">
                  <a:srgbClr val="000000"/>
                </a:outerShdw>
              </a:effectLst>
            </a:endParaRPr>
          </a:p>
        </p:txBody>
      </p:sp>
      <p:sp>
        <p:nvSpPr>
          <p:cNvPr id="566276" name="Text Box 4"/>
          <p:cNvSpPr txBox="1">
            <a:spLocks noChangeArrowheads="1"/>
          </p:cNvSpPr>
          <p:nvPr/>
        </p:nvSpPr>
        <p:spPr bwMode="auto">
          <a:xfrm>
            <a:off x="0" y="1371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Jesus is the Name of the Lord</a:t>
            </a:r>
          </a:p>
        </p:txBody>
      </p:sp>
      <p:sp>
        <p:nvSpPr>
          <p:cNvPr id="566277" name="Text Box 5"/>
          <p:cNvSpPr txBox="1">
            <a:spLocks noChangeArrowheads="1"/>
          </p:cNvSpPr>
          <p:nvPr/>
        </p:nvSpPr>
        <p:spPr bwMode="auto">
          <a:xfrm>
            <a:off x="0" y="2438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Jesus is the Name of the Lord</a:t>
            </a:r>
          </a:p>
        </p:txBody>
      </p:sp>
      <p:sp>
        <p:nvSpPr>
          <p:cNvPr id="566278" name="Text Box 6"/>
          <p:cNvSpPr txBox="1">
            <a:spLocks noChangeArrowheads="1"/>
          </p:cNvSpPr>
          <p:nvPr/>
        </p:nvSpPr>
        <p:spPr bwMode="auto">
          <a:xfrm>
            <a:off x="0" y="3429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Most high</a:t>
            </a:r>
          </a:p>
        </p:txBody>
      </p:sp>
      <p:sp>
        <p:nvSpPr>
          <p:cNvPr id="566279" name="Text Box 7"/>
          <p:cNvSpPr txBox="1">
            <a:spLocks noChangeArrowheads="1"/>
          </p:cNvSpPr>
          <p:nvPr/>
        </p:nvSpPr>
        <p:spPr bwMode="auto">
          <a:xfrm>
            <a:off x="0" y="4724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2</a:t>
            </a:r>
            <a:r>
              <a:rPr lang="en-US" sz="5400" baseline="30000">
                <a:solidFill>
                  <a:schemeClr val="bg1"/>
                </a:solidFill>
                <a:effectLst>
                  <a:outerShdw blurRad="38100" dist="38100" dir="2700000" algn="tl">
                    <a:srgbClr val="000000"/>
                  </a:outerShdw>
                </a:effectLst>
              </a:rPr>
              <a:t>nd</a:t>
            </a:r>
            <a:r>
              <a:rPr lang="en-US" sz="5400">
                <a:solidFill>
                  <a:schemeClr val="bg1"/>
                </a:solidFill>
                <a:effectLst>
                  <a:outerShdw blurRad="38100" dist="38100" dir="2700000" algn="tl">
                    <a:srgbClr val="000000"/>
                  </a:outerShdw>
                </a:effectLst>
              </a:rPr>
              <a:t> time: Most high</a:t>
            </a:r>
          </a:p>
        </p:txBody>
      </p:sp>
      <p:sp>
        <p:nvSpPr>
          <p:cNvPr id="566280" name="Text Box 8"/>
          <p:cNvSpPr txBox="1">
            <a:spLocks noChangeArrowheads="1"/>
          </p:cNvSpPr>
          <p:nvPr/>
        </p:nvSpPr>
        <p:spPr bwMode="auto">
          <a:xfrm>
            <a:off x="990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6281" name="Text Box 9"/>
          <p:cNvSpPr txBox="1">
            <a:spLocks noChangeArrowheads="1"/>
          </p:cNvSpPr>
          <p:nvPr/>
        </p:nvSpPr>
        <p:spPr bwMode="auto">
          <a:xfrm>
            <a:off x="9144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66282" name="Text Box 10"/>
          <p:cNvSpPr txBox="1">
            <a:spLocks noChangeArrowheads="1"/>
          </p:cNvSpPr>
          <p:nvPr/>
        </p:nvSpPr>
        <p:spPr bwMode="auto">
          <a:xfrm>
            <a:off x="77724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endParaRPr lang="en-US" sz="5400">
              <a:solidFill>
                <a:schemeClr val="bg1"/>
              </a:solidFill>
              <a:effectLst>
                <a:outerShdw blurRad="38100" dist="38100" dir="2700000" algn="tl">
                  <a:srgbClr val="C0C0C0"/>
                </a:outerShdw>
              </a:effectLst>
            </a:endParaRPr>
          </a:p>
        </p:txBody>
      </p:sp>
      <p:sp>
        <p:nvSpPr>
          <p:cNvPr id="566283" name="Text Box 11"/>
          <p:cNvSpPr txBox="1">
            <a:spLocks noChangeArrowheads="1"/>
          </p:cNvSpPr>
          <p:nvPr/>
        </p:nvSpPr>
        <p:spPr bwMode="auto">
          <a:xfrm>
            <a:off x="9906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66284" name="Text Box 12"/>
          <p:cNvSpPr txBox="1">
            <a:spLocks noChangeArrowheads="1"/>
          </p:cNvSpPr>
          <p:nvPr/>
        </p:nvSpPr>
        <p:spPr bwMode="auto">
          <a:xfrm>
            <a:off x="44958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566285" name="Text Box 13"/>
          <p:cNvSpPr txBox="1">
            <a:spLocks noChangeArrowheads="1"/>
          </p:cNvSpPr>
          <p:nvPr/>
        </p:nvSpPr>
        <p:spPr bwMode="auto">
          <a:xfrm>
            <a:off x="78486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66286" name="Text Box 14"/>
          <p:cNvSpPr txBox="1">
            <a:spLocks noChangeArrowheads="1"/>
          </p:cNvSpPr>
          <p:nvPr/>
        </p:nvSpPr>
        <p:spPr bwMode="auto">
          <a:xfrm>
            <a:off x="4953000" y="3200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6287" name="Text Box 15"/>
          <p:cNvSpPr txBox="1">
            <a:spLocks noChangeArrowheads="1"/>
          </p:cNvSpPr>
          <p:nvPr/>
        </p:nvSpPr>
        <p:spPr bwMode="auto">
          <a:xfrm>
            <a:off x="6400800" y="3200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66288" name="Text Box 16"/>
          <p:cNvSpPr txBox="1">
            <a:spLocks noChangeArrowheads="1"/>
          </p:cNvSpPr>
          <p:nvPr/>
        </p:nvSpPr>
        <p:spPr bwMode="auto">
          <a:xfrm>
            <a:off x="54864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66289" name="Text Box 17"/>
          <p:cNvSpPr txBox="1">
            <a:spLocks noChangeArrowheads="1"/>
          </p:cNvSpPr>
          <p:nvPr/>
        </p:nvSpPr>
        <p:spPr bwMode="auto">
          <a:xfrm>
            <a:off x="48006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566290" name="Text Box 18"/>
          <p:cNvSpPr txBox="1">
            <a:spLocks noChangeArrowheads="1"/>
          </p:cNvSpPr>
          <p:nvPr/>
        </p:nvSpPr>
        <p:spPr bwMode="auto">
          <a:xfrm>
            <a:off x="6324600" y="4419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ext Box 2"/>
          <p:cNvSpPr txBox="1">
            <a:spLocks noChangeArrowheads="1"/>
          </p:cNvSpPr>
          <p:nvPr/>
        </p:nvSpPr>
        <p:spPr bwMode="auto">
          <a:xfrm>
            <a:off x="0" y="457200"/>
            <a:ext cx="9144000" cy="58483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The Spirit of the Lord                          is Great and Mighty                  The Spirit of the Lord                    is my victory                            The Spirit of the Lord                    is Great And Mighty               Great And Mighty is He</a:t>
            </a:r>
          </a:p>
        </p:txBody>
      </p:sp>
      <p:sp>
        <p:nvSpPr>
          <p:cNvPr id="567299" name="Text Box 3"/>
          <p:cNvSpPr txBox="1">
            <a:spLocks noChangeArrowheads="1"/>
          </p:cNvSpPr>
          <p:nvPr/>
        </p:nvSpPr>
        <p:spPr bwMode="auto">
          <a:xfrm>
            <a:off x="3124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7300" name="Text Box 4"/>
          <p:cNvSpPr txBox="1">
            <a:spLocks noChangeArrowheads="1"/>
          </p:cNvSpPr>
          <p:nvPr/>
        </p:nvSpPr>
        <p:spPr bwMode="auto">
          <a:xfrm>
            <a:off x="6553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567301" name="Text Box 5"/>
          <p:cNvSpPr txBox="1">
            <a:spLocks noChangeArrowheads="1"/>
          </p:cNvSpPr>
          <p:nvPr/>
        </p:nvSpPr>
        <p:spPr bwMode="auto">
          <a:xfrm>
            <a:off x="1295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67302" name="Text Box 6"/>
          <p:cNvSpPr txBox="1">
            <a:spLocks noChangeArrowheads="1"/>
          </p:cNvSpPr>
          <p:nvPr/>
        </p:nvSpPr>
        <p:spPr bwMode="auto">
          <a:xfrm>
            <a:off x="32766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67303" name="Text Box 7"/>
          <p:cNvSpPr txBox="1">
            <a:spLocks noChangeArrowheads="1"/>
          </p:cNvSpPr>
          <p:nvPr/>
        </p:nvSpPr>
        <p:spPr bwMode="auto">
          <a:xfrm>
            <a:off x="31242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7304" name="Text Box 8"/>
          <p:cNvSpPr txBox="1">
            <a:spLocks noChangeArrowheads="1"/>
          </p:cNvSpPr>
          <p:nvPr/>
        </p:nvSpPr>
        <p:spPr bwMode="auto">
          <a:xfrm>
            <a:off x="66294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567305" name="Text Box 9"/>
          <p:cNvSpPr txBox="1">
            <a:spLocks noChangeArrowheads="1"/>
          </p:cNvSpPr>
          <p:nvPr/>
        </p:nvSpPr>
        <p:spPr bwMode="auto">
          <a:xfrm>
            <a:off x="41910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67306" name="Text Box 10"/>
          <p:cNvSpPr txBox="1">
            <a:spLocks noChangeArrowheads="1"/>
          </p:cNvSpPr>
          <p:nvPr/>
        </p:nvSpPr>
        <p:spPr bwMode="auto">
          <a:xfrm>
            <a:off x="54102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567307" name="Text Box 11"/>
          <p:cNvSpPr txBox="1">
            <a:spLocks noChangeArrowheads="1"/>
          </p:cNvSpPr>
          <p:nvPr/>
        </p:nvSpPr>
        <p:spPr bwMode="auto">
          <a:xfrm>
            <a:off x="30480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67308" name="Text Box 12"/>
          <p:cNvSpPr txBox="1">
            <a:spLocks noChangeArrowheads="1"/>
          </p:cNvSpPr>
          <p:nvPr/>
        </p:nvSpPr>
        <p:spPr bwMode="auto">
          <a:xfrm>
            <a:off x="65532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567309" name="Text Box 13"/>
          <p:cNvSpPr txBox="1">
            <a:spLocks noChangeArrowheads="1"/>
          </p:cNvSpPr>
          <p:nvPr/>
        </p:nvSpPr>
        <p:spPr bwMode="auto">
          <a:xfrm>
            <a:off x="31242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67310" name="Text Box 14"/>
          <p:cNvSpPr txBox="1">
            <a:spLocks noChangeArrowheads="1"/>
          </p:cNvSpPr>
          <p:nvPr/>
        </p:nvSpPr>
        <p:spPr bwMode="auto">
          <a:xfrm>
            <a:off x="5715000" y="4419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       </a:t>
            </a:r>
          </a:p>
        </p:txBody>
      </p:sp>
      <p:sp>
        <p:nvSpPr>
          <p:cNvPr id="567311" name="Text Box 15"/>
          <p:cNvSpPr txBox="1">
            <a:spLocks noChangeArrowheads="1"/>
          </p:cNvSpPr>
          <p:nvPr/>
        </p:nvSpPr>
        <p:spPr bwMode="auto">
          <a:xfrm>
            <a:off x="19812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67312" name="Text Box 16"/>
          <p:cNvSpPr txBox="1">
            <a:spLocks noChangeArrowheads="1"/>
          </p:cNvSpPr>
          <p:nvPr/>
        </p:nvSpPr>
        <p:spPr bwMode="auto">
          <a:xfrm>
            <a:off x="51054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567313" name="Text Box 17"/>
          <p:cNvSpPr txBox="1">
            <a:spLocks noChangeArrowheads="1"/>
          </p:cNvSpPr>
          <p:nvPr/>
        </p:nvSpPr>
        <p:spPr bwMode="auto">
          <a:xfrm>
            <a:off x="73152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0" y="838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What a Mighty God we Serve</a:t>
            </a:r>
            <a:endParaRPr lang="en-US" sz="5400">
              <a:solidFill>
                <a:schemeClr val="bg1"/>
              </a:solidFill>
              <a:effectLst>
                <a:outerShdw blurRad="38100" dist="38100" dir="2700000" algn="tl">
                  <a:srgbClr val="000000"/>
                </a:outerShdw>
              </a:effectLst>
            </a:endParaRPr>
          </a:p>
        </p:txBody>
      </p:sp>
      <p:sp>
        <p:nvSpPr>
          <p:cNvPr id="568323" name="Text Box 3"/>
          <p:cNvSpPr txBox="1">
            <a:spLocks noChangeArrowheads="1"/>
          </p:cNvSpPr>
          <p:nvPr/>
        </p:nvSpPr>
        <p:spPr bwMode="auto">
          <a:xfrm>
            <a:off x="12954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8324" name="Text Box 4"/>
          <p:cNvSpPr txBox="1">
            <a:spLocks noChangeArrowheads="1"/>
          </p:cNvSpPr>
          <p:nvPr/>
        </p:nvSpPr>
        <p:spPr bwMode="auto">
          <a:xfrm>
            <a:off x="0" y="2057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What a Mighty God we Serve</a:t>
            </a:r>
            <a:endParaRPr lang="en-US" sz="5400">
              <a:solidFill>
                <a:schemeClr val="bg1"/>
              </a:solidFill>
              <a:effectLst>
                <a:outerShdw blurRad="38100" dist="38100" dir="2700000" algn="tl">
                  <a:srgbClr val="000000"/>
                </a:outerShdw>
              </a:effectLst>
            </a:endParaRPr>
          </a:p>
        </p:txBody>
      </p:sp>
      <p:sp>
        <p:nvSpPr>
          <p:cNvPr id="568325" name="Text Box 5"/>
          <p:cNvSpPr txBox="1">
            <a:spLocks noChangeArrowheads="1"/>
          </p:cNvSpPr>
          <p:nvPr/>
        </p:nvSpPr>
        <p:spPr bwMode="auto">
          <a:xfrm>
            <a:off x="0" y="3124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Angels bow before Him</a:t>
            </a:r>
            <a:endParaRPr lang="en-US" sz="5400">
              <a:solidFill>
                <a:schemeClr val="bg1"/>
              </a:solidFill>
              <a:effectLst>
                <a:outerShdw blurRad="38100" dist="38100" dir="2700000" algn="tl">
                  <a:srgbClr val="000000"/>
                </a:outerShdw>
              </a:effectLst>
            </a:endParaRPr>
          </a:p>
        </p:txBody>
      </p:sp>
      <p:sp>
        <p:nvSpPr>
          <p:cNvPr id="568326" name="Text Box 6"/>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Heaven and earth adore Him</a:t>
            </a:r>
            <a:endParaRPr lang="en-US" sz="5400">
              <a:solidFill>
                <a:schemeClr val="bg1"/>
              </a:solidFill>
              <a:effectLst>
                <a:outerShdw blurRad="38100" dist="38100" dir="2700000" algn="tl">
                  <a:srgbClr val="000000"/>
                </a:outerShdw>
              </a:effectLst>
            </a:endParaRPr>
          </a:p>
        </p:txBody>
      </p:sp>
      <p:sp>
        <p:nvSpPr>
          <p:cNvPr id="568327" name="Text Box 7"/>
          <p:cNvSpPr txBox="1">
            <a:spLocks noChangeArrowheads="1"/>
          </p:cNvSpPr>
          <p:nvPr/>
        </p:nvSpPr>
        <p:spPr bwMode="auto">
          <a:xfrm>
            <a:off x="0" y="5257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What a Mighty God we Serve</a:t>
            </a:r>
            <a:endParaRPr lang="en-US" sz="5400">
              <a:solidFill>
                <a:schemeClr val="bg1"/>
              </a:solidFill>
              <a:effectLst>
                <a:outerShdw blurRad="38100" dist="38100" dir="2700000" algn="tl">
                  <a:srgbClr val="000000"/>
                </a:outerShdw>
              </a:effectLst>
            </a:endParaRPr>
          </a:p>
        </p:txBody>
      </p:sp>
      <p:sp>
        <p:nvSpPr>
          <p:cNvPr id="568328" name="Text Box 8"/>
          <p:cNvSpPr txBox="1">
            <a:spLocks noChangeArrowheads="1"/>
          </p:cNvSpPr>
          <p:nvPr/>
        </p:nvSpPr>
        <p:spPr bwMode="auto">
          <a:xfrm>
            <a:off x="12954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8329" name="Text Box 9"/>
          <p:cNvSpPr txBox="1">
            <a:spLocks noChangeArrowheads="1"/>
          </p:cNvSpPr>
          <p:nvPr/>
        </p:nvSpPr>
        <p:spPr bwMode="auto">
          <a:xfrm>
            <a:off x="67056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68330" name="Text Box 10"/>
          <p:cNvSpPr txBox="1">
            <a:spLocks noChangeArrowheads="1"/>
          </p:cNvSpPr>
          <p:nvPr/>
        </p:nvSpPr>
        <p:spPr bwMode="auto">
          <a:xfrm>
            <a:off x="22860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8331" name="Text Box 11"/>
          <p:cNvSpPr txBox="1">
            <a:spLocks noChangeArrowheads="1"/>
          </p:cNvSpPr>
          <p:nvPr/>
        </p:nvSpPr>
        <p:spPr bwMode="auto">
          <a:xfrm>
            <a:off x="19812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8332" name="Text Box 12"/>
          <p:cNvSpPr txBox="1">
            <a:spLocks noChangeArrowheads="1"/>
          </p:cNvSpPr>
          <p:nvPr/>
        </p:nvSpPr>
        <p:spPr bwMode="auto">
          <a:xfrm>
            <a:off x="28956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8333" name="Text Box 13"/>
          <p:cNvSpPr txBox="1">
            <a:spLocks noChangeArrowheads="1"/>
          </p:cNvSpPr>
          <p:nvPr/>
        </p:nvSpPr>
        <p:spPr bwMode="auto">
          <a:xfrm>
            <a:off x="48006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68334" name="Text Box 14"/>
          <p:cNvSpPr txBox="1">
            <a:spLocks noChangeArrowheads="1"/>
          </p:cNvSpPr>
          <p:nvPr/>
        </p:nvSpPr>
        <p:spPr bwMode="auto">
          <a:xfrm>
            <a:off x="69342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0" y="838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Jesus is the God we Serve</a:t>
            </a:r>
            <a:endParaRPr lang="en-US" sz="5400">
              <a:solidFill>
                <a:schemeClr val="bg1"/>
              </a:solidFill>
              <a:effectLst>
                <a:outerShdw blurRad="38100" dist="38100" dir="2700000" algn="tl">
                  <a:srgbClr val="000000"/>
                </a:outerShdw>
              </a:effectLst>
            </a:endParaRPr>
          </a:p>
        </p:txBody>
      </p:sp>
      <p:sp>
        <p:nvSpPr>
          <p:cNvPr id="569347" name="Text Box 3"/>
          <p:cNvSpPr txBox="1">
            <a:spLocks noChangeArrowheads="1"/>
          </p:cNvSpPr>
          <p:nvPr/>
        </p:nvSpPr>
        <p:spPr bwMode="auto">
          <a:xfrm>
            <a:off x="0" y="2057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Jesus is the God we Serve</a:t>
            </a:r>
            <a:endParaRPr lang="en-US" sz="5400">
              <a:solidFill>
                <a:schemeClr val="bg1"/>
              </a:solidFill>
              <a:effectLst>
                <a:outerShdw blurRad="38100" dist="38100" dir="2700000" algn="tl">
                  <a:srgbClr val="000000"/>
                </a:outerShdw>
              </a:effectLst>
            </a:endParaRPr>
          </a:p>
        </p:txBody>
      </p:sp>
      <p:sp>
        <p:nvSpPr>
          <p:cNvPr id="569348" name="Text Box 4"/>
          <p:cNvSpPr txBox="1">
            <a:spLocks noChangeArrowheads="1"/>
          </p:cNvSpPr>
          <p:nvPr/>
        </p:nvSpPr>
        <p:spPr bwMode="auto">
          <a:xfrm>
            <a:off x="0" y="3124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Angels bow before Him</a:t>
            </a:r>
            <a:endParaRPr lang="en-US" sz="5400">
              <a:solidFill>
                <a:schemeClr val="bg1"/>
              </a:solidFill>
              <a:effectLst>
                <a:outerShdw blurRad="38100" dist="38100" dir="2700000" algn="tl">
                  <a:srgbClr val="000000"/>
                </a:outerShdw>
              </a:effectLst>
            </a:endParaRPr>
          </a:p>
        </p:txBody>
      </p:sp>
      <p:sp>
        <p:nvSpPr>
          <p:cNvPr id="569349" name="Text Box 5"/>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Heaven and earth adore Him</a:t>
            </a:r>
            <a:endParaRPr lang="en-US" sz="5400">
              <a:solidFill>
                <a:schemeClr val="bg1"/>
              </a:solidFill>
              <a:effectLst>
                <a:outerShdw blurRad="38100" dist="38100" dir="2700000" algn="tl">
                  <a:srgbClr val="000000"/>
                </a:outerShdw>
              </a:effectLst>
            </a:endParaRPr>
          </a:p>
        </p:txBody>
      </p:sp>
      <p:sp>
        <p:nvSpPr>
          <p:cNvPr id="569350" name="Text Box 6"/>
          <p:cNvSpPr txBox="1">
            <a:spLocks noChangeArrowheads="1"/>
          </p:cNvSpPr>
          <p:nvPr/>
        </p:nvSpPr>
        <p:spPr bwMode="auto">
          <a:xfrm>
            <a:off x="0" y="5257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Jesus is the God we Serve</a:t>
            </a:r>
            <a:endParaRPr lang="en-US" sz="5400">
              <a:solidFill>
                <a:schemeClr val="bg1"/>
              </a:solidFill>
              <a:effectLst>
                <a:outerShdw blurRad="38100" dist="38100" dir="2700000" algn="tl">
                  <a:srgbClr val="000000"/>
                </a:outerShdw>
              </a:effectLst>
            </a:endParaRPr>
          </a:p>
        </p:txBody>
      </p:sp>
      <p:sp>
        <p:nvSpPr>
          <p:cNvPr id="569351" name="Text Box 7"/>
          <p:cNvSpPr txBox="1">
            <a:spLocks noChangeArrowheads="1"/>
          </p:cNvSpPr>
          <p:nvPr/>
        </p:nvSpPr>
        <p:spPr bwMode="auto">
          <a:xfrm>
            <a:off x="12954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9352" name="Text Box 8"/>
          <p:cNvSpPr txBox="1">
            <a:spLocks noChangeArrowheads="1"/>
          </p:cNvSpPr>
          <p:nvPr/>
        </p:nvSpPr>
        <p:spPr bwMode="auto">
          <a:xfrm>
            <a:off x="12954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9353" name="Text Box 9"/>
          <p:cNvSpPr txBox="1">
            <a:spLocks noChangeArrowheads="1"/>
          </p:cNvSpPr>
          <p:nvPr/>
        </p:nvSpPr>
        <p:spPr bwMode="auto">
          <a:xfrm>
            <a:off x="67056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69354" name="Text Box 10"/>
          <p:cNvSpPr txBox="1">
            <a:spLocks noChangeArrowheads="1"/>
          </p:cNvSpPr>
          <p:nvPr/>
        </p:nvSpPr>
        <p:spPr bwMode="auto">
          <a:xfrm>
            <a:off x="22860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9355" name="Text Box 11"/>
          <p:cNvSpPr txBox="1">
            <a:spLocks noChangeArrowheads="1"/>
          </p:cNvSpPr>
          <p:nvPr/>
        </p:nvSpPr>
        <p:spPr bwMode="auto">
          <a:xfrm>
            <a:off x="19812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9356" name="Text Box 12"/>
          <p:cNvSpPr txBox="1">
            <a:spLocks noChangeArrowheads="1"/>
          </p:cNvSpPr>
          <p:nvPr/>
        </p:nvSpPr>
        <p:spPr bwMode="auto">
          <a:xfrm>
            <a:off x="28956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69357" name="Text Box 13"/>
          <p:cNvSpPr txBox="1">
            <a:spLocks noChangeArrowheads="1"/>
          </p:cNvSpPr>
          <p:nvPr/>
        </p:nvSpPr>
        <p:spPr bwMode="auto">
          <a:xfrm>
            <a:off x="48006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69358" name="Text Box 14"/>
          <p:cNvSpPr txBox="1">
            <a:spLocks noChangeArrowheads="1"/>
          </p:cNvSpPr>
          <p:nvPr/>
        </p:nvSpPr>
        <p:spPr bwMode="auto">
          <a:xfrm>
            <a:off x="69342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2057400" y="0"/>
            <a:ext cx="4572000" cy="1066800"/>
          </a:xfrm>
        </p:spPr>
        <p:txBody>
          <a:bodyPr/>
          <a:lstStyle/>
          <a:p>
            <a:r>
              <a:rPr lang="en-US" u="sng" smtClean="0">
                <a:solidFill>
                  <a:schemeClr val="bg1"/>
                </a:solidFill>
              </a:rPr>
              <a:t>Above All Else</a:t>
            </a:r>
          </a:p>
        </p:txBody>
      </p:sp>
      <p:sp>
        <p:nvSpPr>
          <p:cNvPr id="570371" name="Text Box 3"/>
          <p:cNvSpPr txBox="1">
            <a:spLocks noChangeArrowheads="1"/>
          </p:cNvSpPr>
          <p:nvPr/>
        </p:nvSpPr>
        <p:spPr bwMode="auto">
          <a:xfrm>
            <a:off x="685800" y="1295400"/>
            <a:ext cx="7239000" cy="701675"/>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You are </a:t>
            </a:r>
            <a:r>
              <a:rPr lang="en-US" sz="4000" b="1">
                <a:solidFill>
                  <a:schemeClr val="bg1"/>
                </a:solidFill>
                <a:effectLst>
                  <a:outerShdw blurRad="38100" dist="38100" dir="2700000" algn="tl">
                    <a:srgbClr val="000000"/>
                  </a:outerShdw>
                </a:effectLst>
              </a:rPr>
              <a:t>exalted,</a:t>
            </a:r>
            <a:r>
              <a:rPr lang="en-US" sz="3200" b="1">
                <a:solidFill>
                  <a:schemeClr val="bg1"/>
                </a:solidFill>
              </a:rPr>
              <a:t> Lord above all else</a:t>
            </a:r>
            <a:endParaRPr lang="en-US" sz="3600">
              <a:solidFill>
                <a:schemeClr val="bg1"/>
              </a:solidFill>
            </a:endParaRPr>
          </a:p>
        </p:txBody>
      </p:sp>
      <p:sp>
        <p:nvSpPr>
          <p:cNvPr id="370692" name="Text Box 4"/>
          <p:cNvSpPr txBox="1">
            <a:spLocks noChangeArrowheads="1"/>
          </p:cNvSpPr>
          <p:nvPr/>
        </p:nvSpPr>
        <p:spPr bwMode="auto">
          <a:xfrm>
            <a:off x="304800" y="2286000"/>
            <a:ext cx="8534400" cy="701675"/>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We place you in the highest </a:t>
            </a:r>
            <a:r>
              <a:rPr lang="en-US" sz="4000">
                <a:solidFill>
                  <a:schemeClr val="bg1"/>
                </a:solidFill>
              </a:rPr>
              <a:t>place</a:t>
            </a:r>
            <a:r>
              <a:rPr lang="en-US" sz="3200">
                <a:solidFill>
                  <a:schemeClr val="bg1"/>
                </a:solidFill>
              </a:rPr>
              <a:t> above all else</a:t>
            </a:r>
          </a:p>
        </p:txBody>
      </p:sp>
      <p:sp>
        <p:nvSpPr>
          <p:cNvPr id="370693" name="Text Box 5"/>
          <p:cNvSpPr txBox="1">
            <a:spLocks noChangeArrowheads="1"/>
          </p:cNvSpPr>
          <p:nvPr/>
        </p:nvSpPr>
        <p:spPr bwMode="auto">
          <a:xfrm>
            <a:off x="0" y="3352800"/>
            <a:ext cx="8915400" cy="701675"/>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Right now where we </a:t>
            </a:r>
            <a:r>
              <a:rPr lang="en-US" sz="4000">
                <a:solidFill>
                  <a:schemeClr val="bg1"/>
                </a:solidFill>
              </a:rPr>
              <a:t>stand</a:t>
            </a:r>
            <a:r>
              <a:rPr lang="en-US" sz="3200">
                <a:solidFill>
                  <a:schemeClr val="bg1"/>
                </a:solidFill>
              </a:rPr>
              <a:t> and everywhere we go</a:t>
            </a:r>
            <a:endParaRPr lang="en-US" sz="4000">
              <a:solidFill>
                <a:schemeClr val="bg1"/>
              </a:solidFill>
            </a:endParaRPr>
          </a:p>
        </p:txBody>
      </p:sp>
      <p:sp>
        <p:nvSpPr>
          <p:cNvPr id="370694" name="Text Box 6"/>
          <p:cNvSpPr txBox="1">
            <a:spLocks noChangeArrowheads="1"/>
          </p:cNvSpPr>
          <p:nvPr/>
        </p:nvSpPr>
        <p:spPr bwMode="auto">
          <a:xfrm>
            <a:off x="1066800" y="4267200"/>
            <a:ext cx="6629400" cy="701675"/>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We place you in the highest </a:t>
            </a:r>
            <a:r>
              <a:rPr lang="en-US" sz="4000">
                <a:solidFill>
                  <a:schemeClr val="bg1"/>
                </a:solidFill>
              </a:rPr>
              <a:t>place</a:t>
            </a:r>
            <a:r>
              <a:rPr lang="en-US" sz="3200">
                <a:solidFill>
                  <a:schemeClr val="bg1"/>
                </a:solidFill>
              </a:rPr>
              <a:t> </a:t>
            </a:r>
          </a:p>
        </p:txBody>
      </p:sp>
      <p:sp>
        <p:nvSpPr>
          <p:cNvPr id="370695" name="Text Box 7"/>
          <p:cNvSpPr txBox="1">
            <a:spLocks noChangeArrowheads="1"/>
          </p:cNvSpPr>
          <p:nvPr/>
        </p:nvSpPr>
        <p:spPr bwMode="auto">
          <a:xfrm>
            <a:off x="1828800" y="5486400"/>
            <a:ext cx="54864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So the world will know</a:t>
            </a:r>
          </a:p>
        </p:txBody>
      </p:sp>
      <p:sp>
        <p:nvSpPr>
          <p:cNvPr id="370696" name="Text Box 8"/>
          <p:cNvSpPr txBox="1">
            <a:spLocks noChangeArrowheads="1"/>
          </p:cNvSpPr>
          <p:nvPr/>
        </p:nvSpPr>
        <p:spPr bwMode="auto">
          <a:xfrm>
            <a:off x="6553200" y="0"/>
            <a:ext cx="2057400" cy="366713"/>
          </a:xfrm>
          <a:prstGeom prst="rect">
            <a:avLst/>
          </a:prstGeom>
          <a:noFill/>
          <a:ln w="9525">
            <a:noFill/>
            <a:miter lim="800000"/>
            <a:headEnd/>
            <a:tailEnd/>
          </a:ln>
        </p:spPr>
        <p:txBody>
          <a:bodyPr>
            <a:spAutoFit/>
          </a:bodyPr>
          <a:lstStyle/>
          <a:p>
            <a:pPr algn="r">
              <a:spcBef>
                <a:spcPct val="50000"/>
              </a:spcBef>
            </a:pPr>
            <a:r>
              <a:rPr lang="en-US" sz="1800">
                <a:solidFill>
                  <a:schemeClr val="bg1"/>
                </a:solidFill>
              </a:rPr>
              <a:t>Kirk Dearman</a:t>
            </a:r>
          </a:p>
        </p:txBody>
      </p:sp>
      <p:sp>
        <p:nvSpPr>
          <p:cNvPr id="570377" name="Text Box 9"/>
          <p:cNvSpPr txBox="1">
            <a:spLocks noChangeArrowheads="1"/>
          </p:cNvSpPr>
          <p:nvPr/>
        </p:nvSpPr>
        <p:spPr bwMode="auto">
          <a:xfrm>
            <a:off x="762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0378" name="Text Box 10"/>
          <p:cNvSpPr txBox="1">
            <a:spLocks noChangeArrowheads="1"/>
          </p:cNvSpPr>
          <p:nvPr/>
        </p:nvSpPr>
        <p:spPr bwMode="auto">
          <a:xfrm>
            <a:off x="28194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0379" name="Text Box 11"/>
          <p:cNvSpPr txBox="1">
            <a:spLocks noChangeArrowheads="1"/>
          </p:cNvSpPr>
          <p:nvPr/>
        </p:nvSpPr>
        <p:spPr bwMode="auto">
          <a:xfrm>
            <a:off x="228600" y="3124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0380" name="Text Box 12"/>
          <p:cNvSpPr txBox="1">
            <a:spLocks noChangeArrowheads="1"/>
          </p:cNvSpPr>
          <p:nvPr/>
        </p:nvSpPr>
        <p:spPr bwMode="auto">
          <a:xfrm>
            <a:off x="6477000" y="20574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Bb/F   C    F</a:t>
            </a:r>
            <a:endParaRPr lang="en-US" sz="5400">
              <a:solidFill>
                <a:schemeClr val="bg1"/>
              </a:solidFill>
              <a:effectLst>
                <a:outerShdw blurRad="38100" dist="38100" dir="2700000" algn="tl">
                  <a:srgbClr val="C0C0C0"/>
                </a:outerShdw>
              </a:effectLst>
            </a:endParaRPr>
          </a:p>
        </p:txBody>
      </p:sp>
      <p:sp>
        <p:nvSpPr>
          <p:cNvPr id="570381" name="Text Box 13"/>
          <p:cNvSpPr txBox="1">
            <a:spLocks noChangeArrowheads="1"/>
          </p:cNvSpPr>
          <p:nvPr/>
        </p:nvSpPr>
        <p:spPr bwMode="auto">
          <a:xfrm>
            <a:off x="38862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0382" name="Text Box 14"/>
          <p:cNvSpPr txBox="1">
            <a:spLocks noChangeArrowheads="1"/>
          </p:cNvSpPr>
          <p:nvPr/>
        </p:nvSpPr>
        <p:spPr bwMode="auto">
          <a:xfrm>
            <a:off x="533400" y="19812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0383" name="Text Box 15"/>
          <p:cNvSpPr txBox="1">
            <a:spLocks noChangeArrowheads="1"/>
          </p:cNvSpPr>
          <p:nvPr/>
        </p:nvSpPr>
        <p:spPr bwMode="auto">
          <a:xfrm>
            <a:off x="5105400" y="1066800"/>
            <a:ext cx="2286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  Bb/F       C    F</a:t>
            </a:r>
            <a:endParaRPr lang="en-US" sz="5400">
              <a:solidFill>
                <a:schemeClr val="bg1"/>
              </a:solidFill>
              <a:effectLst>
                <a:outerShdw blurRad="38100" dist="38100" dir="2700000" algn="tl">
                  <a:srgbClr val="C0C0C0"/>
                </a:outerShdw>
              </a:effectLst>
            </a:endParaRPr>
          </a:p>
        </p:txBody>
      </p:sp>
      <p:sp>
        <p:nvSpPr>
          <p:cNvPr id="570384" name="Text Box 16"/>
          <p:cNvSpPr txBox="1">
            <a:spLocks noChangeArrowheads="1"/>
          </p:cNvSpPr>
          <p:nvPr/>
        </p:nvSpPr>
        <p:spPr bwMode="auto">
          <a:xfrm>
            <a:off x="38862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0385" name="Text Box 17"/>
          <p:cNvSpPr txBox="1">
            <a:spLocks noChangeArrowheads="1"/>
          </p:cNvSpPr>
          <p:nvPr/>
        </p:nvSpPr>
        <p:spPr bwMode="auto">
          <a:xfrm>
            <a:off x="6477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70386" name="Text Box 18"/>
          <p:cNvSpPr txBox="1">
            <a:spLocks noChangeArrowheads="1"/>
          </p:cNvSpPr>
          <p:nvPr/>
        </p:nvSpPr>
        <p:spPr bwMode="auto">
          <a:xfrm>
            <a:off x="7467600" y="3124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     F</a:t>
            </a:r>
            <a:endParaRPr lang="en-US" sz="5400">
              <a:solidFill>
                <a:schemeClr val="bg1"/>
              </a:solidFill>
              <a:effectLst>
                <a:outerShdw blurRad="38100" dist="38100" dir="2700000" algn="tl">
                  <a:srgbClr val="C0C0C0"/>
                </a:outerShdw>
              </a:effectLst>
            </a:endParaRPr>
          </a:p>
        </p:txBody>
      </p:sp>
      <p:sp>
        <p:nvSpPr>
          <p:cNvPr id="570387" name="Text Box 19"/>
          <p:cNvSpPr txBox="1">
            <a:spLocks noChangeArrowheads="1"/>
          </p:cNvSpPr>
          <p:nvPr/>
        </p:nvSpPr>
        <p:spPr bwMode="auto">
          <a:xfrm>
            <a:off x="1447800" y="4038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0388" name="Text Box 20"/>
          <p:cNvSpPr txBox="1">
            <a:spLocks noChangeArrowheads="1"/>
          </p:cNvSpPr>
          <p:nvPr/>
        </p:nvSpPr>
        <p:spPr bwMode="auto">
          <a:xfrm>
            <a:off x="48768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0389" name="Text Box 21"/>
          <p:cNvSpPr txBox="1">
            <a:spLocks noChangeArrowheads="1"/>
          </p:cNvSpPr>
          <p:nvPr/>
        </p:nvSpPr>
        <p:spPr bwMode="auto">
          <a:xfrm>
            <a:off x="25146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70390" name="Text Box 22"/>
          <p:cNvSpPr txBox="1">
            <a:spLocks noChangeArrowheads="1"/>
          </p:cNvSpPr>
          <p:nvPr/>
        </p:nvSpPr>
        <p:spPr bwMode="auto">
          <a:xfrm>
            <a:off x="46482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Csus</a:t>
            </a:r>
            <a:endParaRPr lang="en-US" sz="5400">
              <a:solidFill>
                <a:schemeClr val="bg1"/>
              </a:solidFill>
              <a:effectLst>
                <a:outerShdw blurRad="38100" dist="38100" dir="2700000" algn="tl">
                  <a:srgbClr val="C0C0C0"/>
                </a:outerShdw>
              </a:effectLst>
            </a:endParaRPr>
          </a:p>
        </p:txBody>
      </p:sp>
      <p:sp>
        <p:nvSpPr>
          <p:cNvPr id="570391" name="Text Box 23"/>
          <p:cNvSpPr txBox="1">
            <a:spLocks noChangeArrowheads="1"/>
          </p:cNvSpPr>
          <p:nvPr/>
        </p:nvSpPr>
        <p:spPr bwMode="auto">
          <a:xfrm>
            <a:off x="60198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70392" name="Text Box 24"/>
          <p:cNvSpPr txBox="1">
            <a:spLocks noChangeArrowheads="1"/>
          </p:cNvSpPr>
          <p:nvPr/>
        </p:nvSpPr>
        <p:spPr bwMode="auto">
          <a:xfrm>
            <a:off x="3733800" y="5943600"/>
            <a:ext cx="17526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&gt;</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838200" y="533400"/>
            <a:ext cx="7848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a Mighty Warrior</a:t>
            </a:r>
          </a:p>
        </p:txBody>
      </p:sp>
      <p:sp>
        <p:nvSpPr>
          <p:cNvPr id="371715" name="Text Box 3"/>
          <p:cNvSpPr txBox="1">
            <a:spLocks noChangeArrowheads="1"/>
          </p:cNvSpPr>
          <p:nvPr/>
        </p:nvSpPr>
        <p:spPr bwMode="auto">
          <a:xfrm>
            <a:off x="1447800" y="1447800"/>
            <a:ext cx="6019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Dressed in armor of light!</a:t>
            </a:r>
          </a:p>
        </p:txBody>
      </p:sp>
      <p:sp>
        <p:nvSpPr>
          <p:cNvPr id="371716" name="Text Box 4"/>
          <p:cNvSpPr txBox="1">
            <a:spLocks noChangeArrowheads="1"/>
          </p:cNvSpPr>
          <p:nvPr/>
        </p:nvSpPr>
        <p:spPr bwMode="auto">
          <a:xfrm>
            <a:off x="1219200" y="2438400"/>
            <a:ext cx="6934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Crushing the deeds of darkness </a:t>
            </a:r>
          </a:p>
        </p:txBody>
      </p:sp>
      <p:sp>
        <p:nvSpPr>
          <p:cNvPr id="371717" name="Text Box 5"/>
          <p:cNvSpPr txBox="1">
            <a:spLocks noChangeArrowheads="1"/>
          </p:cNvSpPr>
          <p:nvPr/>
        </p:nvSpPr>
        <p:spPr bwMode="auto">
          <a:xfrm>
            <a:off x="2133600" y="3352800"/>
            <a:ext cx="533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Lead us on in the fight</a:t>
            </a:r>
          </a:p>
        </p:txBody>
      </p:sp>
      <p:sp>
        <p:nvSpPr>
          <p:cNvPr id="371718" name="Text Box 6"/>
          <p:cNvSpPr txBox="1">
            <a:spLocks noChangeArrowheads="1"/>
          </p:cNvSpPr>
          <p:nvPr/>
        </p:nvSpPr>
        <p:spPr bwMode="auto">
          <a:xfrm>
            <a:off x="0" y="4191000"/>
            <a:ext cx="8915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Through the blood of Jesus victorious we stand</a:t>
            </a:r>
          </a:p>
        </p:txBody>
      </p:sp>
      <p:sp>
        <p:nvSpPr>
          <p:cNvPr id="371719" name="Text Box 7"/>
          <p:cNvSpPr txBox="1">
            <a:spLocks noChangeArrowheads="1"/>
          </p:cNvSpPr>
          <p:nvPr/>
        </p:nvSpPr>
        <p:spPr bwMode="auto">
          <a:xfrm>
            <a:off x="457200" y="51816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place you in the highest place </a:t>
            </a:r>
          </a:p>
        </p:txBody>
      </p:sp>
      <p:sp>
        <p:nvSpPr>
          <p:cNvPr id="371720" name="Text Box 8"/>
          <p:cNvSpPr txBox="1">
            <a:spLocks noChangeArrowheads="1"/>
          </p:cNvSpPr>
          <p:nvPr/>
        </p:nvSpPr>
        <p:spPr bwMode="auto">
          <a:xfrm>
            <a:off x="2133600" y="6216650"/>
            <a:ext cx="5181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above all else in this land</a:t>
            </a:r>
          </a:p>
        </p:txBody>
      </p:sp>
      <p:sp>
        <p:nvSpPr>
          <p:cNvPr id="571401" name="Text Box 9"/>
          <p:cNvSpPr txBox="1">
            <a:spLocks noChangeArrowheads="1"/>
          </p:cNvSpPr>
          <p:nvPr/>
        </p:nvSpPr>
        <p:spPr bwMode="auto">
          <a:xfrm>
            <a:off x="2362200" y="22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02" name="Text Box 10"/>
          <p:cNvSpPr txBox="1">
            <a:spLocks noChangeArrowheads="1"/>
          </p:cNvSpPr>
          <p:nvPr/>
        </p:nvSpPr>
        <p:spPr bwMode="auto">
          <a:xfrm>
            <a:off x="5943600" y="22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1403" name="Text Box 11"/>
          <p:cNvSpPr txBox="1">
            <a:spLocks noChangeArrowheads="1"/>
          </p:cNvSpPr>
          <p:nvPr/>
        </p:nvSpPr>
        <p:spPr bwMode="auto">
          <a:xfrm>
            <a:off x="19812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571404" name="Text Box 12"/>
          <p:cNvSpPr txBox="1">
            <a:spLocks noChangeArrowheads="1"/>
          </p:cNvSpPr>
          <p:nvPr/>
        </p:nvSpPr>
        <p:spPr bwMode="auto">
          <a:xfrm>
            <a:off x="52578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71405" name="Text Box 13"/>
          <p:cNvSpPr txBox="1">
            <a:spLocks noChangeArrowheads="1"/>
          </p:cNvSpPr>
          <p:nvPr/>
        </p:nvSpPr>
        <p:spPr bwMode="auto">
          <a:xfrm>
            <a:off x="59436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06" name="Text Box 14"/>
          <p:cNvSpPr txBox="1">
            <a:spLocks noChangeArrowheads="1"/>
          </p:cNvSpPr>
          <p:nvPr/>
        </p:nvSpPr>
        <p:spPr bwMode="auto">
          <a:xfrm>
            <a:off x="18288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07" name="Text Box 15"/>
          <p:cNvSpPr txBox="1">
            <a:spLocks noChangeArrowheads="1"/>
          </p:cNvSpPr>
          <p:nvPr/>
        </p:nvSpPr>
        <p:spPr bwMode="auto">
          <a:xfrm>
            <a:off x="6019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1408" name="Text Box 16"/>
          <p:cNvSpPr txBox="1">
            <a:spLocks noChangeArrowheads="1"/>
          </p:cNvSpPr>
          <p:nvPr/>
        </p:nvSpPr>
        <p:spPr bwMode="auto">
          <a:xfrm>
            <a:off x="2667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71409" name="Text Box 17"/>
          <p:cNvSpPr txBox="1">
            <a:spLocks noChangeArrowheads="1"/>
          </p:cNvSpPr>
          <p:nvPr/>
        </p:nvSpPr>
        <p:spPr bwMode="auto">
          <a:xfrm>
            <a:off x="50292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71410" name="Text Box 18"/>
          <p:cNvSpPr txBox="1">
            <a:spLocks noChangeArrowheads="1"/>
          </p:cNvSpPr>
          <p:nvPr/>
        </p:nvSpPr>
        <p:spPr bwMode="auto">
          <a:xfrm>
            <a:off x="59436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11" name="Text Box 19"/>
          <p:cNvSpPr txBox="1">
            <a:spLocks noChangeArrowheads="1"/>
          </p:cNvSpPr>
          <p:nvPr/>
        </p:nvSpPr>
        <p:spPr bwMode="auto">
          <a:xfrm>
            <a:off x="3048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12" name="Text Box 20"/>
          <p:cNvSpPr txBox="1">
            <a:spLocks noChangeArrowheads="1"/>
          </p:cNvSpPr>
          <p:nvPr/>
        </p:nvSpPr>
        <p:spPr bwMode="auto">
          <a:xfrm>
            <a:off x="40386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1413" name="Text Box 21"/>
          <p:cNvSpPr txBox="1">
            <a:spLocks noChangeArrowheads="1"/>
          </p:cNvSpPr>
          <p:nvPr/>
        </p:nvSpPr>
        <p:spPr bwMode="auto">
          <a:xfrm>
            <a:off x="54102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71414" name="Text Box 22"/>
          <p:cNvSpPr txBox="1">
            <a:spLocks noChangeArrowheads="1"/>
          </p:cNvSpPr>
          <p:nvPr/>
        </p:nvSpPr>
        <p:spPr bwMode="auto">
          <a:xfrm>
            <a:off x="76962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15" name="Text Box 23"/>
          <p:cNvSpPr txBox="1">
            <a:spLocks noChangeArrowheads="1"/>
          </p:cNvSpPr>
          <p:nvPr/>
        </p:nvSpPr>
        <p:spPr bwMode="auto">
          <a:xfrm>
            <a:off x="1524000" y="480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1416" name="Text Box 24"/>
          <p:cNvSpPr txBox="1">
            <a:spLocks noChangeArrowheads="1"/>
          </p:cNvSpPr>
          <p:nvPr/>
        </p:nvSpPr>
        <p:spPr bwMode="auto">
          <a:xfrm>
            <a:off x="54102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571417" name="Text Box 25"/>
          <p:cNvSpPr txBox="1">
            <a:spLocks noChangeArrowheads="1"/>
          </p:cNvSpPr>
          <p:nvPr/>
        </p:nvSpPr>
        <p:spPr bwMode="auto">
          <a:xfrm>
            <a:off x="25146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571418" name="Text Box 26"/>
          <p:cNvSpPr txBox="1">
            <a:spLocks noChangeArrowheads="1"/>
          </p:cNvSpPr>
          <p:nvPr/>
        </p:nvSpPr>
        <p:spPr bwMode="auto">
          <a:xfrm>
            <a:off x="62484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Csus</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8" name="Text Box 4"/>
          <p:cNvSpPr txBox="1">
            <a:spLocks noChangeArrowheads="1"/>
          </p:cNvSpPr>
          <p:nvPr/>
        </p:nvSpPr>
        <p:spPr bwMode="auto">
          <a:xfrm>
            <a:off x="0" y="533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 of my Salvation.</a:t>
            </a:r>
          </a:p>
        </p:txBody>
      </p:sp>
      <p:sp>
        <p:nvSpPr>
          <p:cNvPr id="958469" name="Text Box 5"/>
          <p:cNvSpPr txBox="1">
            <a:spLocks noChangeArrowheads="1"/>
          </p:cNvSpPr>
          <p:nvPr/>
        </p:nvSpPr>
        <p:spPr bwMode="auto">
          <a:xfrm>
            <a:off x="0" y="3048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For the Lord is my side  </a:t>
            </a:r>
          </a:p>
        </p:txBody>
      </p:sp>
      <p:sp>
        <p:nvSpPr>
          <p:cNvPr id="958470" name="Text Box 6"/>
          <p:cNvSpPr txBox="1">
            <a:spLocks noChangeArrowheads="1"/>
          </p:cNvSpPr>
          <p:nvPr/>
        </p:nvSpPr>
        <p:spPr bwMode="auto">
          <a:xfrm>
            <a:off x="0" y="1905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 of my Salvation.</a:t>
            </a:r>
          </a:p>
        </p:txBody>
      </p:sp>
      <p:sp>
        <p:nvSpPr>
          <p:cNvPr id="958471" name="Text Box 7"/>
          <p:cNvSpPr txBox="1">
            <a:spLocks noChangeArrowheads="1"/>
          </p:cNvSpPr>
          <p:nvPr/>
        </p:nvSpPr>
        <p:spPr bwMode="auto">
          <a:xfrm>
            <a:off x="0" y="5486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 of my Salvation.</a:t>
            </a:r>
          </a:p>
        </p:txBody>
      </p:sp>
      <p:sp>
        <p:nvSpPr>
          <p:cNvPr id="958472" name="Rectangle 8"/>
          <p:cNvSpPr>
            <a:spLocks noChangeArrowheads="1"/>
          </p:cNvSpPr>
          <p:nvPr/>
        </p:nvSpPr>
        <p:spPr bwMode="auto">
          <a:xfrm>
            <a:off x="685800" y="4267200"/>
            <a:ext cx="7585075"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He made His victory mine....</a:t>
            </a:r>
          </a:p>
        </p:txBody>
      </p:sp>
      <p:sp>
        <p:nvSpPr>
          <p:cNvPr id="958473" name="Text Box 9"/>
          <p:cNvSpPr txBox="1">
            <a:spLocks noChangeArrowheads="1"/>
          </p:cNvSpPr>
          <p:nvPr/>
        </p:nvSpPr>
        <p:spPr bwMode="auto">
          <a:xfrm>
            <a:off x="304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8474" name="Text Box 10"/>
          <p:cNvSpPr txBox="1">
            <a:spLocks noChangeArrowheads="1"/>
          </p:cNvSpPr>
          <p:nvPr/>
        </p:nvSpPr>
        <p:spPr bwMode="auto">
          <a:xfrm>
            <a:off x="3886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958475" name="Text Box 11"/>
          <p:cNvSpPr txBox="1">
            <a:spLocks noChangeArrowheads="1"/>
          </p:cNvSpPr>
          <p:nvPr/>
        </p:nvSpPr>
        <p:spPr bwMode="auto">
          <a:xfrm>
            <a:off x="6477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p>
        </p:txBody>
      </p:sp>
      <p:sp>
        <p:nvSpPr>
          <p:cNvPr id="958476" name="Text Box 12"/>
          <p:cNvSpPr txBox="1">
            <a:spLocks noChangeArrowheads="1"/>
          </p:cNvSpPr>
          <p:nvPr/>
        </p:nvSpPr>
        <p:spPr bwMode="auto">
          <a:xfrm>
            <a:off x="784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8477" name="Text Box 13"/>
          <p:cNvSpPr txBox="1">
            <a:spLocks noChangeArrowheads="1"/>
          </p:cNvSpPr>
          <p:nvPr/>
        </p:nvSpPr>
        <p:spPr bwMode="auto">
          <a:xfrm>
            <a:off x="3733800" y="1447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958478" name="Text Box 14"/>
          <p:cNvSpPr txBox="1">
            <a:spLocks noChangeArrowheads="1"/>
          </p:cNvSpPr>
          <p:nvPr/>
        </p:nvSpPr>
        <p:spPr bwMode="auto">
          <a:xfrm>
            <a:off x="70866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958479" name="Text Box 15"/>
          <p:cNvSpPr txBox="1">
            <a:spLocks noChangeArrowheads="1"/>
          </p:cNvSpPr>
          <p:nvPr/>
        </p:nvSpPr>
        <p:spPr bwMode="auto">
          <a:xfrm>
            <a:off x="81534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8480" name="Text Box 16"/>
          <p:cNvSpPr txBox="1">
            <a:spLocks noChangeArrowheads="1"/>
          </p:cNvSpPr>
          <p:nvPr/>
        </p:nvSpPr>
        <p:spPr bwMode="auto">
          <a:xfrm>
            <a:off x="38100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58481" name="Text Box 17"/>
          <p:cNvSpPr txBox="1">
            <a:spLocks noChangeArrowheads="1"/>
          </p:cNvSpPr>
          <p:nvPr/>
        </p:nvSpPr>
        <p:spPr bwMode="auto">
          <a:xfrm>
            <a:off x="62484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958482" name="Text Box 18"/>
          <p:cNvSpPr txBox="1">
            <a:spLocks noChangeArrowheads="1"/>
          </p:cNvSpPr>
          <p:nvPr/>
        </p:nvSpPr>
        <p:spPr bwMode="auto">
          <a:xfrm>
            <a:off x="32766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58483" name="Text Box 19"/>
          <p:cNvSpPr txBox="1">
            <a:spLocks noChangeArrowheads="1"/>
          </p:cNvSpPr>
          <p:nvPr/>
        </p:nvSpPr>
        <p:spPr bwMode="auto">
          <a:xfrm>
            <a:off x="5257800" y="3810000"/>
            <a:ext cx="21336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Dm  C  Dm/B</a:t>
            </a:r>
          </a:p>
        </p:txBody>
      </p:sp>
      <p:sp>
        <p:nvSpPr>
          <p:cNvPr id="958484" name="Text Box 20"/>
          <p:cNvSpPr txBox="1">
            <a:spLocks noChangeArrowheads="1"/>
          </p:cNvSpPr>
          <p:nvPr/>
        </p:nvSpPr>
        <p:spPr bwMode="auto">
          <a:xfrm>
            <a:off x="0" y="5181600"/>
            <a:ext cx="1905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Gm7      F/A</a:t>
            </a:r>
          </a:p>
        </p:txBody>
      </p:sp>
      <p:sp>
        <p:nvSpPr>
          <p:cNvPr id="958485" name="Text Box 21"/>
          <p:cNvSpPr txBox="1">
            <a:spLocks noChangeArrowheads="1"/>
          </p:cNvSpPr>
          <p:nvPr/>
        </p:nvSpPr>
        <p:spPr bwMode="auto">
          <a:xfrm>
            <a:off x="21336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Bb6</a:t>
            </a:r>
          </a:p>
        </p:txBody>
      </p:sp>
      <p:sp>
        <p:nvSpPr>
          <p:cNvPr id="958486" name="Text Box 22"/>
          <p:cNvSpPr txBox="1">
            <a:spLocks noChangeArrowheads="1"/>
          </p:cNvSpPr>
          <p:nvPr/>
        </p:nvSpPr>
        <p:spPr bwMode="auto">
          <a:xfrm>
            <a:off x="3124200" y="5181600"/>
            <a:ext cx="1905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Dm/B Gm/C</a:t>
            </a:r>
          </a:p>
        </p:txBody>
      </p:sp>
      <p:sp>
        <p:nvSpPr>
          <p:cNvPr id="958487" name="Text Box 23"/>
          <p:cNvSpPr txBox="1">
            <a:spLocks noChangeArrowheads="1"/>
          </p:cNvSpPr>
          <p:nvPr/>
        </p:nvSpPr>
        <p:spPr bwMode="auto">
          <a:xfrm>
            <a:off x="50292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Am/C</a:t>
            </a:r>
          </a:p>
        </p:txBody>
      </p:sp>
      <p:sp>
        <p:nvSpPr>
          <p:cNvPr id="958488" name="Text Box 24"/>
          <p:cNvSpPr txBox="1">
            <a:spLocks noChangeArrowheads="1"/>
          </p:cNvSpPr>
          <p:nvPr/>
        </p:nvSpPr>
        <p:spPr bwMode="auto">
          <a:xfrm>
            <a:off x="7696200" y="502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381000" y="762000"/>
            <a:ext cx="8001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 </a:t>
            </a:r>
          </a:p>
        </p:txBody>
      </p:sp>
      <p:sp>
        <p:nvSpPr>
          <p:cNvPr id="573443" name="Text Box 3"/>
          <p:cNvSpPr txBox="1">
            <a:spLocks noChangeArrowheads="1"/>
          </p:cNvSpPr>
          <p:nvPr/>
        </p:nvSpPr>
        <p:spPr bwMode="auto">
          <a:xfrm>
            <a:off x="1828800" y="1828800"/>
            <a:ext cx="51816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a:t>
            </a:r>
          </a:p>
        </p:txBody>
      </p:sp>
      <p:sp>
        <p:nvSpPr>
          <p:cNvPr id="573444" name="Text Box 4"/>
          <p:cNvSpPr txBox="1">
            <a:spLocks noChangeArrowheads="1"/>
          </p:cNvSpPr>
          <p:nvPr/>
        </p:nvSpPr>
        <p:spPr bwMode="auto">
          <a:xfrm>
            <a:off x="1752600" y="3124200"/>
            <a:ext cx="52578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a:t>
            </a:r>
          </a:p>
        </p:txBody>
      </p:sp>
      <p:sp>
        <p:nvSpPr>
          <p:cNvPr id="573445" name="Text Box 5"/>
          <p:cNvSpPr txBox="1">
            <a:spLocks noChangeArrowheads="1"/>
          </p:cNvSpPr>
          <p:nvPr/>
        </p:nvSpPr>
        <p:spPr bwMode="auto">
          <a:xfrm>
            <a:off x="1905000" y="4267200"/>
            <a:ext cx="52578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a:t>
            </a:r>
          </a:p>
        </p:txBody>
      </p:sp>
      <p:sp>
        <p:nvSpPr>
          <p:cNvPr id="573446" name="Text Box 6"/>
          <p:cNvSpPr txBox="1">
            <a:spLocks noChangeArrowheads="1"/>
          </p:cNvSpPr>
          <p:nvPr/>
        </p:nvSpPr>
        <p:spPr bwMode="auto">
          <a:xfrm>
            <a:off x="-1752600" y="5638800"/>
            <a:ext cx="124206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be the Rock of My Salvation</a:t>
            </a:r>
          </a:p>
        </p:txBody>
      </p:sp>
      <p:sp>
        <p:nvSpPr>
          <p:cNvPr id="573447" name="Text Box 7"/>
          <p:cNvSpPr txBox="1">
            <a:spLocks noChangeArrowheads="1"/>
          </p:cNvSpPr>
          <p:nvPr/>
        </p:nvSpPr>
        <p:spPr bwMode="auto">
          <a:xfrm>
            <a:off x="1905000" y="381000"/>
            <a:ext cx="4876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Eb/F     Bb/F    Eb/F   Bb/F      F </a:t>
            </a:r>
          </a:p>
        </p:txBody>
      </p:sp>
      <p:sp>
        <p:nvSpPr>
          <p:cNvPr id="573448" name="Text Box 8"/>
          <p:cNvSpPr txBox="1">
            <a:spLocks noChangeArrowheads="1"/>
          </p:cNvSpPr>
          <p:nvPr/>
        </p:nvSpPr>
        <p:spPr bwMode="auto">
          <a:xfrm>
            <a:off x="1905000" y="1447800"/>
            <a:ext cx="5029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Eb/F     Bb/F    Eb/F   Bb/F      F </a:t>
            </a:r>
          </a:p>
        </p:txBody>
      </p:sp>
      <p:sp>
        <p:nvSpPr>
          <p:cNvPr id="573449" name="Text Box 9"/>
          <p:cNvSpPr txBox="1">
            <a:spLocks noChangeArrowheads="1"/>
          </p:cNvSpPr>
          <p:nvPr/>
        </p:nvSpPr>
        <p:spPr bwMode="auto">
          <a:xfrm>
            <a:off x="1905000" y="2667000"/>
            <a:ext cx="4876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F/G         C/G   F/G   C/G   G        </a:t>
            </a:r>
          </a:p>
        </p:txBody>
      </p:sp>
      <p:sp>
        <p:nvSpPr>
          <p:cNvPr id="573450" name="Text Box 10"/>
          <p:cNvSpPr txBox="1">
            <a:spLocks noChangeArrowheads="1"/>
          </p:cNvSpPr>
          <p:nvPr/>
        </p:nvSpPr>
        <p:spPr bwMode="auto">
          <a:xfrm>
            <a:off x="2057400" y="3810000"/>
            <a:ext cx="4876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F/G         C/G   F/G   C/G   G        </a:t>
            </a:r>
          </a:p>
        </p:txBody>
      </p:sp>
      <p:sp>
        <p:nvSpPr>
          <p:cNvPr id="573451" name="Text Box 11"/>
          <p:cNvSpPr txBox="1">
            <a:spLocks noChangeArrowheads="1"/>
          </p:cNvSpPr>
          <p:nvPr/>
        </p:nvSpPr>
        <p:spPr bwMode="auto">
          <a:xfrm>
            <a:off x="0" y="5181600"/>
            <a:ext cx="1828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Gm7   F/A        </a:t>
            </a:r>
          </a:p>
        </p:txBody>
      </p:sp>
      <p:sp>
        <p:nvSpPr>
          <p:cNvPr id="573452" name="Text Box 12"/>
          <p:cNvSpPr txBox="1">
            <a:spLocks noChangeArrowheads="1"/>
          </p:cNvSpPr>
          <p:nvPr/>
        </p:nvSpPr>
        <p:spPr bwMode="auto">
          <a:xfrm>
            <a:off x="1981200" y="5105400"/>
            <a:ext cx="2819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Bb6  Dm/B   Gm/C        </a:t>
            </a:r>
          </a:p>
        </p:txBody>
      </p:sp>
      <p:sp>
        <p:nvSpPr>
          <p:cNvPr id="573453" name="Text Box 13"/>
          <p:cNvSpPr txBox="1">
            <a:spLocks noChangeArrowheads="1"/>
          </p:cNvSpPr>
          <p:nvPr/>
        </p:nvSpPr>
        <p:spPr bwMode="auto">
          <a:xfrm>
            <a:off x="5486400" y="5105400"/>
            <a:ext cx="9906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Am/C        </a:t>
            </a:r>
          </a:p>
        </p:txBody>
      </p:sp>
      <p:sp>
        <p:nvSpPr>
          <p:cNvPr id="573454" name="Text Box 14"/>
          <p:cNvSpPr txBox="1">
            <a:spLocks noChangeArrowheads="1"/>
          </p:cNvSpPr>
          <p:nvPr/>
        </p:nvSpPr>
        <p:spPr bwMode="auto">
          <a:xfrm>
            <a:off x="73914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beautiful beyond description</a:t>
            </a:r>
          </a:p>
        </p:txBody>
      </p:sp>
      <p:sp>
        <p:nvSpPr>
          <p:cNvPr id="143363" name="Text Box 3"/>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Too marvelous for words</a:t>
            </a:r>
          </a:p>
        </p:txBody>
      </p:sp>
      <p:sp>
        <p:nvSpPr>
          <p:cNvPr id="143364" name="Text Box 4"/>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Too wonderful for comprehension</a:t>
            </a:r>
          </a:p>
        </p:txBody>
      </p:sp>
      <p:sp>
        <p:nvSpPr>
          <p:cNvPr id="143365" name="Text Box 5"/>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Like nothing ever seen or heard</a:t>
            </a:r>
          </a:p>
        </p:txBody>
      </p:sp>
      <p:sp>
        <p:nvSpPr>
          <p:cNvPr id="143366" name="Text Box 6"/>
          <p:cNvSpPr txBox="1">
            <a:spLocks noChangeArrowheads="1"/>
          </p:cNvSpPr>
          <p:nvPr/>
        </p:nvSpPr>
        <p:spPr bwMode="auto">
          <a:xfrm>
            <a:off x="0" y="3581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Who can grasp your infinite wisdom</a:t>
            </a:r>
          </a:p>
        </p:txBody>
      </p:sp>
      <p:sp>
        <p:nvSpPr>
          <p:cNvPr id="143367" name="Text Box 7"/>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Who can fathom the depth of Your love</a:t>
            </a:r>
          </a:p>
        </p:txBody>
      </p:sp>
      <p:sp>
        <p:nvSpPr>
          <p:cNvPr id="143368" name="Text Box 8"/>
          <p:cNvSpPr txBox="1">
            <a:spLocks noChangeArrowheads="1"/>
          </p:cNvSpPr>
          <p:nvPr/>
        </p:nvSpPr>
        <p:spPr bwMode="auto">
          <a:xfrm>
            <a:off x="0" y="525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beautiful beyond description</a:t>
            </a:r>
          </a:p>
        </p:txBody>
      </p:sp>
      <p:sp>
        <p:nvSpPr>
          <p:cNvPr id="143369" name="Text Box 9"/>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Majesty enthroned above</a:t>
            </a:r>
          </a:p>
        </p:txBody>
      </p:sp>
      <p:sp>
        <p:nvSpPr>
          <p:cNvPr id="143370" name="Text Box 10"/>
          <p:cNvSpPr txBox="1">
            <a:spLocks noChangeArrowheads="1"/>
          </p:cNvSpPr>
          <p:nvPr/>
        </p:nvSpPr>
        <p:spPr bwMode="auto">
          <a:xfrm>
            <a:off x="274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143371" name="Text Box 11"/>
          <p:cNvSpPr txBox="1">
            <a:spLocks noChangeArrowheads="1"/>
          </p:cNvSpPr>
          <p:nvPr/>
        </p:nvSpPr>
        <p:spPr bwMode="auto">
          <a:xfrm>
            <a:off x="6324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Amaj7</a:t>
            </a:r>
            <a:endParaRPr lang="en-US" sz="3600">
              <a:solidFill>
                <a:srgbClr val="FF0000"/>
              </a:solidFill>
              <a:effectLst>
                <a:outerShdw blurRad="38100" dist="38100" dir="2700000" algn="tl">
                  <a:srgbClr val="C0C0C0"/>
                </a:outerShdw>
              </a:effectLst>
            </a:endParaRPr>
          </a:p>
        </p:txBody>
      </p:sp>
      <p:sp>
        <p:nvSpPr>
          <p:cNvPr id="143372" name="Text Box 12"/>
          <p:cNvSpPr txBox="1">
            <a:spLocks noChangeArrowheads="1"/>
          </p:cNvSpPr>
          <p:nvPr/>
        </p:nvSpPr>
        <p:spPr bwMode="auto">
          <a:xfrm>
            <a:off x="32004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D2/A</a:t>
            </a:r>
            <a:endParaRPr lang="en-US" sz="3600">
              <a:solidFill>
                <a:srgbClr val="FF0000"/>
              </a:solidFill>
              <a:effectLst>
                <a:outerShdw blurRad="38100" dist="38100" dir="2700000" algn="tl">
                  <a:srgbClr val="C0C0C0"/>
                </a:outerShdw>
              </a:effectLst>
            </a:endParaRPr>
          </a:p>
        </p:txBody>
      </p:sp>
      <p:sp>
        <p:nvSpPr>
          <p:cNvPr id="143373" name="Text Box 13"/>
          <p:cNvSpPr txBox="1">
            <a:spLocks noChangeArrowheads="1"/>
          </p:cNvSpPr>
          <p:nvPr/>
        </p:nvSpPr>
        <p:spPr bwMode="auto">
          <a:xfrm>
            <a:off x="57150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a:t>
            </a:r>
            <a:endParaRPr lang="en-US" sz="3600">
              <a:solidFill>
                <a:srgbClr val="FF0000"/>
              </a:solidFill>
              <a:effectLst>
                <a:outerShdw blurRad="38100" dist="38100" dir="2700000" algn="tl">
                  <a:srgbClr val="C0C0C0"/>
                </a:outerShdw>
              </a:effectLst>
            </a:endParaRPr>
          </a:p>
        </p:txBody>
      </p:sp>
      <p:sp>
        <p:nvSpPr>
          <p:cNvPr id="143374" name="Text Box 14"/>
          <p:cNvSpPr txBox="1">
            <a:spLocks noChangeArrowheads="1"/>
          </p:cNvSpPr>
          <p:nvPr/>
        </p:nvSpPr>
        <p:spPr bwMode="auto">
          <a:xfrm>
            <a:off x="23622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143375" name="Text Box 15"/>
          <p:cNvSpPr txBox="1">
            <a:spLocks noChangeArrowheads="1"/>
          </p:cNvSpPr>
          <p:nvPr/>
        </p:nvSpPr>
        <p:spPr bwMode="auto">
          <a:xfrm>
            <a:off x="54864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Amaj7</a:t>
            </a:r>
            <a:endParaRPr lang="en-US" sz="3600">
              <a:solidFill>
                <a:srgbClr val="FF0000"/>
              </a:solidFill>
              <a:effectLst>
                <a:outerShdw blurRad="38100" dist="38100" dir="2700000" algn="tl">
                  <a:srgbClr val="C0C0C0"/>
                </a:outerShdw>
              </a:effectLst>
            </a:endParaRPr>
          </a:p>
        </p:txBody>
      </p:sp>
      <p:sp>
        <p:nvSpPr>
          <p:cNvPr id="143376" name="Text Box 16"/>
          <p:cNvSpPr txBox="1">
            <a:spLocks noChangeArrowheads="1"/>
          </p:cNvSpPr>
          <p:nvPr/>
        </p:nvSpPr>
        <p:spPr bwMode="auto">
          <a:xfrm>
            <a:off x="28194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43377" name="Text Box 17"/>
          <p:cNvSpPr txBox="1">
            <a:spLocks noChangeArrowheads="1"/>
          </p:cNvSpPr>
          <p:nvPr/>
        </p:nvSpPr>
        <p:spPr bwMode="auto">
          <a:xfrm>
            <a:off x="6400800" y="2438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 E/D C#7</a:t>
            </a:r>
            <a:endParaRPr lang="en-US" sz="3600">
              <a:solidFill>
                <a:srgbClr val="FF0000"/>
              </a:solidFill>
              <a:effectLst>
                <a:outerShdw blurRad="38100" dist="38100" dir="2700000" algn="tl">
                  <a:srgbClr val="C0C0C0"/>
                </a:outerShdw>
              </a:effectLst>
            </a:endParaRPr>
          </a:p>
        </p:txBody>
      </p:sp>
      <p:sp>
        <p:nvSpPr>
          <p:cNvPr id="143378" name="Text Box 18"/>
          <p:cNvSpPr txBox="1">
            <a:spLocks noChangeArrowheads="1"/>
          </p:cNvSpPr>
          <p:nvPr/>
        </p:nvSpPr>
        <p:spPr bwMode="auto">
          <a:xfrm>
            <a:off x="2819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endParaRPr lang="en-US" sz="3600">
              <a:solidFill>
                <a:srgbClr val="FF0000"/>
              </a:solidFill>
              <a:effectLst>
                <a:outerShdw blurRad="38100" dist="38100" dir="2700000" algn="tl">
                  <a:srgbClr val="C0C0C0"/>
                </a:outerShdw>
              </a:effectLst>
            </a:endParaRPr>
          </a:p>
        </p:txBody>
      </p:sp>
      <p:sp>
        <p:nvSpPr>
          <p:cNvPr id="143379" name="Text Box 19"/>
          <p:cNvSpPr txBox="1">
            <a:spLocks noChangeArrowheads="1"/>
          </p:cNvSpPr>
          <p:nvPr/>
        </p:nvSpPr>
        <p:spPr bwMode="auto">
          <a:xfrm>
            <a:off x="64008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B</a:t>
            </a:r>
            <a:endParaRPr lang="en-US" sz="3600">
              <a:solidFill>
                <a:srgbClr val="FF0000"/>
              </a:solidFill>
              <a:effectLst>
                <a:outerShdw blurRad="38100" dist="38100" dir="2700000" algn="tl">
                  <a:srgbClr val="C0C0C0"/>
                </a:outerShdw>
              </a:effectLst>
            </a:endParaRPr>
          </a:p>
        </p:txBody>
      </p:sp>
      <p:sp>
        <p:nvSpPr>
          <p:cNvPr id="143380" name="Text Box 20"/>
          <p:cNvSpPr txBox="1">
            <a:spLocks noChangeArrowheads="1"/>
          </p:cNvSpPr>
          <p:nvPr/>
        </p:nvSpPr>
        <p:spPr bwMode="auto">
          <a:xfrm>
            <a:off x="27432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43381" name="Text Box 21"/>
          <p:cNvSpPr txBox="1">
            <a:spLocks noChangeArrowheads="1"/>
          </p:cNvSpPr>
          <p:nvPr/>
        </p:nvSpPr>
        <p:spPr bwMode="auto">
          <a:xfrm>
            <a:off x="7315200" y="41148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 E/D C#m7</a:t>
            </a:r>
            <a:endParaRPr lang="en-US" sz="3600">
              <a:solidFill>
                <a:srgbClr val="FF0000"/>
              </a:solidFill>
              <a:effectLst>
                <a:outerShdw blurRad="38100" dist="38100" dir="2700000" algn="tl">
                  <a:srgbClr val="C0C0C0"/>
                </a:outerShdw>
              </a:effectLst>
            </a:endParaRPr>
          </a:p>
        </p:txBody>
      </p:sp>
      <p:sp>
        <p:nvSpPr>
          <p:cNvPr id="143382" name="Text Box 22"/>
          <p:cNvSpPr txBox="1">
            <a:spLocks noChangeArrowheads="1"/>
          </p:cNvSpPr>
          <p:nvPr/>
        </p:nvSpPr>
        <p:spPr bwMode="auto">
          <a:xfrm>
            <a:off x="762000" y="4953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C#m7/B</a:t>
            </a:r>
            <a:endParaRPr lang="en-US" sz="3600">
              <a:solidFill>
                <a:srgbClr val="FF0000"/>
              </a:solidFill>
              <a:effectLst>
                <a:outerShdw blurRad="38100" dist="38100" dir="2700000" algn="tl">
                  <a:srgbClr val="C0C0C0"/>
                </a:outerShdw>
              </a:effectLst>
            </a:endParaRPr>
          </a:p>
        </p:txBody>
      </p:sp>
      <p:sp>
        <p:nvSpPr>
          <p:cNvPr id="143383" name="Text Box 23"/>
          <p:cNvSpPr txBox="1">
            <a:spLocks noChangeArrowheads="1"/>
          </p:cNvSpPr>
          <p:nvPr/>
        </p:nvSpPr>
        <p:spPr bwMode="auto">
          <a:xfrm>
            <a:off x="28956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143384" name="Text Box 24"/>
          <p:cNvSpPr txBox="1">
            <a:spLocks noChangeArrowheads="1"/>
          </p:cNvSpPr>
          <p:nvPr/>
        </p:nvSpPr>
        <p:spPr bwMode="auto">
          <a:xfrm>
            <a:off x="64770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Amaj7</a:t>
            </a:r>
            <a:endParaRPr lang="en-US" sz="3600">
              <a:solidFill>
                <a:srgbClr val="FF0000"/>
              </a:solidFill>
              <a:effectLst>
                <a:outerShdw blurRad="38100" dist="38100" dir="2700000" algn="tl">
                  <a:srgbClr val="C0C0C0"/>
                </a:outerShdw>
              </a:effectLst>
            </a:endParaRPr>
          </a:p>
        </p:txBody>
      </p:sp>
      <p:sp>
        <p:nvSpPr>
          <p:cNvPr id="143385" name="Text Box 25"/>
          <p:cNvSpPr txBox="1">
            <a:spLocks noChangeArrowheads="1"/>
          </p:cNvSpPr>
          <p:nvPr/>
        </p:nvSpPr>
        <p:spPr bwMode="auto">
          <a:xfrm>
            <a:off x="24384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43386" name="Text Box 26"/>
          <p:cNvSpPr txBox="1">
            <a:spLocks noChangeArrowheads="1"/>
          </p:cNvSpPr>
          <p:nvPr/>
        </p:nvSpPr>
        <p:spPr bwMode="auto">
          <a:xfrm>
            <a:off x="42672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3600">
              <a:solidFill>
                <a:srgbClr val="FF0000"/>
              </a:solidFill>
              <a:effectLst>
                <a:outerShdw blurRad="38100" dist="38100" dir="2700000" algn="tl">
                  <a:srgbClr val="C0C0C0"/>
                </a:outerShdw>
              </a:effectLst>
            </a:endParaRPr>
          </a:p>
        </p:txBody>
      </p:sp>
      <p:sp>
        <p:nvSpPr>
          <p:cNvPr id="143387" name="Text Box 27"/>
          <p:cNvSpPr txBox="1">
            <a:spLocks noChangeArrowheads="1"/>
          </p:cNvSpPr>
          <p:nvPr/>
        </p:nvSpPr>
        <p:spPr bwMode="auto">
          <a:xfrm>
            <a:off x="59436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143388" name="Text Box 28"/>
          <p:cNvSpPr txBox="1">
            <a:spLocks noChangeArrowheads="1"/>
          </p:cNvSpPr>
          <p:nvPr/>
        </p:nvSpPr>
        <p:spPr bwMode="auto">
          <a:xfrm>
            <a:off x="71628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endParaRPr lang="en-US" sz="36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0" y="3886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There is a river flowing from the throne</a:t>
            </a:r>
          </a:p>
        </p:txBody>
      </p:sp>
      <p:sp>
        <p:nvSpPr>
          <p:cNvPr id="574467" name="Rectangle 3"/>
          <p:cNvSpPr>
            <a:spLocks noChangeArrowheads="1"/>
          </p:cNvSpPr>
          <p:nvPr/>
        </p:nvSpPr>
        <p:spPr bwMode="auto">
          <a:xfrm>
            <a:off x="-938213" y="-85725"/>
            <a:ext cx="184150" cy="579438"/>
          </a:xfrm>
          <a:prstGeom prst="rect">
            <a:avLst/>
          </a:prstGeom>
          <a:noFill/>
          <a:ln w="9525">
            <a:noFill/>
            <a:miter lim="800000"/>
            <a:headEnd/>
            <a:tailEnd/>
          </a:ln>
          <a:effectLst/>
        </p:spPr>
        <p:txBody>
          <a:bodyPr wrap="none">
            <a:spAutoFit/>
          </a:bodyPr>
          <a:lstStyle/>
          <a:p>
            <a:pPr algn="ctr">
              <a:spcBef>
                <a:spcPct val="50000"/>
              </a:spcBef>
              <a:defRPr/>
            </a:pPr>
            <a:endParaRPr lang="en-US" sz="3200">
              <a:solidFill>
                <a:schemeClr val="bg1"/>
              </a:solidFill>
              <a:effectLst>
                <a:outerShdw blurRad="38100" dist="38100" dir="2700000" algn="tl">
                  <a:srgbClr val="000000"/>
                </a:outerShdw>
              </a:effectLst>
            </a:endParaRPr>
          </a:p>
        </p:txBody>
      </p:sp>
      <p:sp>
        <p:nvSpPr>
          <p:cNvPr id="574468" name="Text Box 4"/>
          <p:cNvSpPr txBox="1">
            <a:spLocks noChangeArrowheads="1"/>
          </p:cNvSpPr>
          <p:nvPr/>
        </p:nvSpPr>
        <p:spPr bwMode="auto">
          <a:xfrm>
            <a:off x="457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574469" name="Text Box 5"/>
          <p:cNvSpPr txBox="1">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Lord, let Your presence wash over me</a:t>
            </a:r>
          </a:p>
        </p:txBody>
      </p:sp>
      <p:sp>
        <p:nvSpPr>
          <p:cNvPr id="574470" name="Text Box 6"/>
          <p:cNvSpPr txBox="1">
            <a:spLocks noChangeArrowheads="1"/>
          </p:cNvSpPr>
          <p:nvPr/>
        </p:nvSpPr>
        <p:spPr bwMode="auto">
          <a:xfrm>
            <a:off x="0" y="182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Come in Your awesome power, come in this final hour</a:t>
            </a:r>
          </a:p>
        </p:txBody>
      </p:sp>
      <p:sp>
        <p:nvSpPr>
          <p:cNvPr id="574471" name="Text Box 7"/>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Lord , let Your presence wash over me</a:t>
            </a:r>
          </a:p>
        </p:txBody>
      </p:sp>
      <p:sp>
        <p:nvSpPr>
          <p:cNvPr id="574472" name="Text Box 8"/>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Come as a mighty river, come by Your hand deliver</a:t>
            </a:r>
          </a:p>
        </p:txBody>
      </p:sp>
      <p:sp>
        <p:nvSpPr>
          <p:cNvPr id="574473" name="Text Box 9"/>
          <p:cNvSpPr txBox="1">
            <a:spLocks noChangeArrowheads="1"/>
          </p:cNvSpPr>
          <p:nvPr/>
        </p:nvSpPr>
        <p:spPr bwMode="auto">
          <a:xfrm>
            <a:off x="0" y="464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It brings healing to the nations of the earth</a:t>
            </a:r>
          </a:p>
        </p:txBody>
      </p:sp>
      <p:sp>
        <p:nvSpPr>
          <p:cNvPr id="574474" name="Text Box 10"/>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Ev’rything will live where the river flows</a:t>
            </a:r>
          </a:p>
        </p:txBody>
      </p:sp>
      <p:sp>
        <p:nvSpPr>
          <p:cNvPr id="574475" name="Text Box 11"/>
          <p:cNvSpPr txBox="1">
            <a:spLocks noChangeArrowheads="1"/>
          </p:cNvSpPr>
          <p:nvPr/>
        </p:nvSpPr>
        <p:spPr bwMode="auto">
          <a:xfrm>
            <a:off x="0" y="6278563"/>
            <a:ext cx="9144000" cy="579437"/>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Living water quench this thirsting in my soul</a:t>
            </a:r>
          </a:p>
        </p:txBody>
      </p:sp>
      <p:sp>
        <p:nvSpPr>
          <p:cNvPr id="574476" name="Text Box 12"/>
          <p:cNvSpPr txBox="1">
            <a:spLocks noChangeArrowheads="1"/>
          </p:cNvSpPr>
          <p:nvPr/>
        </p:nvSpPr>
        <p:spPr bwMode="auto">
          <a:xfrm>
            <a:off x="4267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b="1">
                <a:solidFill>
                  <a:srgbClr val="FF0000"/>
                </a:solidFill>
                <a:effectLst>
                  <a:outerShdw blurRad="38100" dist="38100" dir="2700000" algn="tl">
                    <a:srgbClr val="C0C0C0"/>
                  </a:outerShdw>
                </a:effectLst>
              </a:rPr>
              <a:t>    </a:t>
            </a:r>
          </a:p>
        </p:txBody>
      </p:sp>
      <p:sp>
        <p:nvSpPr>
          <p:cNvPr id="574477" name="Text Box 13"/>
          <p:cNvSpPr txBox="1">
            <a:spLocks noChangeArrowheads="1"/>
          </p:cNvSpPr>
          <p:nvPr/>
        </p:nvSpPr>
        <p:spPr bwMode="auto">
          <a:xfrm>
            <a:off x="1371600" y="76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74478" name="Text Box 14"/>
          <p:cNvSpPr txBox="1">
            <a:spLocks noChangeArrowheads="1"/>
          </p:cNvSpPr>
          <p:nvPr/>
        </p:nvSpPr>
        <p:spPr bwMode="auto">
          <a:xfrm>
            <a:off x="4267200" y="76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574479" name="Text Box 15"/>
          <p:cNvSpPr txBox="1">
            <a:spLocks noChangeArrowheads="1"/>
          </p:cNvSpPr>
          <p:nvPr/>
        </p:nvSpPr>
        <p:spPr bwMode="auto">
          <a:xfrm>
            <a:off x="6324600" y="76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r>
              <a:rPr lang="en-US" b="1">
                <a:solidFill>
                  <a:srgbClr val="FF0000"/>
                </a:solidFill>
                <a:effectLst>
                  <a:outerShdw blurRad="38100" dist="38100" dir="2700000" algn="tl">
                    <a:srgbClr val="C0C0C0"/>
                  </a:outerShdw>
                </a:effectLst>
              </a:rPr>
              <a:t>      </a:t>
            </a:r>
          </a:p>
        </p:txBody>
      </p:sp>
      <p:sp>
        <p:nvSpPr>
          <p:cNvPr id="574480" name="Text Box 16"/>
          <p:cNvSpPr txBox="1">
            <a:spLocks noChangeArrowheads="1"/>
          </p:cNvSpPr>
          <p:nvPr/>
        </p:nvSpPr>
        <p:spPr bwMode="auto">
          <a:xfrm>
            <a:off x="7239000" y="76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574481" name="Text Box 17"/>
          <p:cNvSpPr txBox="1">
            <a:spLocks noChangeArrowheads="1"/>
          </p:cNvSpPr>
          <p:nvPr/>
        </p:nvSpPr>
        <p:spPr bwMode="auto">
          <a:xfrm>
            <a:off x="304800" y="137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574482" name="Text Box 18"/>
          <p:cNvSpPr txBox="1">
            <a:spLocks noChangeArrowheads="1"/>
          </p:cNvSpPr>
          <p:nvPr/>
        </p:nvSpPr>
        <p:spPr bwMode="auto">
          <a:xfrm>
            <a:off x="5486400" y="152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b="1">
                <a:solidFill>
                  <a:srgbClr val="FF0000"/>
                </a:solidFill>
                <a:effectLst>
                  <a:outerShdw blurRad="38100" dist="38100" dir="2700000" algn="tl">
                    <a:srgbClr val="C0C0C0"/>
                  </a:outerShdw>
                </a:effectLst>
              </a:rPr>
              <a:t>   </a:t>
            </a:r>
          </a:p>
        </p:txBody>
      </p:sp>
      <p:sp>
        <p:nvSpPr>
          <p:cNvPr id="574483" name="Text Box 19"/>
          <p:cNvSpPr txBox="1">
            <a:spLocks noChangeArrowheads="1"/>
          </p:cNvSpPr>
          <p:nvPr/>
        </p:nvSpPr>
        <p:spPr bwMode="auto">
          <a:xfrm>
            <a:off x="1447800" y="2286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74484" name="Text Box 20"/>
          <p:cNvSpPr txBox="1">
            <a:spLocks noChangeArrowheads="1"/>
          </p:cNvSpPr>
          <p:nvPr/>
        </p:nvSpPr>
        <p:spPr bwMode="auto">
          <a:xfrm>
            <a:off x="41910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574485" name="Text Box 21"/>
          <p:cNvSpPr txBox="1">
            <a:spLocks noChangeArrowheads="1"/>
          </p:cNvSpPr>
          <p:nvPr/>
        </p:nvSpPr>
        <p:spPr bwMode="auto">
          <a:xfrm>
            <a:off x="63246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r>
              <a:rPr lang="en-US" b="1">
                <a:solidFill>
                  <a:srgbClr val="FF0000"/>
                </a:solidFill>
                <a:effectLst>
                  <a:outerShdw blurRad="38100" dist="38100" dir="2700000" algn="tl">
                    <a:srgbClr val="C0C0C0"/>
                  </a:outerShdw>
                </a:effectLst>
              </a:rPr>
              <a:t>      </a:t>
            </a:r>
          </a:p>
        </p:txBody>
      </p:sp>
      <p:sp>
        <p:nvSpPr>
          <p:cNvPr id="574486" name="Text Box 22"/>
          <p:cNvSpPr txBox="1">
            <a:spLocks noChangeArrowheads="1"/>
          </p:cNvSpPr>
          <p:nvPr/>
        </p:nvSpPr>
        <p:spPr bwMode="auto">
          <a:xfrm>
            <a:off x="70866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574487" name="Text Box 23"/>
          <p:cNvSpPr txBox="1">
            <a:spLocks noChangeArrowheads="1"/>
          </p:cNvSpPr>
          <p:nvPr/>
        </p:nvSpPr>
        <p:spPr bwMode="auto">
          <a:xfrm>
            <a:off x="15240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74488" name="Text Box 24"/>
          <p:cNvSpPr txBox="1">
            <a:spLocks noChangeArrowheads="1"/>
          </p:cNvSpPr>
          <p:nvPr/>
        </p:nvSpPr>
        <p:spPr bwMode="auto">
          <a:xfrm>
            <a:off x="30480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574489" name="Text Box 25"/>
          <p:cNvSpPr txBox="1">
            <a:spLocks noChangeArrowheads="1"/>
          </p:cNvSpPr>
          <p:nvPr/>
        </p:nvSpPr>
        <p:spPr bwMode="auto">
          <a:xfrm>
            <a:off x="52578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574490" name="Text Box 26"/>
          <p:cNvSpPr txBox="1">
            <a:spLocks noChangeArrowheads="1"/>
          </p:cNvSpPr>
          <p:nvPr/>
        </p:nvSpPr>
        <p:spPr bwMode="auto">
          <a:xfrm>
            <a:off x="60198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574491" name="Text Box 27"/>
          <p:cNvSpPr txBox="1">
            <a:spLocks noChangeArrowheads="1"/>
          </p:cNvSpPr>
          <p:nvPr/>
        </p:nvSpPr>
        <p:spPr bwMode="auto">
          <a:xfrm>
            <a:off x="68580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b="1">
                <a:solidFill>
                  <a:srgbClr val="FF0000"/>
                </a:solidFill>
                <a:effectLst>
                  <a:outerShdw blurRad="38100" dist="38100" dir="2700000" algn="tl">
                    <a:srgbClr val="C0C0C0"/>
                  </a:outerShdw>
                </a:effectLst>
              </a:rPr>
              <a:t>      </a:t>
            </a:r>
          </a:p>
        </p:txBody>
      </p:sp>
      <p:sp>
        <p:nvSpPr>
          <p:cNvPr id="574492" name="Text Box 28"/>
          <p:cNvSpPr txBox="1">
            <a:spLocks noChangeArrowheads="1"/>
          </p:cNvSpPr>
          <p:nvPr/>
        </p:nvSpPr>
        <p:spPr bwMode="auto">
          <a:xfrm>
            <a:off x="2743200" y="4343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74493" name="Text Box 29"/>
          <p:cNvSpPr txBox="1">
            <a:spLocks noChangeArrowheads="1"/>
          </p:cNvSpPr>
          <p:nvPr/>
        </p:nvSpPr>
        <p:spPr bwMode="auto">
          <a:xfrm>
            <a:off x="4953000" y="4343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574494" name="Text Box 30"/>
          <p:cNvSpPr txBox="1">
            <a:spLocks noChangeArrowheads="1"/>
          </p:cNvSpPr>
          <p:nvPr/>
        </p:nvSpPr>
        <p:spPr bwMode="auto">
          <a:xfrm>
            <a:off x="7086600" y="4343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  F/A</a:t>
            </a:r>
            <a:r>
              <a:rPr lang="en-US" b="1">
                <a:solidFill>
                  <a:srgbClr val="FF0000"/>
                </a:solidFill>
                <a:effectLst>
                  <a:outerShdw blurRad="38100" dist="38100" dir="2700000" algn="tl">
                    <a:srgbClr val="C0C0C0"/>
                  </a:outerShdw>
                </a:effectLst>
              </a:rPr>
              <a:t>      </a:t>
            </a:r>
          </a:p>
        </p:txBody>
      </p:sp>
      <p:sp>
        <p:nvSpPr>
          <p:cNvPr id="574495" name="Text Box 31"/>
          <p:cNvSpPr txBox="1">
            <a:spLocks noChangeArrowheads="1"/>
          </p:cNvSpPr>
          <p:nvPr/>
        </p:nvSpPr>
        <p:spPr bwMode="auto">
          <a:xfrm>
            <a:off x="13716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74496" name="Text Box 32"/>
          <p:cNvSpPr txBox="1">
            <a:spLocks noChangeArrowheads="1"/>
          </p:cNvSpPr>
          <p:nvPr/>
        </p:nvSpPr>
        <p:spPr bwMode="auto">
          <a:xfrm>
            <a:off x="36576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574497" name="Text Box 33"/>
          <p:cNvSpPr txBox="1">
            <a:spLocks noChangeArrowheads="1"/>
          </p:cNvSpPr>
          <p:nvPr/>
        </p:nvSpPr>
        <p:spPr bwMode="auto">
          <a:xfrm>
            <a:off x="28956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r>
              <a:rPr lang="en-US" b="1">
                <a:solidFill>
                  <a:srgbClr val="FF0000"/>
                </a:solidFill>
                <a:effectLst>
                  <a:outerShdw blurRad="38100" dist="38100" dir="2700000" algn="tl">
                    <a:srgbClr val="C0C0C0"/>
                  </a:outerShdw>
                </a:effectLst>
              </a:rPr>
              <a:t>      </a:t>
            </a:r>
          </a:p>
        </p:txBody>
      </p:sp>
      <p:sp>
        <p:nvSpPr>
          <p:cNvPr id="574498" name="Text Box 34"/>
          <p:cNvSpPr txBox="1">
            <a:spLocks noChangeArrowheads="1"/>
          </p:cNvSpPr>
          <p:nvPr/>
        </p:nvSpPr>
        <p:spPr bwMode="auto">
          <a:xfrm>
            <a:off x="5486400" y="5105400"/>
            <a:ext cx="3048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  A7/C# Dm</a:t>
            </a:r>
            <a:r>
              <a:rPr lang="en-US" b="1">
                <a:solidFill>
                  <a:srgbClr val="FF0000"/>
                </a:solidFill>
                <a:effectLst>
                  <a:outerShdw blurRad="38100" dist="38100" dir="2700000" algn="tl">
                    <a:srgbClr val="C0C0C0"/>
                  </a:outerShdw>
                </a:effectLst>
              </a:rPr>
              <a:t>      </a:t>
            </a:r>
          </a:p>
        </p:txBody>
      </p:sp>
      <p:sp>
        <p:nvSpPr>
          <p:cNvPr id="574499" name="Text Box 35"/>
          <p:cNvSpPr txBox="1">
            <a:spLocks noChangeArrowheads="1"/>
          </p:cNvSpPr>
          <p:nvPr/>
        </p:nvSpPr>
        <p:spPr bwMode="auto">
          <a:xfrm>
            <a:off x="2133600" y="594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574500" name="Text Box 36"/>
          <p:cNvSpPr txBox="1">
            <a:spLocks noChangeArrowheads="1"/>
          </p:cNvSpPr>
          <p:nvPr/>
        </p:nvSpPr>
        <p:spPr bwMode="auto">
          <a:xfrm>
            <a:off x="5257800" y="594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574501" name="Text Box 37"/>
          <p:cNvSpPr txBox="1">
            <a:spLocks noChangeArrowheads="1"/>
          </p:cNvSpPr>
          <p:nvPr/>
        </p:nvSpPr>
        <p:spPr bwMode="auto">
          <a:xfrm>
            <a:off x="7391400" y="59436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  C</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ext Box 2"/>
          <p:cNvSpPr txBox="1">
            <a:spLocks noChangeArrowheads="1"/>
          </p:cNvSpPr>
          <p:nvPr/>
        </p:nvSpPr>
        <p:spPr bwMode="auto">
          <a:xfrm>
            <a:off x="0" y="0"/>
            <a:ext cx="9144000" cy="1311275"/>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Living water quench this thirsting in my soul</a:t>
            </a:r>
          </a:p>
          <a:p>
            <a:pPr algn="ctr">
              <a:spcBef>
                <a:spcPct val="50000"/>
              </a:spcBef>
              <a:defRPr/>
            </a:pPr>
            <a:r>
              <a:rPr lang="en-US" sz="3200">
                <a:solidFill>
                  <a:schemeClr val="bg1"/>
                </a:solidFill>
                <a:effectLst>
                  <a:outerShdw blurRad="38100" dist="38100" dir="2700000" algn="tl">
                    <a:srgbClr val="000000"/>
                  </a:outerShdw>
                </a:effectLst>
              </a:rPr>
              <a:t>Wash over me, wash over me.</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2"/>
          <p:cNvSpPr txBox="1">
            <a:spLocks noChangeArrowheads="1"/>
          </p:cNvSpPr>
          <p:nvPr/>
        </p:nvSpPr>
        <p:spPr bwMode="auto">
          <a:xfrm>
            <a:off x="0" y="533400"/>
            <a:ext cx="9144000" cy="59467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There’s gonna be a                    revival in the land                                 There’s gonna be a                    revival in the land                                    From the North, South,                  East and West                          There’s gonna be a revival                 A Holy Ghost revival in the land</a:t>
            </a:r>
            <a:endParaRPr lang="en-US" sz="5400">
              <a:solidFill>
                <a:schemeClr val="bg1"/>
              </a:solidFill>
              <a:effectLst>
                <a:outerShdw blurRad="38100" dist="38100" dir="2700000" algn="tl">
                  <a:srgbClr val="000000"/>
                </a:outerShdw>
              </a:effectLst>
            </a:endParaRPr>
          </a:p>
        </p:txBody>
      </p:sp>
      <p:sp>
        <p:nvSpPr>
          <p:cNvPr id="576515" name="Text Box 3"/>
          <p:cNvSpPr txBox="1">
            <a:spLocks noChangeArrowheads="1"/>
          </p:cNvSpPr>
          <p:nvPr/>
        </p:nvSpPr>
        <p:spPr bwMode="auto">
          <a:xfrm>
            <a:off x="2667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6516" name="Text Box 4"/>
          <p:cNvSpPr txBox="1">
            <a:spLocks noChangeArrowheads="1"/>
          </p:cNvSpPr>
          <p:nvPr/>
        </p:nvSpPr>
        <p:spPr bwMode="auto">
          <a:xfrm>
            <a:off x="25146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endParaRPr lang="en-US" sz="5400">
              <a:solidFill>
                <a:schemeClr val="bg1"/>
              </a:solidFill>
              <a:effectLst>
                <a:outerShdw blurRad="38100" dist="38100" dir="2700000" algn="tl">
                  <a:srgbClr val="C0C0C0"/>
                </a:outerShdw>
              </a:effectLst>
            </a:endParaRPr>
          </a:p>
        </p:txBody>
      </p:sp>
      <p:sp>
        <p:nvSpPr>
          <p:cNvPr id="576517" name="Text Box 5"/>
          <p:cNvSpPr txBox="1">
            <a:spLocks noChangeArrowheads="1"/>
          </p:cNvSpPr>
          <p:nvPr/>
        </p:nvSpPr>
        <p:spPr bwMode="auto">
          <a:xfrm>
            <a:off x="60198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6518" name="Text Box 6"/>
          <p:cNvSpPr txBox="1">
            <a:spLocks noChangeArrowheads="1"/>
          </p:cNvSpPr>
          <p:nvPr/>
        </p:nvSpPr>
        <p:spPr bwMode="auto">
          <a:xfrm>
            <a:off x="2590800" y="1828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6519" name="Text Box 7"/>
          <p:cNvSpPr txBox="1">
            <a:spLocks noChangeArrowheads="1"/>
          </p:cNvSpPr>
          <p:nvPr/>
        </p:nvSpPr>
        <p:spPr bwMode="auto">
          <a:xfrm>
            <a:off x="28956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endParaRPr lang="en-US" sz="5400">
              <a:solidFill>
                <a:schemeClr val="bg1"/>
              </a:solidFill>
              <a:effectLst>
                <a:outerShdw blurRad="38100" dist="38100" dir="2700000" algn="tl">
                  <a:srgbClr val="C0C0C0"/>
                </a:outerShdw>
              </a:effectLst>
            </a:endParaRPr>
          </a:p>
        </p:txBody>
      </p:sp>
      <p:sp>
        <p:nvSpPr>
          <p:cNvPr id="576520" name="Text Box 8"/>
          <p:cNvSpPr txBox="1">
            <a:spLocks noChangeArrowheads="1"/>
          </p:cNvSpPr>
          <p:nvPr/>
        </p:nvSpPr>
        <p:spPr bwMode="auto">
          <a:xfrm>
            <a:off x="61722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76521" name="Text Box 9"/>
          <p:cNvSpPr txBox="1">
            <a:spLocks noChangeArrowheads="1"/>
          </p:cNvSpPr>
          <p:nvPr/>
        </p:nvSpPr>
        <p:spPr bwMode="auto">
          <a:xfrm>
            <a:off x="7239000" y="2667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endParaRPr lang="en-US" sz="5400">
              <a:solidFill>
                <a:schemeClr val="bg1"/>
              </a:solidFill>
              <a:effectLst>
                <a:outerShdw blurRad="38100" dist="38100" dir="2700000" algn="tl">
                  <a:srgbClr val="C0C0C0"/>
                </a:outerShdw>
              </a:effectLst>
            </a:endParaRPr>
          </a:p>
        </p:txBody>
      </p:sp>
      <p:sp>
        <p:nvSpPr>
          <p:cNvPr id="576522" name="Text Box 10"/>
          <p:cNvSpPr txBox="1">
            <a:spLocks noChangeArrowheads="1"/>
          </p:cNvSpPr>
          <p:nvPr/>
        </p:nvSpPr>
        <p:spPr bwMode="auto">
          <a:xfrm>
            <a:off x="44958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576523" name="Text Box 11"/>
          <p:cNvSpPr txBox="1">
            <a:spLocks noChangeArrowheads="1"/>
          </p:cNvSpPr>
          <p:nvPr/>
        </p:nvSpPr>
        <p:spPr bwMode="auto">
          <a:xfrm>
            <a:off x="6781800" y="3276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endParaRPr lang="en-US" sz="5400">
              <a:solidFill>
                <a:schemeClr val="bg1"/>
              </a:solidFill>
              <a:effectLst>
                <a:outerShdw blurRad="38100" dist="38100" dir="2700000" algn="tl">
                  <a:srgbClr val="C0C0C0"/>
                </a:outerShdw>
              </a:effectLst>
            </a:endParaRPr>
          </a:p>
        </p:txBody>
      </p:sp>
      <p:sp>
        <p:nvSpPr>
          <p:cNvPr id="576524" name="Text Box 12"/>
          <p:cNvSpPr txBox="1">
            <a:spLocks noChangeArrowheads="1"/>
          </p:cNvSpPr>
          <p:nvPr/>
        </p:nvSpPr>
        <p:spPr bwMode="auto">
          <a:xfrm>
            <a:off x="2057400" y="3962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Dm7/C </a:t>
            </a:r>
            <a:endParaRPr lang="en-US" sz="5400">
              <a:solidFill>
                <a:schemeClr val="bg1"/>
              </a:solidFill>
              <a:effectLst>
                <a:outerShdw blurRad="38100" dist="38100" dir="2700000" algn="tl">
                  <a:srgbClr val="C0C0C0"/>
                </a:outerShdw>
              </a:effectLst>
            </a:endParaRPr>
          </a:p>
        </p:txBody>
      </p:sp>
      <p:sp>
        <p:nvSpPr>
          <p:cNvPr id="576525" name="Text Box 13"/>
          <p:cNvSpPr txBox="1">
            <a:spLocks noChangeArrowheads="1"/>
          </p:cNvSpPr>
          <p:nvPr/>
        </p:nvSpPr>
        <p:spPr bwMode="auto">
          <a:xfrm>
            <a:off x="5791200" y="40386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Bm7(b5)</a:t>
            </a:r>
            <a:endParaRPr lang="en-US" sz="5400">
              <a:solidFill>
                <a:schemeClr val="bg1"/>
              </a:solidFill>
              <a:effectLst>
                <a:outerShdw blurRad="38100" dist="38100" dir="2700000" algn="tl">
                  <a:srgbClr val="C0C0C0"/>
                </a:outerShdw>
              </a:effectLst>
            </a:endParaRPr>
          </a:p>
        </p:txBody>
      </p:sp>
      <p:sp>
        <p:nvSpPr>
          <p:cNvPr id="576526" name="Text Box 14"/>
          <p:cNvSpPr txBox="1">
            <a:spLocks noChangeArrowheads="1"/>
          </p:cNvSpPr>
          <p:nvPr/>
        </p:nvSpPr>
        <p:spPr bwMode="auto">
          <a:xfrm>
            <a:off x="18288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576527" name="Text Box 15"/>
          <p:cNvSpPr txBox="1">
            <a:spLocks noChangeArrowheads="1"/>
          </p:cNvSpPr>
          <p:nvPr/>
        </p:nvSpPr>
        <p:spPr bwMode="auto">
          <a:xfrm>
            <a:off x="6629400" y="4648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576528" name="Text Box 16"/>
          <p:cNvSpPr txBox="1">
            <a:spLocks noChangeArrowheads="1"/>
          </p:cNvSpPr>
          <p:nvPr/>
        </p:nvSpPr>
        <p:spPr bwMode="auto">
          <a:xfrm>
            <a:off x="1600200" y="5562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576529" name="Text Box 17"/>
          <p:cNvSpPr txBox="1">
            <a:spLocks noChangeArrowheads="1"/>
          </p:cNvSpPr>
          <p:nvPr/>
        </p:nvSpPr>
        <p:spPr bwMode="auto">
          <a:xfrm>
            <a:off x="4953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576530" name="Text Box 18"/>
          <p:cNvSpPr txBox="1">
            <a:spLocks noChangeArrowheads="1"/>
          </p:cNvSpPr>
          <p:nvPr/>
        </p:nvSpPr>
        <p:spPr bwMode="auto">
          <a:xfrm>
            <a:off x="78486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0" y="304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God’s got a  revival in the land</a:t>
            </a:r>
          </a:p>
        </p:txBody>
      </p:sp>
      <p:sp>
        <p:nvSpPr>
          <p:cNvPr id="577539" name="Text Box 3"/>
          <p:cNvSpPr txBox="1">
            <a:spLocks noChangeArrowheads="1"/>
          </p:cNvSpPr>
          <p:nvPr/>
        </p:nvSpPr>
        <p:spPr bwMode="auto">
          <a:xfrm>
            <a:off x="0" y="1371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God’s got a  revival in the land</a:t>
            </a:r>
          </a:p>
        </p:txBody>
      </p:sp>
      <p:sp>
        <p:nvSpPr>
          <p:cNvPr id="577540" name="Text Box 4"/>
          <p:cNvSpPr txBox="1">
            <a:spLocks noChangeArrowheads="1"/>
          </p:cNvSpPr>
          <p:nvPr/>
        </p:nvSpPr>
        <p:spPr bwMode="auto">
          <a:xfrm>
            <a:off x="0" y="2286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In the north, and the south</a:t>
            </a:r>
          </a:p>
        </p:txBody>
      </p:sp>
      <p:sp>
        <p:nvSpPr>
          <p:cNvPr id="577541" name="Text Box 5"/>
          <p:cNvSpPr txBox="1">
            <a:spLocks noChangeArrowheads="1"/>
          </p:cNvSpPr>
          <p:nvPr/>
        </p:nvSpPr>
        <p:spPr bwMode="auto">
          <a:xfrm>
            <a:off x="0" y="3429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In the east and the west</a:t>
            </a:r>
          </a:p>
        </p:txBody>
      </p:sp>
      <p:sp>
        <p:nvSpPr>
          <p:cNvPr id="577542" name="Text Box 6"/>
          <p:cNvSpPr txBox="1">
            <a:spLocks noChangeArrowheads="1"/>
          </p:cNvSpPr>
          <p:nvPr/>
        </p:nvSpPr>
        <p:spPr bwMode="auto">
          <a:xfrm>
            <a:off x="0" y="4343400"/>
            <a:ext cx="9144000" cy="228758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God’s got a  revival , A Holy Ghost revival   God’s got a revival in the land</a:t>
            </a:r>
          </a:p>
        </p:txBody>
      </p:sp>
      <p:sp>
        <p:nvSpPr>
          <p:cNvPr id="577543" name="Text Box 7"/>
          <p:cNvSpPr txBox="1">
            <a:spLocks noChangeArrowheads="1"/>
          </p:cNvSpPr>
          <p:nvPr/>
        </p:nvSpPr>
        <p:spPr bwMode="auto">
          <a:xfrm>
            <a:off x="838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7544" name="Text Box 8"/>
          <p:cNvSpPr txBox="1">
            <a:spLocks noChangeArrowheads="1"/>
          </p:cNvSpPr>
          <p:nvPr/>
        </p:nvSpPr>
        <p:spPr bwMode="auto">
          <a:xfrm>
            <a:off x="4114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endParaRPr lang="en-US" sz="5400">
              <a:solidFill>
                <a:schemeClr val="bg1"/>
              </a:solidFill>
              <a:effectLst>
                <a:outerShdw blurRad="38100" dist="38100" dir="2700000" algn="tl">
                  <a:srgbClr val="C0C0C0"/>
                </a:outerShdw>
              </a:effectLst>
            </a:endParaRPr>
          </a:p>
        </p:txBody>
      </p:sp>
      <p:sp>
        <p:nvSpPr>
          <p:cNvPr id="577545" name="Text Box 9"/>
          <p:cNvSpPr txBox="1">
            <a:spLocks noChangeArrowheads="1"/>
          </p:cNvSpPr>
          <p:nvPr/>
        </p:nvSpPr>
        <p:spPr bwMode="auto">
          <a:xfrm>
            <a:off x="7467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7546" name="Text Box 10"/>
          <p:cNvSpPr txBox="1">
            <a:spLocks noChangeArrowheads="1"/>
          </p:cNvSpPr>
          <p:nvPr/>
        </p:nvSpPr>
        <p:spPr bwMode="auto">
          <a:xfrm>
            <a:off x="7620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7547" name="Text Box 11"/>
          <p:cNvSpPr txBox="1">
            <a:spLocks noChangeArrowheads="1"/>
          </p:cNvSpPr>
          <p:nvPr/>
        </p:nvSpPr>
        <p:spPr bwMode="auto">
          <a:xfrm>
            <a:off x="43434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endParaRPr lang="en-US" sz="5400">
              <a:solidFill>
                <a:schemeClr val="bg1"/>
              </a:solidFill>
              <a:effectLst>
                <a:outerShdw blurRad="38100" dist="38100" dir="2700000" algn="tl">
                  <a:srgbClr val="C0C0C0"/>
                </a:outerShdw>
              </a:effectLst>
            </a:endParaRPr>
          </a:p>
        </p:txBody>
      </p:sp>
      <p:sp>
        <p:nvSpPr>
          <p:cNvPr id="577548" name="Text Box 12"/>
          <p:cNvSpPr txBox="1">
            <a:spLocks noChangeArrowheads="1"/>
          </p:cNvSpPr>
          <p:nvPr/>
        </p:nvSpPr>
        <p:spPr bwMode="auto">
          <a:xfrm>
            <a:off x="70866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577549" name="Text Box 13"/>
          <p:cNvSpPr txBox="1">
            <a:spLocks noChangeArrowheads="1"/>
          </p:cNvSpPr>
          <p:nvPr/>
        </p:nvSpPr>
        <p:spPr bwMode="auto">
          <a:xfrm>
            <a:off x="7772400" y="990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endParaRPr lang="en-US" sz="5400">
              <a:solidFill>
                <a:schemeClr val="bg1"/>
              </a:solidFill>
              <a:effectLst>
                <a:outerShdw blurRad="38100" dist="38100" dir="2700000" algn="tl">
                  <a:srgbClr val="C0C0C0"/>
                </a:outerShdw>
              </a:effectLst>
            </a:endParaRPr>
          </a:p>
        </p:txBody>
      </p:sp>
      <p:sp>
        <p:nvSpPr>
          <p:cNvPr id="577550" name="Text Box 14"/>
          <p:cNvSpPr txBox="1">
            <a:spLocks noChangeArrowheads="1"/>
          </p:cNvSpPr>
          <p:nvPr/>
        </p:nvSpPr>
        <p:spPr bwMode="auto">
          <a:xfrm>
            <a:off x="31242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577551" name="Text Box 15"/>
          <p:cNvSpPr txBox="1">
            <a:spLocks noChangeArrowheads="1"/>
          </p:cNvSpPr>
          <p:nvPr/>
        </p:nvSpPr>
        <p:spPr bwMode="auto">
          <a:xfrm>
            <a:off x="6400800" y="2133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endParaRPr lang="en-US" sz="5400">
              <a:solidFill>
                <a:schemeClr val="bg1"/>
              </a:solidFill>
              <a:effectLst>
                <a:outerShdw blurRad="38100" dist="38100" dir="2700000" algn="tl">
                  <a:srgbClr val="C0C0C0"/>
                </a:outerShdw>
              </a:effectLst>
            </a:endParaRPr>
          </a:p>
        </p:txBody>
      </p:sp>
      <p:sp>
        <p:nvSpPr>
          <p:cNvPr id="577552" name="Text Box 16"/>
          <p:cNvSpPr txBox="1">
            <a:spLocks noChangeArrowheads="1"/>
          </p:cNvSpPr>
          <p:nvPr/>
        </p:nvSpPr>
        <p:spPr bwMode="auto">
          <a:xfrm>
            <a:off x="2819400" y="3048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Dm7/C </a:t>
            </a:r>
            <a:endParaRPr lang="en-US" sz="5400">
              <a:solidFill>
                <a:schemeClr val="bg1"/>
              </a:solidFill>
              <a:effectLst>
                <a:outerShdw blurRad="38100" dist="38100" dir="2700000" algn="tl">
                  <a:srgbClr val="C0C0C0"/>
                </a:outerShdw>
              </a:effectLst>
            </a:endParaRPr>
          </a:p>
        </p:txBody>
      </p:sp>
      <p:sp>
        <p:nvSpPr>
          <p:cNvPr id="577553" name="Text Box 17"/>
          <p:cNvSpPr txBox="1">
            <a:spLocks noChangeArrowheads="1"/>
          </p:cNvSpPr>
          <p:nvPr/>
        </p:nvSpPr>
        <p:spPr bwMode="auto">
          <a:xfrm>
            <a:off x="6172200" y="30480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Bm7(b5)</a:t>
            </a:r>
            <a:endParaRPr lang="en-US" sz="5400">
              <a:solidFill>
                <a:schemeClr val="bg1"/>
              </a:solidFill>
              <a:effectLst>
                <a:outerShdw blurRad="38100" dist="38100" dir="2700000" algn="tl">
                  <a:srgbClr val="C0C0C0"/>
                </a:outerShdw>
              </a:effectLst>
            </a:endParaRPr>
          </a:p>
        </p:txBody>
      </p:sp>
      <p:sp>
        <p:nvSpPr>
          <p:cNvPr id="577554" name="Text Box 18"/>
          <p:cNvSpPr txBox="1">
            <a:spLocks noChangeArrowheads="1"/>
          </p:cNvSpPr>
          <p:nvPr/>
        </p:nvSpPr>
        <p:spPr bwMode="auto">
          <a:xfrm>
            <a:off x="10668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577555" name="Text Box 19"/>
          <p:cNvSpPr txBox="1">
            <a:spLocks noChangeArrowheads="1"/>
          </p:cNvSpPr>
          <p:nvPr/>
        </p:nvSpPr>
        <p:spPr bwMode="auto">
          <a:xfrm>
            <a:off x="4114800" y="419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577556" name="Text Box 20"/>
          <p:cNvSpPr txBox="1">
            <a:spLocks noChangeArrowheads="1"/>
          </p:cNvSpPr>
          <p:nvPr/>
        </p:nvSpPr>
        <p:spPr bwMode="auto">
          <a:xfrm>
            <a:off x="3276600" y="579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577557" name="Text Box 21"/>
          <p:cNvSpPr txBox="1">
            <a:spLocks noChangeArrowheads="1"/>
          </p:cNvSpPr>
          <p:nvPr/>
        </p:nvSpPr>
        <p:spPr bwMode="auto">
          <a:xfrm>
            <a:off x="61722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577558" name="Text Box 22"/>
          <p:cNvSpPr txBox="1">
            <a:spLocks noChangeArrowheads="1"/>
          </p:cNvSpPr>
          <p:nvPr/>
        </p:nvSpPr>
        <p:spPr bwMode="auto">
          <a:xfrm>
            <a:off x="11430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577559" name="Text Box 23"/>
          <p:cNvSpPr txBox="1">
            <a:spLocks noChangeArrowheads="1"/>
          </p:cNvSpPr>
          <p:nvPr/>
        </p:nvSpPr>
        <p:spPr bwMode="auto">
          <a:xfrm>
            <a:off x="25146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577560" name="Text Box 24"/>
          <p:cNvSpPr txBox="1">
            <a:spLocks noChangeArrowheads="1"/>
          </p:cNvSpPr>
          <p:nvPr/>
        </p:nvSpPr>
        <p:spPr bwMode="auto">
          <a:xfrm>
            <a:off x="62484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7526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I’m gonna fly in the Spirit</a:t>
            </a:r>
          </a:p>
        </p:txBody>
      </p:sp>
      <p:sp>
        <p:nvSpPr>
          <p:cNvPr id="578563" name="Text Box 3"/>
          <p:cNvSpPr txBox="1">
            <a:spLocks noChangeArrowheads="1"/>
          </p:cNvSpPr>
          <p:nvPr/>
        </p:nvSpPr>
        <p:spPr bwMode="auto">
          <a:xfrm>
            <a:off x="0" y="9906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The good news of the Gospel I will speak</a:t>
            </a:r>
          </a:p>
        </p:txBody>
      </p:sp>
      <p:sp>
        <p:nvSpPr>
          <p:cNvPr id="578564" name="Text Box 4"/>
          <p:cNvSpPr txBox="1">
            <a:spLocks noChangeArrowheads="1"/>
          </p:cNvSpPr>
          <p:nvPr/>
        </p:nvSpPr>
        <p:spPr bwMode="auto">
          <a:xfrm>
            <a:off x="0" y="3048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I’m gonna run with fire</a:t>
            </a:r>
          </a:p>
        </p:txBody>
      </p:sp>
      <p:sp>
        <p:nvSpPr>
          <p:cNvPr id="578565" name="Text Box 5"/>
          <p:cNvSpPr txBox="1">
            <a:spLocks noChangeArrowheads="1"/>
          </p:cNvSpPr>
          <p:nvPr/>
        </p:nvSpPr>
        <p:spPr bwMode="auto">
          <a:xfrm>
            <a:off x="0" y="25146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I’m soaring over mountains of defeat</a:t>
            </a:r>
          </a:p>
        </p:txBody>
      </p:sp>
      <p:sp>
        <p:nvSpPr>
          <p:cNvPr id="578566" name="Text Box 6"/>
          <p:cNvSpPr txBox="1">
            <a:spLocks noChangeArrowheads="1"/>
          </p:cNvSpPr>
          <p:nvPr/>
        </p:nvSpPr>
        <p:spPr bwMode="auto">
          <a:xfrm>
            <a:off x="0" y="33528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Because Jesus you are the truth that sets me free</a:t>
            </a:r>
          </a:p>
        </p:txBody>
      </p:sp>
      <p:sp>
        <p:nvSpPr>
          <p:cNvPr id="578567" name="Text Box 7"/>
          <p:cNvSpPr txBox="1">
            <a:spLocks noChangeArrowheads="1"/>
          </p:cNvSpPr>
          <p:nvPr/>
        </p:nvSpPr>
        <p:spPr bwMode="auto">
          <a:xfrm>
            <a:off x="0" y="4191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Jesus You are the power in me</a:t>
            </a:r>
          </a:p>
        </p:txBody>
      </p:sp>
      <p:sp>
        <p:nvSpPr>
          <p:cNvPr id="578568" name="Text Box 8"/>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Jesus you fill my heart with faith</a:t>
            </a:r>
          </a:p>
        </p:txBody>
      </p:sp>
      <p:sp>
        <p:nvSpPr>
          <p:cNvPr id="578569" name="Text Box 9"/>
          <p:cNvSpPr txBox="1">
            <a:spLocks noChangeArrowheads="1"/>
          </p:cNvSpPr>
          <p:nvPr/>
        </p:nvSpPr>
        <p:spPr bwMode="auto">
          <a:xfrm>
            <a:off x="0" y="5791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I’m jumping in the river of redeeming grace</a:t>
            </a:r>
          </a:p>
        </p:txBody>
      </p:sp>
      <p:sp>
        <p:nvSpPr>
          <p:cNvPr id="578570" name="Text Box 10"/>
          <p:cNvSpPr txBox="1">
            <a:spLocks noChangeArrowheads="1"/>
          </p:cNvSpPr>
          <p:nvPr/>
        </p:nvSpPr>
        <p:spPr bwMode="auto">
          <a:xfrm>
            <a:off x="24384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78571" name="Text Box 11"/>
          <p:cNvSpPr txBox="1">
            <a:spLocks noChangeArrowheads="1"/>
          </p:cNvSpPr>
          <p:nvPr/>
        </p:nvSpPr>
        <p:spPr bwMode="auto">
          <a:xfrm>
            <a:off x="43434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78572" name="Text Box 12"/>
          <p:cNvSpPr txBox="1">
            <a:spLocks noChangeArrowheads="1"/>
          </p:cNvSpPr>
          <p:nvPr/>
        </p:nvSpPr>
        <p:spPr bwMode="auto">
          <a:xfrm>
            <a:off x="2133600" y="6858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78573" name="Text Box 13"/>
          <p:cNvSpPr txBox="1">
            <a:spLocks noChangeArrowheads="1"/>
          </p:cNvSpPr>
          <p:nvPr/>
        </p:nvSpPr>
        <p:spPr bwMode="auto">
          <a:xfrm>
            <a:off x="5029200" y="685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8574" name="Text Box 14"/>
          <p:cNvSpPr txBox="1">
            <a:spLocks noChangeArrowheads="1"/>
          </p:cNvSpPr>
          <p:nvPr/>
        </p:nvSpPr>
        <p:spPr bwMode="auto">
          <a:xfrm>
            <a:off x="7086600" y="6858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8575" name="Text Box 15"/>
          <p:cNvSpPr txBox="1">
            <a:spLocks noChangeArrowheads="1"/>
          </p:cNvSpPr>
          <p:nvPr/>
        </p:nvSpPr>
        <p:spPr bwMode="auto">
          <a:xfrm>
            <a:off x="2590800" y="14478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78576" name="Text Box 16"/>
          <p:cNvSpPr txBox="1">
            <a:spLocks noChangeArrowheads="1"/>
          </p:cNvSpPr>
          <p:nvPr/>
        </p:nvSpPr>
        <p:spPr bwMode="auto">
          <a:xfrm>
            <a:off x="4191000" y="14478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78577" name="Text Box 17"/>
          <p:cNvSpPr txBox="1">
            <a:spLocks noChangeArrowheads="1"/>
          </p:cNvSpPr>
          <p:nvPr/>
        </p:nvSpPr>
        <p:spPr bwMode="auto">
          <a:xfrm>
            <a:off x="2590800" y="22098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78578" name="Text Box 18"/>
          <p:cNvSpPr txBox="1">
            <a:spLocks noChangeArrowheads="1"/>
          </p:cNvSpPr>
          <p:nvPr/>
        </p:nvSpPr>
        <p:spPr bwMode="auto">
          <a:xfrm>
            <a:off x="48006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8579" name="Text Box 19"/>
          <p:cNvSpPr txBox="1">
            <a:spLocks noChangeArrowheads="1"/>
          </p:cNvSpPr>
          <p:nvPr/>
        </p:nvSpPr>
        <p:spPr bwMode="auto">
          <a:xfrm>
            <a:off x="6629400" y="2209800"/>
            <a:ext cx="609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8580" name="Text Box 20"/>
          <p:cNvSpPr txBox="1">
            <a:spLocks noChangeArrowheads="1"/>
          </p:cNvSpPr>
          <p:nvPr/>
        </p:nvSpPr>
        <p:spPr bwMode="auto">
          <a:xfrm>
            <a:off x="7772400" y="22098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Dm</a:t>
            </a:r>
          </a:p>
        </p:txBody>
      </p:sp>
      <p:sp>
        <p:nvSpPr>
          <p:cNvPr id="578581" name="Text Box 21"/>
          <p:cNvSpPr txBox="1">
            <a:spLocks noChangeArrowheads="1"/>
          </p:cNvSpPr>
          <p:nvPr/>
        </p:nvSpPr>
        <p:spPr bwMode="auto">
          <a:xfrm>
            <a:off x="1066800" y="29718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78582" name="Text Box 22"/>
          <p:cNvSpPr txBox="1">
            <a:spLocks noChangeArrowheads="1"/>
          </p:cNvSpPr>
          <p:nvPr/>
        </p:nvSpPr>
        <p:spPr bwMode="auto">
          <a:xfrm>
            <a:off x="2209800" y="2971800"/>
            <a:ext cx="609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8583" name="Text Box 23"/>
          <p:cNvSpPr txBox="1">
            <a:spLocks noChangeArrowheads="1"/>
          </p:cNvSpPr>
          <p:nvPr/>
        </p:nvSpPr>
        <p:spPr bwMode="auto">
          <a:xfrm>
            <a:off x="2743200" y="2971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8584" name="Text Box 24"/>
          <p:cNvSpPr txBox="1">
            <a:spLocks noChangeArrowheads="1"/>
          </p:cNvSpPr>
          <p:nvPr/>
        </p:nvSpPr>
        <p:spPr bwMode="auto">
          <a:xfrm>
            <a:off x="4800600" y="2971800"/>
            <a:ext cx="1219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Fm/Ab</a:t>
            </a:r>
          </a:p>
        </p:txBody>
      </p:sp>
      <p:sp>
        <p:nvSpPr>
          <p:cNvPr id="578585" name="Text Box 25"/>
          <p:cNvSpPr txBox="1">
            <a:spLocks noChangeArrowheads="1"/>
          </p:cNvSpPr>
          <p:nvPr/>
        </p:nvSpPr>
        <p:spPr bwMode="auto">
          <a:xfrm>
            <a:off x="7620000" y="2971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C/G</a:t>
            </a:r>
          </a:p>
        </p:txBody>
      </p:sp>
      <p:sp>
        <p:nvSpPr>
          <p:cNvPr id="578586" name="Text Box 26"/>
          <p:cNvSpPr txBox="1">
            <a:spLocks noChangeArrowheads="1"/>
          </p:cNvSpPr>
          <p:nvPr/>
        </p:nvSpPr>
        <p:spPr bwMode="auto">
          <a:xfrm>
            <a:off x="2057400" y="3810000"/>
            <a:ext cx="609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8587" name="Text Box 27"/>
          <p:cNvSpPr txBox="1">
            <a:spLocks noChangeArrowheads="1"/>
          </p:cNvSpPr>
          <p:nvPr/>
        </p:nvSpPr>
        <p:spPr bwMode="auto">
          <a:xfrm>
            <a:off x="2667000" y="3810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8588" name="Text Box 28"/>
          <p:cNvSpPr txBox="1">
            <a:spLocks noChangeArrowheads="1"/>
          </p:cNvSpPr>
          <p:nvPr/>
        </p:nvSpPr>
        <p:spPr bwMode="auto">
          <a:xfrm>
            <a:off x="5562600" y="3810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Gm7</a:t>
            </a:r>
          </a:p>
        </p:txBody>
      </p:sp>
      <p:sp>
        <p:nvSpPr>
          <p:cNvPr id="578589" name="Text Box 29"/>
          <p:cNvSpPr txBox="1">
            <a:spLocks noChangeArrowheads="1"/>
          </p:cNvSpPr>
          <p:nvPr/>
        </p:nvSpPr>
        <p:spPr bwMode="auto">
          <a:xfrm>
            <a:off x="7086600" y="3810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C7</a:t>
            </a:r>
          </a:p>
        </p:txBody>
      </p:sp>
      <p:sp>
        <p:nvSpPr>
          <p:cNvPr id="578590" name="Text Box 30"/>
          <p:cNvSpPr txBox="1">
            <a:spLocks noChangeArrowheads="1"/>
          </p:cNvSpPr>
          <p:nvPr/>
        </p:nvSpPr>
        <p:spPr bwMode="auto">
          <a:xfrm>
            <a:off x="1905000" y="4648200"/>
            <a:ext cx="609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8591" name="Text Box 31"/>
          <p:cNvSpPr txBox="1">
            <a:spLocks noChangeArrowheads="1"/>
          </p:cNvSpPr>
          <p:nvPr/>
        </p:nvSpPr>
        <p:spPr bwMode="auto">
          <a:xfrm>
            <a:off x="2438400" y="4648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8592" name="Text Box 32"/>
          <p:cNvSpPr txBox="1">
            <a:spLocks noChangeArrowheads="1"/>
          </p:cNvSpPr>
          <p:nvPr/>
        </p:nvSpPr>
        <p:spPr bwMode="auto">
          <a:xfrm>
            <a:off x="3962400" y="4648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Gm7</a:t>
            </a:r>
          </a:p>
        </p:txBody>
      </p:sp>
      <p:sp>
        <p:nvSpPr>
          <p:cNvPr id="578593" name="Text Box 33"/>
          <p:cNvSpPr txBox="1">
            <a:spLocks noChangeArrowheads="1"/>
          </p:cNvSpPr>
          <p:nvPr/>
        </p:nvSpPr>
        <p:spPr bwMode="auto">
          <a:xfrm>
            <a:off x="6553200" y="46482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78594" name="Text Box 34"/>
          <p:cNvSpPr txBox="1">
            <a:spLocks noChangeArrowheads="1"/>
          </p:cNvSpPr>
          <p:nvPr/>
        </p:nvSpPr>
        <p:spPr bwMode="auto">
          <a:xfrm>
            <a:off x="1752600" y="5486400"/>
            <a:ext cx="609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8595" name="Text Box 35"/>
          <p:cNvSpPr txBox="1">
            <a:spLocks noChangeArrowheads="1"/>
          </p:cNvSpPr>
          <p:nvPr/>
        </p:nvSpPr>
        <p:spPr bwMode="auto">
          <a:xfrm>
            <a:off x="4114800" y="54864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578596" name="Text Box 36"/>
          <p:cNvSpPr txBox="1">
            <a:spLocks noChangeArrowheads="1"/>
          </p:cNvSpPr>
          <p:nvPr/>
        </p:nvSpPr>
        <p:spPr bwMode="auto">
          <a:xfrm>
            <a:off x="5867400" y="54864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Csus</a:t>
            </a:r>
          </a:p>
        </p:txBody>
      </p:sp>
      <p:sp>
        <p:nvSpPr>
          <p:cNvPr id="578597" name="Text Box 37"/>
          <p:cNvSpPr txBox="1">
            <a:spLocks noChangeArrowheads="1"/>
          </p:cNvSpPr>
          <p:nvPr/>
        </p:nvSpPr>
        <p:spPr bwMode="auto">
          <a:xfrm>
            <a:off x="7848600" y="54864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C7</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I’m gonna Shout hallelujah</a:t>
            </a:r>
          </a:p>
        </p:txBody>
      </p:sp>
      <p:sp>
        <p:nvSpPr>
          <p:cNvPr id="579587" name="Text Box 3"/>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Shout hallelujah</a:t>
            </a:r>
          </a:p>
        </p:txBody>
      </p:sp>
      <p:sp>
        <p:nvSpPr>
          <p:cNvPr id="579588" name="Text Box 4"/>
          <p:cNvSpPr txBox="1">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Giving praise to you my God who reigns</a:t>
            </a:r>
          </a:p>
        </p:txBody>
      </p:sp>
      <p:sp>
        <p:nvSpPr>
          <p:cNvPr id="579589" name="Text Box 5"/>
          <p:cNvSpPr txBox="1">
            <a:spLocks noChangeArrowheads="1"/>
          </p:cNvSpPr>
          <p:nvPr/>
        </p:nvSpPr>
        <p:spPr bwMode="auto">
          <a:xfrm>
            <a:off x="0" y="3048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I’m gonna Shout hallelujah</a:t>
            </a:r>
          </a:p>
        </p:txBody>
      </p:sp>
      <p:sp>
        <p:nvSpPr>
          <p:cNvPr id="579590" name="Text Box 6"/>
          <p:cNvSpPr txBox="1">
            <a:spLocks noChangeArrowheads="1"/>
          </p:cNvSpPr>
          <p:nvPr/>
        </p:nvSpPr>
        <p:spPr bwMode="auto">
          <a:xfrm>
            <a:off x="0" y="4038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Shout hallelujah</a:t>
            </a:r>
          </a:p>
        </p:txBody>
      </p:sp>
      <p:sp>
        <p:nvSpPr>
          <p:cNvPr id="579591" name="Text Box 7"/>
          <p:cNvSpPr txBox="1">
            <a:spLocks noChangeArrowheads="1"/>
          </p:cNvSpPr>
          <p:nvPr/>
        </p:nvSpPr>
        <p:spPr bwMode="auto">
          <a:xfrm>
            <a:off x="0" y="4953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Giving praise to you my God who reigns</a:t>
            </a:r>
          </a:p>
        </p:txBody>
      </p:sp>
      <p:sp>
        <p:nvSpPr>
          <p:cNvPr id="579592" name="Text Box 8"/>
          <p:cNvSpPr txBox="1">
            <a:spLocks noChangeArrowheads="1"/>
          </p:cNvSpPr>
          <p:nvPr/>
        </p:nvSpPr>
        <p:spPr bwMode="auto">
          <a:xfrm>
            <a:off x="4191000" y="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9593" name="Text Box 9"/>
          <p:cNvSpPr txBox="1">
            <a:spLocks noChangeArrowheads="1"/>
          </p:cNvSpPr>
          <p:nvPr/>
        </p:nvSpPr>
        <p:spPr bwMode="auto">
          <a:xfrm>
            <a:off x="54102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9594" name="Text Box 10"/>
          <p:cNvSpPr txBox="1">
            <a:spLocks noChangeArrowheads="1"/>
          </p:cNvSpPr>
          <p:nvPr/>
        </p:nvSpPr>
        <p:spPr bwMode="auto">
          <a:xfrm>
            <a:off x="4572000" y="9906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9595" name="Text Box 11"/>
          <p:cNvSpPr txBox="1">
            <a:spLocks noChangeArrowheads="1"/>
          </p:cNvSpPr>
          <p:nvPr/>
        </p:nvSpPr>
        <p:spPr bwMode="auto">
          <a:xfrm>
            <a:off x="3429000" y="990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79596" name="Text Box 12"/>
          <p:cNvSpPr txBox="1">
            <a:spLocks noChangeArrowheads="1"/>
          </p:cNvSpPr>
          <p:nvPr/>
        </p:nvSpPr>
        <p:spPr bwMode="auto">
          <a:xfrm>
            <a:off x="1447800" y="19050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9597" name="Text Box 13"/>
          <p:cNvSpPr txBox="1">
            <a:spLocks noChangeArrowheads="1"/>
          </p:cNvSpPr>
          <p:nvPr/>
        </p:nvSpPr>
        <p:spPr bwMode="auto">
          <a:xfrm>
            <a:off x="3962400" y="19050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Eb</a:t>
            </a:r>
          </a:p>
        </p:txBody>
      </p:sp>
      <p:sp>
        <p:nvSpPr>
          <p:cNvPr id="579598" name="Text Box 14"/>
          <p:cNvSpPr txBox="1">
            <a:spLocks noChangeArrowheads="1"/>
          </p:cNvSpPr>
          <p:nvPr/>
        </p:nvSpPr>
        <p:spPr bwMode="auto">
          <a:xfrm>
            <a:off x="7086600" y="1905000"/>
            <a:ext cx="9144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Csus</a:t>
            </a:r>
          </a:p>
        </p:txBody>
      </p:sp>
      <p:sp>
        <p:nvSpPr>
          <p:cNvPr id="579599" name="Text Box 15"/>
          <p:cNvSpPr txBox="1">
            <a:spLocks noChangeArrowheads="1"/>
          </p:cNvSpPr>
          <p:nvPr/>
        </p:nvSpPr>
        <p:spPr bwMode="auto">
          <a:xfrm>
            <a:off x="8153400" y="1905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C7</a:t>
            </a:r>
          </a:p>
        </p:txBody>
      </p:sp>
      <p:sp>
        <p:nvSpPr>
          <p:cNvPr id="579600" name="Text Box 16"/>
          <p:cNvSpPr txBox="1">
            <a:spLocks noChangeArrowheads="1"/>
          </p:cNvSpPr>
          <p:nvPr/>
        </p:nvSpPr>
        <p:spPr bwMode="auto">
          <a:xfrm>
            <a:off x="4343400" y="26670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9601" name="Text Box 17"/>
          <p:cNvSpPr txBox="1">
            <a:spLocks noChangeArrowheads="1"/>
          </p:cNvSpPr>
          <p:nvPr/>
        </p:nvSpPr>
        <p:spPr bwMode="auto">
          <a:xfrm>
            <a:off x="5562600" y="2667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9602" name="Text Box 18"/>
          <p:cNvSpPr txBox="1">
            <a:spLocks noChangeArrowheads="1"/>
          </p:cNvSpPr>
          <p:nvPr/>
        </p:nvSpPr>
        <p:spPr bwMode="auto">
          <a:xfrm>
            <a:off x="3352800" y="3657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79603" name="Text Box 19"/>
          <p:cNvSpPr txBox="1">
            <a:spLocks noChangeArrowheads="1"/>
          </p:cNvSpPr>
          <p:nvPr/>
        </p:nvSpPr>
        <p:spPr bwMode="auto">
          <a:xfrm>
            <a:off x="4724400" y="36576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a:t>
            </a:r>
          </a:p>
        </p:txBody>
      </p:sp>
      <p:sp>
        <p:nvSpPr>
          <p:cNvPr id="579604" name="Text Box 20"/>
          <p:cNvSpPr txBox="1">
            <a:spLocks noChangeArrowheads="1"/>
          </p:cNvSpPr>
          <p:nvPr/>
        </p:nvSpPr>
        <p:spPr bwMode="auto">
          <a:xfrm>
            <a:off x="1371600" y="45720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79605" name="Text Box 21"/>
          <p:cNvSpPr txBox="1">
            <a:spLocks noChangeArrowheads="1"/>
          </p:cNvSpPr>
          <p:nvPr/>
        </p:nvSpPr>
        <p:spPr bwMode="auto">
          <a:xfrm>
            <a:off x="3886200" y="45720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Eb</a:t>
            </a:r>
          </a:p>
        </p:txBody>
      </p:sp>
      <p:sp>
        <p:nvSpPr>
          <p:cNvPr id="579606" name="Text Box 22"/>
          <p:cNvSpPr txBox="1">
            <a:spLocks noChangeArrowheads="1"/>
          </p:cNvSpPr>
          <p:nvPr/>
        </p:nvSpPr>
        <p:spPr bwMode="auto">
          <a:xfrm>
            <a:off x="7086600" y="45720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1026"/>
          <p:cNvSpPr txBox="1">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Shout Hallelujah (Extra Slide)</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457200" y="457200"/>
            <a:ext cx="2590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Sunrise,               </a:t>
            </a:r>
            <a:endParaRPr lang="en-US" sz="2800">
              <a:solidFill>
                <a:schemeClr val="bg1"/>
              </a:solidFill>
              <a:effectLst>
                <a:outerShdw blurRad="38100" dist="38100" dir="2700000" algn="tl">
                  <a:srgbClr val="000000"/>
                </a:outerShdw>
              </a:effectLst>
            </a:endParaRPr>
          </a:p>
        </p:txBody>
      </p:sp>
      <p:sp>
        <p:nvSpPr>
          <p:cNvPr id="581635" name="Text Box 3"/>
          <p:cNvSpPr txBox="1">
            <a:spLocks noChangeArrowheads="1"/>
          </p:cNvSpPr>
          <p:nvPr/>
        </p:nvSpPr>
        <p:spPr bwMode="auto">
          <a:xfrm>
            <a:off x="0" y="6216650"/>
            <a:ext cx="2590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Him</a:t>
            </a:r>
            <a:r>
              <a:rPr lang="en-US" sz="2800">
                <a:solidFill>
                  <a:schemeClr val="bg1"/>
                </a:solidFill>
                <a:effectLst>
                  <a:outerShdw blurRad="38100" dist="38100" dir="2700000" algn="tl">
                    <a:srgbClr val="000000"/>
                  </a:outerShdw>
                </a:effectLst>
              </a:rPr>
              <a:t>, </a:t>
            </a:r>
          </a:p>
        </p:txBody>
      </p:sp>
      <p:sp>
        <p:nvSpPr>
          <p:cNvPr id="581636" name="Text Box 4"/>
          <p:cNvSpPr txBox="1">
            <a:spLocks noChangeArrowheads="1"/>
          </p:cNvSpPr>
          <p:nvPr/>
        </p:nvSpPr>
        <p:spPr bwMode="auto">
          <a:xfrm>
            <a:off x="36576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581637" name="Text Box 5"/>
          <p:cNvSpPr txBox="1">
            <a:spLocks noChangeArrowheads="1"/>
          </p:cNvSpPr>
          <p:nvPr/>
        </p:nvSpPr>
        <p:spPr bwMode="auto">
          <a:xfrm>
            <a:off x="0" y="0"/>
            <a:ext cx="32004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F  Gm- Fm/G# F/A</a:t>
            </a:r>
            <a:r>
              <a:rPr lang="en-US" b="1">
                <a:solidFill>
                  <a:srgbClr val="FF0000"/>
                </a:solidFill>
                <a:effectLst>
                  <a:outerShdw blurRad="38100" dist="38100" dir="2700000" algn="tl">
                    <a:srgbClr val="C0C0C0"/>
                  </a:outerShdw>
                </a:effectLst>
              </a:rPr>
              <a:t> </a:t>
            </a:r>
            <a:endParaRPr lang="en-US">
              <a:solidFill>
                <a:srgbClr val="FF0000"/>
              </a:solidFill>
              <a:effectLst>
                <a:outerShdw blurRad="38100" dist="38100" dir="2700000" algn="tl">
                  <a:srgbClr val="C0C0C0"/>
                </a:outerShdw>
              </a:effectLst>
            </a:endParaRPr>
          </a:p>
        </p:txBody>
      </p:sp>
      <p:sp>
        <p:nvSpPr>
          <p:cNvPr id="581638" name="Text Box 6"/>
          <p:cNvSpPr txBox="1">
            <a:spLocks noChangeArrowheads="1"/>
          </p:cNvSpPr>
          <p:nvPr/>
        </p:nvSpPr>
        <p:spPr bwMode="auto">
          <a:xfrm>
            <a:off x="56388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sz="2800">
              <a:solidFill>
                <a:srgbClr val="FF0000"/>
              </a:solidFill>
              <a:effectLst>
                <a:outerShdw blurRad="38100" dist="38100" dir="2700000" algn="tl">
                  <a:srgbClr val="C0C0C0"/>
                </a:outerShdw>
              </a:effectLst>
            </a:endParaRPr>
          </a:p>
        </p:txBody>
      </p:sp>
      <p:sp>
        <p:nvSpPr>
          <p:cNvPr id="581639" name="Text Box 7"/>
          <p:cNvSpPr txBox="1">
            <a:spLocks noChangeArrowheads="1"/>
          </p:cNvSpPr>
          <p:nvPr/>
        </p:nvSpPr>
        <p:spPr bwMode="auto">
          <a:xfrm>
            <a:off x="80010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581640" name="Text Box 8"/>
          <p:cNvSpPr txBox="1">
            <a:spLocks noChangeArrowheads="1"/>
          </p:cNvSpPr>
          <p:nvPr/>
        </p:nvSpPr>
        <p:spPr bwMode="auto">
          <a:xfrm>
            <a:off x="3581400" y="457200"/>
            <a:ext cx="5562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gonna praise His Name</a:t>
            </a:r>
            <a:endParaRPr lang="en-US" sz="2800">
              <a:solidFill>
                <a:schemeClr val="bg1"/>
              </a:solidFill>
              <a:effectLst>
                <a:outerShdw blurRad="38100" dist="38100" dir="2700000" algn="tl">
                  <a:srgbClr val="000000"/>
                </a:outerShdw>
              </a:effectLst>
            </a:endParaRPr>
          </a:p>
        </p:txBody>
      </p:sp>
      <p:sp>
        <p:nvSpPr>
          <p:cNvPr id="581641" name="Text Box 9"/>
          <p:cNvSpPr txBox="1">
            <a:spLocks noChangeArrowheads="1"/>
          </p:cNvSpPr>
          <p:nvPr/>
        </p:nvSpPr>
        <p:spPr bwMode="auto">
          <a:xfrm>
            <a:off x="4267200" y="2590800"/>
            <a:ext cx="1219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Repeat  </a:t>
            </a:r>
            <a:endParaRPr lang="en-US">
              <a:solidFill>
                <a:srgbClr val="FF0000"/>
              </a:solidFill>
              <a:effectLst>
                <a:outerShdw blurRad="38100" dist="38100" dir="2700000" algn="tl">
                  <a:srgbClr val="C0C0C0"/>
                </a:outerShdw>
              </a:effectLst>
            </a:endParaRPr>
          </a:p>
        </p:txBody>
      </p:sp>
      <p:sp>
        <p:nvSpPr>
          <p:cNvPr id="581642" name="Text Box 10"/>
          <p:cNvSpPr txBox="1">
            <a:spLocks noChangeArrowheads="1"/>
          </p:cNvSpPr>
          <p:nvPr/>
        </p:nvSpPr>
        <p:spPr bwMode="auto">
          <a:xfrm>
            <a:off x="457200" y="1905000"/>
            <a:ext cx="2590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Sunset,               </a:t>
            </a:r>
            <a:endParaRPr lang="en-US" sz="2800">
              <a:solidFill>
                <a:schemeClr val="bg1"/>
              </a:solidFill>
              <a:effectLst>
                <a:outerShdw blurRad="38100" dist="38100" dir="2700000" algn="tl">
                  <a:srgbClr val="000000"/>
                </a:outerShdw>
              </a:effectLst>
            </a:endParaRPr>
          </a:p>
        </p:txBody>
      </p:sp>
      <p:sp>
        <p:nvSpPr>
          <p:cNvPr id="581643" name="Text Box 11"/>
          <p:cNvSpPr txBox="1">
            <a:spLocks noChangeArrowheads="1"/>
          </p:cNvSpPr>
          <p:nvPr/>
        </p:nvSpPr>
        <p:spPr bwMode="auto">
          <a:xfrm>
            <a:off x="3657600" y="1447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581644" name="Text Box 12"/>
          <p:cNvSpPr txBox="1">
            <a:spLocks noChangeArrowheads="1"/>
          </p:cNvSpPr>
          <p:nvPr/>
        </p:nvSpPr>
        <p:spPr bwMode="auto">
          <a:xfrm>
            <a:off x="0" y="1447800"/>
            <a:ext cx="32004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F  Gm- Fm/G# F/A</a:t>
            </a:r>
            <a:r>
              <a:rPr lang="en-US" b="1">
                <a:solidFill>
                  <a:srgbClr val="FF0000"/>
                </a:solidFill>
                <a:effectLst>
                  <a:outerShdw blurRad="38100" dist="38100" dir="2700000" algn="tl">
                    <a:srgbClr val="C0C0C0"/>
                  </a:outerShdw>
                </a:effectLst>
              </a:rPr>
              <a:t> </a:t>
            </a:r>
            <a:endParaRPr lang="en-US">
              <a:solidFill>
                <a:srgbClr val="FF0000"/>
              </a:solidFill>
              <a:effectLst>
                <a:outerShdw blurRad="38100" dist="38100" dir="2700000" algn="tl">
                  <a:srgbClr val="C0C0C0"/>
                </a:outerShdw>
              </a:effectLst>
            </a:endParaRPr>
          </a:p>
        </p:txBody>
      </p:sp>
      <p:sp>
        <p:nvSpPr>
          <p:cNvPr id="581645" name="Text Box 13"/>
          <p:cNvSpPr txBox="1">
            <a:spLocks noChangeArrowheads="1"/>
          </p:cNvSpPr>
          <p:nvPr/>
        </p:nvSpPr>
        <p:spPr bwMode="auto">
          <a:xfrm>
            <a:off x="5638800" y="1447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sz="2800">
              <a:solidFill>
                <a:srgbClr val="FF0000"/>
              </a:solidFill>
              <a:effectLst>
                <a:outerShdw blurRad="38100" dist="38100" dir="2700000" algn="tl">
                  <a:srgbClr val="C0C0C0"/>
                </a:outerShdw>
              </a:effectLst>
            </a:endParaRPr>
          </a:p>
        </p:txBody>
      </p:sp>
      <p:sp>
        <p:nvSpPr>
          <p:cNvPr id="581646" name="Text Box 14"/>
          <p:cNvSpPr txBox="1">
            <a:spLocks noChangeArrowheads="1"/>
          </p:cNvSpPr>
          <p:nvPr/>
        </p:nvSpPr>
        <p:spPr bwMode="auto">
          <a:xfrm>
            <a:off x="8001000" y="1447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581647" name="Text Box 15"/>
          <p:cNvSpPr txBox="1">
            <a:spLocks noChangeArrowheads="1"/>
          </p:cNvSpPr>
          <p:nvPr/>
        </p:nvSpPr>
        <p:spPr bwMode="auto">
          <a:xfrm>
            <a:off x="3581400" y="1905000"/>
            <a:ext cx="5562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gonna praise His Name</a:t>
            </a:r>
            <a:endParaRPr lang="en-US" sz="2800">
              <a:solidFill>
                <a:schemeClr val="bg1"/>
              </a:solidFill>
              <a:effectLst>
                <a:outerShdw blurRad="38100" dist="38100" dir="2700000" algn="tl">
                  <a:srgbClr val="000000"/>
                </a:outerShdw>
              </a:effectLst>
            </a:endParaRPr>
          </a:p>
        </p:txBody>
      </p:sp>
      <p:sp>
        <p:nvSpPr>
          <p:cNvPr id="581648" name="Text Box 16"/>
          <p:cNvSpPr txBox="1">
            <a:spLocks noChangeArrowheads="1"/>
          </p:cNvSpPr>
          <p:nvPr/>
        </p:nvSpPr>
        <p:spPr bwMode="auto">
          <a:xfrm>
            <a:off x="1828800" y="3581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581649" name="Text Box 17"/>
          <p:cNvSpPr txBox="1">
            <a:spLocks noChangeArrowheads="1"/>
          </p:cNvSpPr>
          <p:nvPr/>
        </p:nvSpPr>
        <p:spPr bwMode="auto">
          <a:xfrm>
            <a:off x="3810000" y="3581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sz="2800">
              <a:solidFill>
                <a:srgbClr val="FF0000"/>
              </a:solidFill>
              <a:effectLst>
                <a:outerShdw blurRad="38100" dist="38100" dir="2700000" algn="tl">
                  <a:srgbClr val="C0C0C0"/>
                </a:outerShdw>
              </a:effectLst>
            </a:endParaRPr>
          </a:p>
        </p:txBody>
      </p:sp>
      <p:sp>
        <p:nvSpPr>
          <p:cNvPr id="581650" name="Text Box 18"/>
          <p:cNvSpPr txBox="1">
            <a:spLocks noChangeArrowheads="1"/>
          </p:cNvSpPr>
          <p:nvPr/>
        </p:nvSpPr>
        <p:spPr bwMode="auto">
          <a:xfrm>
            <a:off x="6172200" y="3581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581651" name="Text Box 19"/>
          <p:cNvSpPr txBox="1">
            <a:spLocks noChangeArrowheads="1"/>
          </p:cNvSpPr>
          <p:nvPr/>
        </p:nvSpPr>
        <p:spPr bwMode="auto">
          <a:xfrm>
            <a:off x="1752600" y="3930650"/>
            <a:ext cx="6675438"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gonna praise His Name</a:t>
            </a:r>
            <a:endParaRPr lang="en-US" sz="2800">
              <a:solidFill>
                <a:schemeClr val="bg1"/>
              </a:solidFill>
              <a:effectLst>
                <a:outerShdw blurRad="38100" dist="38100" dir="2700000" algn="tl">
                  <a:srgbClr val="000000"/>
                </a:outerShdw>
              </a:effectLst>
            </a:endParaRPr>
          </a:p>
        </p:txBody>
      </p:sp>
      <p:sp>
        <p:nvSpPr>
          <p:cNvPr id="581652" name="Text Box 20"/>
          <p:cNvSpPr txBox="1">
            <a:spLocks noChangeArrowheads="1"/>
          </p:cNvSpPr>
          <p:nvPr/>
        </p:nvSpPr>
        <p:spPr bwMode="auto">
          <a:xfrm>
            <a:off x="4419600" y="4648200"/>
            <a:ext cx="1219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Repeat  </a:t>
            </a:r>
            <a:endParaRPr lang="en-US">
              <a:solidFill>
                <a:srgbClr val="FF0000"/>
              </a:solidFill>
              <a:effectLst>
                <a:outerShdw blurRad="38100" dist="38100" dir="2700000" algn="tl">
                  <a:srgbClr val="C0C0C0"/>
                </a:outerShdw>
              </a:effectLst>
            </a:endParaRPr>
          </a:p>
        </p:txBody>
      </p:sp>
      <p:sp>
        <p:nvSpPr>
          <p:cNvPr id="581653" name="Text Box 21"/>
          <p:cNvSpPr txBox="1">
            <a:spLocks noChangeArrowheads="1"/>
          </p:cNvSpPr>
          <p:nvPr/>
        </p:nvSpPr>
        <p:spPr bwMode="auto">
          <a:xfrm>
            <a:off x="1447800" y="5638800"/>
            <a:ext cx="32004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F  Gm- Fm/G# F/A</a:t>
            </a:r>
            <a:r>
              <a:rPr lang="en-US" b="1">
                <a:solidFill>
                  <a:srgbClr val="FF0000"/>
                </a:solidFill>
                <a:effectLst>
                  <a:outerShdw blurRad="38100" dist="38100" dir="2700000" algn="tl">
                    <a:srgbClr val="C0C0C0"/>
                  </a:outerShdw>
                </a:effectLst>
              </a:rPr>
              <a:t> </a:t>
            </a:r>
            <a:endParaRPr lang="en-US">
              <a:solidFill>
                <a:srgbClr val="FF0000"/>
              </a:solidFill>
              <a:effectLst>
                <a:outerShdw blurRad="38100" dist="38100" dir="2700000" algn="tl">
                  <a:srgbClr val="C0C0C0"/>
                </a:outerShdw>
              </a:effectLst>
            </a:endParaRPr>
          </a:p>
        </p:txBody>
      </p:sp>
      <p:sp>
        <p:nvSpPr>
          <p:cNvPr id="581654" name="Text Box 22"/>
          <p:cNvSpPr txBox="1">
            <a:spLocks noChangeArrowheads="1"/>
          </p:cNvSpPr>
          <p:nvPr/>
        </p:nvSpPr>
        <p:spPr bwMode="auto">
          <a:xfrm>
            <a:off x="5029200" y="5638800"/>
            <a:ext cx="1300163"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581655" name="Text Box 23"/>
          <p:cNvSpPr txBox="1">
            <a:spLocks noChangeArrowheads="1"/>
          </p:cNvSpPr>
          <p:nvPr/>
        </p:nvSpPr>
        <p:spPr bwMode="auto">
          <a:xfrm>
            <a:off x="6477000" y="5638800"/>
            <a:ext cx="1300163"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sz="2800">
              <a:solidFill>
                <a:srgbClr val="FF0000"/>
              </a:solidFill>
              <a:effectLst>
                <a:outerShdw blurRad="38100" dist="38100" dir="2700000" algn="tl">
                  <a:srgbClr val="C0C0C0"/>
                </a:outerShdw>
              </a:effectLst>
            </a:endParaRPr>
          </a:p>
        </p:txBody>
      </p:sp>
      <p:sp>
        <p:nvSpPr>
          <p:cNvPr id="581656" name="Text Box 24"/>
          <p:cNvSpPr txBox="1">
            <a:spLocks noChangeArrowheads="1"/>
          </p:cNvSpPr>
          <p:nvPr/>
        </p:nvSpPr>
        <p:spPr bwMode="auto">
          <a:xfrm>
            <a:off x="7843838" y="5638800"/>
            <a:ext cx="1300162"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1219200" y="914400"/>
            <a:ext cx="6629400" cy="1555750"/>
          </a:xfrm>
          <a:prstGeom prst="rect">
            <a:avLst/>
          </a:prstGeom>
          <a:noFill/>
          <a:ln w="9525">
            <a:noFill/>
            <a:miter lim="800000"/>
            <a:headEnd/>
            <a:tailEnd/>
          </a:ln>
          <a:effectLst/>
        </p:spPr>
        <p:txBody>
          <a:bodyPr>
            <a:spAutoFit/>
          </a:bodyPr>
          <a:lstStyle/>
          <a:p>
            <a:pPr algn="ctr">
              <a:spcBef>
                <a:spcPct val="50000"/>
              </a:spcBef>
              <a:defRPr/>
            </a:pPr>
            <a:r>
              <a:rPr lang="en-US" sz="9600" b="1">
                <a:solidFill>
                  <a:schemeClr val="bg1"/>
                </a:solidFill>
                <a:effectLst>
                  <a:outerShdw blurRad="38100" dist="38100" dir="2700000" algn="tl">
                    <a:srgbClr val="000000"/>
                  </a:outerShdw>
                </a:effectLst>
              </a:rPr>
              <a:t>Praise</a:t>
            </a:r>
            <a:endParaRPr lang="en-US" sz="8800">
              <a:solidFill>
                <a:schemeClr val="bg1"/>
              </a:solidFill>
              <a:effectLst>
                <a:outerShdw blurRad="38100" dist="38100" dir="2700000" algn="tl">
                  <a:srgbClr val="000000"/>
                </a:outerShdw>
              </a:effectLst>
            </a:endParaRPr>
          </a:p>
        </p:txBody>
      </p:sp>
      <p:sp>
        <p:nvSpPr>
          <p:cNvPr id="582659" name="Text Box 3"/>
          <p:cNvSpPr txBox="1">
            <a:spLocks noChangeArrowheads="1"/>
          </p:cNvSpPr>
          <p:nvPr/>
        </p:nvSpPr>
        <p:spPr bwMode="auto">
          <a:xfrm>
            <a:off x="1219200" y="2057400"/>
            <a:ext cx="6629400" cy="1555750"/>
          </a:xfrm>
          <a:prstGeom prst="rect">
            <a:avLst/>
          </a:prstGeom>
          <a:noFill/>
          <a:ln w="9525">
            <a:noFill/>
            <a:miter lim="800000"/>
            <a:headEnd/>
            <a:tailEnd/>
          </a:ln>
          <a:effectLst/>
        </p:spPr>
        <p:txBody>
          <a:bodyPr>
            <a:spAutoFit/>
          </a:bodyPr>
          <a:lstStyle/>
          <a:p>
            <a:pPr algn="ctr">
              <a:spcBef>
                <a:spcPct val="50000"/>
              </a:spcBef>
              <a:defRPr/>
            </a:pPr>
            <a:r>
              <a:rPr lang="en-US" sz="9600" b="1">
                <a:solidFill>
                  <a:schemeClr val="bg1"/>
                </a:solidFill>
                <a:effectLst>
                  <a:outerShdw blurRad="38100" dist="38100" dir="2700000" algn="tl">
                    <a:srgbClr val="000000"/>
                  </a:outerShdw>
                </a:effectLst>
              </a:rPr>
              <a:t>Him!</a:t>
            </a:r>
            <a:endParaRPr lang="en-US" sz="8800">
              <a:solidFill>
                <a:schemeClr val="bg1"/>
              </a:solidFill>
              <a:effectLst>
                <a:outerShdw blurRad="38100" dist="38100" dir="2700000" algn="tl">
                  <a:srgbClr val="000000"/>
                </a:outerShdw>
              </a:effectLst>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p:cNvSpPr txBox="1">
            <a:spLocks noChangeArrowheads="1"/>
          </p:cNvSpPr>
          <p:nvPr/>
        </p:nvSpPr>
        <p:spPr bwMode="auto">
          <a:xfrm>
            <a:off x="0" y="3810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God of Glory  God of Might </a:t>
            </a:r>
          </a:p>
        </p:txBody>
      </p:sp>
      <p:sp>
        <p:nvSpPr>
          <p:cNvPr id="583683" name="Text Box 3"/>
          <p:cNvSpPr txBox="1">
            <a:spLocks noChangeArrowheads="1"/>
          </p:cNvSpPr>
          <p:nvPr/>
        </p:nvSpPr>
        <p:spPr bwMode="auto">
          <a:xfrm>
            <a:off x="2133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83684" name="Text Box 4"/>
          <p:cNvSpPr txBox="1">
            <a:spLocks noChangeArrowheads="1"/>
          </p:cNvSpPr>
          <p:nvPr/>
        </p:nvSpPr>
        <p:spPr bwMode="auto">
          <a:xfrm>
            <a:off x="1371600" y="2971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F/C</a:t>
            </a:r>
            <a:endParaRPr lang="en-US" b="1">
              <a:solidFill>
                <a:srgbClr val="FF0000"/>
              </a:solidFill>
              <a:effectLst>
                <a:outerShdw blurRad="38100" dist="38100" dir="2700000" algn="tl">
                  <a:srgbClr val="C0C0C0"/>
                </a:outerShdw>
              </a:effectLst>
            </a:endParaRPr>
          </a:p>
        </p:txBody>
      </p:sp>
      <p:sp>
        <p:nvSpPr>
          <p:cNvPr id="583685" name="Text Box 5"/>
          <p:cNvSpPr txBox="1">
            <a:spLocks noChangeArrowheads="1"/>
          </p:cNvSpPr>
          <p:nvPr/>
        </p:nvSpPr>
        <p:spPr bwMode="auto">
          <a:xfrm>
            <a:off x="5867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83686" name="Text Box 6"/>
          <p:cNvSpPr txBox="1">
            <a:spLocks noChangeArrowheads="1"/>
          </p:cNvSpPr>
          <p:nvPr/>
        </p:nvSpPr>
        <p:spPr bwMode="auto">
          <a:xfrm>
            <a:off x="2133600" y="990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384007" name="Text Box 7"/>
          <p:cNvSpPr txBox="1">
            <a:spLocks noChangeArrowheads="1"/>
          </p:cNvSpPr>
          <p:nvPr/>
        </p:nvSpPr>
        <p:spPr bwMode="auto">
          <a:xfrm>
            <a:off x="0" y="1447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God of Wisdom  and  Father of  Life </a:t>
            </a:r>
          </a:p>
        </p:txBody>
      </p:sp>
      <p:sp>
        <p:nvSpPr>
          <p:cNvPr id="583688" name="Text Box 8"/>
          <p:cNvSpPr txBox="1">
            <a:spLocks noChangeArrowheads="1"/>
          </p:cNvSpPr>
          <p:nvPr/>
        </p:nvSpPr>
        <p:spPr bwMode="auto">
          <a:xfrm>
            <a:off x="7239000" y="838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583689" name="Text Box 9"/>
          <p:cNvSpPr txBox="1">
            <a:spLocks noChangeArrowheads="1"/>
          </p:cNvSpPr>
          <p:nvPr/>
        </p:nvSpPr>
        <p:spPr bwMode="auto">
          <a:xfrm>
            <a:off x="3124200" y="2057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583690" name="Text Box 10"/>
          <p:cNvSpPr txBox="1">
            <a:spLocks noChangeArrowheads="1"/>
          </p:cNvSpPr>
          <p:nvPr/>
        </p:nvSpPr>
        <p:spPr bwMode="auto">
          <a:xfrm>
            <a:off x="4495800" y="198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A/C#</a:t>
            </a:r>
            <a:endParaRPr lang="en-US" b="1">
              <a:solidFill>
                <a:srgbClr val="FF0000"/>
              </a:solidFill>
              <a:effectLst>
                <a:outerShdw blurRad="38100" dist="38100" dir="2700000" algn="tl">
                  <a:srgbClr val="C0C0C0"/>
                </a:outerShdw>
              </a:effectLst>
            </a:endParaRPr>
          </a:p>
        </p:txBody>
      </p:sp>
      <p:sp>
        <p:nvSpPr>
          <p:cNvPr id="583691" name="Text Box 11"/>
          <p:cNvSpPr txBox="1">
            <a:spLocks noChangeArrowheads="1"/>
          </p:cNvSpPr>
          <p:nvPr/>
        </p:nvSpPr>
        <p:spPr bwMode="auto">
          <a:xfrm>
            <a:off x="5029200" y="914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G7/B</a:t>
            </a:r>
            <a:endParaRPr lang="en-US" b="1">
              <a:solidFill>
                <a:srgbClr val="FF0000"/>
              </a:solidFill>
              <a:effectLst>
                <a:outerShdw blurRad="38100" dist="38100" dir="2700000" algn="tl">
                  <a:srgbClr val="C0C0C0"/>
                </a:outerShdw>
              </a:effectLst>
            </a:endParaRPr>
          </a:p>
        </p:txBody>
      </p:sp>
      <p:sp>
        <p:nvSpPr>
          <p:cNvPr id="384012" name="Text Box 12"/>
          <p:cNvSpPr txBox="1">
            <a:spLocks noChangeArrowheads="1"/>
          </p:cNvSpPr>
          <p:nvPr/>
        </p:nvSpPr>
        <p:spPr bwMode="auto">
          <a:xfrm>
            <a:off x="0" y="2438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God of Power and Authority </a:t>
            </a:r>
          </a:p>
        </p:txBody>
      </p:sp>
      <p:sp>
        <p:nvSpPr>
          <p:cNvPr id="583693" name="Text Box 13"/>
          <p:cNvSpPr txBox="1">
            <a:spLocks noChangeArrowheads="1"/>
          </p:cNvSpPr>
          <p:nvPr/>
        </p:nvSpPr>
        <p:spPr bwMode="auto">
          <a:xfrm>
            <a:off x="3581400" y="3124200"/>
            <a:ext cx="4038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   F/A   Bb Bb/C  F</a:t>
            </a:r>
            <a:endParaRPr lang="en-US" b="1">
              <a:solidFill>
                <a:srgbClr val="FF0000"/>
              </a:solidFill>
              <a:effectLst>
                <a:outerShdw blurRad="38100" dist="38100" dir="2700000" algn="tl">
                  <a:srgbClr val="C0C0C0"/>
                </a:outerShdw>
              </a:effectLst>
            </a:endParaRPr>
          </a:p>
        </p:txBody>
      </p:sp>
      <p:sp>
        <p:nvSpPr>
          <p:cNvPr id="583694" name="Text Box 14"/>
          <p:cNvSpPr txBox="1">
            <a:spLocks noChangeArrowheads="1"/>
          </p:cNvSpPr>
          <p:nvPr/>
        </p:nvSpPr>
        <p:spPr bwMode="auto">
          <a:xfrm>
            <a:off x="62484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384015" name="Text Box 15"/>
          <p:cNvSpPr txBox="1">
            <a:spLocks noChangeArrowheads="1"/>
          </p:cNvSpPr>
          <p:nvPr/>
        </p:nvSpPr>
        <p:spPr bwMode="auto">
          <a:xfrm>
            <a:off x="0" y="3429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sing praises unto thee </a:t>
            </a:r>
          </a:p>
        </p:txBody>
      </p:sp>
      <p:sp>
        <p:nvSpPr>
          <p:cNvPr id="583696" name="Text Box 16"/>
          <p:cNvSpPr txBox="1">
            <a:spLocks noChangeArrowheads="1"/>
          </p:cNvSpPr>
          <p:nvPr/>
        </p:nvSpPr>
        <p:spPr bwMode="auto">
          <a:xfrm>
            <a:off x="1295400" y="19050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Gm/Bb</a:t>
            </a:r>
            <a:endParaRPr lang="en-US" b="1">
              <a:solidFill>
                <a:srgbClr val="FF0000"/>
              </a:solidFill>
              <a:effectLst>
                <a:outerShdw blurRad="38100" dist="38100" dir="2700000" algn="tl">
                  <a:srgbClr val="C0C0C0"/>
                </a:outerShdw>
              </a:effectLst>
            </a:endParaRPr>
          </a:p>
        </p:txBody>
      </p:sp>
      <p:sp>
        <p:nvSpPr>
          <p:cNvPr id="583697" name="Text Box 17"/>
          <p:cNvSpPr txBox="1">
            <a:spLocks noChangeArrowheads="1"/>
          </p:cNvSpPr>
          <p:nvPr/>
        </p:nvSpPr>
        <p:spPr bwMode="auto">
          <a:xfrm>
            <a:off x="74676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384018" name="Text Box 18"/>
          <p:cNvSpPr txBox="1">
            <a:spLocks noChangeArrowheads="1"/>
          </p:cNvSpPr>
          <p:nvPr/>
        </p:nvSpPr>
        <p:spPr bwMode="auto">
          <a:xfrm>
            <a:off x="0" y="4343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Hosanna to the Father  - Hosanna to the Son</a:t>
            </a:r>
          </a:p>
        </p:txBody>
      </p:sp>
      <p:sp>
        <p:nvSpPr>
          <p:cNvPr id="384019" name="Text Box 19"/>
          <p:cNvSpPr txBox="1">
            <a:spLocks noChangeArrowheads="1"/>
          </p:cNvSpPr>
          <p:nvPr/>
        </p:nvSpPr>
        <p:spPr bwMode="auto">
          <a:xfrm>
            <a:off x="0" y="621665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The Blessed three in one</a:t>
            </a:r>
          </a:p>
        </p:txBody>
      </p:sp>
      <p:sp>
        <p:nvSpPr>
          <p:cNvPr id="384020" name="Text Box 20"/>
          <p:cNvSpPr txBox="1">
            <a:spLocks noChangeArrowheads="1"/>
          </p:cNvSpPr>
          <p:nvPr/>
        </p:nvSpPr>
        <p:spPr bwMode="auto">
          <a:xfrm>
            <a:off x="-914400" y="5334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Hosanna to the Holy Spirit</a:t>
            </a:r>
          </a:p>
        </p:txBody>
      </p:sp>
      <p:sp>
        <p:nvSpPr>
          <p:cNvPr id="583701" name="Text Box 21"/>
          <p:cNvSpPr txBox="1">
            <a:spLocks noChangeArrowheads="1"/>
          </p:cNvSpPr>
          <p:nvPr/>
        </p:nvSpPr>
        <p:spPr bwMode="auto">
          <a:xfrm>
            <a:off x="3733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a:t>
            </a:r>
            <a:endParaRPr lang="en-US" b="1">
              <a:solidFill>
                <a:srgbClr val="FF0000"/>
              </a:solidFill>
              <a:effectLst>
                <a:outerShdw blurRad="38100" dist="38100" dir="2700000" algn="tl">
                  <a:srgbClr val="C0C0C0"/>
                </a:outerShdw>
              </a:effectLst>
            </a:endParaRPr>
          </a:p>
        </p:txBody>
      </p:sp>
      <p:sp>
        <p:nvSpPr>
          <p:cNvPr id="583702" name="Text Box 22"/>
          <p:cNvSpPr txBox="1">
            <a:spLocks noChangeArrowheads="1"/>
          </p:cNvSpPr>
          <p:nvPr/>
        </p:nvSpPr>
        <p:spPr bwMode="auto">
          <a:xfrm>
            <a:off x="4572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83703" name="Text Box 23"/>
          <p:cNvSpPr txBox="1">
            <a:spLocks noChangeArrowheads="1"/>
          </p:cNvSpPr>
          <p:nvPr/>
        </p:nvSpPr>
        <p:spPr bwMode="auto">
          <a:xfrm>
            <a:off x="5029200" y="3886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583704" name="Text Box 24"/>
          <p:cNvSpPr txBox="1">
            <a:spLocks noChangeArrowheads="1"/>
          </p:cNvSpPr>
          <p:nvPr/>
        </p:nvSpPr>
        <p:spPr bwMode="auto">
          <a:xfrm>
            <a:off x="16764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83705" name="Text Box 25"/>
          <p:cNvSpPr txBox="1">
            <a:spLocks noChangeArrowheads="1"/>
          </p:cNvSpPr>
          <p:nvPr/>
        </p:nvSpPr>
        <p:spPr bwMode="auto">
          <a:xfrm>
            <a:off x="60198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583706" name="Text Box 26"/>
          <p:cNvSpPr txBox="1">
            <a:spLocks noChangeArrowheads="1"/>
          </p:cNvSpPr>
          <p:nvPr/>
        </p:nvSpPr>
        <p:spPr bwMode="auto">
          <a:xfrm>
            <a:off x="34290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83707" name="Text Box 27"/>
          <p:cNvSpPr txBox="1">
            <a:spLocks noChangeArrowheads="1"/>
          </p:cNvSpPr>
          <p:nvPr/>
        </p:nvSpPr>
        <p:spPr bwMode="auto">
          <a:xfrm>
            <a:off x="1295400" y="50292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     G  </a:t>
            </a:r>
            <a:endParaRPr lang="en-US" b="1">
              <a:solidFill>
                <a:srgbClr val="FF0000"/>
              </a:solidFill>
              <a:effectLst>
                <a:outerShdw blurRad="38100" dist="38100" dir="2700000" algn="tl">
                  <a:srgbClr val="C0C0C0"/>
                </a:outerShdw>
              </a:effectLst>
            </a:endParaRPr>
          </a:p>
        </p:txBody>
      </p:sp>
      <p:sp>
        <p:nvSpPr>
          <p:cNvPr id="583708" name="Text Box 28"/>
          <p:cNvSpPr txBox="1">
            <a:spLocks noChangeArrowheads="1"/>
          </p:cNvSpPr>
          <p:nvPr/>
        </p:nvSpPr>
        <p:spPr bwMode="auto">
          <a:xfrm>
            <a:off x="5105400" y="495300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    G  </a:t>
            </a:r>
            <a:endParaRPr lang="en-US" b="1">
              <a:solidFill>
                <a:srgbClr val="FF0000"/>
              </a:solidFill>
              <a:effectLst>
                <a:outerShdw blurRad="38100" dist="38100" dir="2700000" algn="tl">
                  <a:srgbClr val="C0C0C0"/>
                </a:outerShdw>
              </a:effectLst>
            </a:endParaRPr>
          </a:p>
        </p:txBody>
      </p:sp>
      <p:sp>
        <p:nvSpPr>
          <p:cNvPr id="583709" name="Text Box 29"/>
          <p:cNvSpPr txBox="1">
            <a:spLocks noChangeArrowheads="1"/>
          </p:cNvSpPr>
          <p:nvPr/>
        </p:nvSpPr>
        <p:spPr bwMode="auto">
          <a:xfrm>
            <a:off x="2819400" y="5867400"/>
            <a:ext cx="4038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   F/A   Bb G/B  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 stand, I stand in awe of You</a:t>
            </a:r>
          </a:p>
        </p:txBody>
      </p:sp>
      <p:sp>
        <p:nvSpPr>
          <p:cNvPr id="144387" name="Text Box 3"/>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stand I stand in awe of You</a:t>
            </a:r>
          </a:p>
        </p:txBody>
      </p:sp>
      <p:sp>
        <p:nvSpPr>
          <p:cNvPr id="144388" name="Text Box 4"/>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God to whom all praise is due</a:t>
            </a:r>
          </a:p>
        </p:txBody>
      </p:sp>
      <p:sp>
        <p:nvSpPr>
          <p:cNvPr id="144389" name="Text Box 5"/>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stand in awe of You</a:t>
            </a:r>
          </a:p>
        </p:txBody>
      </p:sp>
      <p:sp>
        <p:nvSpPr>
          <p:cNvPr id="144390" name="Text Box 6"/>
          <p:cNvSpPr txBox="1">
            <a:spLocks noChangeArrowheads="1"/>
          </p:cNvSpPr>
          <p:nvPr/>
        </p:nvSpPr>
        <p:spPr bwMode="auto">
          <a:xfrm>
            <a:off x="38862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a:t>
            </a:r>
            <a:endParaRPr lang="en-US" sz="3600">
              <a:solidFill>
                <a:srgbClr val="FF0000"/>
              </a:solidFill>
              <a:effectLst>
                <a:outerShdw blurRad="38100" dist="38100" dir="2700000" algn="tl">
                  <a:srgbClr val="C0C0C0"/>
                </a:outerShdw>
              </a:effectLst>
            </a:endParaRPr>
          </a:p>
        </p:txBody>
      </p:sp>
      <p:sp>
        <p:nvSpPr>
          <p:cNvPr id="144391" name="Text Box 7"/>
          <p:cNvSpPr txBox="1">
            <a:spLocks noChangeArrowheads="1"/>
          </p:cNvSpPr>
          <p:nvPr/>
        </p:nvSpPr>
        <p:spPr bwMode="auto">
          <a:xfrm>
            <a:off x="25146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144392" name="Text Box 8"/>
          <p:cNvSpPr txBox="1">
            <a:spLocks noChangeArrowheads="1"/>
          </p:cNvSpPr>
          <p:nvPr/>
        </p:nvSpPr>
        <p:spPr bwMode="auto">
          <a:xfrm>
            <a:off x="54102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a:t>
            </a:r>
            <a:endParaRPr lang="en-US" sz="3600">
              <a:solidFill>
                <a:srgbClr val="FF0000"/>
              </a:solidFill>
              <a:effectLst>
                <a:outerShdw blurRad="38100" dist="38100" dir="2700000" algn="tl">
                  <a:srgbClr val="C0C0C0"/>
                </a:outerShdw>
              </a:effectLst>
            </a:endParaRPr>
          </a:p>
        </p:txBody>
      </p:sp>
      <p:sp>
        <p:nvSpPr>
          <p:cNvPr id="144393" name="Text Box 9"/>
          <p:cNvSpPr txBox="1">
            <a:spLocks noChangeArrowheads="1"/>
          </p:cNvSpPr>
          <p:nvPr/>
        </p:nvSpPr>
        <p:spPr bwMode="auto">
          <a:xfrm>
            <a:off x="6781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44394" name="Text Box 10"/>
          <p:cNvSpPr txBox="1">
            <a:spLocks noChangeArrowheads="1"/>
          </p:cNvSpPr>
          <p:nvPr/>
        </p:nvSpPr>
        <p:spPr bwMode="auto">
          <a:xfrm>
            <a:off x="19050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144395" name="Text Box 11"/>
          <p:cNvSpPr txBox="1">
            <a:spLocks noChangeArrowheads="1"/>
          </p:cNvSpPr>
          <p:nvPr/>
        </p:nvSpPr>
        <p:spPr bwMode="auto">
          <a:xfrm>
            <a:off x="34290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a:t>
            </a:r>
            <a:endParaRPr lang="en-US" sz="3600">
              <a:solidFill>
                <a:srgbClr val="FF0000"/>
              </a:solidFill>
              <a:effectLst>
                <a:outerShdw blurRad="38100" dist="38100" dir="2700000" algn="tl">
                  <a:srgbClr val="C0C0C0"/>
                </a:outerShdw>
              </a:effectLst>
            </a:endParaRPr>
          </a:p>
        </p:txBody>
      </p:sp>
      <p:sp>
        <p:nvSpPr>
          <p:cNvPr id="144396" name="Text Box 12"/>
          <p:cNvSpPr txBox="1">
            <a:spLocks noChangeArrowheads="1"/>
          </p:cNvSpPr>
          <p:nvPr/>
        </p:nvSpPr>
        <p:spPr bwMode="auto">
          <a:xfrm>
            <a:off x="48768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a:t>
            </a:r>
            <a:endParaRPr lang="en-US" sz="3600">
              <a:solidFill>
                <a:srgbClr val="FF0000"/>
              </a:solidFill>
              <a:effectLst>
                <a:outerShdw blurRad="38100" dist="38100" dir="2700000" algn="tl">
                  <a:srgbClr val="C0C0C0"/>
                </a:outerShdw>
              </a:effectLst>
            </a:endParaRPr>
          </a:p>
        </p:txBody>
      </p:sp>
      <p:sp>
        <p:nvSpPr>
          <p:cNvPr id="144397" name="Text Box 13"/>
          <p:cNvSpPr txBox="1">
            <a:spLocks noChangeArrowheads="1"/>
          </p:cNvSpPr>
          <p:nvPr/>
        </p:nvSpPr>
        <p:spPr bwMode="auto">
          <a:xfrm>
            <a:off x="63246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44398" name="Text Box 14"/>
          <p:cNvSpPr txBox="1">
            <a:spLocks noChangeArrowheads="1"/>
          </p:cNvSpPr>
          <p:nvPr/>
        </p:nvSpPr>
        <p:spPr bwMode="auto">
          <a:xfrm>
            <a:off x="21336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a:t>
            </a:r>
            <a:endParaRPr lang="en-US" sz="3600">
              <a:solidFill>
                <a:srgbClr val="FF0000"/>
              </a:solidFill>
              <a:effectLst>
                <a:outerShdw blurRad="38100" dist="38100" dir="2700000" algn="tl">
                  <a:srgbClr val="C0C0C0"/>
                </a:outerShdw>
              </a:effectLst>
            </a:endParaRPr>
          </a:p>
        </p:txBody>
      </p:sp>
      <p:sp>
        <p:nvSpPr>
          <p:cNvPr id="144399" name="Text Box 15"/>
          <p:cNvSpPr txBox="1">
            <a:spLocks noChangeArrowheads="1"/>
          </p:cNvSpPr>
          <p:nvPr/>
        </p:nvSpPr>
        <p:spPr bwMode="auto">
          <a:xfrm>
            <a:off x="36576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144400" name="Text Box 16"/>
          <p:cNvSpPr txBox="1">
            <a:spLocks noChangeArrowheads="1"/>
          </p:cNvSpPr>
          <p:nvPr/>
        </p:nvSpPr>
        <p:spPr bwMode="auto">
          <a:xfrm>
            <a:off x="54102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Dmaj7</a:t>
            </a:r>
            <a:endParaRPr lang="en-US" sz="3600">
              <a:solidFill>
                <a:srgbClr val="FF0000"/>
              </a:solidFill>
              <a:effectLst>
                <a:outerShdw blurRad="38100" dist="38100" dir="2700000" algn="tl">
                  <a:srgbClr val="C0C0C0"/>
                </a:outerShdw>
              </a:effectLst>
            </a:endParaRPr>
          </a:p>
        </p:txBody>
      </p:sp>
      <p:sp>
        <p:nvSpPr>
          <p:cNvPr id="144401" name="Text Box 17"/>
          <p:cNvSpPr txBox="1">
            <a:spLocks noChangeArrowheads="1"/>
          </p:cNvSpPr>
          <p:nvPr/>
        </p:nvSpPr>
        <p:spPr bwMode="auto">
          <a:xfrm>
            <a:off x="6934200" y="2743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D#m7(b5)</a:t>
            </a:r>
            <a:endParaRPr lang="en-US" sz="3600">
              <a:solidFill>
                <a:srgbClr val="FF0000"/>
              </a:solidFill>
              <a:effectLst>
                <a:outerShdw blurRad="38100" dist="38100" dir="2700000" algn="tl">
                  <a:srgbClr val="C0C0C0"/>
                </a:outerShdw>
              </a:effectLst>
            </a:endParaRPr>
          </a:p>
        </p:txBody>
      </p:sp>
      <p:sp>
        <p:nvSpPr>
          <p:cNvPr id="144402" name="Text Box 18"/>
          <p:cNvSpPr txBox="1">
            <a:spLocks noChangeArrowheads="1"/>
          </p:cNvSpPr>
          <p:nvPr/>
        </p:nvSpPr>
        <p:spPr bwMode="auto">
          <a:xfrm>
            <a:off x="27432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144403" name="Text Box 19"/>
          <p:cNvSpPr txBox="1">
            <a:spLocks noChangeArrowheads="1"/>
          </p:cNvSpPr>
          <p:nvPr/>
        </p:nvSpPr>
        <p:spPr bwMode="auto">
          <a:xfrm>
            <a:off x="41148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3600">
              <a:solidFill>
                <a:srgbClr val="FF0000"/>
              </a:solidFill>
              <a:effectLst>
                <a:outerShdw blurRad="38100" dist="38100" dir="2700000" algn="tl">
                  <a:srgbClr val="C0C0C0"/>
                </a:outerShdw>
              </a:effectLst>
            </a:endParaRPr>
          </a:p>
        </p:txBody>
      </p:sp>
      <p:sp>
        <p:nvSpPr>
          <p:cNvPr id="144404" name="Text Box 20"/>
          <p:cNvSpPr txBox="1">
            <a:spLocks noChangeArrowheads="1"/>
          </p:cNvSpPr>
          <p:nvPr/>
        </p:nvSpPr>
        <p:spPr bwMode="auto">
          <a:xfrm>
            <a:off x="57150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381000" y="4572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God of Glory  God of Might </a:t>
            </a:r>
          </a:p>
        </p:txBody>
      </p:sp>
      <p:sp>
        <p:nvSpPr>
          <p:cNvPr id="385027" name="Text Box 3"/>
          <p:cNvSpPr txBox="1">
            <a:spLocks noChangeArrowheads="1"/>
          </p:cNvSpPr>
          <p:nvPr/>
        </p:nvSpPr>
        <p:spPr bwMode="auto">
          <a:xfrm>
            <a:off x="0" y="1447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God of Wisdom  and  Father of  Life </a:t>
            </a:r>
          </a:p>
        </p:txBody>
      </p:sp>
      <p:sp>
        <p:nvSpPr>
          <p:cNvPr id="385028" name="Text Box 4"/>
          <p:cNvSpPr txBox="1">
            <a:spLocks noChangeArrowheads="1"/>
          </p:cNvSpPr>
          <p:nvPr/>
        </p:nvSpPr>
        <p:spPr bwMode="auto">
          <a:xfrm>
            <a:off x="0" y="2438400"/>
            <a:ext cx="8305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God of Power and Authority </a:t>
            </a:r>
          </a:p>
        </p:txBody>
      </p:sp>
      <p:sp>
        <p:nvSpPr>
          <p:cNvPr id="385029" name="Text Box 5"/>
          <p:cNvSpPr txBox="1">
            <a:spLocks noChangeArrowheads="1"/>
          </p:cNvSpPr>
          <p:nvPr/>
        </p:nvSpPr>
        <p:spPr bwMode="auto">
          <a:xfrm>
            <a:off x="0" y="3429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sing praises unto thee </a:t>
            </a:r>
          </a:p>
        </p:txBody>
      </p:sp>
      <p:sp>
        <p:nvSpPr>
          <p:cNvPr id="385030" name="Text Box 6"/>
          <p:cNvSpPr txBox="1">
            <a:spLocks noChangeArrowheads="1"/>
          </p:cNvSpPr>
          <p:nvPr/>
        </p:nvSpPr>
        <p:spPr bwMode="auto">
          <a:xfrm>
            <a:off x="0" y="4343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Hosanna to the Father  - Hosanna to the Son</a:t>
            </a:r>
          </a:p>
        </p:txBody>
      </p:sp>
      <p:sp>
        <p:nvSpPr>
          <p:cNvPr id="385031" name="Text Box 7"/>
          <p:cNvSpPr txBox="1">
            <a:spLocks noChangeArrowheads="1"/>
          </p:cNvSpPr>
          <p:nvPr/>
        </p:nvSpPr>
        <p:spPr bwMode="auto">
          <a:xfrm>
            <a:off x="0" y="5334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Hosanna to the Holy Spirit</a:t>
            </a:r>
          </a:p>
        </p:txBody>
      </p:sp>
      <p:sp>
        <p:nvSpPr>
          <p:cNvPr id="385032" name="Text Box 8"/>
          <p:cNvSpPr txBox="1">
            <a:spLocks noChangeArrowheads="1"/>
          </p:cNvSpPr>
          <p:nvPr/>
        </p:nvSpPr>
        <p:spPr bwMode="auto">
          <a:xfrm>
            <a:off x="0" y="6208713"/>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The Blessed three in one</a:t>
            </a:r>
          </a:p>
        </p:txBody>
      </p:sp>
      <p:sp>
        <p:nvSpPr>
          <p:cNvPr id="584713" name="Text Box 9"/>
          <p:cNvSpPr txBox="1">
            <a:spLocks noChangeArrowheads="1"/>
          </p:cNvSpPr>
          <p:nvPr/>
        </p:nvSpPr>
        <p:spPr bwMode="auto">
          <a:xfrm>
            <a:off x="2133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84714" name="Text Box 10"/>
          <p:cNvSpPr txBox="1">
            <a:spLocks noChangeArrowheads="1"/>
          </p:cNvSpPr>
          <p:nvPr/>
        </p:nvSpPr>
        <p:spPr bwMode="auto">
          <a:xfrm>
            <a:off x="4038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584715" name="Text Box 11"/>
          <p:cNvSpPr txBox="1">
            <a:spLocks noChangeArrowheads="1"/>
          </p:cNvSpPr>
          <p:nvPr/>
        </p:nvSpPr>
        <p:spPr bwMode="auto">
          <a:xfrm>
            <a:off x="6096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584716" name="Text Box 12"/>
          <p:cNvSpPr txBox="1">
            <a:spLocks noChangeArrowheads="1"/>
          </p:cNvSpPr>
          <p:nvPr/>
        </p:nvSpPr>
        <p:spPr bwMode="auto">
          <a:xfrm>
            <a:off x="2133600" y="990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584717" name="Text Box 13"/>
          <p:cNvSpPr txBox="1">
            <a:spLocks noChangeArrowheads="1"/>
          </p:cNvSpPr>
          <p:nvPr/>
        </p:nvSpPr>
        <p:spPr bwMode="auto">
          <a:xfrm>
            <a:off x="4953000" y="10668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A7/C#</a:t>
            </a:r>
            <a:endParaRPr lang="en-US" b="1">
              <a:solidFill>
                <a:srgbClr val="FF0000"/>
              </a:solidFill>
              <a:effectLst>
                <a:outerShdw blurRad="38100" dist="38100" dir="2700000" algn="tl">
                  <a:srgbClr val="C0C0C0"/>
                </a:outerShdw>
              </a:effectLst>
            </a:endParaRPr>
          </a:p>
        </p:txBody>
      </p:sp>
      <p:sp>
        <p:nvSpPr>
          <p:cNvPr id="584718" name="Text Box 14"/>
          <p:cNvSpPr txBox="1">
            <a:spLocks noChangeArrowheads="1"/>
          </p:cNvSpPr>
          <p:nvPr/>
        </p:nvSpPr>
        <p:spPr bwMode="auto">
          <a:xfrm>
            <a:off x="6934200" y="990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584719" name="Text Box 15"/>
          <p:cNvSpPr txBox="1">
            <a:spLocks noChangeArrowheads="1"/>
          </p:cNvSpPr>
          <p:nvPr/>
        </p:nvSpPr>
        <p:spPr bwMode="auto">
          <a:xfrm>
            <a:off x="1981200" y="1905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Am/C</a:t>
            </a:r>
            <a:endParaRPr lang="en-US" b="1">
              <a:solidFill>
                <a:srgbClr val="FF0000"/>
              </a:solidFill>
              <a:effectLst>
                <a:outerShdw blurRad="38100" dist="38100" dir="2700000" algn="tl">
                  <a:srgbClr val="C0C0C0"/>
                </a:outerShdw>
              </a:effectLst>
            </a:endParaRPr>
          </a:p>
        </p:txBody>
      </p:sp>
      <p:sp>
        <p:nvSpPr>
          <p:cNvPr id="584720" name="Text Box 16"/>
          <p:cNvSpPr txBox="1">
            <a:spLocks noChangeArrowheads="1"/>
          </p:cNvSpPr>
          <p:nvPr/>
        </p:nvSpPr>
        <p:spPr bwMode="auto">
          <a:xfrm>
            <a:off x="3124200" y="1981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b="1">
              <a:solidFill>
                <a:srgbClr val="FF0000"/>
              </a:solidFill>
              <a:effectLst>
                <a:outerShdw blurRad="38100" dist="38100" dir="2700000" algn="tl">
                  <a:srgbClr val="C0C0C0"/>
                </a:outerShdw>
              </a:effectLst>
            </a:endParaRPr>
          </a:p>
        </p:txBody>
      </p:sp>
      <p:sp>
        <p:nvSpPr>
          <p:cNvPr id="584721" name="Text Box 17"/>
          <p:cNvSpPr txBox="1">
            <a:spLocks noChangeArrowheads="1"/>
          </p:cNvSpPr>
          <p:nvPr/>
        </p:nvSpPr>
        <p:spPr bwMode="auto">
          <a:xfrm>
            <a:off x="4114800" y="1981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B/D#</a:t>
            </a:r>
            <a:endParaRPr lang="en-US" b="1">
              <a:solidFill>
                <a:srgbClr val="FF0000"/>
              </a:solidFill>
              <a:effectLst>
                <a:outerShdw blurRad="38100" dist="38100" dir="2700000" algn="tl">
                  <a:srgbClr val="C0C0C0"/>
                </a:outerShdw>
              </a:effectLst>
            </a:endParaRPr>
          </a:p>
        </p:txBody>
      </p:sp>
      <p:sp>
        <p:nvSpPr>
          <p:cNvPr id="584722" name="Text Box 18"/>
          <p:cNvSpPr txBox="1">
            <a:spLocks noChangeArrowheads="1"/>
          </p:cNvSpPr>
          <p:nvPr/>
        </p:nvSpPr>
        <p:spPr bwMode="auto">
          <a:xfrm>
            <a:off x="5486400" y="1981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584723" name="Text Box 19"/>
          <p:cNvSpPr txBox="1">
            <a:spLocks noChangeArrowheads="1"/>
          </p:cNvSpPr>
          <p:nvPr/>
        </p:nvSpPr>
        <p:spPr bwMode="auto">
          <a:xfrm>
            <a:off x="1371600" y="2971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b="1">
              <a:solidFill>
                <a:srgbClr val="FF0000"/>
              </a:solidFill>
              <a:effectLst>
                <a:outerShdw blurRad="38100" dist="38100" dir="2700000" algn="tl">
                  <a:srgbClr val="C0C0C0"/>
                </a:outerShdw>
              </a:effectLst>
            </a:endParaRPr>
          </a:p>
        </p:txBody>
      </p:sp>
      <p:sp>
        <p:nvSpPr>
          <p:cNvPr id="584724" name="Text Box 20"/>
          <p:cNvSpPr txBox="1">
            <a:spLocks noChangeArrowheads="1"/>
          </p:cNvSpPr>
          <p:nvPr/>
        </p:nvSpPr>
        <p:spPr bwMode="auto">
          <a:xfrm>
            <a:off x="3581400" y="3124200"/>
            <a:ext cx="4038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G/B  C C/D G</a:t>
            </a:r>
            <a:endParaRPr lang="en-US" b="1">
              <a:solidFill>
                <a:srgbClr val="FF0000"/>
              </a:solidFill>
              <a:effectLst>
                <a:outerShdw blurRad="38100" dist="38100" dir="2700000" algn="tl">
                  <a:srgbClr val="C0C0C0"/>
                </a:outerShdw>
              </a:effectLst>
            </a:endParaRPr>
          </a:p>
        </p:txBody>
      </p:sp>
      <p:sp>
        <p:nvSpPr>
          <p:cNvPr id="584725" name="Text Box 21"/>
          <p:cNvSpPr txBox="1">
            <a:spLocks noChangeArrowheads="1"/>
          </p:cNvSpPr>
          <p:nvPr/>
        </p:nvSpPr>
        <p:spPr bwMode="auto">
          <a:xfrm>
            <a:off x="4572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84726" name="Text Box 22"/>
          <p:cNvSpPr txBox="1">
            <a:spLocks noChangeArrowheads="1"/>
          </p:cNvSpPr>
          <p:nvPr/>
        </p:nvSpPr>
        <p:spPr bwMode="auto">
          <a:xfrm>
            <a:off x="19812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584727" name="Text Box 23"/>
          <p:cNvSpPr txBox="1">
            <a:spLocks noChangeArrowheads="1"/>
          </p:cNvSpPr>
          <p:nvPr/>
        </p:nvSpPr>
        <p:spPr bwMode="auto">
          <a:xfrm>
            <a:off x="35814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84728" name="Text Box 24"/>
          <p:cNvSpPr txBox="1">
            <a:spLocks noChangeArrowheads="1"/>
          </p:cNvSpPr>
          <p:nvPr/>
        </p:nvSpPr>
        <p:spPr bwMode="auto">
          <a:xfrm>
            <a:off x="51816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584729" name="Text Box 25"/>
          <p:cNvSpPr txBox="1">
            <a:spLocks noChangeArrowheads="1"/>
          </p:cNvSpPr>
          <p:nvPr/>
        </p:nvSpPr>
        <p:spPr bwMode="auto">
          <a:xfrm>
            <a:off x="64008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584730" name="Text Box 26"/>
          <p:cNvSpPr txBox="1">
            <a:spLocks noChangeArrowheads="1"/>
          </p:cNvSpPr>
          <p:nvPr/>
        </p:nvSpPr>
        <p:spPr bwMode="auto">
          <a:xfrm>
            <a:off x="77724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584731" name="Text Box 27"/>
          <p:cNvSpPr txBox="1">
            <a:spLocks noChangeArrowheads="1"/>
          </p:cNvSpPr>
          <p:nvPr/>
        </p:nvSpPr>
        <p:spPr bwMode="auto">
          <a:xfrm>
            <a:off x="1981200" y="49530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     A</a:t>
            </a:r>
            <a:endParaRPr lang="en-US" b="1">
              <a:solidFill>
                <a:srgbClr val="FF0000"/>
              </a:solidFill>
              <a:effectLst>
                <a:outerShdw blurRad="38100" dist="38100" dir="2700000" algn="tl">
                  <a:srgbClr val="C0C0C0"/>
                </a:outerShdw>
              </a:effectLst>
            </a:endParaRPr>
          </a:p>
        </p:txBody>
      </p:sp>
      <p:sp>
        <p:nvSpPr>
          <p:cNvPr id="584732" name="Text Box 28"/>
          <p:cNvSpPr txBox="1">
            <a:spLocks noChangeArrowheads="1"/>
          </p:cNvSpPr>
          <p:nvPr/>
        </p:nvSpPr>
        <p:spPr bwMode="auto">
          <a:xfrm>
            <a:off x="5029200" y="48768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     A </a:t>
            </a:r>
            <a:endParaRPr lang="en-US" b="1">
              <a:solidFill>
                <a:srgbClr val="FF0000"/>
              </a:solidFill>
              <a:effectLst>
                <a:outerShdw blurRad="38100" dist="38100" dir="2700000" algn="tl">
                  <a:srgbClr val="C0C0C0"/>
                </a:outerShdw>
              </a:effectLst>
            </a:endParaRPr>
          </a:p>
        </p:txBody>
      </p:sp>
      <p:sp>
        <p:nvSpPr>
          <p:cNvPr id="584733" name="Text Box 29"/>
          <p:cNvSpPr txBox="1">
            <a:spLocks noChangeArrowheads="1"/>
          </p:cNvSpPr>
          <p:nvPr/>
        </p:nvSpPr>
        <p:spPr bwMode="auto">
          <a:xfrm>
            <a:off x="2819400" y="5867400"/>
            <a:ext cx="4038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G/B   C A/C#  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0" y="685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could sing unending songs </a:t>
            </a:r>
          </a:p>
        </p:txBody>
      </p:sp>
      <p:sp>
        <p:nvSpPr>
          <p:cNvPr id="585731" name="Text Box 3"/>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81 </a:t>
            </a:r>
            <a:r>
              <a:rPr lang="en-US" b="1">
                <a:solidFill>
                  <a:srgbClr val="FF0000"/>
                </a:solidFill>
                <a:effectLst>
                  <a:outerShdw blurRad="38100" dist="38100" dir="2700000" algn="tl">
                    <a:srgbClr val="C0C0C0"/>
                  </a:outerShdw>
                </a:effectLst>
              </a:rPr>
              <a:t>      </a:t>
            </a:r>
          </a:p>
        </p:txBody>
      </p:sp>
      <p:sp>
        <p:nvSpPr>
          <p:cNvPr id="585732" name="Text Box 4"/>
          <p:cNvSpPr txBox="1">
            <a:spLocks noChangeArrowheads="1"/>
          </p:cNvSpPr>
          <p:nvPr/>
        </p:nvSpPr>
        <p:spPr bwMode="auto">
          <a:xfrm>
            <a:off x="1371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5733" name="Text Box 5"/>
          <p:cNvSpPr txBox="1">
            <a:spLocks noChangeArrowheads="1"/>
          </p:cNvSpPr>
          <p:nvPr/>
        </p:nvSpPr>
        <p:spPr bwMode="auto">
          <a:xfrm>
            <a:off x="0" y="1676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Of how You saved my soul </a:t>
            </a:r>
          </a:p>
        </p:txBody>
      </p:sp>
      <p:sp>
        <p:nvSpPr>
          <p:cNvPr id="585734" name="Text Box 6"/>
          <p:cNvSpPr txBox="1">
            <a:spLocks noChangeArrowheads="1"/>
          </p:cNvSpPr>
          <p:nvPr/>
        </p:nvSpPr>
        <p:spPr bwMode="auto">
          <a:xfrm>
            <a:off x="0" y="2895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could dance a thousand miles </a:t>
            </a:r>
          </a:p>
        </p:txBody>
      </p:sp>
      <p:sp>
        <p:nvSpPr>
          <p:cNvPr id="585735" name="Text Box 7"/>
          <p:cNvSpPr txBox="1">
            <a:spLocks noChangeArrowheads="1"/>
          </p:cNvSpPr>
          <p:nvPr/>
        </p:nvSpPr>
        <p:spPr bwMode="auto">
          <a:xfrm>
            <a:off x="0" y="4114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of Your great love </a:t>
            </a:r>
          </a:p>
        </p:txBody>
      </p:sp>
      <p:sp>
        <p:nvSpPr>
          <p:cNvPr id="585736" name="Text Box 8"/>
          <p:cNvSpPr txBox="1">
            <a:spLocks noChangeArrowheads="1"/>
          </p:cNvSpPr>
          <p:nvPr/>
        </p:nvSpPr>
        <p:spPr bwMode="auto">
          <a:xfrm>
            <a:off x="48768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5737" name="Text Box 9"/>
          <p:cNvSpPr txBox="1">
            <a:spLocks noChangeArrowheads="1"/>
          </p:cNvSpPr>
          <p:nvPr/>
        </p:nvSpPr>
        <p:spPr bwMode="auto">
          <a:xfrm>
            <a:off x="21336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5738" name="Text Box 10"/>
          <p:cNvSpPr txBox="1">
            <a:spLocks noChangeArrowheads="1"/>
          </p:cNvSpPr>
          <p:nvPr/>
        </p:nvSpPr>
        <p:spPr bwMode="auto">
          <a:xfrm>
            <a:off x="7010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5739" name="Text Box 11"/>
          <p:cNvSpPr txBox="1">
            <a:spLocks noChangeArrowheads="1"/>
          </p:cNvSpPr>
          <p:nvPr/>
        </p:nvSpPr>
        <p:spPr bwMode="auto">
          <a:xfrm>
            <a:off x="9906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5740" name="Text Box 12"/>
          <p:cNvSpPr txBox="1">
            <a:spLocks noChangeArrowheads="1"/>
          </p:cNvSpPr>
          <p:nvPr/>
        </p:nvSpPr>
        <p:spPr bwMode="auto">
          <a:xfrm>
            <a:off x="45720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5741" name="Text Box 13"/>
          <p:cNvSpPr txBox="1">
            <a:spLocks noChangeArrowheads="1"/>
          </p:cNvSpPr>
          <p:nvPr/>
        </p:nvSpPr>
        <p:spPr bwMode="auto">
          <a:xfrm>
            <a:off x="19050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5742" name="Text Box 14"/>
          <p:cNvSpPr txBox="1">
            <a:spLocks noChangeArrowheads="1"/>
          </p:cNvSpPr>
          <p:nvPr/>
        </p:nvSpPr>
        <p:spPr bwMode="auto">
          <a:xfrm>
            <a:off x="70866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762000" y="533400"/>
            <a:ext cx="7924800" cy="5451475"/>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My heart is bursting Lord          To tell of all you’ve done           Of how you changed my life      and wiped away the past                                      I want to shout it out!             From every roof top sing            For now I know that God is for me not against me</a:t>
            </a:r>
            <a:endParaRPr lang="en-US" sz="5400">
              <a:solidFill>
                <a:schemeClr val="bg1"/>
              </a:solidFill>
              <a:effectLst>
                <a:outerShdw blurRad="38100" dist="38100" dir="2700000" algn="tl">
                  <a:srgbClr val="000000"/>
                </a:outerShdw>
              </a:effectLst>
            </a:endParaRPr>
          </a:p>
        </p:txBody>
      </p:sp>
      <p:sp>
        <p:nvSpPr>
          <p:cNvPr id="58675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82 </a:t>
            </a:r>
            <a:r>
              <a:rPr lang="en-US" b="1">
                <a:solidFill>
                  <a:srgbClr val="FF0000"/>
                </a:solidFill>
                <a:effectLst>
                  <a:outerShdw blurRad="38100" dist="38100" dir="2700000" algn="tl">
                    <a:srgbClr val="C0C0C0"/>
                  </a:outerShdw>
                </a:effectLst>
              </a:rPr>
              <a:t>      </a:t>
            </a:r>
          </a:p>
        </p:txBody>
      </p:sp>
      <p:sp>
        <p:nvSpPr>
          <p:cNvPr id="586756" name="Text Box 4"/>
          <p:cNvSpPr txBox="1">
            <a:spLocks noChangeArrowheads="1"/>
          </p:cNvSpPr>
          <p:nvPr/>
        </p:nvSpPr>
        <p:spPr bwMode="auto">
          <a:xfrm>
            <a:off x="1524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6757" name="Text Box 5"/>
          <p:cNvSpPr txBox="1">
            <a:spLocks noChangeArrowheads="1"/>
          </p:cNvSpPr>
          <p:nvPr/>
        </p:nvSpPr>
        <p:spPr bwMode="auto">
          <a:xfrm>
            <a:off x="9906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6758" name="Text Box 6"/>
          <p:cNvSpPr txBox="1">
            <a:spLocks noChangeArrowheads="1"/>
          </p:cNvSpPr>
          <p:nvPr/>
        </p:nvSpPr>
        <p:spPr bwMode="auto">
          <a:xfrm>
            <a:off x="609600" y="198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6759" name="Text Box 7"/>
          <p:cNvSpPr txBox="1">
            <a:spLocks noChangeArrowheads="1"/>
          </p:cNvSpPr>
          <p:nvPr/>
        </p:nvSpPr>
        <p:spPr bwMode="auto">
          <a:xfrm>
            <a:off x="1219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6760" name="Text Box 8"/>
          <p:cNvSpPr txBox="1">
            <a:spLocks noChangeArrowheads="1"/>
          </p:cNvSpPr>
          <p:nvPr/>
        </p:nvSpPr>
        <p:spPr bwMode="auto">
          <a:xfrm>
            <a:off x="73914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86761" name="Text Box 9"/>
          <p:cNvSpPr txBox="1">
            <a:spLocks noChangeArrowheads="1"/>
          </p:cNvSpPr>
          <p:nvPr/>
        </p:nvSpPr>
        <p:spPr bwMode="auto">
          <a:xfrm>
            <a:off x="14478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6762" name="Text Box 10"/>
          <p:cNvSpPr txBox="1">
            <a:spLocks noChangeArrowheads="1"/>
          </p:cNvSpPr>
          <p:nvPr/>
        </p:nvSpPr>
        <p:spPr bwMode="auto">
          <a:xfrm>
            <a:off x="11430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6763" name="Text Box 11"/>
          <p:cNvSpPr txBox="1">
            <a:spLocks noChangeArrowheads="1"/>
          </p:cNvSpPr>
          <p:nvPr/>
        </p:nvSpPr>
        <p:spPr bwMode="auto">
          <a:xfrm>
            <a:off x="381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6764" name="Text Box 12"/>
          <p:cNvSpPr txBox="1">
            <a:spLocks noChangeArrowheads="1"/>
          </p:cNvSpPr>
          <p:nvPr/>
        </p:nvSpPr>
        <p:spPr bwMode="auto">
          <a:xfrm>
            <a:off x="17526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6765" name="Text Box 13"/>
          <p:cNvSpPr txBox="1">
            <a:spLocks noChangeArrowheads="1"/>
          </p:cNvSpPr>
          <p:nvPr/>
        </p:nvSpPr>
        <p:spPr bwMode="auto">
          <a:xfrm>
            <a:off x="67818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0" y="381000"/>
            <a:ext cx="9144000" cy="50355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Everybody’s singing now….</a:t>
            </a:r>
          </a:p>
          <a:p>
            <a:pPr algn="ctr">
              <a:spcBef>
                <a:spcPct val="50000"/>
              </a:spcBef>
              <a:defRPr/>
            </a:pPr>
            <a:r>
              <a:rPr lang="en-US" sz="3600">
                <a:solidFill>
                  <a:schemeClr val="bg1"/>
                </a:solidFill>
                <a:effectLst>
                  <a:outerShdw blurRad="38100" dist="38100" dir="2700000" algn="tl">
                    <a:srgbClr val="000000"/>
                  </a:outerShdw>
                </a:effectLst>
              </a:rPr>
              <a:t>Cause we’re so happy                           Everybody’s dancing now…..                        Cause we’re so happy!                                        If only we could see Your face                        See You smiling over us                              Unseen angels celebrate For joy is in this place</a:t>
            </a:r>
          </a:p>
          <a:p>
            <a:pPr algn="ctr">
              <a:spcBef>
                <a:spcPct val="50000"/>
              </a:spcBef>
              <a:defRPr/>
            </a:pPr>
            <a:endParaRPr lang="en-US" sz="3600">
              <a:solidFill>
                <a:schemeClr val="bg1"/>
              </a:solidFill>
              <a:effectLst>
                <a:outerShdw blurRad="38100" dist="38100" dir="2700000" algn="tl">
                  <a:srgbClr val="000000"/>
                </a:outerShdw>
              </a:effectLst>
            </a:endParaRPr>
          </a:p>
        </p:txBody>
      </p:sp>
      <p:sp>
        <p:nvSpPr>
          <p:cNvPr id="587779" name="Text Box 3"/>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83 </a:t>
            </a:r>
            <a:r>
              <a:rPr lang="en-US" b="1">
                <a:solidFill>
                  <a:srgbClr val="FF0000"/>
                </a:solidFill>
                <a:effectLst>
                  <a:outerShdw blurRad="38100" dist="38100" dir="2700000" algn="tl">
                    <a:srgbClr val="C0C0C0"/>
                  </a:outerShdw>
                </a:effectLst>
              </a:rPr>
              <a:t>      </a:t>
            </a:r>
          </a:p>
        </p:txBody>
      </p:sp>
      <p:sp>
        <p:nvSpPr>
          <p:cNvPr id="587780" name="Text Box 4"/>
          <p:cNvSpPr txBox="1">
            <a:spLocks noChangeArrowheads="1"/>
          </p:cNvSpPr>
          <p:nvPr/>
        </p:nvSpPr>
        <p:spPr bwMode="auto">
          <a:xfrm>
            <a:off x="129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7781" name="Text Box 5"/>
          <p:cNvSpPr txBox="1">
            <a:spLocks noChangeArrowheads="1"/>
          </p:cNvSpPr>
          <p:nvPr/>
        </p:nvSpPr>
        <p:spPr bwMode="auto">
          <a:xfrm>
            <a:off x="67818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7782" name="Text Box 6"/>
          <p:cNvSpPr txBox="1">
            <a:spLocks noChangeArrowheads="1"/>
          </p:cNvSpPr>
          <p:nvPr/>
        </p:nvSpPr>
        <p:spPr bwMode="auto">
          <a:xfrm>
            <a:off x="9144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7783" name="Text Box 7"/>
          <p:cNvSpPr txBox="1">
            <a:spLocks noChangeArrowheads="1"/>
          </p:cNvSpPr>
          <p:nvPr/>
        </p:nvSpPr>
        <p:spPr bwMode="auto">
          <a:xfrm>
            <a:off x="68580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7784" name="Text Box 8"/>
          <p:cNvSpPr txBox="1">
            <a:spLocks noChangeArrowheads="1"/>
          </p:cNvSpPr>
          <p:nvPr/>
        </p:nvSpPr>
        <p:spPr bwMode="auto">
          <a:xfrm>
            <a:off x="9906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587785" name="Text Box 9"/>
          <p:cNvSpPr txBox="1">
            <a:spLocks noChangeArrowheads="1"/>
          </p:cNvSpPr>
          <p:nvPr/>
        </p:nvSpPr>
        <p:spPr bwMode="auto">
          <a:xfrm>
            <a:off x="1371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7786" name="Text Box 10"/>
          <p:cNvSpPr txBox="1">
            <a:spLocks noChangeArrowheads="1"/>
          </p:cNvSpPr>
          <p:nvPr/>
        </p:nvSpPr>
        <p:spPr bwMode="auto">
          <a:xfrm>
            <a:off x="381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587787" name="Text Box 11"/>
          <p:cNvSpPr txBox="1">
            <a:spLocks noChangeArrowheads="1"/>
          </p:cNvSpPr>
          <p:nvPr/>
        </p:nvSpPr>
        <p:spPr bwMode="auto">
          <a:xfrm>
            <a:off x="41148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7788" name="Text Box 12"/>
          <p:cNvSpPr txBox="1">
            <a:spLocks noChangeArrowheads="1"/>
          </p:cNvSpPr>
          <p:nvPr/>
        </p:nvSpPr>
        <p:spPr bwMode="auto">
          <a:xfrm>
            <a:off x="7848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7789" name="Text Box 13"/>
          <p:cNvSpPr txBox="1">
            <a:spLocks noChangeArrowheads="1"/>
          </p:cNvSpPr>
          <p:nvPr/>
        </p:nvSpPr>
        <p:spPr bwMode="auto">
          <a:xfrm>
            <a:off x="21336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7790" name="Text Box 14"/>
          <p:cNvSpPr txBox="1">
            <a:spLocks noChangeArrowheads="1"/>
          </p:cNvSpPr>
          <p:nvPr/>
        </p:nvSpPr>
        <p:spPr bwMode="auto">
          <a:xfrm>
            <a:off x="35052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7791" name="Text Box 15"/>
          <p:cNvSpPr txBox="1">
            <a:spLocks noChangeArrowheads="1"/>
          </p:cNvSpPr>
          <p:nvPr/>
        </p:nvSpPr>
        <p:spPr bwMode="auto">
          <a:xfrm>
            <a:off x="47244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7792" name="Text Box 16"/>
          <p:cNvSpPr txBox="1">
            <a:spLocks noChangeArrowheads="1"/>
          </p:cNvSpPr>
          <p:nvPr/>
        </p:nvSpPr>
        <p:spPr bwMode="auto">
          <a:xfrm>
            <a:off x="59436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388113" name="Text Box 17"/>
          <p:cNvSpPr txBox="1">
            <a:spLocks noChangeArrowheads="1"/>
          </p:cNvSpPr>
          <p:nvPr/>
        </p:nvSpPr>
        <p:spPr bwMode="auto">
          <a:xfrm>
            <a:off x="1447800" y="5029200"/>
            <a:ext cx="6096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could sing of Your love</a:t>
            </a:r>
          </a:p>
        </p:txBody>
      </p:sp>
      <p:sp>
        <p:nvSpPr>
          <p:cNvPr id="388114" name="Text Box 18"/>
          <p:cNvSpPr txBox="1">
            <a:spLocks noChangeArrowheads="1"/>
          </p:cNvSpPr>
          <p:nvPr/>
        </p:nvSpPr>
        <p:spPr bwMode="auto">
          <a:xfrm>
            <a:off x="1295400" y="5943600"/>
            <a:ext cx="6096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Forever</a:t>
            </a:r>
          </a:p>
        </p:txBody>
      </p:sp>
      <p:sp>
        <p:nvSpPr>
          <p:cNvPr id="587795" name="Text Box 19"/>
          <p:cNvSpPr txBox="1">
            <a:spLocks noChangeArrowheads="1"/>
          </p:cNvSpPr>
          <p:nvPr/>
        </p:nvSpPr>
        <p:spPr bwMode="auto">
          <a:xfrm>
            <a:off x="28956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7796" name="Text Box 20"/>
          <p:cNvSpPr txBox="1">
            <a:spLocks noChangeArrowheads="1"/>
          </p:cNvSpPr>
          <p:nvPr/>
        </p:nvSpPr>
        <p:spPr bwMode="auto">
          <a:xfrm>
            <a:off x="38100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7797" name="Text Box 21"/>
          <p:cNvSpPr txBox="1">
            <a:spLocks noChangeArrowheads="1"/>
          </p:cNvSpPr>
          <p:nvPr/>
        </p:nvSpPr>
        <p:spPr bwMode="auto">
          <a:xfrm>
            <a:off x="47244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7798" name="Text Box 22"/>
          <p:cNvSpPr txBox="1">
            <a:spLocks noChangeArrowheads="1"/>
          </p:cNvSpPr>
          <p:nvPr/>
        </p:nvSpPr>
        <p:spPr bwMode="auto">
          <a:xfrm>
            <a:off x="56388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ext Box 2"/>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Jesus gave me something to shout about</a:t>
            </a:r>
            <a:endParaRPr lang="en-US" sz="6600">
              <a:solidFill>
                <a:schemeClr val="bg1"/>
              </a:solidFill>
              <a:effectLst>
                <a:outerShdw blurRad="38100" dist="38100" dir="2700000" algn="tl">
                  <a:srgbClr val="000000"/>
                </a:outerShdw>
              </a:effectLst>
            </a:endParaRPr>
          </a:p>
        </p:txBody>
      </p:sp>
      <p:sp>
        <p:nvSpPr>
          <p:cNvPr id="588803" name="Text Box 3"/>
          <p:cNvSpPr txBox="1">
            <a:spLocks noChangeArrowheads="1"/>
          </p:cNvSpPr>
          <p:nvPr/>
        </p:nvSpPr>
        <p:spPr bwMode="auto">
          <a:xfrm>
            <a:off x="609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8804" name="Text Box 4"/>
          <p:cNvSpPr txBox="1">
            <a:spLocks noChangeArrowheads="1"/>
          </p:cNvSpPr>
          <p:nvPr/>
        </p:nvSpPr>
        <p:spPr bwMode="auto">
          <a:xfrm>
            <a:off x="4267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8805" name="Text Box 5"/>
          <p:cNvSpPr txBox="1">
            <a:spLocks noChangeArrowheads="1"/>
          </p:cNvSpPr>
          <p:nvPr/>
        </p:nvSpPr>
        <p:spPr bwMode="auto">
          <a:xfrm>
            <a:off x="33528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8806" name="Text Box 6"/>
          <p:cNvSpPr txBox="1">
            <a:spLocks noChangeArrowheads="1"/>
          </p:cNvSpPr>
          <p:nvPr/>
        </p:nvSpPr>
        <p:spPr bwMode="auto">
          <a:xfrm>
            <a:off x="7696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88807" name="Text Box 7"/>
          <p:cNvSpPr txBox="1">
            <a:spLocks noChangeArrowheads="1"/>
          </p:cNvSpPr>
          <p:nvPr/>
        </p:nvSpPr>
        <p:spPr bwMode="auto">
          <a:xfrm>
            <a:off x="60198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588808" name="Text Box 8"/>
          <p:cNvSpPr txBox="1">
            <a:spLocks noChangeArrowheads="1"/>
          </p:cNvSpPr>
          <p:nvPr/>
        </p:nvSpPr>
        <p:spPr bwMode="auto">
          <a:xfrm>
            <a:off x="2667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8809" name="Text Box 9"/>
          <p:cNvSpPr txBox="1">
            <a:spLocks noChangeArrowheads="1"/>
          </p:cNvSpPr>
          <p:nvPr/>
        </p:nvSpPr>
        <p:spPr bwMode="auto">
          <a:xfrm>
            <a:off x="5791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588810" name="Text Box 10"/>
          <p:cNvSpPr txBox="1">
            <a:spLocks noChangeArrowheads="1"/>
          </p:cNvSpPr>
          <p:nvPr/>
        </p:nvSpPr>
        <p:spPr bwMode="auto">
          <a:xfrm>
            <a:off x="70104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88811" name="Text Box 11"/>
          <p:cNvSpPr txBox="1">
            <a:spLocks noChangeArrowheads="1"/>
          </p:cNvSpPr>
          <p:nvPr/>
        </p:nvSpPr>
        <p:spPr bwMode="auto">
          <a:xfrm>
            <a:off x="0" y="1676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When He washed me, cleansed me </a:t>
            </a:r>
            <a:endParaRPr lang="en-US" sz="6600">
              <a:solidFill>
                <a:schemeClr val="bg1"/>
              </a:solidFill>
              <a:effectLst>
                <a:outerShdw blurRad="38100" dist="38100" dir="2700000" algn="tl">
                  <a:srgbClr val="000000"/>
                </a:outerShdw>
              </a:effectLst>
            </a:endParaRPr>
          </a:p>
        </p:txBody>
      </p:sp>
      <p:sp>
        <p:nvSpPr>
          <p:cNvPr id="588812" name="Text Box 12"/>
          <p:cNvSpPr txBox="1">
            <a:spLocks noChangeArrowheads="1"/>
          </p:cNvSpPr>
          <p:nvPr/>
        </p:nvSpPr>
        <p:spPr bwMode="auto">
          <a:xfrm>
            <a:off x="0" y="2819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Turned me inside out</a:t>
            </a:r>
            <a:endParaRPr lang="en-US" sz="6600">
              <a:solidFill>
                <a:schemeClr val="bg1"/>
              </a:solidFill>
              <a:effectLst>
                <a:outerShdw blurRad="38100" dist="38100" dir="2700000" algn="tl">
                  <a:srgbClr val="000000"/>
                </a:outerShdw>
              </a:effectLst>
            </a:endParaRPr>
          </a:p>
        </p:txBody>
      </p:sp>
      <p:sp>
        <p:nvSpPr>
          <p:cNvPr id="588813" name="Text Box 13"/>
          <p:cNvSpPr txBox="1">
            <a:spLocks noChangeArrowheads="1"/>
          </p:cNvSpPr>
          <p:nvPr/>
        </p:nvSpPr>
        <p:spPr bwMode="auto">
          <a:xfrm>
            <a:off x="0" y="3810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Now there’s joy down in my soul</a:t>
            </a:r>
            <a:endParaRPr lang="en-US" sz="6600">
              <a:solidFill>
                <a:schemeClr val="bg1"/>
              </a:solidFill>
              <a:effectLst>
                <a:outerShdw blurRad="38100" dist="38100" dir="2700000" algn="tl">
                  <a:srgbClr val="000000"/>
                </a:outerShdw>
              </a:effectLst>
            </a:endParaRPr>
          </a:p>
        </p:txBody>
      </p:sp>
      <p:sp>
        <p:nvSpPr>
          <p:cNvPr id="588814" name="Text Box 14"/>
          <p:cNvSpPr txBox="1">
            <a:spLocks noChangeArrowheads="1"/>
          </p:cNvSpPr>
          <p:nvPr/>
        </p:nvSpPr>
        <p:spPr bwMode="auto">
          <a:xfrm>
            <a:off x="0" y="480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Since His blood has made me whole</a:t>
            </a:r>
            <a:endParaRPr lang="en-US" sz="6600">
              <a:solidFill>
                <a:schemeClr val="bg1"/>
              </a:solidFill>
              <a:effectLst>
                <a:outerShdw blurRad="38100" dist="38100" dir="2700000" algn="tl">
                  <a:srgbClr val="000000"/>
                </a:outerShdw>
              </a:effectLst>
            </a:endParaRPr>
          </a:p>
        </p:txBody>
      </p:sp>
      <p:sp>
        <p:nvSpPr>
          <p:cNvPr id="588815" name="Text Box 15"/>
          <p:cNvSpPr txBox="1">
            <a:spLocks noChangeArrowheads="1"/>
          </p:cNvSpPr>
          <p:nvPr/>
        </p:nvSpPr>
        <p:spPr bwMode="auto">
          <a:xfrm>
            <a:off x="0" y="5867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Jesus gave me something to shout about</a:t>
            </a:r>
            <a:endParaRPr lang="en-US" sz="6600">
              <a:solidFill>
                <a:schemeClr val="bg1"/>
              </a:solidFill>
              <a:effectLst>
                <a:outerShdw blurRad="38100" dist="38100" dir="2700000" algn="tl">
                  <a:srgbClr val="000000"/>
                </a:outerShdw>
              </a:effectLst>
            </a:endParaRPr>
          </a:p>
        </p:txBody>
      </p:sp>
      <p:sp>
        <p:nvSpPr>
          <p:cNvPr id="588816" name="Text Box 16"/>
          <p:cNvSpPr txBox="1">
            <a:spLocks noChangeArrowheads="1"/>
          </p:cNvSpPr>
          <p:nvPr/>
        </p:nvSpPr>
        <p:spPr bwMode="auto">
          <a:xfrm>
            <a:off x="35814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588817" name="Text Box 17"/>
          <p:cNvSpPr txBox="1">
            <a:spLocks noChangeArrowheads="1"/>
          </p:cNvSpPr>
          <p:nvPr/>
        </p:nvSpPr>
        <p:spPr bwMode="auto">
          <a:xfrm>
            <a:off x="70866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8818" name="Text Box 18"/>
          <p:cNvSpPr txBox="1">
            <a:spLocks noChangeArrowheads="1"/>
          </p:cNvSpPr>
          <p:nvPr/>
        </p:nvSpPr>
        <p:spPr bwMode="auto">
          <a:xfrm>
            <a:off x="30480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588819" name="Text Box 19"/>
          <p:cNvSpPr txBox="1">
            <a:spLocks noChangeArrowheads="1"/>
          </p:cNvSpPr>
          <p:nvPr/>
        </p:nvSpPr>
        <p:spPr bwMode="auto">
          <a:xfrm>
            <a:off x="70866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588820" name="Text Box 20"/>
          <p:cNvSpPr txBox="1">
            <a:spLocks noChangeArrowheads="1"/>
          </p:cNvSpPr>
          <p:nvPr/>
        </p:nvSpPr>
        <p:spPr bwMode="auto">
          <a:xfrm>
            <a:off x="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p>
        </p:txBody>
      </p:sp>
      <p:sp>
        <p:nvSpPr>
          <p:cNvPr id="588821" name="Text Box 21"/>
          <p:cNvSpPr txBox="1">
            <a:spLocks noChangeArrowheads="1"/>
          </p:cNvSpPr>
          <p:nvPr/>
        </p:nvSpPr>
        <p:spPr bwMode="auto">
          <a:xfrm>
            <a:off x="762000" y="5486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Gm/D</a:t>
            </a:r>
          </a:p>
        </p:txBody>
      </p:sp>
      <p:sp>
        <p:nvSpPr>
          <p:cNvPr id="588822" name="Text Box 22"/>
          <p:cNvSpPr txBox="1">
            <a:spLocks noChangeArrowheads="1"/>
          </p:cNvSpPr>
          <p:nvPr/>
        </p:nvSpPr>
        <p:spPr bwMode="auto">
          <a:xfrm>
            <a:off x="18288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588823" name="Text Box 23"/>
          <p:cNvSpPr txBox="1">
            <a:spLocks noChangeArrowheads="1"/>
          </p:cNvSpPr>
          <p:nvPr/>
        </p:nvSpPr>
        <p:spPr bwMode="auto">
          <a:xfrm>
            <a:off x="25908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Dbaug</a:t>
            </a:r>
          </a:p>
        </p:txBody>
      </p:sp>
      <p:sp>
        <p:nvSpPr>
          <p:cNvPr id="588824" name="Text Box 24"/>
          <p:cNvSpPr txBox="1">
            <a:spLocks noChangeArrowheads="1"/>
          </p:cNvSpPr>
          <p:nvPr/>
        </p:nvSpPr>
        <p:spPr bwMode="auto">
          <a:xfrm>
            <a:off x="35052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588825" name="Text Box 25"/>
          <p:cNvSpPr txBox="1">
            <a:spLocks noChangeArrowheads="1"/>
          </p:cNvSpPr>
          <p:nvPr/>
        </p:nvSpPr>
        <p:spPr bwMode="auto">
          <a:xfrm>
            <a:off x="42672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588826" name="Text Box 26"/>
          <p:cNvSpPr txBox="1">
            <a:spLocks noChangeArrowheads="1"/>
          </p:cNvSpPr>
          <p:nvPr/>
        </p:nvSpPr>
        <p:spPr bwMode="auto">
          <a:xfrm>
            <a:off x="64008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88827" name="Text Box 27"/>
          <p:cNvSpPr txBox="1">
            <a:spLocks noChangeArrowheads="1"/>
          </p:cNvSpPr>
          <p:nvPr/>
        </p:nvSpPr>
        <p:spPr bwMode="auto">
          <a:xfrm>
            <a:off x="76962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0" y="457200"/>
            <a:ext cx="8839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It’s just like Fire Shut up in my bones</a:t>
            </a:r>
            <a:endParaRPr lang="en-US" sz="4400">
              <a:solidFill>
                <a:schemeClr val="bg1"/>
              </a:solidFill>
              <a:effectLst>
                <a:outerShdw blurRad="38100" dist="38100" dir="2700000" algn="tl">
                  <a:srgbClr val="000000"/>
                </a:outerShdw>
              </a:effectLst>
            </a:endParaRPr>
          </a:p>
        </p:txBody>
      </p:sp>
      <p:sp>
        <p:nvSpPr>
          <p:cNvPr id="591875" name="Text Box 3"/>
          <p:cNvSpPr txBox="1">
            <a:spLocks noChangeArrowheads="1"/>
          </p:cNvSpPr>
          <p:nvPr/>
        </p:nvSpPr>
        <p:spPr bwMode="auto">
          <a:xfrm>
            <a:off x="7615238" y="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      </a:t>
            </a:r>
          </a:p>
        </p:txBody>
      </p:sp>
      <p:sp>
        <p:nvSpPr>
          <p:cNvPr id="591876" name="Text Box 4"/>
          <p:cNvSpPr txBox="1">
            <a:spLocks noChangeArrowheads="1"/>
          </p:cNvSpPr>
          <p:nvPr/>
        </p:nvSpPr>
        <p:spPr bwMode="auto">
          <a:xfrm>
            <a:off x="1828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591877" name="Text Box 5"/>
          <p:cNvSpPr txBox="1">
            <a:spLocks noChangeArrowheads="1"/>
          </p:cNvSpPr>
          <p:nvPr/>
        </p:nvSpPr>
        <p:spPr bwMode="auto">
          <a:xfrm>
            <a:off x="40386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591878" name="Text Box 6"/>
          <p:cNvSpPr txBox="1">
            <a:spLocks noChangeArrowheads="1"/>
          </p:cNvSpPr>
          <p:nvPr/>
        </p:nvSpPr>
        <p:spPr bwMode="auto">
          <a:xfrm>
            <a:off x="79248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591879" name="Text Box 7"/>
          <p:cNvSpPr txBox="1">
            <a:spLocks noChangeArrowheads="1"/>
          </p:cNvSpPr>
          <p:nvPr/>
        </p:nvSpPr>
        <p:spPr bwMode="auto">
          <a:xfrm>
            <a:off x="67056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591880" name="Text Box 8"/>
          <p:cNvSpPr txBox="1">
            <a:spLocks noChangeArrowheads="1"/>
          </p:cNvSpPr>
          <p:nvPr/>
        </p:nvSpPr>
        <p:spPr bwMode="auto">
          <a:xfrm>
            <a:off x="54102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a:t>
            </a:r>
            <a:endParaRPr lang="en-US" sz="5400">
              <a:solidFill>
                <a:schemeClr val="bg1"/>
              </a:solidFill>
              <a:effectLst>
                <a:outerShdw blurRad="38100" dist="38100" dir="2700000" algn="tl">
                  <a:srgbClr val="C0C0C0"/>
                </a:outerShdw>
              </a:effectLst>
            </a:endParaRPr>
          </a:p>
        </p:txBody>
      </p:sp>
      <p:sp>
        <p:nvSpPr>
          <p:cNvPr id="591881" name="Text Box 9"/>
          <p:cNvSpPr txBox="1">
            <a:spLocks noChangeArrowheads="1"/>
          </p:cNvSpPr>
          <p:nvPr/>
        </p:nvSpPr>
        <p:spPr bwMode="auto">
          <a:xfrm>
            <a:off x="28194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591882" name="Text Box 10"/>
          <p:cNvSpPr txBox="1">
            <a:spLocks noChangeArrowheads="1"/>
          </p:cNvSpPr>
          <p:nvPr/>
        </p:nvSpPr>
        <p:spPr bwMode="auto">
          <a:xfrm>
            <a:off x="23622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591883" name="Text Box 11"/>
          <p:cNvSpPr txBox="1">
            <a:spLocks noChangeArrowheads="1"/>
          </p:cNvSpPr>
          <p:nvPr/>
        </p:nvSpPr>
        <p:spPr bwMode="auto">
          <a:xfrm>
            <a:off x="4800600" y="3581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Cm/Eb</a:t>
            </a:r>
            <a:endParaRPr lang="en-US" sz="5400">
              <a:solidFill>
                <a:schemeClr val="bg1"/>
              </a:solidFill>
              <a:effectLst>
                <a:outerShdw blurRad="38100" dist="38100" dir="2700000" algn="tl">
                  <a:srgbClr val="C0C0C0"/>
                </a:outerShdw>
              </a:effectLst>
            </a:endParaRPr>
          </a:p>
        </p:txBody>
      </p:sp>
      <p:sp>
        <p:nvSpPr>
          <p:cNvPr id="591884" name="Text Box 12"/>
          <p:cNvSpPr txBox="1">
            <a:spLocks noChangeArrowheads="1"/>
          </p:cNvSpPr>
          <p:nvPr/>
        </p:nvSpPr>
        <p:spPr bwMode="auto">
          <a:xfrm>
            <a:off x="4572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591885" name="Text Box 13"/>
          <p:cNvSpPr txBox="1">
            <a:spLocks noChangeArrowheads="1"/>
          </p:cNvSpPr>
          <p:nvPr/>
        </p:nvSpPr>
        <p:spPr bwMode="auto">
          <a:xfrm>
            <a:off x="4495800" y="472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591886" name="Text Box 14"/>
          <p:cNvSpPr txBox="1">
            <a:spLocks noChangeArrowheads="1"/>
          </p:cNvSpPr>
          <p:nvPr/>
        </p:nvSpPr>
        <p:spPr bwMode="auto">
          <a:xfrm>
            <a:off x="7162800" y="472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591887" name="Text Box 15"/>
          <p:cNvSpPr txBox="1">
            <a:spLocks noChangeArrowheads="1"/>
          </p:cNvSpPr>
          <p:nvPr/>
        </p:nvSpPr>
        <p:spPr bwMode="auto">
          <a:xfrm>
            <a:off x="0" y="1524000"/>
            <a:ext cx="8839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It’s just like Fire Shut up in my bones</a:t>
            </a:r>
            <a:endParaRPr lang="en-US" sz="4400">
              <a:solidFill>
                <a:schemeClr val="bg1"/>
              </a:solidFill>
              <a:effectLst>
                <a:outerShdw blurRad="38100" dist="38100" dir="2700000" algn="tl">
                  <a:srgbClr val="000000"/>
                </a:outerShdw>
              </a:effectLst>
            </a:endParaRPr>
          </a:p>
        </p:txBody>
      </p:sp>
      <p:sp>
        <p:nvSpPr>
          <p:cNvPr id="591888" name="Text Box 16"/>
          <p:cNvSpPr txBox="1">
            <a:spLocks noChangeArrowheads="1"/>
          </p:cNvSpPr>
          <p:nvPr/>
        </p:nvSpPr>
        <p:spPr bwMode="auto">
          <a:xfrm>
            <a:off x="304800" y="2895600"/>
            <a:ext cx="8839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Holy Ghost and Fire,</a:t>
            </a:r>
            <a:endParaRPr lang="en-US" sz="4400">
              <a:solidFill>
                <a:schemeClr val="bg1"/>
              </a:solidFill>
              <a:effectLst>
                <a:outerShdw blurRad="38100" dist="38100" dir="2700000" algn="tl">
                  <a:srgbClr val="000000"/>
                </a:outerShdw>
              </a:effectLst>
            </a:endParaRPr>
          </a:p>
        </p:txBody>
      </p:sp>
      <p:sp>
        <p:nvSpPr>
          <p:cNvPr id="591889" name="Text Box 17"/>
          <p:cNvSpPr txBox="1">
            <a:spLocks noChangeArrowheads="1"/>
          </p:cNvSpPr>
          <p:nvPr/>
        </p:nvSpPr>
        <p:spPr bwMode="auto">
          <a:xfrm>
            <a:off x="304800" y="4038600"/>
            <a:ext cx="8839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Is my hearts Desire,</a:t>
            </a:r>
            <a:endParaRPr lang="en-US" sz="4400">
              <a:solidFill>
                <a:schemeClr val="bg1"/>
              </a:solidFill>
              <a:effectLst>
                <a:outerShdw blurRad="38100" dist="38100" dir="2700000" algn="tl">
                  <a:srgbClr val="000000"/>
                </a:outerShdw>
              </a:effectLst>
            </a:endParaRPr>
          </a:p>
        </p:txBody>
      </p:sp>
      <p:sp>
        <p:nvSpPr>
          <p:cNvPr id="591890" name="Text Box 18"/>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Fire is Shut up in my Bones</a:t>
            </a:r>
            <a:endParaRPr lang="en-US" sz="4400">
              <a:solidFill>
                <a:schemeClr val="bg1"/>
              </a:solidFill>
              <a:effectLst>
                <a:outerShdw blurRad="38100" dist="38100" dir="2700000" algn="tl">
                  <a:srgbClr val="000000"/>
                </a:outerShdw>
              </a:effectLst>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Victory is mine, victory is mine</a:t>
            </a:r>
            <a:endParaRPr lang="en-US" sz="3600">
              <a:solidFill>
                <a:schemeClr val="bg1"/>
              </a:solidFill>
              <a:effectLst>
                <a:outerShdw blurRad="38100" dist="38100" dir="2700000" algn="tl">
                  <a:srgbClr val="000000"/>
                </a:outerShdw>
              </a:effectLst>
            </a:endParaRPr>
          </a:p>
        </p:txBody>
      </p:sp>
      <p:sp>
        <p:nvSpPr>
          <p:cNvPr id="589827"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Victory always is mine</a:t>
            </a:r>
            <a:endParaRPr lang="en-US" sz="3600">
              <a:solidFill>
                <a:schemeClr val="bg1"/>
              </a:solidFill>
              <a:effectLst>
                <a:outerShdw blurRad="38100" dist="38100" dir="2700000" algn="tl">
                  <a:srgbClr val="000000"/>
                </a:outerShdw>
              </a:effectLst>
            </a:endParaRPr>
          </a:p>
        </p:txBody>
      </p:sp>
      <p:sp>
        <p:nvSpPr>
          <p:cNvPr id="589828" name="Text Box 4"/>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For I abide in You, and Your words abide in me</a:t>
            </a:r>
            <a:endParaRPr lang="en-US" sz="3600">
              <a:solidFill>
                <a:schemeClr val="bg1"/>
              </a:solidFill>
              <a:effectLst>
                <a:outerShdw blurRad="38100" dist="38100" dir="2700000" algn="tl">
                  <a:srgbClr val="000000"/>
                </a:outerShdw>
              </a:effectLst>
            </a:endParaRPr>
          </a:p>
        </p:txBody>
      </p:sp>
      <p:sp>
        <p:nvSpPr>
          <p:cNvPr id="589829" name="Text Box 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Victory always is mine</a:t>
            </a:r>
            <a:endParaRPr lang="en-US" sz="3600">
              <a:solidFill>
                <a:schemeClr val="bg1"/>
              </a:solidFill>
              <a:effectLst>
                <a:outerShdw blurRad="38100" dist="38100" dir="2700000" algn="tl">
                  <a:srgbClr val="000000"/>
                </a:outerShdw>
              </a:effectLst>
            </a:endParaRPr>
          </a:p>
        </p:txBody>
      </p:sp>
      <p:sp>
        <p:nvSpPr>
          <p:cNvPr id="589830" name="Text Box 6"/>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31" name="Text Box 7"/>
          <p:cNvSpPr txBox="1">
            <a:spLocks noChangeArrowheads="1"/>
          </p:cNvSpPr>
          <p:nvPr/>
        </p:nvSpPr>
        <p:spPr bwMode="auto">
          <a:xfrm>
            <a:off x="2895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589832" name="Text Box 8"/>
          <p:cNvSpPr txBox="1">
            <a:spLocks noChangeArrowheads="1"/>
          </p:cNvSpPr>
          <p:nvPr/>
        </p:nvSpPr>
        <p:spPr bwMode="auto">
          <a:xfrm>
            <a:off x="3810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33" name="Text Box 9"/>
          <p:cNvSpPr txBox="1">
            <a:spLocks noChangeArrowheads="1"/>
          </p:cNvSpPr>
          <p:nvPr/>
        </p:nvSpPr>
        <p:spPr bwMode="auto">
          <a:xfrm>
            <a:off x="4648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34" name="Text Box 10"/>
          <p:cNvSpPr txBox="1">
            <a:spLocks noChangeArrowheads="1"/>
          </p:cNvSpPr>
          <p:nvPr/>
        </p:nvSpPr>
        <p:spPr bwMode="auto">
          <a:xfrm>
            <a:off x="5410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589835" name="Text Box 11"/>
          <p:cNvSpPr txBox="1">
            <a:spLocks noChangeArrowheads="1"/>
          </p:cNvSpPr>
          <p:nvPr/>
        </p:nvSpPr>
        <p:spPr bwMode="auto">
          <a:xfrm>
            <a:off x="6400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36" name="Text Box 12"/>
          <p:cNvSpPr txBox="1">
            <a:spLocks noChangeArrowheads="1"/>
          </p:cNvSpPr>
          <p:nvPr/>
        </p:nvSpPr>
        <p:spPr bwMode="auto">
          <a:xfrm>
            <a:off x="28194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37" name="Text Box 13"/>
          <p:cNvSpPr txBox="1">
            <a:spLocks noChangeArrowheads="1"/>
          </p:cNvSpPr>
          <p:nvPr/>
        </p:nvSpPr>
        <p:spPr bwMode="auto">
          <a:xfrm>
            <a:off x="55626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589838" name="Text Box 14"/>
          <p:cNvSpPr txBox="1">
            <a:spLocks noChangeArrowheads="1"/>
          </p:cNvSpPr>
          <p:nvPr/>
        </p:nvSpPr>
        <p:spPr bwMode="auto">
          <a:xfrm>
            <a:off x="14478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589839" name="Text Box 15"/>
          <p:cNvSpPr txBox="1">
            <a:spLocks noChangeArrowheads="1"/>
          </p:cNvSpPr>
          <p:nvPr/>
        </p:nvSpPr>
        <p:spPr bwMode="auto">
          <a:xfrm>
            <a:off x="27432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589840" name="Text Box 16"/>
          <p:cNvSpPr txBox="1">
            <a:spLocks noChangeArrowheads="1"/>
          </p:cNvSpPr>
          <p:nvPr/>
        </p:nvSpPr>
        <p:spPr bwMode="auto">
          <a:xfrm>
            <a:off x="5181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41" name="Text Box 17"/>
          <p:cNvSpPr txBox="1">
            <a:spLocks noChangeArrowheads="1"/>
          </p:cNvSpPr>
          <p:nvPr/>
        </p:nvSpPr>
        <p:spPr bwMode="auto">
          <a:xfrm>
            <a:off x="6324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589842" name="Text Box 18"/>
          <p:cNvSpPr txBox="1">
            <a:spLocks noChangeArrowheads="1"/>
          </p:cNvSpPr>
          <p:nvPr/>
        </p:nvSpPr>
        <p:spPr bwMode="auto">
          <a:xfrm>
            <a:off x="7467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589843" name="Text Box 19"/>
          <p:cNvSpPr txBox="1">
            <a:spLocks noChangeArrowheads="1"/>
          </p:cNvSpPr>
          <p:nvPr/>
        </p:nvSpPr>
        <p:spPr bwMode="auto">
          <a:xfrm>
            <a:off x="28956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589844" name="Text Box 20"/>
          <p:cNvSpPr txBox="1">
            <a:spLocks noChangeArrowheads="1"/>
          </p:cNvSpPr>
          <p:nvPr/>
        </p:nvSpPr>
        <p:spPr bwMode="auto">
          <a:xfrm>
            <a:off x="36576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589845" name="Text Box 21"/>
          <p:cNvSpPr txBox="1">
            <a:spLocks noChangeArrowheads="1"/>
          </p:cNvSpPr>
          <p:nvPr/>
        </p:nvSpPr>
        <p:spPr bwMode="auto">
          <a:xfrm>
            <a:off x="46482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589846" name="Text Box 22"/>
          <p:cNvSpPr txBox="1">
            <a:spLocks noChangeArrowheads="1"/>
          </p:cNvSpPr>
          <p:nvPr/>
        </p:nvSpPr>
        <p:spPr bwMode="auto">
          <a:xfrm>
            <a:off x="5105400" y="3581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589847" name="Text Box 23"/>
          <p:cNvSpPr txBox="1">
            <a:spLocks noChangeArrowheads="1"/>
          </p:cNvSpPr>
          <p:nvPr/>
        </p:nvSpPr>
        <p:spPr bwMode="auto">
          <a:xfrm>
            <a:off x="57912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304800" y="381000"/>
            <a:ext cx="9448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I’ve got the Holy Ghost down in my heart just like the Bible says</a:t>
            </a:r>
            <a:endParaRPr lang="en-US" sz="3600">
              <a:solidFill>
                <a:schemeClr val="bg1"/>
              </a:solidFill>
              <a:effectLst>
                <a:outerShdw blurRad="38100" dist="38100" dir="2700000" algn="tl">
                  <a:srgbClr val="000000"/>
                </a:outerShdw>
              </a:effectLst>
            </a:endParaRPr>
          </a:p>
        </p:txBody>
      </p:sp>
      <p:sp>
        <p:nvSpPr>
          <p:cNvPr id="593923" name="Text Box 3"/>
          <p:cNvSpPr txBox="1">
            <a:spLocks noChangeArrowheads="1"/>
          </p:cNvSpPr>
          <p:nvPr/>
        </p:nvSpPr>
        <p:spPr bwMode="auto">
          <a:xfrm>
            <a:off x="0" y="1066800"/>
            <a:ext cx="96012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I’ve got the Holy Ghost down in my heart just like the Bible says</a:t>
            </a:r>
            <a:endParaRPr lang="en-US" sz="3600">
              <a:solidFill>
                <a:schemeClr val="bg1"/>
              </a:solidFill>
              <a:effectLst>
                <a:outerShdw blurRad="38100" dist="38100" dir="2700000" algn="tl">
                  <a:srgbClr val="000000"/>
                </a:outerShdw>
              </a:effectLst>
            </a:endParaRPr>
          </a:p>
        </p:txBody>
      </p:sp>
      <p:sp>
        <p:nvSpPr>
          <p:cNvPr id="593924" name="Text Box 4"/>
          <p:cNvSpPr txBox="1">
            <a:spLocks noChangeArrowheads="1"/>
          </p:cNvSpPr>
          <p:nvPr/>
        </p:nvSpPr>
        <p:spPr bwMode="auto">
          <a:xfrm>
            <a:off x="-381000" y="1828800"/>
            <a:ext cx="9525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I’ve got the Holy Ghost down in my heart just like the Bible says</a:t>
            </a:r>
            <a:endParaRPr lang="en-US" sz="3600">
              <a:solidFill>
                <a:schemeClr val="bg1"/>
              </a:solidFill>
              <a:effectLst>
                <a:outerShdw blurRad="38100" dist="38100" dir="2700000" algn="tl">
                  <a:srgbClr val="000000"/>
                </a:outerShdw>
              </a:effectLst>
            </a:endParaRPr>
          </a:p>
        </p:txBody>
      </p:sp>
      <p:sp>
        <p:nvSpPr>
          <p:cNvPr id="593925" name="Text Box 5"/>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I’ve been to the river and I’ve been baptized</a:t>
            </a:r>
          </a:p>
        </p:txBody>
      </p:sp>
      <p:sp>
        <p:nvSpPr>
          <p:cNvPr id="593926" name="Text Box 6"/>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My soul got happy and I feel alright</a:t>
            </a:r>
          </a:p>
        </p:txBody>
      </p:sp>
      <p:sp>
        <p:nvSpPr>
          <p:cNvPr id="593927" name="Text Box 7"/>
          <p:cNvSpPr txBox="1">
            <a:spLocks noChangeArrowheads="1"/>
          </p:cNvSpPr>
          <p:nvPr/>
        </p:nvSpPr>
        <p:spPr bwMode="auto">
          <a:xfrm>
            <a:off x="0" y="426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my hand on that gospel plow</a:t>
            </a:r>
          </a:p>
        </p:txBody>
      </p:sp>
      <p:sp>
        <p:nvSpPr>
          <p:cNvPr id="593928" name="Text Box 8"/>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wouldn’t take nothing for my journey now</a:t>
            </a:r>
          </a:p>
        </p:txBody>
      </p:sp>
      <p:sp>
        <p:nvSpPr>
          <p:cNvPr id="593929" name="Text Box 9"/>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like the Bible ...says</a:t>
            </a:r>
          </a:p>
        </p:txBody>
      </p:sp>
      <p:sp>
        <p:nvSpPr>
          <p:cNvPr id="593930" name="Text Box 10"/>
          <p:cNvSpPr txBox="1">
            <a:spLocks noChangeArrowheads="1"/>
          </p:cNvSpPr>
          <p:nvPr/>
        </p:nvSpPr>
        <p:spPr bwMode="auto">
          <a:xfrm>
            <a:off x="457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31" name="Text Box 11"/>
          <p:cNvSpPr txBox="1">
            <a:spLocks noChangeArrowheads="1"/>
          </p:cNvSpPr>
          <p:nvPr/>
        </p:nvSpPr>
        <p:spPr bwMode="auto">
          <a:xfrm>
            <a:off x="2209800" y="76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3932" name="Text Box 12"/>
          <p:cNvSpPr txBox="1">
            <a:spLocks noChangeArrowheads="1"/>
          </p:cNvSpPr>
          <p:nvPr/>
        </p:nvSpPr>
        <p:spPr bwMode="auto">
          <a:xfrm>
            <a:off x="12192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33" name="Text Box 13"/>
          <p:cNvSpPr txBox="1">
            <a:spLocks noChangeArrowheads="1"/>
          </p:cNvSpPr>
          <p:nvPr/>
        </p:nvSpPr>
        <p:spPr bwMode="auto">
          <a:xfrm>
            <a:off x="56388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34" name="Text Box 14"/>
          <p:cNvSpPr txBox="1">
            <a:spLocks noChangeArrowheads="1"/>
          </p:cNvSpPr>
          <p:nvPr/>
        </p:nvSpPr>
        <p:spPr bwMode="auto">
          <a:xfrm>
            <a:off x="7315200" y="14478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Dm     </a:t>
            </a:r>
          </a:p>
        </p:txBody>
      </p:sp>
      <p:sp>
        <p:nvSpPr>
          <p:cNvPr id="593935" name="Text Box 15"/>
          <p:cNvSpPr txBox="1">
            <a:spLocks noChangeArrowheads="1"/>
          </p:cNvSpPr>
          <p:nvPr/>
        </p:nvSpPr>
        <p:spPr bwMode="auto">
          <a:xfrm>
            <a:off x="1905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3936" name="Text Box 16"/>
          <p:cNvSpPr txBox="1">
            <a:spLocks noChangeArrowheads="1"/>
          </p:cNvSpPr>
          <p:nvPr/>
        </p:nvSpPr>
        <p:spPr bwMode="auto">
          <a:xfrm>
            <a:off x="6477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37" name="Text Box 17"/>
          <p:cNvSpPr txBox="1">
            <a:spLocks noChangeArrowheads="1"/>
          </p:cNvSpPr>
          <p:nvPr/>
        </p:nvSpPr>
        <p:spPr bwMode="auto">
          <a:xfrm>
            <a:off x="19812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3938" name="Text Box 18"/>
          <p:cNvSpPr txBox="1">
            <a:spLocks noChangeArrowheads="1"/>
          </p:cNvSpPr>
          <p:nvPr/>
        </p:nvSpPr>
        <p:spPr bwMode="auto">
          <a:xfrm>
            <a:off x="67818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39" name="Text Box 19"/>
          <p:cNvSpPr txBox="1">
            <a:spLocks noChangeArrowheads="1"/>
          </p:cNvSpPr>
          <p:nvPr/>
        </p:nvSpPr>
        <p:spPr bwMode="auto">
          <a:xfrm>
            <a:off x="19812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3940" name="Text Box 20"/>
          <p:cNvSpPr txBox="1">
            <a:spLocks noChangeArrowheads="1"/>
          </p:cNvSpPr>
          <p:nvPr/>
        </p:nvSpPr>
        <p:spPr bwMode="auto">
          <a:xfrm>
            <a:off x="67818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41" name="Text Box 21"/>
          <p:cNvSpPr txBox="1">
            <a:spLocks noChangeArrowheads="1"/>
          </p:cNvSpPr>
          <p:nvPr/>
        </p:nvSpPr>
        <p:spPr bwMode="auto">
          <a:xfrm>
            <a:off x="9144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593942" name="Text Box 22"/>
          <p:cNvSpPr txBox="1">
            <a:spLocks noChangeArrowheads="1"/>
          </p:cNvSpPr>
          <p:nvPr/>
        </p:nvSpPr>
        <p:spPr bwMode="auto">
          <a:xfrm>
            <a:off x="22860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3943" name="Text Box 23"/>
          <p:cNvSpPr txBox="1">
            <a:spLocks noChangeArrowheads="1"/>
          </p:cNvSpPr>
          <p:nvPr/>
        </p:nvSpPr>
        <p:spPr bwMode="auto">
          <a:xfrm>
            <a:off x="47244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3944" name="Text Box 24"/>
          <p:cNvSpPr txBox="1">
            <a:spLocks noChangeArrowheads="1"/>
          </p:cNvSpPr>
          <p:nvPr/>
        </p:nvSpPr>
        <p:spPr bwMode="auto">
          <a:xfrm>
            <a:off x="63246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Yesterday and forevermore</a:t>
            </a:r>
          </a:p>
        </p:txBody>
      </p:sp>
      <p:sp>
        <p:nvSpPr>
          <p:cNvPr id="592899" name="Text Box 3"/>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Everyday He’s just the same</a:t>
            </a:r>
          </a:p>
        </p:txBody>
      </p:sp>
      <p:sp>
        <p:nvSpPr>
          <p:cNvPr id="592900" name="Text Box 4"/>
          <p:cNvSpPr txBox="1">
            <a:spLocks noChangeArrowheads="1"/>
          </p:cNvSpPr>
          <p:nvPr/>
        </p:nvSpPr>
        <p:spPr bwMode="auto">
          <a:xfrm>
            <a:off x="0" y="106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is His name, Jesus is His name</a:t>
            </a:r>
          </a:p>
        </p:txBody>
      </p:sp>
      <p:sp>
        <p:nvSpPr>
          <p:cNvPr id="592901" name="Text Box 5"/>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Jesus is His name</a:t>
            </a:r>
          </a:p>
        </p:txBody>
      </p:sp>
      <p:sp>
        <p:nvSpPr>
          <p:cNvPr id="592902" name="Text Box 6"/>
          <p:cNvSpPr txBox="1">
            <a:spLocks noChangeArrowheads="1"/>
          </p:cNvSpPr>
          <p:nvPr/>
        </p:nvSpPr>
        <p:spPr bwMode="auto">
          <a:xfrm>
            <a:off x="1295400" y="60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2903" name="Text Box 7"/>
          <p:cNvSpPr txBox="1">
            <a:spLocks noChangeArrowheads="1"/>
          </p:cNvSpPr>
          <p:nvPr/>
        </p:nvSpPr>
        <p:spPr bwMode="auto">
          <a:xfrm>
            <a:off x="61722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2904" name="Text Box 8"/>
          <p:cNvSpPr txBox="1">
            <a:spLocks noChangeArrowheads="1"/>
          </p:cNvSpPr>
          <p:nvPr/>
        </p:nvSpPr>
        <p:spPr bwMode="auto">
          <a:xfrm>
            <a:off x="22860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2905" name="Text Box 9"/>
          <p:cNvSpPr txBox="1">
            <a:spLocks noChangeArrowheads="1"/>
          </p:cNvSpPr>
          <p:nvPr/>
        </p:nvSpPr>
        <p:spPr bwMode="auto">
          <a:xfrm>
            <a:off x="23622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2906" name="Text Box 10"/>
          <p:cNvSpPr txBox="1">
            <a:spLocks noChangeArrowheads="1"/>
          </p:cNvSpPr>
          <p:nvPr/>
        </p:nvSpPr>
        <p:spPr bwMode="auto">
          <a:xfrm>
            <a:off x="4876800" y="28956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  Dm7  </a:t>
            </a:r>
          </a:p>
        </p:txBody>
      </p:sp>
      <p:sp>
        <p:nvSpPr>
          <p:cNvPr id="592907" name="Text Box 11"/>
          <p:cNvSpPr txBox="1">
            <a:spLocks noChangeArrowheads="1"/>
          </p:cNvSpPr>
          <p:nvPr/>
        </p:nvSpPr>
        <p:spPr bwMode="auto">
          <a:xfrm>
            <a:off x="32766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     </a:t>
            </a:r>
          </a:p>
        </p:txBody>
      </p:sp>
      <p:sp>
        <p:nvSpPr>
          <p:cNvPr id="592908" name="Text Box 12"/>
          <p:cNvSpPr txBox="1">
            <a:spLocks noChangeArrowheads="1"/>
          </p:cNvSpPr>
          <p:nvPr/>
        </p:nvSpPr>
        <p:spPr bwMode="auto">
          <a:xfrm>
            <a:off x="42672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592909" name="Text Box 13"/>
          <p:cNvSpPr txBox="1">
            <a:spLocks noChangeArrowheads="1"/>
          </p:cNvSpPr>
          <p:nvPr/>
        </p:nvSpPr>
        <p:spPr bwMode="auto">
          <a:xfrm>
            <a:off x="5486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9" name="Text Box 5"/>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day that the Lord has made</a:t>
            </a:r>
          </a:p>
        </p:txBody>
      </p:sp>
      <p:sp>
        <p:nvSpPr>
          <p:cNvPr id="594950" name="Text Box 6"/>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rejoice and be glad in it</a:t>
            </a:r>
          </a:p>
        </p:txBody>
      </p:sp>
      <p:sp>
        <p:nvSpPr>
          <p:cNvPr id="594951" name="Text Box 7"/>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Enter His gates with thanksgiving</a:t>
            </a:r>
          </a:p>
        </p:txBody>
      </p:sp>
      <p:sp>
        <p:nvSpPr>
          <p:cNvPr id="594952" name="Text Box 8"/>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Enter His courts with praise</a:t>
            </a:r>
          </a:p>
        </p:txBody>
      </p:sp>
      <p:sp>
        <p:nvSpPr>
          <p:cNvPr id="594953" name="Text Box 9"/>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us rejoice and be glad in it</a:t>
            </a:r>
          </a:p>
        </p:txBody>
      </p:sp>
      <p:sp>
        <p:nvSpPr>
          <p:cNvPr id="594954" name="Text Box 10"/>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day, the day that the Lord has made</a:t>
            </a:r>
          </a:p>
        </p:txBody>
      </p:sp>
      <p:sp>
        <p:nvSpPr>
          <p:cNvPr id="594955" name="Text Box 11"/>
          <p:cNvSpPr txBox="1">
            <a:spLocks noChangeArrowheads="1"/>
          </p:cNvSpPr>
          <p:nvPr/>
        </p:nvSpPr>
        <p:spPr bwMode="auto">
          <a:xfrm>
            <a:off x="1066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4956" name="Text Box 12"/>
          <p:cNvSpPr txBox="1">
            <a:spLocks noChangeArrowheads="1"/>
          </p:cNvSpPr>
          <p:nvPr/>
        </p:nvSpPr>
        <p:spPr bwMode="auto">
          <a:xfrm>
            <a:off x="5029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594957" name="Text Box 13"/>
          <p:cNvSpPr txBox="1">
            <a:spLocks noChangeArrowheads="1"/>
          </p:cNvSpPr>
          <p:nvPr/>
        </p:nvSpPr>
        <p:spPr bwMode="auto">
          <a:xfrm>
            <a:off x="6096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594958" name="Text Box 14"/>
          <p:cNvSpPr txBox="1">
            <a:spLocks noChangeArrowheads="1"/>
          </p:cNvSpPr>
          <p:nvPr/>
        </p:nvSpPr>
        <p:spPr bwMode="auto">
          <a:xfrm>
            <a:off x="7162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594959" name="Text Box 15"/>
          <p:cNvSpPr txBox="1">
            <a:spLocks noChangeArrowheads="1"/>
          </p:cNvSpPr>
          <p:nvPr/>
        </p:nvSpPr>
        <p:spPr bwMode="auto">
          <a:xfrm>
            <a:off x="14478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4960" name="Text Box 16"/>
          <p:cNvSpPr txBox="1">
            <a:spLocks noChangeArrowheads="1"/>
          </p:cNvSpPr>
          <p:nvPr/>
        </p:nvSpPr>
        <p:spPr bwMode="auto">
          <a:xfrm>
            <a:off x="31242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594961" name="Text Box 17"/>
          <p:cNvSpPr txBox="1">
            <a:spLocks noChangeArrowheads="1"/>
          </p:cNvSpPr>
          <p:nvPr/>
        </p:nvSpPr>
        <p:spPr bwMode="auto">
          <a:xfrm>
            <a:off x="54102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r>
              <a:rPr lang="en-US">
                <a:solidFill>
                  <a:srgbClr val="FF0000"/>
                </a:solidFill>
                <a:effectLst>
                  <a:outerShdw blurRad="38100" dist="38100" dir="2700000" algn="tl">
                    <a:srgbClr val="C0C0C0"/>
                  </a:outerShdw>
                </a:effectLst>
              </a:rPr>
              <a:t>   </a:t>
            </a:r>
          </a:p>
        </p:txBody>
      </p:sp>
      <p:sp>
        <p:nvSpPr>
          <p:cNvPr id="594962" name="Text Box 18"/>
          <p:cNvSpPr txBox="1">
            <a:spLocks noChangeArrowheads="1"/>
          </p:cNvSpPr>
          <p:nvPr/>
        </p:nvSpPr>
        <p:spPr bwMode="auto">
          <a:xfrm>
            <a:off x="64008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F     </a:t>
            </a:r>
          </a:p>
        </p:txBody>
      </p:sp>
      <p:sp>
        <p:nvSpPr>
          <p:cNvPr id="594963" name="Text Box 19"/>
          <p:cNvSpPr txBox="1">
            <a:spLocks noChangeArrowheads="1"/>
          </p:cNvSpPr>
          <p:nvPr/>
        </p:nvSpPr>
        <p:spPr bwMode="auto">
          <a:xfrm>
            <a:off x="13716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4965" name="Text Box 21"/>
          <p:cNvSpPr txBox="1">
            <a:spLocks noChangeArrowheads="1"/>
          </p:cNvSpPr>
          <p:nvPr/>
        </p:nvSpPr>
        <p:spPr bwMode="auto">
          <a:xfrm>
            <a:off x="54102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594966" name="Text Box 22"/>
          <p:cNvSpPr txBox="1">
            <a:spLocks noChangeArrowheads="1"/>
          </p:cNvSpPr>
          <p:nvPr/>
        </p:nvSpPr>
        <p:spPr bwMode="auto">
          <a:xfrm>
            <a:off x="7162800" y="21336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Dm7</a:t>
            </a:r>
          </a:p>
        </p:txBody>
      </p:sp>
      <p:sp>
        <p:nvSpPr>
          <p:cNvPr id="594967" name="Text Box 23"/>
          <p:cNvSpPr txBox="1">
            <a:spLocks noChangeArrowheads="1"/>
          </p:cNvSpPr>
          <p:nvPr/>
        </p:nvSpPr>
        <p:spPr bwMode="auto">
          <a:xfrm>
            <a:off x="11430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594968" name="Text Box 24"/>
          <p:cNvSpPr txBox="1">
            <a:spLocks noChangeArrowheads="1"/>
          </p:cNvSpPr>
          <p:nvPr/>
        </p:nvSpPr>
        <p:spPr bwMode="auto">
          <a:xfrm>
            <a:off x="38862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594969" name="Text Box 25"/>
          <p:cNvSpPr txBox="1">
            <a:spLocks noChangeArrowheads="1"/>
          </p:cNvSpPr>
          <p:nvPr/>
        </p:nvSpPr>
        <p:spPr bwMode="auto">
          <a:xfrm>
            <a:off x="5943600" y="3048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Gm7 F/A     </a:t>
            </a:r>
          </a:p>
        </p:txBody>
      </p:sp>
      <p:sp>
        <p:nvSpPr>
          <p:cNvPr id="594970" name="Text Box 26"/>
          <p:cNvSpPr txBox="1">
            <a:spLocks noChangeArrowheads="1"/>
          </p:cNvSpPr>
          <p:nvPr/>
        </p:nvSpPr>
        <p:spPr bwMode="auto">
          <a:xfrm>
            <a:off x="13716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4971" name="Text Box 27"/>
          <p:cNvSpPr txBox="1">
            <a:spLocks noChangeArrowheads="1"/>
          </p:cNvSpPr>
          <p:nvPr/>
        </p:nvSpPr>
        <p:spPr bwMode="auto">
          <a:xfrm>
            <a:off x="5410200" y="38100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 Am/C# Dm    </a:t>
            </a:r>
          </a:p>
        </p:txBody>
      </p:sp>
      <p:sp>
        <p:nvSpPr>
          <p:cNvPr id="594972" name="Text Box 28"/>
          <p:cNvSpPr txBox="1">
            <a:spLocks noChangeArrowheads="1"/>
          </p:cNvSpPr>
          <p:nvPr/>
        </p:nvSpPr>
        <p:spPr bwMode="auto">
          <a:xfrm>
            <a:off x="2286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594973" name="Text Box 29"/>
          <p:cNvSpPr txBox="1">
            <a:spLocks noChangeArrowheads="1"/>
          </p:cNvSpPr>
          <p:nvPr/>
        </p:nvSpPr>
        <p:spPr bwMode="auto">
          <a:xfrm>
            <a:off x="36576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594974" name="Text Box 30"/>
          <p:cNvSpPr txBox="1">
            <a:spLocks noChangeArrowheads="1"/>
          </p:cNvSpPr>
          <p:nvPr/>
        </p:nvSpPr>
        <p:spPr bwMode="auto">
          <a:xfrm>
            <a:off x="78486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304800" y="10668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About the visions and the dreams </a:t>
            </a:r>
          </a:p>
        </p:txBody>
      </p:sp>
      <p:sp>
        <p:nvSpPr>
          <p:cNvPr id="145411" name="Text Box 3"/>
          <p:cNvSpPr txBox="1">
            <a:spLocks noChangeArrowheads="1"/>
          </p:cNvSpPr>
          <p:nvPr/>
        </p:nvSpPr>
        <p:spPr bwMode="auto">
          <a:xfrm>
            <a:off x="685800" y="19050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That the Holy Spirit will be poured out </a:t>
            </a:r>
          </a:p>
        </p:txBody>
      </p:sp>
      <p:sp>
        <p:nvSpPr>
          <p:cNvPr id="145412" name="Text Box 4"/>
          <p:cNvSpPr txBox="1">
            <a:spLocks noChangeArrowheads="1"/>
          </p:cNvSpPr>
          <p:nvPr/>
        </p:nvSpPr>
        <p:spPr bwMode="auto">
          <a:xfrm>
            <a:off x="381000" y="27432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And His power will be seen </a:t>
            </a:r>
          </a:p>
        </p:txBody>
      </p:sp>
      <p:sp>
        <p:nvSpPr>
          <p:cNvPr id="145413" name="Text Box 5"/>
          <p:cNvSpPr txBox="1">
            <a:spLocks noChangeArrowheads="1"/>
          </p:cNvSpPr>
          <p:nvPr/>
        </p:nvSpPr>
        <p:spPr bwMode="auto">
          <a:xfrm>
            <a:off x="381000" y="35814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Well the time is now the place is here </a:t>
            </a:r>
          </a:p>
        </p:txBody>
      </p:sp>
      <p:sp>
        <p:nvSpPr>
          <p:cNvPr id="145414" name="Text Box 6"/>
          <p:cNvSpPr txBox="1">
            <a:spLocks noChangeArrowheads="1"/>
          </p:cNvSpPr>
          <p:nvPr/>
        </p:nvSpPr>
        <p:spPr bwMode="auto">
          <a:xfrm>
            <a:off x="304800" y="44958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And Your people have come in faith </a:t>
            </a:r>
          </a:p>
        </p:txBody>
      </p:sp>
      <p:sp>
        <p:nvSpPr>
          <p:cNvPr id="145415" name="Text Box 7"/>
          <p:cNvSpPr txBox="1">
            <a:spLocks noChangeArrowheads="1"/>
          </p:cNvSpPr>
          <p:nvPr/>
        </p:nvSpPr>
        <p:spPr bwMode="auto">
          <a:xfrm>
            <a:off x="0" y="54102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There’s a mighty sound and a touch of fire</a:t>
            </a:r>
          </a:p>
        </p:txBody>
      </p:sp>
      <p:sp>
        <p:nvSpPr>
          <p:cNvPr id="145416" name="Text Box 8"/>
          <p:cNvSpPr txBox="1">
            <a:spLocks noChangeArrowheads="1"/>
          </p:cNvSpPr>
          <p:nvPr/>
        </p:nvSpPr>
        <p:spPr bwMode="auto">
          <a:xfrm>
            <a:off x="228600" y="62484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When we’re gathered in one place </a:t>
            </a:r>
          </a:p>
        </p:txBody>
      </p:sp>
      <p:sp>
        <p:nvSpPr>
          <p:cNvPr id="145417" name="Text Box 9"/>
          <p:cNvSpPr txBox="1">
            <a:spLocks noChangeArrowheads="1"/>
          </p:cNvSpPr>
          <p:nvPr/>
        </p:nvSpPr>
        <p:spPr bwMode="auto">
          <a:xfrm>
            <a:off x="457200" y="304800"/>
            <a:ext cx="8458200" cy="609600"/>
          </a:xfrm>
          <a:prstGeom prst="rect">
            <a:avLst/>
          </a:prstGeom>
          <a:noFill/>
          <a:ln w="9525">
            <a:noFill/>
            <a:miter lim="800000"/>
            <a:headEnd/>
            <a:tailEnd/>
          </a:ln>
          <a:effectLst/>
        </p:spPr>
        <p:txBody>
          <a:bodyPr>
            <a:spAutoFit/>
          </a:bodyPr>
          <a:lstStyle/>
          <a:p>
            <a:pPr algn="ctr">
              <a:spcBef>
                <a:spcPct val="50000"/>
              </a:spcBef>
              <a:defRPr/>
            </a:pPr>
            <a:r>
              <a:rPr lang="en-US" sz="3400" b="1">
                <a:solidFill>
                  <a:srgbClr val="FFFFFF"/>
                </a:solidFill>
                <a:effectLst>
                  <a:outerShdw blurRad="38100" dist="38100" dir="2700000" algn="tl">
                    <a:srgbClr val="000000"/>
                  </a:outerShdw>
                </a:effectLst>
              </a:rPr>
              <a:t>I believe the promise </a:t>
            </a:r>
          </a:p>
        </p:txBody>
      </p:sp>
      <p:sp>
        <p:nvSpPr>
          <p:cNvPr id="145418" name="Text Box 10"/>
          <p:cNvSpPr txBox="1">
            <a:spLocks noChangeArrowheads="1"/>
          </p:cNvSpPr>
          <p:nvPr/>
        </p:nvSpPr>
        <p:spPr bwMode="auto">
          <a:xfrm>
            <a:off x="22860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5419" name="Text Box 11"/>
          <p:cNvSpPr txBox="1">
            <a:spLocks noChangeArrowheads="1"/>
          </p:cNvSpPr>
          <p:nvPr/>
        </p:nvSpPr>
        <p:spPr bwMode="auto">
          <a:xfrm>
            <a:off x="66294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r>
              <a:rPr lang="en-US" b="1">
                <a:solidFill>
                  <a:srgbClr val="FF0000"/>
                </a:solidFill>
                <a:effectLst>
                  <a:outerShdw blurRad="38100" dist="38100" dir="2700000" algn="tl">
                    <a:srgbClr val="C0C0C0"/>
                  </a:outerShdw>
                </a:effectLst>
              </a:rPr>
              <a:t>      </a:t>
            </a:r>
          </a:p>
        </p:txBody>
      </p:sp>
      <p:sp>
        <p:nvSpPr>
          <p:cNvPr id="145420" name="Text Box 12"/>
          <p:cNvSpPr txBox="1">
            <a:spLocks noChangeArrowheads="1"/>
          </p:cNvSpPr>
          <p:nvPr/>
        </p:nvSpPr>
        <p:spPr bwMode="auto">
          <a:xfrm>
            <a:off x="2438400" y="7620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45421" name="Text Box 13"/>
          <p:cNvSpPr txBox="1">
            <a:spLocks noChangeArrowheads="1"/>
          </p:cNvSpPr>
          <p:nvPr/>
        </p:nvSpPr>
        <p:spPr bwMode="auto">
          <a:xfrm>
            <a:off x="7391400" y="685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45422" name="Text Box 14"/>
          <p:cNvSpPr txBox="1">
            <a:spLocks noChangeArrowheads="1"/>
          </p:cNvSpPr>
          <p:nvPr/>
        </p:nvSpPr>
        <p:spPr bwMode="auto">
          <a:xfrm>
            <a:off x="8077200" y="685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r>
              <a:rPr lang="en-US" b="1">
                <a:solidFill>
                  <a:srgbClr val="FF0000"/>
                </a:solidFill>
                <a:effectLst>
                  <a:outerShdw blurRad="38100" dist="38100" dir="2700000" algn="tl">
                    <a:srgbClr val="C0C0C0"/>
                  </a:outerShdw>
                </a:effectLst>
              </a:rPr>
              <a:t>      </a:t>
            </a:r>
          </a:p>
        </p:txBody>
      </p:sp>
      <p:sp>
        <p:nvSpPr>
          <p:cNvPr id="145423" name="Text Box 15"/>
          <p:cNvSpPr txBox="1">
            <a:spLocks noChangeArrowheads="1"/>
          </p:cNvSpPr>
          <p:nvPr/>
        </p:nvSpPr>
        <p:spPr bwMode="auto">
          <a:xfrm>
            <a:off x="2819400" y="1524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5424" name="Text Box 16"/>
          <p:cNvSpPr txBox="1">
            <a:spLocks noChangeArrowheads="1"/>
          </p:cNvSpPr>
          <p:nvPr/>
        </p:nvSpPr>
        <p:spPr bwMode="auto">
          <a:xfrm>
            <a:off x="8077200" y="1524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r>
              <a:rPr lang="en-US" b="1">
                <a:solidFill>
                  <a:srgbClr val="FF0000"/>
                </a:solidFill>
                <a:effectLst>
                  <a:outerShdw blurRad="38100" dist="38100" dir="2700000" algn="tl">
                    <a:srgbClr val="C0C0C0"/>
                  </a:outerShdw>
                </a:effectLst>
              </a:rPr>
              <a:t>      </a:t>
            </a:r>
          </a:p>
        </p:txBody>
      </p:sp>
      <p:sp>
        <p:nvSpPr>
          <p:cNvPr id="145425" name="Text Box 17"/>
          <p:cNvSpPr txBox="1">
            <a:spLocks noChangeArrowheads="1"/>
          </p:cNvSpPr>
          <p:nvPr/>
        </p:nvSpPr>
        <p:spPr bwMode="auto">
          <a:xfrm>
            <a:off x="3505200" y="2362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45426" name="Text Box 18"/>
          <p:cNvSpPr txBox="1">
            <a:spLocks noChangeArrowheads="1"/>
          </p:cNvSpPr>
          <p:nvPr/>
        </p:nvSpPr>
        <p:spPr bwMode="auto">
          <a:xfrm>
            <a:off x="6934200" y="2438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r>
              <a:rPr lang="en-US" b="1">
                <a:solidFill>
                  <a:srgbClr val="FF0000"/>
                </a:solidFill>
                <a:effectLst>
                  <a:outerShdw blurRad="38100" dist="38100" dir="2700000" algn="tl">
                    <a:srgbClr val="C0C0C0"/>
                  </a:outerShdw>
                </a:effectLst>
              </a:rPr>
              <a:t>      </a:t>
            </a:r>
          </a:p>
        </p:txBody>
      </p:sp>
      <p:sp>
        <p:nvSpPr>
          <p:cNvPr id="145427" name="Text Box 19"/>
          <p:cNvSpPr txBox="1">
            <a:spLocks noChangeArrowheads="1"/>
          </p:cNvSpPr>
          <p:nvPr/>
        </p:nvSpPr>
        <p:spPr bwMode="auto">
          <a:xfrm>
            <a:off x="2971800" y="3200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45428" name="Text Box 20"/>
          <p:cNvSpPr txBox="1">
            <a:spLocks noChangeArrowheads="1"/>
          </p:cNvSpPr>
          <p:nvPr/>
        </p:nvSpPr>
        <p:spPr bwMode="auto">
          <a:xfrm>
            <a:off x="3124200" y="41148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Ebm/Bb</a:t>
            </a:r>
            <a:r>
              <a:rPr lang="en-US" b="1">
                <a:solidFill>
                  <a:srgbClr val="FF0000"/>
                </a:solidFill>
                <a:effectLst>
                  <a:outerShdw blurRad="38100" dist="38100" dir="2700000" algn="tl">
                    <a:srgbClr val="C0C0C0"/>
                  </a:outerShdw>
                </a:effectLst>
              </a:rPr>
              <a:t>      </a:t>
            </a:r>
          </a:p>
        </p:txBody>
      </p:sp>
      <p:sp>
        <p:nvSpPr>
          <p:cNvPr id="145429" name="Text Box 21"/>
          <p:cNvSpPr txBox="1">
            <a:spLocks noChangeArrowheads="1"/>
          </p:cNvSpPr>
          <p:nvPr/>
        </p:nvSpPr>
        <p:spPr bwMode="auto">
          <a:xfrm>
            <a:off x="6781800" y="4114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45430" name="Text Box 22"/>
          <p:cNvSpPr txBox="1">
            <a:spLocks noChangeArrowheads="1"/>
          </p:cNvSpPr>
          <p:nvPr/>
        </p:nvSpPr>
        <p:spPr bwMode="auto">
          <a:xfrm>
            <a:off x="1676400" y="5105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r>
              <a:rPr lang="en-US" b="1">
                <a:solidFill>
                  <a:srgbClr val="FF0000"/>
                </a:solidFill>
                <a:effectLst>
                  <a:outerShdw blurRad="38100" dist="38100" dir="2700000" algn="tl">
                    <a:srgbClr val="C0C0C0"/>
                  </a:outerShdw>
                </a:effectLst>
              </a:rPr>
              <a:t>      </a:t>
            </a:r>
          </a:p>
        </p:txBody>
      </p:sp>
      <p:sp>
        <p:nvSpPr>
          <p:cNvPr id="145431" name="Text Box 23"/>
          <p:cNvSpPr txBox="1">
            <a:spLocks noChangeArrowheads="1"/>
          </p:cNvSpPr>
          <p:nvPr/>
        </p:nvSpPr>
        <p:spPr bwMode="auto">
          <a:xfrm>
            <a:off x="25908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45432" name="Text Box 24"/>
          <p:cNvSpPr txBox="1">
            <a:spLocks noChangeArrowheads="1"/>
          </p:cNvSpPr>
          <p:nvPr/>
        </p:nvSpPr>
        <p:spPr bwMode="auto">
          <a:xfrm>
            <a:off x="6096000" y="5029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5433" name="Text Box 25"/>
          <p:cNvSpPr txBox="1">
            <a:spLocks noChangeArrowheads="1"/>
          </p:cNvSpPr>
          <p:nvPr/>
        </p:nvSpPr>
        <p:spPr bwMode="auto">
          <a:xfrm>
            <a:off x="3200400" y="5943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ext Box 2"/>
          <p:cNvSpPr txBox="1">
            <a:spLocks noChangeArrowheads="1"/>
          </p:cNvSpPr>
          <p:nvPr/>
        </p:nvSpPr>
        <p:spPr bwMode="auto">
          <a:xfrm>
            <a:off x="0" y="0"/>
            <a:ext cx="9144000" cy="50260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Enter His gates                       with thanksgiving.                Enter courts with praise.            Let rejoice and be glad in it.  This is the day,                        the day that the Lord has made.</a:t>
            </a:r>
          </a:p>
        </p:txBody>
      </p:sp>
      <p:sp>
        <p:nvSpPr>
          <p:cNvPr id="595971" name="Text Box 3"/>
          <p:cNvSpPr txBox="1">
            <a:spLocks noChangeArrowheads="1"/>
          </p:cNvSpPr>
          <p:nvPr/>
        </p:nvSpPr>
        <p:spPr bwMode="auto">
          <a:xfrm>
            <a:off x="2971800" y="5943600"/>
            <a:ext cx="3352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Cords on previous Slide</a:t>
            </a:r>
            <a:endParaRPr lang="en-US" sz="5400">
              <a:solidFill>
                <a:schemeClr val="bg1"/>
              </a:solidFill>
              <a:effectLst>
                <a:outerShdw blurRad="38100" dist="38100" dir="2700000" algn="tl">
                  <a:srgbClr val="C0C0C0"/>
                </a:outerShdw>
              </a:effectLst>
            </a:endParaRPr>
          </a:p>
        </p:txBody>
      </p:sp>
      <p:sp>
        <p:nvSpPr>
          <p:cNvPr id="595972" name="Text Box 4"/>
          <p:cNvSpPr txBox="1">
            <a:spLocks noChangeArrowheads="1"/>
          </p:cNvSpPr>
          <p:nvPr/>
        </p:nvSpPr>
        <p:spPr bwMode="auto">
          <a:xfrm>
            <a:off x="7543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66FF"/>
                </a:solidFill>
                <a:effectLst>
                  <a:outerShdw blurRad="38100" dist="38100" dir="2700000" algn="tl">
                    <a:srgbClr val="C0C0C0"/>
                  </a:outerShdw>
                </a:effectLst>
              </a:rPr>
              <a:t>220</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will come into your presence Lord</a:t>
            </a:r>
          </a:p>
        </p:txBody>
      </p:sp>
      <p:sp>
        <p:nvSpPr>
          <p:cNvPr id="396291" name="Text Box 3"/>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With a sacrifice of praise</a:t>
            </a:r>
          </a:p>
        </p:txBody>
      </p:sp>
      <p:sp>
        <p:nvSpPr>
          <p:cNvPr id="396292" name="Text Box 4"/>
          <p:cNvSpPr txBox="1">
            <a:spLocks noChangeArrowheads="1"/>
          </p:cNvSpPr>
          <p:nvPr/>
        </p:nvSpPr>
        <p:spPr bwMode="auto">
          <a:xfrm>
            <a:off x="0" y="182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With a song I will exalt you Lord</a:t>
            </a:r>
          </a:p>
        </p:txBody>
      </p:sp>
      <p:sp>
        <p:nvSpPr>
          <p:cNvPr id="396293" name="Text Box 5"/>
          <p:cNvSpPr txBox="1">
            <a:spLocks noChangeArrowheads="1"/>
          </p:cNvSpPr>
          <p:nvPr/>
        </p:nvSpPr>
        <p:spPr bwMode="auto">
          <a:xfrm>
            <a:off x="0" y="2590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Blessed be Your holy name</a:t>
            </a:r>
          </a:p>
        </p:txBody>
      </p:sp>
      <p:sp>
        <p:nvSpPr>
          <p:cNvPr id="396294" name="Text Box 6"/>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will give You all the glory</a:t>
            </a:r>
          </a:p>
        </p:txBody>
      </p:sp>
      <p:sp>
        <p:nvSpPr>
          <p:cNvPr id="396295" name="Text Box 7"/>
          <p:cNvSpPr txBox="1">
            <a:spLocks noChangeArrowheads="1"/>
          </p:cNvSpPr>
          <p:nvPr/>
        </p:nvSpPr>
        <p:spPr bwMode="auto">
          <a:xfrm>
            <a:off x="0" y="4267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You delivered me from shame</a:t>
            </a:r>
          </a:p>
        </p:txBody>
      </p:sp>
      <p:sp>
        <p:nvSpPr>
          <p:cNvPr id="396296" name="Text Box 8"/>
          <p:cNvSpPr txBox="1">
            <a:spLocks noChangeArrowheads="1"/>
          </p:cNvSpPr>
          <p:nvPr/>
        </p:nvSpPr>
        <p:spPr bwMode="auto">
          <a:xfrm>
            <a:off x="0" y="5029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I’m created in Your righteousness</a:t>
            </a:r>
          </a:p>
        </p:txBody>
      </p:sp>
      <p:sp>
        <p:nvSpPr>
          <p:cNvPr id="396297" name="Text Box 9"/>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Blessed be Your holy name</a:t>
            </a:r>
          </a:p>
        </p:txBody>
      </p:sp>
      <p:sp>
        <p:nvSpPr>
          <p:cNvPr id="597002" name="Text Box 10"/>
          <p:cNvSpPr txBox="1">
            <a:spLocks noChangeArrowheads="1"/>
          </p:cNvSpPr>
          <p:nvPr/>
        </p:nvSpPr>
        <p:spPr bwMode="auto">
          <a:xfrm>
            <a:off x="1219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7003" name="Text Box 11"/>
          <p:cNvSpPr txBox="1">
            <a:spLocks noChangeArrowheads="1"/>
          </p:cNvSpPr>
          <p:nvPr/>
        </p:nvSpPr>
        <p:spPr bwMode="auto">
          <a:xfrm>
            <a:off x="4800600" y="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    C</a:t>
            </a:r>
          </a:p>
        </p:txBody>
      </p:sp>
      <p:sp>
        <p:nvSpPr>
          <p:cNvPr id="597004" name="Text Box 12"/>
          <p:cNvSpPr txBox="1">
            <a:spLocks noChangeArrowheads="1"/>
          </p:cNvSpPr>
          <p:nvPr/>
        </p:nvSpPr>
        <p:spPr bwMode="auto">
          <a:xfrm>
            <a:off x="7772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597005" name="Text Box 13"/>
          <p:cNvSpPr txBox="1">
            <a:spLocks noChangeArrowheads="1"/>
          </p:cNvSpPr>
          <p:nvPr/>
        </p:nvSpPr>
        <p:spPr bwMode="auto">
          <a:xfrm>
            <a:off x="2057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7006" name="Text Box 14"/>
          <p:cNvSpPr txBox="1">
            <a:spLocks noChangeArrowheads="1"/>
          </p:cNvSpPr>
          <p:nvPr/>
        </p:nvSpPr>
        <p:spPr bwMode="auto">
          <a:xfrm>
            <a:off x="5410200" y="838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    C</a:t>
            </a:r>
          </a:p>
        </p:txBody>
      </p:sp>
      <p:sp>
        <p:nvSpPr>
          <p:cNvPr id="597007" name="Text Box 15"/>
          <p:cNvSpPr txBox="1">
            <a:spLocks noChangeArrowheads="1"/>
          </p:cNvSpPr>
          <p:nvPr/>
        </p:nvSpPr>
        <p:spPr bwMode="auto">
          <a:xfrm>
            <a:off x="13716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Bbm9</a:t>
            </a:r>
          </a:p>
        </p:txBody>
      </p:sp>
      <p:sp>
        <p:nvSpPr>
          <p:cNvPr id="597008" name="Text Box 16"/>
          <p:cNvSpPr txBox="1">
            <a:spLocks noChangeArrowheads="1"/>
          </p:cNvSpPr>
          <p:nvPr/>
        </p:nvSpPr>
        <p:spPr bwMode="auto">
          <a:xfrm>
            <a:off x="4648200" y="16002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Dbmaj7/Eb   Eb Eb/F</a:t>
            </a:r>
          </a:p>
        </p:txBody>
      </p:sp>
      <p:sp>
        <p:nvSpPr>
          <p:cNvPr id="597009" name="Text Box 17"/>
          <p:cNvSpPr txBox="1">
            <a:spLocks noChangeArrowheads="1"/>
          </p:cNvSpPr>
          <p:nvPr/>
        </p:nvSpPr>
        <p:spPr bwMode="auto">
          <a:xfrm>
            <a:off x="22098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Bbm9</a:t>
            </a:r>
          </a:p>
        </p:txBody>
      </p:sp>
      <p:sp>
        <p:nvSpPr>
          <p:cNvPr id="597010" name="Text Box 18"/>
          <p:cNvSpPr txBox="1">
            <a:spLocks noChangeArrowheads="1"/>
          </p:cNvSpPr>
          <p:nvPr/>
        </p:nvSpPr>
        <p:spPr bwMode="auto">
          <a:xfrm>
            <a:off x="5791200" y="2286000"/>
            <a:ext cx="3352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 C7 D7#9 Ab9</a:t>
            </a:r>
          </a:p>
        </p:txBody>
      </p:sp>
      <p:sp>
        <p:nvSpPr>
          <p:cNvPr id="597011" name="Text Box 19"/>
          <p:cNvSpPr txBox="1">
            <a:spLocks noChangeArrowheads="1"/>
          </p:cNvSpPr>
          <p:nvPr/>
        </p:nvSpPr>
        <p:spPr bwMode="auto">
          <a:xfrm>
            <a:off x="16002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7012" name="Text Box 20"/>
          <p:cNvSpPr txBox="1">
            <a:spLocks noChangeArrowheads="1"/>
          </p:cNvSpPr>
          <p:nvPr/>
        </p:nvSpPr>
        <p:spPr bwMode="auto">
          <a:xfrm>
            <a:off x="5181600" y="3124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    C</a:t>
            </a:r>
          </a:p>
        </p:txBody>
      </p:sp>
      <p:sp>
        <p:nvSpPr>
          <p:cNvPr id="597013" name="Text Box 21"/>
          <p:cNvSpPr txBox="1">
            <a:spLocks noChangeArrowheads="1"/>
          </p:cNvSpPr>
          <p:nvPr/>
        </p:nvSpPr>
        <p:spPr bwMode="auto">
          <a:xfrm>
            <a:off x="81534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597014" name="Text Box 22"/>
          <p:cNvSpPr txBox="1">
            <a:spLocks noChangeArrowheads="1"/>
          </p:cNvSpPr>
          <p:nvPr/>
        </p:nvSpPr>
        <p:spPr bwMode="auto">
          <a:xfrm>
            <a:off x="14478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7015" name="Text Box 23"/>
          <p:cNvSpPr txBox="1">
            <a:spLocks noChangeArrowheads="1"/>
          </p:cNvSpPr>
          <p:nvPr/>
        </p:nvSpPr>
        <p:spPr bwMode="auto">
          <a:xfrm>
            <a:off x="5029200" y="39624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    C</a:t>
            </a:r>
          </a:p>
        </p:txBody>
      </p:sp>
      <p:sp>
        <p:nvSpPr>
          <p:cNvPr id="597016" name="Text Box 24"/>
          <p:cNvSpPr txBox="1">
            <a:spLocks noChangeArrowheads="1"/>
          </p:cNvSpPr>
          <p:nvPr/>
        </p:nvSpPr>
        <p:spPr bwMode="auto">
          <a:xfrm>
            <a:off x="1295400" y="472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Bbm9</a:t>
            </a:r>
          </a:p>
        </p:txBody>
      </p:sp>
      <p:sp>
        <p:nvSpPr>
          <p:cNvPr id="597017" name="Text Box 25"/>
          <p:cNvSpPr txBox="1">
            <a:spLocks noChangeArrowheads="1"/>
          </p:cNvSpPr>
          <p:nvPr/>
        </p:nvSpPr>
        <p:spPr bwMode="auto">
          <a:xfrm>
            <a:off x="4572000" y="48006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Dbmaj7/Eb   Eb Eb/F</a:t>
            </a:r>
          </a:p>
        </p:txBody>
      </p:sp>
      <p:sp>
        <p:nvSpPr>
          <p:cNvPr id="597018" name="Text Box 26"/>
          <p:cNvSpPr txBox="1">
            <a:spLocks noChangeArrowheads="1"/>
          </p:cNvSpPr>
          <p:nvPr/>
        </p:nvSpPr>
        <p:spPr bwMode="auto">
          <a:xfrm>
            <a:off x="19050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Bbm9</a:t>
            </a:r>
          </a:p>
        </p:txBody>
      </p:sp>
      <p:sp>
        <p:nvSpPr>
          <p:cNvPr id="597019" name="Text Box 27"/>
          <p:cNvSpPr txBox="1">
            <a:spLocks noChangeArrowheads="1"/>
          </p:cNvSpPr>
          <p:nvPr/>
        </p:nvSpPr>
        <p:spPr bwMode="auto">
          <a:xfrm>
            <a:off x="5715000" y="5562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Him   Up,    His name be lifted higher</a:t>
            </a:r>
          </a:p>
        </p:txBody>
      </p:sp>
      <p:sp>
        <p:nvSpPr>
          <p:cNvPr id="397315" name="Text Box 3"/>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Him   Up,    Exalt His holy name</a:t>
            </a:r>
          </a:p>
        </p:txBody>
      </p:sp>
      <p:sp>
        <p:nvSpPr>
          <p:cNvPr id="397316" name="Text Box 4"/>
          <p:cNvSpPr txBox="1">
            <a:spLocks noChangeArrowheads="1"/>
          </p:cNvSpPr>
          <p:nvPr/>
        </p:nvSpPr>
        <p:spPr bwMode="auto">
          <a:xfrm>
            <a:off x="0" y="1905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Him   Up,    His name be lifted higher</a:t>
            </a:r>
          </a:p>
        </p:txBody>
      </p:sp>
      <p:sp>
        <p:nvSpPr>
          <p:cNvPr id="397317" name="Text Box 5"/>
          <p:cNvSpPr txBox="1">
            <a:spLocks noChangeArrowheads="1"/>
          </p:cNvSpPr>
          <p:nvPr/>
        </p:nvSpPr>
        <p:spPr bwMode="auto">
          <a:xfrm>
            <a:off x="0" y="2819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Exalt His holy name</a:t>
            </a:r>
          </a:p>
        </p:txBody>
      </p:sp>
      <p:sp>
        <p:nvSpPr>
          <p:cNvPr id="598022" name="Text Box 6"/>
          <p:cNvSpPr txBox="1">
            <a:spLocks noChangeArrowheads="1"/>
          </p:cNvSpPr>
          <p:nvPr/>
        </p:nvSpPr>
        <p:spPr bwMode="auto">
          <a:xfrm>
            <a:off x="914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98023" name="Text Box 7"/>
          <p:cNvSpPr txBox="1">
            <a:spLocks noChangeArrowheads="1"/>
          </p:cNvSpPr>
          <p:nvPr/>
        </p:nvSpPr>
        <p:spPr bwMode="auto">
          <a:xfrm>
            <a:off x="1828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24" name="Text Box 8"/>
          <p:cNvSpPr txBox="1">
            <a:spLocks noChangeArrowheads="1"/>
          </p:cNvSpPr>
          <p:nvPr/>
        </p:nvSpPr>
        <p:spPr bwMode="auto">
          <a:xfrm>
            <a:off x="2819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598025" name="Text Box 9"/>
          <p:cNvSpPr txBox="1">
            <a:spLocks noChangeArrowheads="1"/>
          </p:cNvSpPr>
          <p:nvPr/>
        </p:nvSpPr>
        <p:spPr bwMode="auto">
          <a:xfrm>
            <a:off x="4191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8026" name="Text Box 10"/>
          <p:cNvSpPr txBox="1">
            <a:spLocks noChangeArrowheads="1"/>
          </p:cNvSpPr>
          <p:nvPr/>
        </p:nvSpPr>
        <p:spPr bwMode="auto">
          <a:xfrm>
            <a:off x="67818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C/Bb</a:t>
            </a:r>
          </a:p>
        </p:txBody>
      </p:sp>
      <p:sp>
        <p:nvSpPr>
          <p:cNvPr id="598027" name="Text Box 11"/>
          <p:cNvSpPr txBox="1">
            <a:spLocks noChangeArrowheads="1"/>
          </p:cNvSpPr>
          <p:nvPr/>
        </p:nvSpPr>
        <p:spPr bwMode="auto">
          <a:xfrm>
            <a:off x="13716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28" name="Text Box 12"/>
          <p:cNvSpPr txBox="1">
            <a:spLocks noChangeArrowheads="1"/>
          </p:cNvSpPr>
          <p:nvPr/>
        </p:nvSpPr>
        <p:spPr bwMode="auto">
          <a:xfrm>
            <a:off x="31242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598029" name="Text Box 13"/>
          <p:cNvSpPr txBox="1">
            <a:spLocks noChangeArrowheads="1"/>
          </p:cNvSpPr>
          <p:nvPr/>
        </p:nvSpPr>
        <p:spPr bwMode="auto">
          <a:xfrm>
            <a:off x="4343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8030" name="Text Box 14"/>
          <p:cNvSpPr txBox="1">
            <a:spLocks noChangeArrowheads="1"/>
          </p:cNvSpPr>
          <p:nvPr/>
        </p:nvSpPr>
        <p:spPr bwMode="auto">
          <a:xfrm>
            <a:off x="6629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98031" name="Text Box 15"/>
          <p:cNvSpPr txBox="1">
            <a:spLocks noChangeArrowheads="1"/>
          </p:cNvSpPr>
          <p:nvPr/>
        </p:nvSpPr>
        <p:spPr bwMode="auto">
          <a:xfrm>
            <a:off x="7772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Gb2</a:t>
            </a:r>
          </a:p>
        </p:txBody>
      </p:sp>
      <p:sp>
        <p:nvSpPr>
          <p:cNvPr id="598032" name="Text Box 16"/>
          <p:cNvSpPr txBox="1">
            <a:spLocks noChangeArrowheads="1"/>
          </p:cNvSpPr>
          <p:nvPr/>
        </p:nvSpPr>
        <p:spPr bwMode="auto">
          <a:xfrm>
            <a:off x="7620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98033" name="Text Box 17"/>
          <p:cNvSpPr txBox="1">
            <a:spLocks noChangeArrowheads="1"/>
          </p:cNvSpPr>
          <p:nvPr/>
        </p:nvSpPr>
        <p:spPr bwMode="auto">
          <a:xfrm>
            <a:off x="1676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34" name="Text Box 18"/>
          <p:cNvSpPr txBox="1">
            <a:spLocks noChangeArrowheads="1"/>
          </p:cNvSpPr>
          <p:nvPr/>
        </p:nvSpPr>
        <p:spPr bwMode="auto">
          <a:xfrm>
            <a:off x="26670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598035" name="Text Box 19"/>
          <p:cNvSpPr txBox="1">
            <a:spLocks noChangeArrowheads="1"/>
          </p:cNvSpPr>
          <p:nvPr/>
        </p:nvSpPr>
        <p:spPr bwMode="auto">
          <a:xfrm>
            <a:off x="44196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8036" name="Text Box 20"/>
          <p:cNvSpPr txBox="1">
            <a:spLocks noChangeArrowheads="1"/>
          </p:cNvSpPr>
          <p:nvPr/>
        </p:nvSpPr>
        <p:spPr bwMode="auto">
          <a:xfrm>
            <a:off x="68580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98037" name="Text Box 21"/>
          <p:cNvSpPr txBox="1">
            <a:spLocks noChangeArrowheads="1"/>
          </p:cNvSpPr>
          <p:nvPr/>
        </p:nvSpPr>
        <p:spPr bwMode="auto">
          <a:xfrm>
            <a:off x="78486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98038" name="Text Box 22"/>
          <p:cNvSpPr txBox="1">
            <a:spLocks noChangeArrowheads="1"/>
          </p:cNvSpPr>
          <p:nvPr/>
        </p:nvSpPr>
        <p:spPr bwMode="auto">
          <a:xfrm>
            <a:off x="28956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598039" name="Text Box 23"/>
          <p:cNvSpPr txBox="1">
            <a:spLocks noChangeArrowheads="1"/>
          </p:cNvSpPr>
          <p:nvPr/>
        </p:nvSpPr>
        <p:spPr bwMode="auto">
          <a:xfrm>
            <a:off x="40386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598040" name="Text Box 24"/>
          <p:cNvSpPr txBox="1">
            <a:spLocks noChangeArrowheads="1"/>
          </p:cNvSpPr>
          <p:nvPr/>
        </p:nvSpPr>
        <p:spPr bwMode="auto">
          <a:xfrm>
            <a:off x="49530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598041" name="Text Box 25"/>
          <p:cNvSpPr txBox="1">
            <a:spLocks noChangeArrowheads="1"/>
          </p:cNvSpPr>
          <p:nvPr/>
        </p:nvSpPr>
        <p:spPr bwMode="auto">
          <a:xfrm>
            <a:off x="57150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598042" name="Text Box 26"/>
          <p:cNvSpPr txBox="1">
            <a:spLocks noChangeArrowheads="1"/>
          </p:cNvSpPr>
          <p:nvPr/>
        </p:nvSpPr>
        <p:spPr bwMode="auto">
          <a:xfrm>
            <a:off x="6477000" y="2438400"/>
            <a:ext cx="2438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Fm7/Ab Gm7 Bb/C</a:t>
            </a:r>
          </a:p>
        </p:txBody>
      </p:sp>
      <p:sp>
        <p:nvSpPr>
          <p:cNvPr id="397339" name="Text Box 27"/>
          <p:cNvSpPr txBox="1">
            <a:spLocks noChangeArrowheads="1"/>
          </p:cNvSpPr>
          <p:nvPr/>
        </p:nvSpPr>
        <p:spPr bwMode="auto">
          <a:xfrm>
            <a:off x="0" y="37639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Him   Up,    His name be lifted higher</a:t>
            </a:r>
          </a:p>
        </p:txBody>
      </p:sp>
      <p:sp>
        <p:nvSpPr>
          <p:cNvPr id="397340" name="Text Box 28"/>
          <p:cNvSpPr txBox="1">
            <a:spLocks noChangeArrowheads="1"/>
          </p:cNvSpPr>
          <p:nvPr/>
        </p:nvSpPr>
        <p:spPr bwMode="auto">
          <a:xfrm>
            <a:off x="0" y="46021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Him   Up,    Exalt His holy name</a:t>
            </a:r>
          </a:p>
        </p:txBody>
      </p:sp>
      <p:sp>
        <p:nvSpPr>
          <p:cNvPr id="397341" name="Text Box 29"/>
          <p:cNvSpPr txBox="1">
            <a:spLocks noChangeArrowheads="1"/>
          </p:cNvSpPr>
          <p:nvPr/>
        </p:nvSpPr>
        <p:spPr bwMode="auto">
          <a:xfrm>
            <a:off x="0" y="53641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Lift   Him   Up,    His name be lifted higher</a:t>
            </a:r>
          </a:p>
        </p:txBody>
      </p:sp>
      <p:sp>
        <p:nvSpPr>
          <p:cNvPr id="397342" name="Text Box 30"/>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Exalt His holy name</a:t>
            </a:r>
          </a:p>
        </p:txBody>
      </p:sp>
      <p:sp>
        <p:nvSpPr>
          <p:cNvPr id="598047" name="Text Box 31"/>
          <p:cNvSpPr txBox="1">
            <a:spLocks noChangeArrowheads="1"/>
          </p:cNvSpPr>
          <p:nvPr/>
        </p:nvSpPr>
        <p:spPr bwMode="auto">
          <a:xfrm>
            <a:off x="914400" y="34591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598048" name="Text Box 32"/>
          <p:cNvSpPr txBox="1">
            <a:spLocks noChangeArrowheads="1"/>
          </p:cNvSpPr>
          <p:nvPr/>
        </p:nvSpPr>
        <p:spPr bwMode="auto">
          <a:xfrm>
            <a:off x="1828800" y="3459163"/>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598049" name="Text Box 33"/>
          <p:cNvSpPr txBox="1">
            <a:spLocks noChangeArrowheads="1"/>
          </p:cNvSpPr>
          <p:nvPr/>
        </p:nvSpPr>
        <p:spPr bwMode="auto">
          <a:xfrm>
            <a:off x="2819400" y="34591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598050" name="Text Box 34"/>
          <p:cNvSpPr txBox="1">
            <a:spLocks noChangeArrowheads="1"/>
          </p:cNvSpPr>
          <p:nvPr/>
        </p:nvSpPr>
        <p:spPr bwMode="auto">
          <a:xfrm>
            <a:off x="4191000" y="34591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51" name="Text Box 35"/>
          <p:cNvSpPr txBox="1">
            <a:spLocks noChangeArrowheads="1"/>
          </p:cNvSpPr>
          <p:nvPr/>
        </p:nvSpPr>
        <p:spPr bwMode="auto">
          <a:xfrm>
            <a:off x="6781800" y="3459163"/>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D/C</a:t>
            </a:r>
          </a:p>
        </p:txBody>
      </p:sp>
      <p:sp>
        <p:nvSpPr>
          <p:cNvPr id="598052" name="Text Box 36"/>
          <p:cNvSpPr txBox="1">
            <a:spLocks noChangeArrowheads="1"/>
          </p:cNvSpPr>
          <p:nvPr/>
        </p:nvSpPr>
        <p:spPr bwMode="auto">
          <a:xfrm>
            <a:off x="1371600" y="4297363"/>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598053" name="Text Box 37"/>
          <p:cNvSpPr txBox="1">
            <a:spLocks noChangeArrowheads="1"/>
          </p:cNvSpPr>
          <p:nvPr/>
        </p:nvSpPr>
        <p:spPr bwMode="auto">
          <a:xfrm>
            <a:off x="3124200" y="42973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598054" name="Text Box 38"/>
          <p:cNvSpPr txBox="1">
            <a:spLocks noChangeArrowheads="1"/>
          </p:cNvSpPr>
          <p:nvPr/>
        </p:nvSpPr>
        <p:spPr bwMode="auto">
          <a:xfrm>
            <a:off x="4343400" y="42973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55" name="Text Box 39"/>
          <p:cNvSpPr txBox="1">
            <a:spLocks noChangeArrowheads="1"/>
          </p:cNvSpPr>
          <p:nvPr/>
        </p:nvSpPr>
        <p:spPr bwMode="auto">
          <a:xfrm>
            <a:off x="67056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598056" name="Text Box 40"/>
          <p:cNvSpPr txBox="1">
            <a:spLocks noChangeArrowheads="1"/>
          </p:cNvSpPr>
          <p:nvPr/>
        </p:nvSpPr>
        <p:spPr bwMode="auto">
          <a:xfrm>
            <a:off x="7772400" y="42973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Ab2</a:t>
            </a:r>
          </a:p>
        </p:txBody>
      </p:sp>
      <p:sp>
        <p:nvSpPr>
          <p:cNvPr id="598057" name="Text Box 41"/>
          <p:cNvSpPr txBox="1">
            <a:spLocks noChangeArrowheads="1"/>
          </p:cNvSpPr>
          <p:nvPr/>
        </p:nvSpPr>
        <p:spPr bwMode="auto">
          <a:xfrm>
            <a:off x="762000" y="50593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598058" name="Text Box 42"/>
          <p:cNvSpPr txBox="1">
            <a:spLocks noChangeArrowheads="1"/>
          </p:cNvSpPr>
          <p:nvPr/>
        </p:nvSpPr>
        <p:spPr bwMode="auto">
          <a:xfrm>
            <a:off x="1676400" y="5059363"/>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598059" name="Text Box 43"/>
          <p:cNvSpPr txBox="1">
            <a:spLocks noChangeArrowheads="1"/>
          </p:cNvSpPr>
          <p:nvPr/>
        </p:nvSpPr>
        <p:spPr bwMode="auto">
          <a:xfrm>
            <a:off x="2667000" y="50593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598060" name="Text Box 44"/>
          <p:cNvSpPr txBox="1">
            <a:spLocks noChangeArrowheads="1"/>
          </p:cNvSpPr>
          <p:nvPr/>
        </p:nvSpPr>
        <p:spPr bwMode="auto">
          <a:xfrm>
            <a:off x="4419600" y="50593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61" name="Text Box 45"/>
          <p:cNvSpPr txBox="1">
            <a:spLocks noChangeArrowheads="1"/>
          </p:cNvSpPr>
          <p:nvPr/>
        </p:nvSpPr>
        <p:spPr bwMode="auto">
          <a:xfrm>
            <a:off x="6858000" y="50593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598062" name="Text Box 46"/>
          <p:cNvSpPr txBox="1">
            <a:spLocks noChangeArrowheads="1"/>
          </p:cNvSpPr>
          <p:nvPr/>
        </p:nvSpPr>
        <p:spPr bwMode="auto">
          <a:xfrm>
            <a:off x="7848600" y="50593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98063" name="Text Box 47"/>
          <p:cNvSpPr txBox="1">
            <a:spLocks noChangeArrowheads="1"/>
          </p:cNvSpPr>
          <p:nvPr/>
        </p:nvSpPr>
        <p:spPr bwMode="auto">
          <a:xfrm>
            <a:off x="2895600" y="58975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598064" name="Text Box 48"/>
          <p:cNvSpPr txBox="1">
            <a:spLocks noChangeArrowheads="1"/>
          </p:cNvSpPr>
          <p:nvPr/>
        </p:nvSpPr>
        <p:spPr bwMode="auto">
          <a:xfrm>
            <a:off x="4038600" y="5897563"/>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598065" name="Text Box 49"/>
          <p:cNvSpPr txBox="1">
            <a:spLocks noChangeArrowheads="1"/>
          </p:cNvSpPr>
          <p:nvPr/>
        </p:nvSpPr>
        <p:spPr bwMode="auto">
          <a:xfrm>
            <a:off x="4953000" y="58975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598066" name="Text Box 50"/>
          <p:cNvSpPr txBox="1">
            <a:spLocks noChangeArrowheads="1"/>
          </p:cNvSpPr>
          <p:nvPr/>
        </p:nvSpPr>
        <p:spPr bwMode="auto">
          <a:xfrm>
            <a:off x="5715000" y="58975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598067" name="Text Box 51"/>
          <p:cNvSpPr txBox="1">
            <a:spLocks noChangeArrowheads="1"/>
          </p:cNvSpPr>
          <p:nvPr/>
        </p:nvSpPr>
        <p:spPr bwMode="auto">
          <a:xfrm>
            <a:off x="6477000" y="5897563"/>
            <a:ext cx="2438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Gm7/Bb Am7 C/D</a:t>
            </a:r>
          </a:p>
        </p:txBody>
      </p:sp>
      <p:sp>
        <p:nvSpPr>
          <p:cNvPr id="598068" name="Text Box 52"/>
          <p:cNvSpPr txBox="1">
            <a:spLocks noChangeArrowheads="1"/>
          </p:cNvSpPr>
          <p:nvPr/>
        </p:nvSpPr>
        <p:spPr bwMode="auto">
          <a:xfrm>
            <a:off x="609600" y="3048000"/>
            <a:ext cx="1828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Key Change:</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This I’ll testify, until I see it with my eyes</a:t>
            </a:r>
          </a:p>
        </p:txBody>
      </p:sp>
      <p:sp>
        <p:nvSpPr>
          <p:cNvPr id="398339" name="Text Box 3"/>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Your Word is true, my God</a:t>
            </a:r>
          </a:p>
        </p:txBody>
      </p:sp>
      <p:sp>
        <p:nvSpPr>
          <p:cNvPr id="398340" name="Text Box 4"/>
          <p:cNvSpPr txBox="1">
            <a:spLocks noChangeArrowheads="1"/>
          </p:cNvSpPr>
          <p:nvPr/>
        </p:nvSpPr>
        <p:spPr bwMode="auto">
          <a:xfrm>
            <a:off x="0" y="18288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You cannot lie</a:t>
            </a:r>
          </a:p>
        </p:txBody>
      </p:sp>
      <p:sp>
        <p:nvSpPr>
          <p:cNvPr id="398341" name="Text Box 5"/>
          <p:cNvSpPr txBox="1">
            <a:spLocks noChangeArrowheads="1"/>
          </p:cNvSpPr>
          <p:nvPr/>
        </p:nvSpPr>
        <p:spPr bwMode="auto">
          <a:xfrm>
            <a:off x="0" y="25908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And I would have despaired unless I had</a:t>
            </a:r>
          </a:p>
        </p:txBody>
      </p:sp>
      <p:sp>
        <p:nvSpPr>
          <p:cNvPr id="398342" name="Text Box 6"/>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Believed I’d see Your goodness</a:t>
            </a:r>
          </a:p>
        </p:txBody>
      </p:sp>
      <p:sp>
        <p:nvSpPr>
          <p:cNvPr id="398343" name="Text Box 7"/>
          <p:cNvSpPr txBox="1">
            <a:spLocks noChangeArrowheads="1"/>
          </p:cNvSpPr>
          <p:nvPr/>
        </p:nvSpPr>
        <p:spPr bwMode="auto">
          <a:xfrm>
            <a:off x="0" y="41910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For Your Word says your mercy</a:t>
            </a:r>
          </a:p>
        </p:txBody>
      </p:sp>
      <p:sp>
        <p:nvSpPr>
          <p:cNvPr id="398344" name="Text Box 8"/>
          <p:cNvSpPr txBox="1">
            <a:spLocks noChangeArrowheads="1"/>
          </p:cNvSpPr>
          <p:nvPr/>
        </p:nvSpPr>
        <p:spPr bwMode="auto">
          <a:xfrm>
            <a:off x="0" y="50292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Will follow me all of my days</a:t>
            </a:r>
          </a:p>
        </p:txBody>
      </p:sp>
      <p:sp>
        <p:nvSpPr>
          <p:cNvPr id="599049" name="Text Box 9"/>
          <p:cNvSpPr txBox="1">
            <a:spLocks noChangeArrowheads="1"/>
          </p:cNvSpPr>
          <p:nvPr/>
        </p:nvSpPr>
        <p:spPr bwMode="auto">
          <a:xfrm>
            <a:off x="914400" y="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99050" name="Text Box 10"/>
          <p:cNvSpPr txBox="1">
            <a:spLocks noChangeArrowheads="1"/>
          </p:cNvSpPr>
          <p:nvPr/>
        </p:nvSpPr>
        <p:spPr bwMode="auto">
          <a:xfrm>
            <a:off x="2362200" y="0"/>
            <a:ext cx="1447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 Bb</a:t>
            </a:r>
          </a:p>
        </p:txBody>
      </p:sp>
      <p:sp>
        <p:nvSpPr>
          <p:cNvPr id="599051" name="Text Box 11"/>
          <p:cNvSpPr txBox="1">
            <a:spLocks noChangeArrowheads="1"/>
          </p:cNvSpPr>
          <p:nvPr/>
        </p:nvSpPr>
        <p:spPr bwMode="auto">
          <a:xfrm>
            <a:off x="4495800" y="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99052" name="Text Box 12"/>
          <p:cNvSpPr txBox="1">
            <a:spLocks noChangeArrowheads="1"/>
          </p:cNvSpPr>
          <p:nvPr/>
        </p:nvSpPr>
        <p:spPr bwMode="auto">
          <a:xfrm>
            <a:off x="5867400" y="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         Bb</a:t>
            </a:r>
          </a:p>
        </p:txBody>
      </p:sp>
      <p:sp>
        <p:nvSpPr>
          <p:cNvPr id="599053" name="Text Box 13"/>
          <p:cNvSpPr txBox="1">
            <a:spLocks noChangeArrowheads="1"/>
          </p:cNvSpPr>
          <p:nvPr/>
        </p:nvSpPr>
        <p:spPr bwMode="auto">
          <a:xfrm>
            <a:off x="3124200" y="838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99054" name="Text Box 14"/>
          <p:cNvSpPr txBox="1">
            <a:spLocks noChangeArrowheads="1"/>
          </p:cNvSpPr>
          <p:nvPr/>
        </p:nvSpPr>
        <p:spPr bwMode="auto">
          <a:xfrm>
            <a:off x="4419600" y="838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599055" name="Text Box 15"/>
          <p:cNvSpPr txBox="1">
            <a:spLocks noChangeArrowheads="1"/>
          </p:cNvSpPr>
          <p:nvPr/>
        </p:nvSpPr>
        <p:spPr bwMode="auto">
          <a:xfrm>
            <a:off x="5867400" y="838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Dm</a:t>
            </a:r>
          </a:p>
        </p:txBody>
      </p:sp>
      <p:sp>
        <p:nvSpPr>
          <p:cNvPr id="599056" name="Text Box 16"/>
          <p:cNvSpPr txBox="1">
            <a:spLocks noChangeArrowheads="1"/>
          </p:cNvSpPr>
          <p:nvPr/>
        </p:nvSpPr>
        <p:spPr bwMode="auto">
          <a:xfrm>
            <a:off x="7086600" y="838200"/>
            <a:ext cx="2057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 Bb F/A Bb</a:t>
            </a:r>
          </a:p>
        </p:txBody>
      </p:sp>
      <p:sp>
        <p:nvSpPr>
          <p:cNvPr id="599057" name="Text Box 17"/>
          <p:cNvSpPr txBox="1">
            <a:spLocks noChangeArrowheads="1"/>
          </p:cNvSpPr>
          <p:nvPr/>
        </p:nvSpPr>
        <p:spPr bwMode="auto">
          <a:xfrm>
            <a:off x="4191000" y="1600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99058" name="Text Box 18"/>
          <p:cNvSpPr txBox="1">
            <a:spLocks noChangeArrowheads="1"/>
          </p:cNvSpPr>
          <p:nvPr/>
        </p:nvSpPr>
        <p:spPr bwMode="auto">
          <a:xfrm>
            <a:off x="5257800" y="1600200"/>
            <a:ext cx="1600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 F/A Bb</a:t>
            </a:r>
          </a:p>
        </p:txBody>
      </p:sp>
      <p:sp>
        <p:nvSpPr>
          <p:cNvPr id="599059" name="Text Box 19"/>
          <p:cNvSpPr txBox="1">
            <a:spLocks noChangeArrowheads="1"/>
          </p:cNvSpPr>
          <p:nvPr/>
        </p:nvSpPr>
        <p:spPr bwMode="auto">
          <a:xfrm>
            <a:off x="2209800" y="22860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99060" name="Text Box 20"/>
          <p:cNvSpPr txBox="1">
            <a:spLocks noChangeArrowheads="1"/>
          </p:cNvSpPr>
          <p:nvPr/>
        </p:nvSpPr>
        <p:spPr bwMode="auto">
          <a:xfrm>
            <a:off x="4114800" y="22860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599061" name="Text Box 21"/>
          <p:cNvSpPr txBox="1">
            <a:spLocks noChangeArrowheads="1"/>
          </p:cNvSpPr>
          <p:nvPr/>
        </p:nvSpPr>
        <p:spPr bwMode="auto">
          <a:xfrm>
            <a:off x="5791200" y="22860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Dm</a:t>
            </a:r>
          </a:p>
        </p:txBody>
      </p:sp>
      <p:sp>
        <p:nvSpPr>
          <p:cNvPr id="599062" name="Text Box 22"/>
          <p:cNvSpPr txBox="1">
            <a:spLocks noChangeArrowheads="1"/>
          </p:cNvSpPr>
          <p:nvPr/>
        </p:nvSpPr>
        <p:spPr bwMode="auto">
          <a:xfrm>
            <a:off x="7162800" y="22860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99063" name="Text Box 23"/>
          <p:cNvSpPr txBox="1">
            <a:spLocks noChangeArrowheads="1"/>
          </p:cNvSpPr>
          <p:nvPr/>
        </p:nvSpPr>
        <p:spPr bwMode="auto">
          <a:xfrm>
            <a:off x="2133600" y="3124200"/>
            <a:ext cx="838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99064" name="Text Box 24"/>
          <p:cNvSpPr txBox="1">
            <a:spLocks noChangeArrowheads="1"/>
          </p:cNvSpPr>
          <p:nvPr/>
        </p:nvSpPr>
        <p:spPr bwMode="auto">
          <a:xfrm>
            <a:off x="5638800" y="3124200"/>
            <a:ext cx="1371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Bb/C   C</a:t>
            </a:r>
          </a:p>
        </p:txBody>
      </p:sp>
      <p:sp>
        <p:nvSpPr>
          <p:cNvPr id="599065" name="Text Box 25"/>
          <p:cNvSpPr txBox="1">
            <a:spLocks noChangeArrowheads="1"/>
          </p:cNvSpPr>
          <p:nvPr/>
        </p:nvSpPr>
        <p:spPr bwMode="auto">
          <a:xfrm>
            <a:off x="3505200" y="3886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599066" name="Text Box 26"/>
          <p:cNvSpPr txBox="1">
            <a:spLocks noChangeArrowheads="1"/>
          </p:cNvSpPr>
          <p:nvPr/>
        </p:nvSpPr>
        <p:spPr bwMode="auto">
          <a:xfrm>
            <a:off x="6248400" y="3886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599067" name="Text Box 27"/>
          <p:cNvSpPr txBox="1">
            <a:spLocks noChangeArrowheads="1"/>
          </p:cNvSpPr>
          <p:nvPr/>
        </p:nvSpPr>
        <p:spPr bwMode="auto">
          <a:xfrm>
            <a:off x="2895600" y="47244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Dm</a:t>
            </a:r>
          </a:p>
        </p:txBody>
      </p:sp>
      <p:sp>
        <p:nvSpPr>
          <p:cNvPr id="599068" name="Text Box 28"/>
          <p:cNvSpPr txBox="1">
            <a:spLocks noChangeArrowheads="1"/>
          </p:cNvSpPr>
          <p:nvPr/>
        </p:nvSpPr>
        <p:spPr bwMode="auto">
          <a:xfrm>
            <a:off x="4419600" y="47244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599069" name="Text Box 29"/>
          <p:cNvSpPr txBox="1">
            <a:spLocks noChangeArrowheads="1"/>
          </p:cNvSpPr>
          <p:nvPr/>
        </p:nvSpPr>
        <p:spPr bwMode="auto">
          <a:xfrm>
            <a:off x="6019800" y="4724400"/>
            <a:ext cx="838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a:t>
            </a:r>
          </a:p>
        </p:txBody>
      </p:sp>
      <p:sp>
        <p:nvSpPr>
          <p:cNvPr id="599070" name="Text Box 30"/>
          <p:cNvSpPr txBox="1">
            <a:spLocks noChangeArrowheads="1"/>
          </p:cNvSpPr>
          <p:nvPr/>
        </p:nvSpPr>
        <p:spPr bwMode="auto">
          <a:xfrm>
            <a:off x="7086600" y="4724400"/>
            <a:ext cx="1371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Bb/C   C</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And I would have despaired</a:t>
            </a:r>
          </a:p>
        </p:txBody>
      </p:sp>
      <p:sp>
        <p:nvSpPr>
          <p:cNvPr id="399363" name="Text Box 3"/>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Unless I had believed I’d see Your glory</a:t>
            </a:r>
          </a:p>
        </p:txBody>
      </p:sp>
      <p:sp>
        <p:nvSpPr>
          <p:cNvPr id="399364" name="Text Box 4"/>
          <p:cNvSpPr txBox="1">
            <a:spLocks noChangeArrowheads="1"/>
          </p:cNvSpPr>
          <p:nvPr/>
        </p:nvSpPr>
        <p:spPr bwMode="auto">
          <a:xfrm>
            <a:off x="0" y="20574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And I know if I’m seeking</a:t>
            </a:r>
          </a:p>
        </p:txBody>
      </p:sp>
      <p:sp>
        <p:nvSpPr>
          <p:cNvPr id="399365" name="Text Box 5"/>
          <p:cNvSpPr txBox="1">
            <a:spLocks noChangeArrowheads="1"/>
          </p:cNvSpPr>
          <p:nvPr/>
        </p:nvSpPr>
        <p:spPr bwMode="auto">
          <a:xfrm>
            <a:off x="0" y="28956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You promised that I’d see Your face</a:t>
            </a:r>
          </a:p>
        </p:txBody>
      </p:sp>
      <p:sp>
        <p:nvSpPr>
          <p:cNvPr id="399366" name="Text Box 6"/>
          <p:cNvSpPr txBox="1">
            <a:spLocks noChangeArrowheads="1"/>
          </p:cNvSpPr>
          <p:nvPr/>
        </p:nvSpPr>
        <p:spPr bwMode="auto">
          <a:xfrm>
            <a:off x="0" y="3810000"/>
            <a:ext cx="9144000" cy="579438"/>
          </a:xfrm>
          <a:prstGeom prst="rect">
            <a:avLst/>
          </a:prstGeom>
          <a:noFill/>
          <a:ln w="9525">
            <a:noFill/>
            <a:miter lim="800000"/>
            <a:headEnd/>
            <a:tailEnd/>
          </a:ln>
        </p:spPr>
        <p:txBody>
          <a:bodyPr>
            <a:spAutoFit/>
          </a:bodyPr>
          <a:lstStyle/>
          <a:p>
            <a:pPr algn="ctr" eaLnBrk="1" hangingPunct="1">
              <a:spcBef>
                <a:spcPct val="50000"/>
              </a:spcBef>
            </a:pPr>
            <a:r>
              <a:rPr lang="en-US" sz="3200">
                <a:solidFill>
                  <a:schemeClr val="bg1"/>
                </a:solidFill>
              </a:rPr>
              <a:t>My faithful God</a:t>
            </a:r>
          </a:p>
        </p:txBody>
      </p:sp>
      <p:sp>
        <p:nvSpPr>
          <p:cNvPr id="600071" name="Text Box 7"/>
          <p:cNvSpPr txBox="1">
            <a:spLocks noChangeArrowheads="1"/>
          </p:cNvSpPr>
          <p:nvPr/>
        </p:nvSpPr>
        <p:spPr bwMode="auto">
          <a:xfrm>
            <a:off x="3124200" y="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600072" name="Text Box 8"/>
          <p:cNvSpPr txBox="1">
            <a:spLocks noChangeArrowheads="1"/>
          </p:cNvSpPr>
          <p:nvPr/>
        </p:nvSpPr>
        <p:spPr bwMode="auto">
          <a:xfrm>
            <a:off x="5029200" y="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600073" name="Text Box 9"/>
          <p:cNvSpPr txBox="1">
            <a:spLocks noChangeArrowheads="1"/>
          </p:cNvSpPr>
          <p:nvPr/>
        </p:nvSpPr>
        <p:spPr bwMode="auto">
          <a:xfrm>
            <a:off x="1066800" y="9144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Dm</a:t>
            </a:r>
          </a:p>
        </p:txBody>
      </p:sp>
      <p:sp>
        <p:nvSpPr>
          <p:cNvPr id="600074" name="Text Box 10"/>
          <p:cNvSpPr txBox="1">
            <a:spLocks noChangeArrowheads="1"/>
          </p:cNvSpPr>
          <p:nvPr/>
        </p:nvSpPr>
        <p:spPr bwMode="auto">
          <a:xfrm>
            <a:off x="2438400" y="9144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600075" name="Text Box 11"/>
          <p:cNvSpPr txBox="1">
            <a:spLocks noChangeArrowheads="1"/>
          </p:cNvSpPr>
          <p:nvPr/>
        </p:nvSpPr>
        <p:spPr bwMode="auto">
          <a:xfrm>
            <a:off x="3810000" y="9144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 Bb</a:t>
            </a:r>
          </a:p>
        </p:txBody>
      </p:sp>
      <p:sp>
        <p:nvSpPr>
          <p:cNvPr id="600076" name="Text Box 12"/>
          <p:cNvSpPr txBox="1">
            <a:spLocks noChangeArrowheads="1"/>
          </p:cNvSpPr>
          <p:nvPr/>
        </p:nvSpPr>
        <p:spPr bwMode="auto">
          <a:xfrm>
            <a:off x="6705600" y="914400"/>
            <a:ext cx="1447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Bb/C C</a:t>
            </a:r>
          </a:p>
        </p:txBody>
      </p:sp>
      <p:sp>
        <p:nvSpPr>
          <p:cNvPr id="600077" name="Text Box 13"/>
          <p:cNvSpPr txBox="1">
            <a:spLocks noChangeArrowheads="1"/>
          </p:cNvSpPr>
          <p:nvPr/>
        </p:nvSpPr>
        <p:spPr bwMode="auto">
          <a:xfrm>
            <a:off x="3352800" y="17526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600078" name="Text Box 14"/>
          <p:cNvSpPr txBox="1">
            <a:spLocks noChangeArrowheads="1"/>
          </p:cNvSpPr>
          <p:nvPr/>
        </p:nvSpPr>
        <p:spPr bwMode="auto">
          <a:xfrm>
            <a:off x="5486400" y="17526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600079" name="Text Box 15"/>
          <p:cNvSpPr txBox="1">
            <a:spLocks noChangeArrowheads="1"/>
          </p:cNvSpPr>
          <p:nvPr/>
        </p:nvSpPr>
        <p:spPr bwMode="auto">
          <a:xfrm>
            <a:off x="2438400" y="25908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Dm</a:t>
            </a:r>
          </a:p>
        </p:txBody>
      </p:sp>
      <p:sp>
        <p:nvSpPr>
          <p:cNvPr id="600080" name="Text Box 16"/>
          <p:cNvSpPr txBox="1">
            <a:spLocks noChangeArrowheads="1"/>
          </p:cNvSpPr>
          <p:nvPr/>
        </p:nvSpPr>
        <p:spPr bwMode="auto">
          <a:xfrm>
            <a:off x="4572000" y="2590800"/>
            <a:ext cx="609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600081" name="Text Box 17"/>
          <p:cNvSpPr txBox="1">
            <a:spLocks noChangeArrowheads="1"/>
          </p:cNvSpPr>
          <p:nvPr/>
        </p:nvSpPr>
        <p:spPr bwMode="auto">
          <a:xfrm>
            <a:off x="6705600" y="2590800"/>
            <a:ext cx="1447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Bb/C C</a:t>
            </a:r>
          </a:p>
        </p:txBody>
      </p:sp>
      <p:sp>
        <p:nvSpPr>
          <p:cNvPr id="600082" name="Text Box 18"/>
          <p:cNvSpPr txBox="1">
            <a:spLocks noChangeArrowheads="1"/>
          </p:cNvSpPr>
          <p:nvPr/>
        </p:nvSpPr>
        <p:spPr bwMode="auto">
          <a:xfrm>
            <a:off x="5257800" y="3429000"/>
            <a:ext cx="2057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  C  Dm Bb</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Text Box 2"/>
          <p:cNvSpPr txBox="1">
            <a:spLocks noChangeArrowheads="1"/>
          </p:cNvSpPr>
          <p:nvPr/>
        </p:nvSpPr>
        <p:spPr bwMode="auto">
          <a:xfrm>
            <a:off x="0" y="304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Draw me nearer to You</a:t>
            </a:r>
          </a:p>
        </p:txBody>
      </p:sp>
      <p:sp>
        <p:nvSpPr>
          <p:cNvPr id="601091" name="Text Box 3"/>
          <p:cNvSpPr txBox="1">
            <a:spLocks noChangeArrowheads="1"/>
          </p:cNvSpPr>
          <p:nvPr/>
        </p:nvSpPr>
        <p:spPr bwMode="auto">
          <a:xfrm>
            <a:off x="2514600" y="990600"/>
            <a:ext cx="44958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Nearer to You</a:t>
            </a:r>
          </a:p>
        </p:txBody>
      </p:sp>
      <p:sp>
        <p:nvSpPr>
          <p:cNvPr id="601092" name="Text Box 4"/>
          <p:cNvSpPr txBox="1">
            <a:spLocks noChangeArrowheads="1"/>
          </p:cNvSpPr>
          <p:nvPr/>
        </p:nvSpPr>
        <p:spPr bwMode="auto">
          <a:xfrm>
            <a:off x="228600" y="1905000"/>
            <a:ext cx="8915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Fill my life with your presence</a:t>
            </a:r>
          </a:p>
        </p:txBody>
      </p:sp>
      <p:sp>
        <p:nvSpPr>
          <p:cNvPr id="601093" name="Text Box 5"/>
          <p:cNvSpPr txBox="1">
            <a:spLocks noChangeArrowheads="1"/>
          </p:cNvSpPr>
          <p:nvPr/>
        </p:nvSpPr>
        <p:spPr bwMode="auto">
          <a:xfrm>
            <a:off x="762000" y="2971800"/>
            <a:ext cx="79248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 way You want to</a:t>
            </a:r>
          </a:p>
        </p:txBody>
      </p:sp>
      <p:sp>
        <p:nvSpPr>
          <p:cNvPr id="601094" name="Text Box 6"/>
          <p:cNvSpPr txBox="1">
            <a:spLocks noChangeArrowheads="1"/>
          </p:cNvSpPr>
          <p:nvPr/>
        </p:nvSpPr>
        <p:spPr bwMode="auto">
          <a:xfrm>
            <a:off x="0" y="4038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‘Til my soul is ablaze</a:t>
            </a:r>
          </a:p>
        </p:txBody>
      </p:sp>
      <p:sp>
        <p:nvSpPr>
          <p:cNvPr id="601095" name="Text Box 7"/>
          <p:cNvSpPr txBox="1">
            <a:spLocks noChangeArrowheads="1"/>
          </p:cNvSpPr>
          <p:nvPr/>
        </p:nvSpPr>
        <p:spPr bwMode="auto">
          <a:xfrm>
            <a:off x="0" y="5029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Each and everyday</a:t>
            </a:r>
          </a:p>
        </p:txBody>
      </p:sp>
      <p:sp>
        <p:nvSpPr>
          <p:cNvPr id="601096" name="Text Box 8"/>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Draw me nearer, nearer to You</a:t>
            </a:r>
          </a:p>
        </p:txBody>
      </p:sp>
      <p:sp>
        <p:nvSpPr>
          <p:cNvPr id="601097" name="Text Box 9"/>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63 </a:t>
            </a:r>
            <a:r>
              <a:rPr lang="en-US" b="1">
                <a:solidFill>
                  <a:srgbClr val="FF0000"/>
                </a:solidFill>
                <a:effectLst>
                  <a:outerShdw blurRad="38100" dist="38100" dir="2700000" algn="tl">
                    <a:srgbClr val="C0C0C0"/>
                  </a:outerShdw>
                </a:effectLst>
              </a:rPr>
              <a:t>      </a:t>
            </a:r>
          </a:p>
        </p:txBody>
      </p:sp>
      <p:sp>
        <p:nvSpPr>
          <p:cNvPr id="601098" name="Text Box 10"/>
          <p:cNvSpPr txBox="1">
            <a:spLocks noChangeArrowheads="1"/>
          </p:cNvSpPr>
          <p:nvPr/>
        </p:nvSpPr>
        <p:spPr bwMode="auto">
          <a:xfrm>
            <a:off x="4419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601099" name="Text Box 11"/>
          <p:cNvSpPr txBox="1">
            <a:spLocks noChangeArrowheads="1"/>
          </p:cNvSpPr>
          <p:nvPr/>
        </p:nvSpPr>
        <p:spPr bwMode="auto">
          <a:xfrm>
            <a:off x="6248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01100" name="Text Box 12"/>
          <p:cNvSpPr txBox="1">
            <a:spLocks noChangeArrowheads="1"/>
          </p:cNvSpPr>
          <p:nvPr/>
        </p:nvSpPr>
        <p:spPr bwMode="auto">
          <a:xfrm>
            <a:off x="33528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601101" name="Text Box 13"/>
          <p:cNvSpPr txBox="1">
            <a:spLocks noChangeArrowheads="1"/>
          </p:cNvSpPr>
          <p:nvPr/>
        </p:nvSpPr>
        <p:spPr bwMode="auto">
          <a:xfrm>
            <a:off x="59436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01102" name="Text Box 14"/>
          <p:cNvSpPr txBox="1">
            <a:spLocks noChangeArrowheads="1"/>
          </p:cNvSpPr>
          <p:nvPr/>
        </p:nvSpPr>
        <p:spPr bwMode="auto">
          <a:xfrm>
            <a:off x="2133600" y="1676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p>
        </p:txBody>
      </p:sp>
      <p:sp>
        <p:nvSpPr>
          <p:cNvPr id="601103" name="Text Box 15"/>
          <p:cNvSpPr txBox="1">
            <a:spLocks noChangeArrowheads="1"/>
          </p:cNvSpPr>
          <p:nvPr/>
        </p:nvSpPr>
        <p:spPr bwMode="auto">
          <a:xfrm>
            <a:off x="6781800" y="1600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01104" name="Text Box 16"/>
          <p:cNvSpPr txBox="1">
            <a:spLocks noChangeArrowheads="1"/>
          </p:cNvSpPr>
          <p:nvPr/>
        </p:nvSpPr>
        <p:spPr bwMode="auto">
          <a:xfrm>
            <a:off x="31242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01105" name="Text Box 17"/>
          <p:cNvSpPr txBox="1">
            <a:spLocks noChangeArrowheads="1"/>
          </p:cNvSpPr>
          <p:nvPr/>
        </p:nvSpPr>
        <p:spPr bwMode="auto">
          <a:xfrm>
            <a:off x="41910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Gm/C</a:t>
            </a:r>
          </a:p>
        </p:txBody>
      </p:sp>
      <p:sp>
        <p:nvSpPr>
          <p:cNvPr id="601106" name="Text Box 18"/>
          <p:cNvSpPr txBox="1">
            <a:spLocks noChangeArrowheads="1"/>
          </p:cNvSpPr>
          <p:nvPr/>
        </p:nvSpPr>
        <p:spPr bwMode="auto">
          <a:xfrm>
            <a:off x="56388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01107" name="Text Box 19"/>
          <p:cNvSpPr txBox="1">
            <a:spLocks noChangeArrowheads="1"/>
          </p:cNvSpPr>
          <p:nvPr/>
        </p:nvSpPr>
        <p:spPr bwMode="auto">
          <a:xfrm>
            <a:off x="67056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1108" name="Text Box 20"/>
          <p:cNvSpPr txBox="1">
            <a:spLocks noChangeArrowheads="1"/>
          </p:cNvSpPr>
          <p:nvPr/>
        </p:nvSpPr>
        <p:spPr bwMode="auto">
          <a:xfrm>
            <a:off x="40386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601109" name="Text Box 21"/>
          <p:cNvSpPr txBox="1">
            <a:spLocks noChangeArrowheads="1"/>
          </p:cNvSpPr>
          <p:nvPr/>
        </p:nvSpPr>
        <p:spPr bwMode="auto">
          <a:xfrm>
            <a:off x="57150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01110" name="Text Box 22"/>
          <p:cNvSpPr txBox="1">
            <a:spLocks noChangeArrowheads="1"/>
          </p:cNvSpPr>
          <p:nvPr/>
        </p:nvSpPr>
        <p:spPr bwMode="auto">
          <a:xfrm>
            <a:off x="4343400" y="4724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601111" name="Text Box 23"/>
          <p:cNvSpPr txBox="1">
            <a:spLocks noChangeArrowheads="1"/>
          </p:cNvSpPr>
          <p:nvPr/>
        </p:nvSpPr>
        <p:spPr bwMode="auto">
          <a:xfrm>
            <a:off x="60198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01112" name="Text Box 24"/>
          <p:cNvSpPr txBox="1">
            <a:spLocks noChangeArrowheads="1"/>
          </p:cNvSpPr>
          <p:nvPr/>
        </p:nvSpPr>
        <p:spPr bwMode="auto">
          <a:xfrm>
            <a:off x="33528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01113" name="Text Box 25"/>
          <p:cNvSpPr txBox="1">
            <a:spLocks noChangeArrowheads="1"/>
          </p:cNvSpPr>
          <p:nvPr/>
        </p:nvSpPr>
        <p:spPr bwMode="auto">
          <a:xfrm>
            <a:off x="51816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1114" name="Text Box 26"/>
          <p:cNvSpPr txBox="1">
            <a:spLocks noChangeArrowheads="1"/>
          </p:cNvSpPr>
          <p:nvPr/>
        </p:nvSpPr>
        <p:spPr bwMode="auto">
          <a:xfrm>
            <a:off x="74676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Text Box 2"/>
          <p:cNvSpPr txBox="1">
            <a:spLocks noChangeArrowheads="1"/>
          </p:cNvSpPr>
          <p:nvPr/>
        </p:nvSpPr>
        <p:spPr bwMode="auto">
          <a:xfrm>
            <a:off x="0" y="0"/>
            <a:ext cx="9144000" cy="10985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Welcome Holy Spirit we are in Your Presence</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15" name="Text Box 3"/>
          <p:cNvSpPr txBox="1">
            <a:spLocks noChangeArrowheads="1"/>
          </p:cNvSpPr>
          <p:nvPr/>
        </p:nvSpPr>
        <p:spPr bwMode="auto">
          <a:xfrm>
            <a:off x="0" y="1219200"/>
            <a:ext cx="9144000" cy="10985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Fill us with Your power live inside of  me </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16" name="Text Box 4"/>
          <p:cNvSpPr txBox="1">
            <a:spLocks noChangeArrowheads="1"/>
          </p:cNvSpPr>
          <p:nvPr/>
        </p:nvSpPr>
        <p:spPr bwMode="auto">
          <a:xfrm>
            <a:off x="0" y="2971800"/>
            <a:ext cx="9144000" cy="10985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You’re the Living Water,</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17" name="Text Box 5"/>
          <p:cNvSpPr txBox="1">
            <a:spLocks noChangeArrowheads="1"/>
          </p:cNvSpPr>
          <p:nvPr/>
        </p:nvSpPr>
        <p:spPr bwMode="auto">
          <a:xfrm>
            <a:off x="0" y="3962400"/>
            <a:ext cx="9144000" cy="10985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Never-drying Fountain;</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18" name="Text Box 6"/>
          <p:cNvSpPr txBox="1">
            <a:spLocks noChangeArrowheads="1"/>
          </p:cNvSpPr>
          <p:nvPr/>
        </p:nvSpPr>
        <p:spPr bwMode="auto">
          <a:xfrm>
            <a:off x="0" y="5029200"/>
            <a:ext cx="9144000" cy="10985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Comforter and counselor,</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19" name="Text Box 7"/>
          <p:cNvSpPr txBox="1">
            <a:spLocks noChangeArrowheads="1"/>
          </p:cNvSpPr>
          <p:nvPr/>
        </p:nvSpPr>
        <p:spPr bwMode="auto">
          <a:xfrm>
            <a:off x="0" y="5791200"/>
            <a:ext cx="9144000" cy="10985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Take complete control!</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20" name="Text Box 8"/>
          <p:cNvSpPr txBox="1">
            <a:spLocks noChangeArrowheads="1"/>
          </p:cNvSpPr>
          <p:nvPr/>
        </p:nvSpPr>
        <p:spPr bwMode="auto">
          <a:xfrm>
            <a:off x="3352800" y="2057400"/>
            <a:ext cx="1905000"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chemeClr val="bg1"/>
                </a:solidFill>
                <a:effectLst>
                  <a:outerShdw blurRad="38100" dist="38100" dir="2700000" algn="tl">
                    <a:srgbClr val="000000"/>
                  </a:outerShdw>
                </a:effectLst>
              </a:rPr>
              <a:t>(Repeat)</a:t>
            </a:r>
            <a:r>
              <a:rPr lang="en-US" sz="66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602121" name="Text Box 9"/>
          <p:cNvSpPr txBox="1">
            <a:spLocks noChangeArrowheads="1"/>
          </p:cNvSpPr>
          <p:nvPr/>
        </p:nvSpPr>
        <p:spPr bwMode="auto">
          <a:xfrm>
            <a:off x="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602122" name="Text Box 10"/>
          <p:cNvSpPr txBox="1">
            <a:spLocks noChangeArrowheads="1"/>
          </p:cNvSpPr>
          <p:nvPr/>
        </p:nvSpPr>
        <p:spPr bwMode="auto">
          <a:xfrm>
            <a:off x="22860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602123" name="Text Box 11"/>
          <p:cNvSpPr txBox="1">
            <a:spLocks noChangeArrowheads="1"/>
          </p:cNvSpPr>
          <p:nvPr/>
        </p:nvSpPr>
        <p:spPr bwMode="auto">
          <a:xfrm>
            <a:off x="6858000" y="594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602124" name="Text Box 12"/>
          <p:cNvSpPr txBox="1">
            <a:spLocks noChangeArrowheads="1"/>
          </p:cNvSpPr>
          <p:nvPr/>
        </p:nvSpPr>
        <p:spPr bwMode="auto">
          <a:xfrm>
            <a:off x="3276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02125" name="Text Box 13"/>
          <p:cNvSpPr txBox="1">
            <a:spLocks noChangeArrowheads="1"/>
          </p:cNvSpPr>
          <p:nvPr/>
        </p:nvSpPr>
        <p:spPr bwMode="auto">
          <a:xfrm>
            <a:off x="5562600" y="3886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02126" name="Text Box 14"/>
          <p:cNvSpPr txBox="1">
            <a:spLocks noChangeArrowheads="1"/>
          </p:cNvSpPr>
          <p:nvPr/>
        </p:nvSpPr>
        <p:spPr bwMode="auto">
          <a:xfrm>
            <a:off x="80010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02127" name="Text Box 15"/>
          <p:cNvSpPr txBox="1">
            <a:spLocks noChangeArrowheads="1"/>
          </p:cNvSpPr>
          <p:nvPr/>
        </p:nvSpPr>
        <p:spPr bwMode="auto">
          <a:xfrm>
            <a:off x="7543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602128" name="Text Box 16"/>
          <p:cNvSpPr txBox="1">
            <a:spLocks noChangeArrowheads="1"/>
          </p:cNvSpPr>
          <p:nvPr/>
        </p:nvSpPr>
        <p:spPr bwMode="auto">
          <a:xfrm>
            <a:off x="457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02129" name="Text Box 17"/>
          <p:cNvSpPr txBox="1">
            <a:spLocks noChangeArrowheads="1"/>
          </p:cNvSpPr>
          <p:nvPr/>
        </p:nvSpPr>
        <p:spPr bwMode="auto">
          <a:xfrm>
            <a:off x="3276600" y="1143000"/>
            <a:ext cx="3429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Bbmaj7 F/A Gm7 Bb/C</a:t>
            </a:r>
            <a:endParaRPr lang="en-US">
              <a:solidFill>
                <a:schemeClr val="bg1"/>
              </a:solidFill>
              <a:effectLst>
                <a:outerShdw blurRad="38100" dist="38100" dir="2700000" algn="tl">
                  <a:srgbClr val="C0C0C0"/>
                </a:outerShdw>
              </a:effectLst>
            </a:endParaRPr>
          </a:p>
        </p:txBody>
      </p:sp>
      <p:sp>
        <p:nvSpPr>
          <p:cNvPr id="602130" name="Text Box 18"/>
          <p:cNvSpPr txBox="1">
            <a:spLocks noChangeArrowheads="1"/>
          </p:cNvSpPr>
          <p:nvPr/>
        </p:nvSpPr>
        <p:spPr bwMode="auto">
          <a:xfrm>
            <a:off x="22098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602131" name="Text Box 19"/>
          <p:cNvSpPr txBox="1">
            <a:spLocks noChangeArrowheads="1"/>
          </p:cNvSpPr>
          <p:nvPr/>
        </p:nvSpPr>
        <p:spPr bwMode="auto">
          <a:xfrm>
            <a:off x="5562600" y="2971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02132" name="Text Box 20"/>
          <p:cNvSpPr txBox="1">
            <a:spLocks noChangeArrowheads="1"/>
          </p:cNvSpPr>
          <p:nvPr/>
        </p:nvSpPr>
        <p:spPr bwMode="auto">
          <a:xfrm>
            <a:off x="74676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02133" name="Text Box 21"/>
          <p:cNvSpPr txBox="1">
            <a:spLocks noChangeArrowheads="1"/>
          </p:cNvSpPr>
          <p:nvPr/>
        </p:nvSpPr>
        <p:spPr bwMode="auto">
          <a:xfrm>
            <a:off x="5486400" y="4953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02134" name="Text Box 22"/>
          <p:cNvSpPr txBox="1">
            <a:spLocks noChangeArrowheads="1"/>
          </p:cNvSpPr>
          <p:nvPr/>
        </p:nvSpPr>
        <p:spPr bwMode="auto">
          <a:xfrm>
            <a:off x="75438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02135" name="Text Box 23"/>
          <p:cNvSpPr txBox="1">
            <a:spLocks noChangeArrowheads="1"/>
          </p:cNvSpPr>
          <p:nvPr/>
        </p:nvSpPr>
        <p:spPr bwMode="auto">
          <a:xfrm>
            <a:off x="22860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602136" name="Text Box 24"/>
          <p:cNvSpPr txBox="1">
            <a:spLocks noChangeArrowheads="1"/>
          </p:cNvSpPr>
          <p:nvPr/>
        </p:nvSpPr>
        <p:spPr bwMode="auto">
          <a:xfrm>
            <a:off x="5410200" y="586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02137" name="Text Box 25"/>
          <p:cNvSpPr txBox="1">
            <a:spLocks noChangeArrowheads="1"/>
          </p:cNvSpPr>
          <p:nvPr/>
        </p:nvSpPr>
        <p:spPr bwMode="auto">
          <a:xfrm>
            <a:off x="0" y="6216650"/>
            <a:ext cx="1143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a:solidFill>
                  <a:srgbClr val="0066FF"/>
                </a:solidFill>
                <a:effectLst>
                  <a:outerShdw blurRad="38100" dist="38100" dir="2700000" algn="tl">
                    <a:srgbClr val="C0C0C0"/>
                  </a:outerShdw>
                </a:effectLst>
              </a:rPr>
              <a:t>247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Text Box 2"/>
          <p:cNvSpPr txBox="1">
            <a:spLocks noChangeArrowheads="1"/>
          </p:cNvSpPr>
          <p:nvPr/>
        </p:nvSpPr>
        <p:spPr bwMode="auto">
          <a:xfrm>
            <a:off x="0" y="533400"/>
            <a:ext cx="9144000" cy="37496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You’re the Living Water,       Never-drying Fountain;              Comforter and Counselor,         Take complete control!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0" y="609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will worship the Lamb of Glory</a:t>
            </a:r>
            <a:endParaRPr lang="en-US" sz="5400">
              <a:solidFill>
                <a:schemeClr val="bg1"/>
              </a:solidFill>
              <a:effectLst>
                <a:outerShdw blurRad="38100" dist="38100" dir="2700000" algn="tl">
                  <a:srgbClr val="000000"/>
                </a:outerShdw>
              </a:effectLst>
            </a:endParaRPr>
          </a:p>
        </p:txBody>
      </p:sp>
      <p:sp>
        <p:nvSpPr>
          <p:cNvPr id="604163" name="Text Box 3"/>
          <p:cNvSpPr txBox="1">
            <a:spLocks noChangeArrowheads="1"/>
          </p:cNvSpPr>
          <p:nvPr/>
        </p:nvSpPr>
        <p:spPr bwMode="auto">
          <a:xfrm>
            <a:off x="6172200" y="5029200"/>
            <a:ext cx="342900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604164" name="Text Box 4"/>
          <p:cNvSpPr txBox="1">
            <a:spLocks noChangeArrowheads="1"/>
          </p:cNvSpPr>
          <p:nvPr/>
        </p:nvSpPr>
        <p:spPr bwMode="auto">
          <a:xfrm>
            <a:off x="3908425" y="6164263"/>
            <a:ext cx="18415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604165" name="Text Box 5"/>
          <p:cNvSpPr txBox="1">
            <a:spLocks noChangeArrowheads="1"/>
          </p:cNvSpPr>
          <p:nvPr/>
        </p:nvSpPr>
        <p:spPr bwMode="auto">
          <a:xfrm>
            <a:off x="609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4166" name="Text Box 6"/>
          <p:cNvSpPr txBox="1">
            <a:spLocks noChangeArrowheads="1"/>
          </p:cNvSpPr>
          <p:nvPr/>
        </p:nvSpPr>
        <p:spPr bwMode="auto">
          <a:xfrm>
            <a:off x="0" y="1676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will worship the King of kings</a:t>
            </a:r>
            <a:endParaRPr lang="en-US" sz="5400">
              <a:solidFill>
                <a:schemeClr val="bg1"/>
              </a:solidFill>
              <a:effectLst>
                <a:outerShdw blurRad="38100" dist="38100" dir="2700000" algn="tl">
                  <a:srgbClr val="000000"/>
                </a:outerShdw>
              </a:effectLst>
            </a:endParaRPr>
          </a:p>
        </p:txBody>
      </p:sp>
      <p:sp>
        <p:nvSpPr>
          <p:cNvPr id="604167" name="Text Box 7"/>
          <p:cNvSpPr txBox="1">
            <a:spLocks noChangeArrowheads="1"/>
          </p:cNvSpPr>
          <p:nvPr/>
        </p:nvSpPr>
        <p:spPr bwMode="auto">
          <a:xfrm>
            <a:off x="0" y="2743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will worship the Lamb of Glory</a:t>
            </a:r>
            <a:endParaRPr lang="en-US" sz="5400">
              <a:solidFill>
                <a:schemeClr val="bg1"/>
              </a:solidFill>
              <a:effectLst>
                <a:outerShdw blurRad="38100" dist="38100" dir="2700000" algn="tl">
                  <a:srgbClr val="000000"/>
                </a:outerShdw>
              </a:effectLst>
            </a:endParaRPr>
          </a:p>
        </p:txBody>
      </p:sp>
      <p:sp>
        <p:nvSpPr>
          <p:cNvPr id="604168" name="Text Box 8"/>
          <p:cNvSpPr txBox="1">
            <a:spLocks noChangeArrowheads="1"/>
          </p:cNvSpPr>
          <p:nvPr/>
        </p:nvSpPr>
        <p:spPr bwMode="auto">
          <a:xfrm>
            <a:off x="0" y="3886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 will worship the King</a:t>
            </a:r>
            <a:endParaRPr lang="en-US" sz="5400">
              <a:solidFill>
                <a:schemeClr val="bg1"/>
              </a:solidFill>
              <a:effectLst>
                <a:outerShdw blurRad="38100" dist="38100" dir="2700000" algn="tl">
                  <a:srgbClr val="000000"/>
                </a:outerShdw>
              </a:effectLst>
            </a:endParaRPr>
          </a:p>
        </p:txBody>
      </p:sp>
      <p:sp>
        <p:nvSpPr>
          <p:cNvPr id="604169" name="Text Box 9"/>
          <p:cNvSpPr txBox="1">
            <a:spLocks noChangeArrowheads="1"/>
          </p:cNvSpPr>
          <p:nvPr/>
        </p:nvSpPr>
        <p:spPr bwMode="auto">
          <a:xfrm>
            <a:off x="510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p>
        </p:txBody>
      </p:sp>
      <p:sp>
        <p:nvSpPr>
          <p:cNvPr id="604170" name="Text Box 10"/>
          <p:cNvSpPr txBox="1">
            <a:spLocks noChangeArrowheads="1"/>
          </p:cNvSpPr>
          <p:nvPr/>
        </p:nvSpPr>
        <p:spPr bwMode="auto">
          <a:xfrm>
            <a:off x="6858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4171" name="Text Box 11"/>
          <p:cNvSpPr txBox="1">
            <a:spLocks noChangeArrowheads="1"/>
          </p:cNvSpPr>
          <p:nvPr/>
        </p:nvSpPr>
        <p:spPr bwMode="auto">
          <a:xfrm>
            <a:off x="53340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4172" name="Text Box 12"/>
          <p:cNvSpPr txBox="1">
            <a:spLocks noChangeArrowheads="1"/>
          </p:cNvSpPr>
          <p:nvPr/>
        </p:nvSpPr>
        <p:spPr bwMode="auto">
          <a:xfrm>
            <a:off x="7391400" y="1295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p>
        </p:txBody>
      </p:sp>
      <p:sp>
        <p:nvSpPr>
          <p:cNvPr id="604173" name="Text Box 13"/>
          <p:cNvSpPr txBox="1">
            <a:spLocks noChangeArrowheads="1"/>
          </p:cNvSpPr>
          <p:nvPr/>
        </p:nvSpPr>
        <p:spPr bwMode="auto">
          <a:xfrm>
            <a:off x="914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04174" name="Text Box 14"/>
          <p:cNvSpPr txBox="1">
            <a:spLocks noChangeArrowheads="1"/>
          </p:cNvSpPr>
          <p:nvPr/>
        </p:nvSpPr>
        <p:spPr bwMode="auto">
          <a:xfrm>
            <a:off x="5410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604175" name="Text Box 15"/>
          <p:cNvSpPr txBox="1">
            <a:spLocks noChangeArrowheads="1"/>
          </p:cNvSpPr>
          <p:nvPr/>
        </p:nvSpPr>
        <p:spPr bwMode="auto">
          <a:xfrm>
            <a:off x="15240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04176" name="Text Box 16"/>
          <p:cNvSpPr txBox="1">
            <a:spLocks noChangeArrowheads="1"/>
          </p:cNvSpPr>
          <p:nvPr/>
        </p:nvSpPr>
        <p:spPr bwMode="auto">
          <a:xfrm>
            <a:off x="41148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4177" name="Text Box 17"/>
          <p:cNvSpPr txBox="1">
            <a:spLocks noChangeArrowheads="1"/>
          </p:cNvSpPr>
          <p:nvPr/>
        </p:nvSpPr>
        <p:spPr bwMode="auto">
          <a:xfrm>
            <a:off x="64770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with our hands lifted high</a:t>
            </a:r>
            <a:endParaRPr lang="en-US" sz="5400">
              <a:solidFill>
                <a:schemeClr val="bg1"/>
              </a:solidFill>
              <a:effectLst>
                <a:outerShdw blurRad="38100" dist="38100" dir="2700000" algn="tl">
                  <a:srgbClr val="000000"/>
                </a:outerShdw>
              </a:effectLst>
            </a:endParaRPr>
          </a:p>
        </p:txBody>
      </p:sp>
      <p:sp>
        <p:nvSpPr>
          <p:cNvPr id="605187" name="Text Box 3"/>
          <p:cNvSpPr txBox="1">
            <a:spLocks noChangeArrowheads="1"/>
          </p:cNvSpPr>
          <p:nvPr/>
        </p:nvSpPr>
        <p:spPr bwMode="auto">
          <a:xfrm>
            <a:off x="64770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5188" name="Text Box 4"/>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will worship and sing</a:t>
            </a:r>
            <a:endParaRPr lang="en-US" sz="5400">
              <a:solidFill>
                <a:schemeClr val="bg1"/>
              </a:solidFill>
              <a:effectLst>
                <a:outerShdw blurRad="38100" dist="38100" dir="2700000" algn="tl">
                  <a:srgbClr val="000000"/>
                </a:outerShdw>
              </a:effectLst>
            </a:endParaRPr>
          </a:p>
        </p:txBody>
      </p:sp>
      <p:sp>
        <p:nvSpPr>
          <p:cNvPr id="605189" name="Text Box 5"/>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with our hands lifted high</a:t>
            </a:r>
            <a:endParaRPr lang="en-US" sz="5400">
              <a:solidFill>
                <a:schemeClr val="bg1"/>
              </a:solidFill>
              <a:effectLst>
                <a:outerShdw blurRad="38100" dist="38100" dir="2700000" algn="tl">
                  <a:srgbClr val="000000"/>
                </a:outerShdw>
              </a:effectLst>
            </a:endParaRPr>
          </a:p>
        </p:txBody>
      </p:sp>
      <p:sp>
        <p:nvSpPr>
          <p:cNvPr id="605190" name="Text Box 6"/>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come before you rejoicing</a:t>
            </a:r>
            <a:endParaRPr lang="en-US" sz="5400">
              <a:solidFill>
                <a:schemeClr val="bg1"/>
              </a:solidFill>
              <a:effectLst>
                <a:outerShdw blurRad="38100" dist="38100" dir="2700000" algn="tl">
                  <a:srgbClr val="000000"/>
                </a:outerShdw>
              </a:effectLst>
            </a:endParaRPr>
          </a:p>
        </p:txBody>
      </p:sp>
      <p:sp>
        <p:nvSpPr>
          <p:cNvPr id="605191" name="Text Box 7"/>
          <p:cNvSpPr txBox="1">
            <a:spLocks noChangeArrowheads="1"/>
          </p:cNvSpPr>
          <p:nvPr/>
        </p:nvSpPr>
        <p:spPr bwMode="auto">
          <a:xfrm>
            <a:off x="0" y="3581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With our hands lifted high to the sky</a:t>
            </a:r>
            <a:endParaRPr lang="en-US" sz="5400">
              <a:solidFill>
                <a:schemeClr val="bg1"/>
              </a:solidFill>
              <a:effectLst>
                <a:outerShdw blurRad="38100" dist="38100" dir="2700000" algn="tl">
                  <a:srgbClr val="000000"/>
                </a:outerShdw>
              </a:effectLst>
            </a:endParaRPr>
          </a:p>
        </p:txBody>
      </p:sp>
      <p:sp>
        <p:nvSpPr>
          <p:cNvPr id="605192" name="Text Box 8"/>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the world wonders why</a:t>
            </a:r>
            <a:endParaRPr lang="en-US" sz="5400">
              <a:solidFill>
                <a:schemeClr val="bg1"/>
              </a:solidFill>
              <a:effectLst>
                <a:outerShdw blurRad="38100" dist="38100" dir="2700000" algn="tl">
                  <a:srgbClr val="000000"/>
                </a:outerShdw>
              </a:effectLst>
            </a:endParaRPr>
          </a:p>
        </p:txBody>
      </p:sp>
      <p:sp>
        <p:nvSpPr>
          <p:cNvPr id="605193" name="Text Box 9"/>
          <p:cNvSpPr txBox="1">
            <a:spLocks noChangeArrowheads="1"/>
          </p:cNvSpPr>
          <p:nvPr/>
        </p:nvSpPr>
        <p:spPr bwMode="auto">
          <a:xfrm>
            <a:off x="0" y="533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We’ll just tell them we’re loving our King</a:t>
            </a:r>
            <a:endParaRPr lang="en-US" sz="5400">
              <a:solidFill>
                <a:schemeClr val="bg1"/>
              </a:solidFill>
              <a:effectLst>
                <a:outerShdw blurRad="38100" dist="38100" dir="2700000" algn="tl">
                  <a:srgbClr val="000000"/>
                </a:outerShdw>
              </a:effectLst>
            </a:endParaRPr>
          </a:p>
        </p:txBody>
      </p:sp>
      <p:sp>
        <p:nvSpPr>
          <p:cNvPr id="605194" name="Text Box 10"/>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we’ll just tell them we’re loving our King</a:t>
            </a:r>
            <a:endParaRPr lang="en-US" sz="5400">
              <a:solidFill>
                <a:schemeClr val="bg1"/>
              </a:solidFill>
              <a:effectLst>
                <a:outerShdw blurRad="38100" dist="38100" dir="2700000" algn="tl">
                  <a:srgbClr val="000000"/>
                </a:outerShdw>
              </a:effectLst>
            </a:endParaRPr>
          </a:p>
        </p:txBody>
      </p:sp>
      <p:sp>
        <p:nvSpPr>
          <p:cNvPr id="605195" name="Text Box 11"/>
          <p:cNvSpPr txBox="1">
            <a:spLocks noChangeArrowheads="1"/>
          </p:cNvSpPr>
          <p:nvPr/>
        </p:nvSpPr>
        <p:spPr bwMode="auto">
          <a:xfrm>
            <a:off x="3657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05196" name="Text Box 12"/>
          <p:cNvSpPr txBox="1">
            <a:spLocks noChangeArrowheads="1"/>
          </p:cNvSpPr>
          <p:nvPr/>
        </p:nvSpPr>
        <p:spPr bwMode="auto">
          <a:xfrm>
            <a:off x="6324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5197" name="Text Box 13"/>
          <p:cNvSpPr txBox="1">
            <a:spLocks noChangeArrowheads="1"/>
          </p:cNvSpPr>
          <p:nvPr/>
        </p:nvSpPr>
        <p:spPr bwMode="auto">
          <a:xfrm>
            <a:off x="39624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5198" name="Text Box 14"/>
          <p:cNvSpPr txBox="1">
            <a:spLocks noChangeArrowheads="1"/>
          </p:cNvSpPr>
          <p:nvPr/>
        </p:nvSpPr>
        <p:spPr bwMode="auto">
          <a:xfrm>
            <a:off x="60960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5199" name="Text Box 15"/>
          <p:cNvSpPr txBox="1">
            <a:spLocks noChangeArrowheads="1"/>
          </p:cNvSpPr>
          <p:nvPr/>
        </p:nvSpPr>
        <p:spPr bwMode="auto">
          <a:xfrm>
            <a:off x="64770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5200" name="Text Box 16"/>
          <p:cNvSpPr txBox="1">
            <a:spLocks noChangeArrowheads="1"/>
          </p:cNvSpPr>
          <p:nvPr/>
        </p:nvSpPr>
        <p:spPr bwMode="auto">
          <a:xfrm>
            <a:off x="3810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5201" name="Text Box 17"/>
          <p:cNvSpPr txBox="1">
            <a:spLocks noChangeArrowheads="1"/>
          </p:cNvSpPr>
          <p:nvPr/>
        </p:nvSpPr>
        <p:spPr bwMode="auto">
          <a:xfrm>
            <a:off x="62484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5202" name="Text Box 18"/>
          <p:cNvSpPr txBox="1">
            <a:spLocks noChangeArrowheads="1"/>
          </p:cNvSpPr>
          <p:nvPr/>
        </p:nvSpPr>
        <p:spPr bwMode="auto">
          <a:xfrm>
            <a:off x="51054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05203" name="Text Box 19"/>
          <p:cNvSpPr txBox="1">
            <a:spLocks noChangeArrowheads="1"/>
          </p:cNvSpPr>
          <p:nvPr/>
        </p:nvSpPr>
        <p:spPr bwMode="auto">
          <a:xfrm>
            <a:off x="69342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05204" name="Text Box 20"/>
          <p:cNvSpPr txBox="1">
            <a:spLocks noChangeArrowheads="1"/>
          </p:cNvSpPr>
          <p:nvPr/>
        </p:nvSpPr>
        <p:spPr bwMode="auto">
          <a:xfrm>
            <a:off x="38100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p>
        </p:txBody>
      </p:sp>
      <p:sp>
        <p:nvSpPr>
          <p:cNvPr id="605205" name="Text Box 21"/>
          <p:cNvSpPr txBox="1">
            <a:spLocks noChangeArrowheads="1"/>
          </p:cNvSpPr>
          <p:nvPr/>
        </p:nvSpPr>
        <p:spPr bwMode="auto">
          <a:xfrm>
            <a:off x="64008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05206" name="Text Box 22"/>
          <p:cNvSpPr txBox="1">
            <a:spLocks noChangeArrowheads="1"/>
          </p:cNvSpPr>
          <p:nvPr/>
        </p:nvSpPr>
        <p:spPr bwMode="auto">
          <a:xfrm>
            <a:off x="24384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05207" name="Text Box 23"/>
          <p:cNvSpPr txBox="1">
            <a:spLocks noChangeArrowheads="1"/>
          </p:cNvSpPr>
          <p:nvPr/>
        </p:nvSpPr>
        <p:spPr bwMode="auto">
          <a:xfrm>
            <a:off x="5638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5208" name="Text Box 24"/>
          <p:cNvSpPr txBox="1">
            <a:spLocks noChangeArrowheads="1"/>
          </p:cNvSpPr>
          <p:nvPr/>
        </p:nvSpPr>
        <p:spPr bwMode="auto">
          <a:xfrm>
            <a:off x="74676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5209" name="Text Box 25"/>
          <p:cNvSpPr txBox="1">
            <a:spLocks noChangeArrowheads="1"/>
          </p:cNvSpPr>
          <p:nvPr/>
        </p:nvSpPr>
        <p:spPr bwMode="auto">
          <a:xfrm>
            <a:off x="762000" y="15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5210" name="Text Box 26"/>
          <p:cNvSpPr txBox="1">
            <a:spLocks noChangeArrowheads="1"/>
          </p:cNvSpPr>
          <p:nvPr/>
        </p:nvSpPr>
        <p:spPr bwMode="auto">
          <a:xfrm>
            <a:off x="22098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05211" name="Text Box 27"/>
          <p:cNvSpPr txBox="1">
            <a:spLocks noChangeArrowheads="1"/>
          </p:cNvSpPr>
          <p:nvPr/>
        </p:nvSpPr>
        <p:spPr bwMode="auto">
          <a:xfrm>
            <a:off x="58674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5212" name="Text Box 28"/>
          <p:cNvSpPr txBox="1">
            <a:spLocks noChangeArrowheads="1"/>
          </p:cNvSpPr>
          <p:nvPr/>
        </p:nvSpPr>
        <p:spPr bwMode="auto">
          <a:xfrm>
            <a:off x="67818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5213" name="Text Box 29"/>
          <p:cNvSpPr txBox="1">
            <a:spLocks noChangeArrowheads="1"/>
          </p:cNvSpPr>
          <p:nvPr/>
        </p:nvSpPr>
        <p:spPr bwMode="auto">
          <a:xfrm>
            <a:off x="78486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000" y="3810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believe that the presence of God is here </a:t>
            </a:r>
          </a:p>
        </p:txBody>
      </p:sp>
      <p:sp>
        <p:nvSpPr>
          <p:cNvPr id="146435" name="Text Box 3"/>
          <p:cNvSpPr txBox="1">
            <a:spLocks noChangeArrowheads="1"/>
          </p:cNvSpPr>
          <p:nvPr/>
        </p:nvSpPr>
        <p:spPr bwMode="auto">
          <a:xfrm>
            <a:off x="381000" y="11430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There’s not one thing that can’t be changed </a:t>
            </a:r>
          </a:p>
        </p:txBody>
      </p:sp>
      <p:sp>
        <p:nvSpPr>
          <p:cNvPr id="146436" name="Text Box 4"/>
          <p:cNvSpPr txBox="1">
            <a:spLocks noChangeArrowheads="1"/>
          </p:cNvSpPr>
          <p:nvPr/>
        </p:nvSpPr>
        <p:spPr bwMode="auto">
          <a:xfrm>
            <a:off x="381000" y="1981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the Spirit of God is near </a:t>
            </a:r>
          </a:p>
        </p:txBody>
      </p:sp>
      <p:sp>
        <p:nvSpPr>
          <p:cNvPr id="146437" name="Text Box 5"/>
          <p:cNvSpPr txBox="1">
            <a:spLocks noChangeArrowheads="1"/>
          </p:cNvSpPr>
          <p:nvPr/>
        </p:nvSpPr>
        <p:spPr bwMode="auto">
          <a:xfrm>
            <a:off x="457200" y="28194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believe that the presence of God is here</a:t>
            </a:r>
          </a:p>
        </p:txBody>
      </p:sp>
      <p:sp>
        <p:nvSpPr>
          <p:cNvPr id="146438" name="Text Box 6"/>
          <p:cNvSpPr txBox="1">
            <a:spLocks noChangeArrowheads="1"/>
          </p:cNvSpPr>
          <p:nvPr/>
        </p:nvSpPr>
        <p:spPr bwMode="auto">
          <a:xfrm>
            <a:off x="-381000" y="3657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two or three are gathered </a:t>
            </a:r>
          </a:p>
        </p:txBody>
      </p:sp>
      <p:sp>
        <p:nvSpPr>
          <p:cNvPr id="146439" name="Text Box 7"/>
          <p:cNvSpPr txBox="1">
            <a:spLocks noChangeArrowheads="1"/>
          </p:cNvSpPr>
          <p:nvPr/>
        </p:nvSpPr>
        <p:spPr bwMode="auto">
          <a:xfrm>
            <a:off x="-533400" y="44958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people rise in faith </a:t>
            </a:r>
          </a:p>
        </p:txBody>
      </p:sp>
      <p:sp>
        <p:nvSpPr>
          <p:cNvPr id="146440" name="Text Box 8"/>
          <p:cNvSpPr txBox="1">
            <a:spLocks noChangeArrowheads="1"/>
          </p:cNvSpPr>
          <p:nvPr/>
        </p:nvSpPr>
        <p:spPr bwMode="auto">
          <a:xfrm>
            <a:off x="-457200" y="525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believe God answers</a:t>
            </a:r>
          </a:p>
        </p:txBody>
      </p:sp>
      <p:sp>
        <p:nvSpPr>
          <p:cNvPr id="146441" name="Text Box 9"/>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And His presence is in this place</a:t>
            </a:r>
          </a:p>
        </p:txBody>
      </p:sp>
      <p:sp>
        <p:nvSpPr>
          <p:cNvPr id="146442" name="Text Box 10"/>
          <p:cNvSpPr txBox="1">
            <a:spLocks noChangeArrowheads="1"/>
          </p:cNvSpPr>
          <p:nvPr/>
        </p:nvSpPr>
        <p:spPr bwMode="auto">
          <a:xfrm>
            <a:off x="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46443" name="Text Box 11"/>
          <p:cNvSpPr txBox="1">
            <a:spLocks noChangeArrowheads="1"/>
          </p:cNvSpPr>
          <p:nvPr/>
        </p:nvSpPr>
        <p:spPr bwMode="auto">
          <a:xfrm>
            <a:off x="838200" y="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D7(b5) Gm7</a:t>
            </a:r>
            <a:r>
              <a:rPr lang="en-US" b="1">
                <a:solidFill>
                  <a:srgbClr val="FF0000"/>
                </a:solidFill>
                <a:effectLst>
                  <a:outerShdw blurRad="38100" dist="38100" dir="2700000" algn="tl">
                    <a:srgbClr val="C0C0C0"/>
                  </a:outerShdw>
                </a:effectLst>
              </a:rPr>
              <a:t> </a:t>
            </a:r>
          </a:p>
        </p:txBody>
      </p:sp>
      <p:sp>
        <p:nvSpPr>
          <p:cNvPr id="146444" name="Text Box 12"/>
          <p:cNvSpPr txBox="1">
            <a:spLocks noChangeArrowheads="1"/>
          </p:cNvSpPr>
          <p:nvPr/>
        </p:nvSpPr>
        <p:spPr bwMode="auto">
          <a:xfrm>
            <a:off x="41148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146445" name="Text Box 13"/>
          <p:cNvSpPr txBox="1">
            <a:spLocks noChangeArrowheads="1"/>
          </p:cNvSpPr>
          <p:nvPr/>
        </p:nvSpPr>
        <p:spPr bwMode="auto">
          <a:xfrm>
            <a:off x="61722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46446" name="Text Box 14"/>
          <p:cNvSpPr txBox="1">
            <a:spLocks noChangeArrowheads="1"/>
          </p:cNvSpPr>
          <p:nvPr/>
        </p:nvSpPr>
        <p:spPr bwMode="auto">
          <a:xfrm>
            <a:off x="76200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46447" name="Text Box 15"/>
          <p:cNvSpPr txBox="1">
            <a:spLocks noChangeArrowheads="1"/>
          </p:cNvSpPr>
          <p:nvPr/>
        </p:nvSpPr>
        <p:spPr bwMode="auto">
          <a:xfrm>
            <a:off x="0" y="838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46448" name="Text Box 16"/>
          <p:cNvSpPr txBox="1">
            <a:spLocks noChangeArrowheads="1"/>
          </p:cNvSpPr>
          <p:nvPr/>
        </p:nvSpPr>
        <p:spPr bwMode="auto">
          <a:xfrm>
            <a:off x="5562600" y="838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146449" name="Text Box 17"/>
          <p:cNvSpPr txBox="1">
            <a:spLocks noChangeArrowheads="1"/>
          </p:cNvSpPr>
          <p:nvPr/>
        </p:nvSpPr>
        <p:spPr bwMode="auto">
          <a:xfrm>
            <a:off x="3581400" y="1600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6450" name="Text Box 18"/>
          <p:cNvSpPr txBox="1">
            <a:spLocks noChangeArrowheads="1"/>
          </p:cNvSpPr>
          <p:nvPr/>
        </p:nvSpPr>
        <p:spPr bwMode="auto">
          <a:xfrm>
            <a:off x="5181600" y="1600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46451" name="Text Box 19"/>
          <p:cNvSpPr txBox="1">
            <a:spLocks noChangeArrowheads="1"/>
          </p:cNvSpPr>
          <p:nvPr/>
        </p:nvSpPr>
        <p:spPr bwMode="auto">
          <a:xfrm>
            <a:off x="6629400" y="1600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r>
              <a:rPr lang="en-US" b="1">
                <a:solidFill>
                  <a:srgbClr val="FF0000"/>
                </a:solidFill>
                <a:effectLst>
                  <a:outerShdw blurRad="38100" dist="38100" dir="2700000" algn="tl">
                    <a:srgbClr val="C0C0C0"/>
                  </a:outerShdw>
                </a:effectLst>
              </a:rPr>
              <a:t>      </a:t>
            </a:r>
          </a:p>
        </p:txBody>
      </p:sp>
      <p:sp>
        <p:nvSpPr>
          <p:cNvPr id="146452" name="Text Box 20"/>
          <p:cNvSpPr txBox="1">
            <a:spLocks noChangeArrowheads="1"/>
          </p:cNvSpPr>
          <p:nvPr/>
        </p:nvSpPr>
        <p:spPr bwMode="auto">
          <a:xfrm>
            <a:off x="0" y="2438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46453" name="Text Box 21"/>
          <p:cNvSpPr txBox="1">
            <a:spLocks noChangeArrowheads="1"/>
          </p:cNvSpPr>
          <p:nvPr/>
        </p:nvSpPr>
        <p:spPr bwMode="auto">
          <a:xfrm>
            <a:off x="838200" y="24384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D7(b5) Gm7</a:t>
            </a:r>
            <a:r>
              <a:rPr lang="en-US" b="1">
                <a:solidFill>
                  <a:srgbClr val="FF0000"/>
                </a:solidFill>
                <a:effectLst>
                  <a:outerShdw blurRad="38100" dist="38100" dir="2700000" algn="tl">
                    <a:srgbClr val="C0C0C0"/>
                  </a:outerShdw>
                </a:effectLst>
              </a:rPr>
              <a:t> </a:t>
            </a:r>
          </a:p>
        </p:txBody>
      </p:sp>
      <p:sp>
        <p:nvSpPr>
          <p:cNvPr id="146454" name="Text Box 22"/>
          <p:cNvSpPr txBox="1">
            <a:spLocks noChangeArrowheads="1"/>
          </p:cNvSpPr>
          <p:nvPr/>
        </p:nvSpPr>
        <p:spPr bwMode="auto">
          <a:xfrm>
            <a:off x="4572000" y="2438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146455" name="Text Box 23"/>
          <p:cNvSpPr txBox="1">
            <a:spLocks noChangeArrowheads="1"/>
          </p:cNvSpPr>
          <p:nvPr/>
        </p:nvSpPr>
        <p:spPr bwMode="auto">
          <a:xfrm>
            <a:off x="6172200" y="2438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46456" name="Text Box 24"/>
          <p:cNvSpPr txBox="1">
            <a:spLocks noChangeArrowheads="1"/>
          </p:cNvSpPr>
          <p:nvPr/>
        </p:nvSpPr>
        <p:spPr bwMode="auto">
          <a:xfrm>
            <a:off x="78486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46457" name="Text Box 25"/>
          <p:cNvSpPr txBox="1">
            <a:spLocks noChangeArrowheads="1"/>
          </p:cNvSpPr>
          <p:nvPr/>
        </p:nvSpPr>
        <p:spPr bwMode="auto">
          <a:xfrm>
            <a:off x="228600" y="3352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6458" name="Text Box 26"/>
          <p:cNvSpPr txBox="1">
            <a:spLocks noChangeArrowheads="1"/>
          </p:cNvSpPr>
          <p:nvPr/>
        </p:nvSpPr>
        <p:spPr bwMode="auto">
          <a:xfrm>
            <a:off x="5105400" y="3352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46459" name="Text Box 27"/>
          <p:cNvSpPr txBox="1">
            <a:spLocks noChangeArrowheads="1"/>
          </p:cNvSpPr>
          <p:nvPr/>
        </p:nvSpPr>
        <p:spPr bwMode="auto">
          <a:xfrm>
            <a:off x="6629400" y="3352800"/>
            <a:ext cx="2514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 Dm7(b5)</a:t>
            </a:r>
            <a:endParaRPr lang="en-US" b="1">
              <a:solidFill>
                <a:srgbClr val="FF0000"/>
              </a:solidFill>
              <a:effectLst>
                <a:outerShdw blurRad="38100" dist="38100" dir="2700000" algn="tl">
                  <a:srgbClr val="C0C0C0"/>
                </a:outerShdw>
              </a:effectLst>
            </a:endParaRPr>
          </a:p>
        </p:txBody>
      </p:sp>
      <p:sp>
        <p:nvSpPr>
          <p:cNvPr id="146460" name="Text Box 28"/>
          <p:cNvSpPr txBox="1">
            <a:spLocks noChangeArrowheads="1"/>
          </p:cNvSpPr>
          <p:nvPr/>
        </p:nvSpPr>
        <p:spPr bwMode="auto">
          <a:xfrm>
            <a:off x="914400" y="4191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6461" name="Text Box 29"/>
          <p:cNvSpPr txBox="1">
            <a:spLocks noChangeArrowheads="1"/>
          </p:cNvSpPr>
          <p:nvPr/>
        </p:nvSpPr>
        <p:spPr bwMode="auto">
          <a:xfrm>
            <a:off x="5105400" y="4191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46462" name="Text Box 30"/>
          <p:cNvSpPr txBox="1">
            <a:spLocks noChangeArrowheads="1"/>
          </p:cNvSpPr>
          <p:nvPr/>
        </p:nvSpPr>
        <p:spPr bwMode="auto">
          <a:xfrm>
            <a:off x="6324600" y="4191000"/>
            <a:ext cx="2514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 Dm7(b5)</a:t>
            </a:r>
            <a:endParaRPr lang="en-US" b="1">
              <a:solidFill>
                <a:srgbClr val="FF0000"/>
              </a:solidFill>
              <a:effectLst>
                <a:outerShdw blurRad="38100" dist="38100" dir="2700000" algn="tl">
                  <a:srgbClr val="C0C0C0"/>
                </a:outerShdw>
              </a:effectLst>
            </a:endParaRPr>
          </a:p>
        </p:txBody>
      </p:sp>
      <p:sp>
        <p:nvSpPr>
          <p:cNvPr id="146463" name="Text Box 31"/>
          <p:cNvSpPr txBox="1">
            <a:spLocks noChangeArrowheads="1"/>
          </p:cNvSpPr>
          <p:nvPr/>
        </p:nvSpPr>
        <p:spPr bwMode="auto">
          <a:xfrm>
            <a:off x="990600" y="5029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6464" name="Text Box 32"/>
          <p:cNvSpPr txBox="1">
            <a:spLocks noChangeArrowheads="1"/>
          </p:cNvSpPr>
          <p:nvPr/>
        </p:nvSpPr>
        <p:spPr bwMode="auto">
          <a:xfrm>
            <a:off x="4953000" y="4953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46465" name="Text Box 33"/>
          <p:cNvSpPr txBox="1">
            <a:spLocks noChangeArrowheads="1"/>
          </p:cNvSpPr>
          <p:nvPr/>
        </p:nvSpPr>
        <p:spPr bwMode="auto">
          <a:xfrm>
            <a:off x="6324600" y="4953000"/>
            <a:ext cx="2514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 Dm7(b5)</a:t>
            </a:r>
            <a:endParaRPr lang="en-US" b="1">
              <a:solidFill>
                <a:srgbClr val="FF0000"/>
              </a:solidFill>
              <a:effectLst>
                <a:outerShdw blurRad="38100" dist="38100" dir="2700000" algn="tl">
                  <a:srgbClr val="C0C0C0"/>
                </a:outerShdw>
              </a:effectLst>
            </a:endParaRPr>
          </a:p>
        </p:txBody>
      </p:sp>
      <p:sp>
        <p:nvSpPr>
          <p:cNvPr id="146466" name="Text Box 34"/>
          <p:cNvSpPr txBox="1">
            <a:spLocks noChangeArrowheads="1"/>
          </p:cNvSpPr>
          <p:nvPr/>
        </p:nvSpPr>
        <p:spPr bwMode="auto">
          <a:xfrm>
            <a:off x="2286000" y="5791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Cm9</a:t>
            </a:r>
            <a:r>
              <a:rPr lang="en-US" b="1">
                <a:solidFill>
                  <a:srgbClr val="FF0000"/>
                </a:solidFill>
                <a:effectLst>
                  <a:outerShdw blurRad="38100" dist="38100" dir="2700000" algn="tl">
                    <a:srgbClr val="C0C0C0"/>
                  </a:outerShdw>
                </a:effectLst>
              </a:rPr>
              <a:t>      </a:t>
            </a:r>
          </a:p>
        </p:txBody>
      </p:sp>
      <p:sp>
        <p:nvSpPr>
          <p:cNvPr id="146467" name="Text Box 35"/>
          <p:cNvSpPr txBox="1">
            <a:spLocks noChangeArrowheads="1"/>
          </p:cNvSpPr>
          <p:nvPr/>
        </p:nvSpPr>
        <p:spPr bwMode="auto">
          <a:xfrm>
            <a:off x="5029200" y="5791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r>
              <a:rPr lang="en-US" b="1">
                <a:solidFill>
                  <a:srgbClr val="FF0000"/>
                </a:solidFill>
                <a:effectLst>
                  <a:outerShdw blurRad="38100" dist="38100" dir="2700000" algn="tl">
                    <a:srgbClr val="C0C0C0"/>
                  </a:outerShdw>
                </a:effectLst>
              </a:rPr>
              <a:t>      </a:t>
            </a:r>
          </a:p>
        </p:txBody>
      </p:sp>
      <p:sp>
        <p:nvSpPr>
          <p:cNvPr id="146468" name="Text Box 36"/>
          <p:cNvSpPr txBox="1">
            <a:spLocks noChangeArrowheads="1"/>
          </p:cNvSpPr>
          <p:nvPr/>
        </p:nvSpPr>
        <p:spPr bwMode="auto">
          <a:xfrm>
            <a:off x="5943600" y="5791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F7</a:t>
            </a:r>
            <a:endParaRPr lang="en-US" b="1">
              <a:solidFill>
                <a:srgbClr val="FF0000"/>
              </a:solidFill>
              <a:effectLst>
                <a:outerShdw blurRad="38100" dist="38100" dir="2700000" algn="tl">
                  <a:srgbClr val="C0C0C0"/>
                </a:outerShdw>
              </a:effectLst>
            </a:endParaRPr>
          </a:p>
        </p:txBody>
      </p:sp>
      <p:sp>
        <p:nvSpPr>
          <p:cNvPr id="146469" name="Text Box 37"/>
          <p:cNvSpPr txBox="1">
            <a:spLocks noChangeArrowheads="1"/>
          </p:cNvSpPr>
          <p:nvPr/>
        </p:nvSpPr>
        <p:spPr bwMode="auto">
          <a:xfrm>
            <a:off x="6858000" y="5791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r>
              <a:rPr lang="en-US" b="1">
                <a:solidFill>
                  <a:srgbClr val="FF0000"/>
                </a:solidFill>
                <a:effectLst>
                  <a:outerShdw blurRad="38100" dist="38100" dir="2700000" algn="tl">
                    <a:srgbClr val="C0C0C0"/>
                  </a:outerShdw>
                </a:effectLst>
              </a:rPr>
              <a:t>      </a:t>
            </a:r>
          </a:p>
        </p:txBody>
      </p:sp>
      <p:sp>
        <p:nvSpPr>
          <p:cNvPr id="146470" name="Text Box 38"/>
          <p:cNvSpPr txBox="1">
            <a:spLocks noChangeArrowheads="1"/>
          </p:cNvSpPr>
          <p:nvPr/>
        </p:nvSpPr>
        <p:spPr bwMode="auto">
          <a:xfrm>
            <a:off x="8305800" y="5486400"/>
            <a:ext cx="838200" cy="10953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Turn around to verse: A/B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Text Box 2"/>
          <p:cNvSpPr txBox="1">
            <a:spLocks noChangeArrowheads="1"/>
          </p:cNvSpPr>
          <p:nvPr/>
        </p:nvSpPr>
        <p:spPr bwMode="auto">
          <a:xfrm>
            <a:off x="0" y="609600"/>
            <a:ext cx="9525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We bless the name of the Lamb of Glory</a:t>
            </a:r>
          </a:p>
        </p:txBody>
      </p:sp>
      <p:sp>
        <p:nvSpPr>
          <p:cNvPr id="606211" name="Text Box 3"/>
          <p:cNvSpPr txBox="1">
            <a:spLocks noChangeArrowheads="1"/>
          </p:cNvSpPr>
          <p:nvPr/>
        </p:nvSpPr>
        <p:spPr bwMode="auto">
          <a:xfrm>
            <a:off x="0" y="1752600"/>
            <a:ext cx="9525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We bless the name of the King of Kings</a:t>
            </a:r>
          </a:p>
        </p:txBody>
      </p:sp>
      <p:sp>
        <p:nvSpPr>
          <p:cNvPr id="606212" name="Text Box 4"/>
          <p:cNvSpPr txBox="1">
            <a:spLocks noChangeArrowheads="1"/>
          </p:cNvSpPr>
          <p:nvPr/>
        </p:nvSpPr>
        <p:spPr bwMode="auto">
          <a:xfrm>
            <a:off x="228600" y="2819400"/>
            <a:ext cx="9525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We bless the name of the Lamb of Glory</a:t>
            </a:r>
          </a:p>
        </p:txBody>
      </p:sp>
      <p:sp>
        <p:nvSpPr>
          <p:cNvPr id="606213" name="Text Box 5"/>
          <p:cNvSpPr txBox="1">
            <a:spLocks noChangeArrowheads="1"/>
          </p:cNvSpPr>
          <p:nvPr/>
        </p:nvSpPr>
        <p:spPr bwMode="auto">
          <a:xfrm>
            <a:off x="-381000" y="4267200"/>
            <a:ext cx="9525000" cy="671513"/>
          </a:xfrm>
          <a:prstGeom prst="rect">
            <a:avLst/>
          </a:prstGeom>
          <a:noFill/>
          <a:ln w="9525">
            <a:noFill/>
            <a:miter lim="800000"/>
            <a:headEnd/>
            <a:tailEnd/>
          </a:ln>
          <a:effectLst/>
        </p:spPr>
        <p:txBody>
          <a:bodyPr>
            <a:spAutoFit/>
          </a:bodyPr>
          <a:lstStyle/>
          <a:p>
            <a:pPr algn="ctr">
              <a:spcBef>
                <a:spcPct val="50000"/>
              </a:spcBef>
              <a:defRPr/>
            </a:pPr>
            <a:r>
              <a:rPr lang="en-US" sz="3800">
                <a:solidFill>
                  <a:schemeClr val="bg1"/>
                </a:solidFill>
                <a:effectLst>
                  <a:outerShdw blurRad="38100" dist="38100" dir="2700000" algn="tl">
                    <a:srgbClr val="000000"/>
                  </a:outerShdw>
                </a:effectLst>
              </a:rPr>
              <a:t>We bless the name of the King</a:t>
            </a:r>
          </a:p>
        </p:txBody>
      </p:sp>
      <p:sp>
        <p:nvSpPr>
          <p:cNvPr id="606214" name="Text Box 6"/>
          <p:cNvSpPr txBox="1">
            <a:spLocks noChangeArrowheads="1"/>
          </p:cNvSpPr>
          <p:nvPr/>
        </p:nvSpPr>
        <p:spPr bwMode="auto">
          <a:xfrm>
            <a:off x="762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6215" name="Text Box 7"/>
          <p:cNvSpPr txBox="1">
            <a:spLocks noChangeArrowheads="1"/>
          </p:cNvSpPr>
          <p:nvPr/>
        </p:nvSpPr>
        <p:spPr bwMode="auto">
          <a:xfrm>
            <a:off x="5791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p>
        </p:txBody>
      </p:sp>
      <p:sp>
        <p:nvSpPr>
          <p:cNvPr id="606216" name="Text Box 8"/>
          <p:cNvSpPr txBox="1">
            <a:spLocks noChangeArrowheads="1"/>
          </p:cNvSpPr>
          <p:nvPr/>
        </p:nvSpPr>
        <p:spPr bwMode="auto">
          <a:xfrm>
            <a:off x="7620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06217" name="Text Box 9"/>
          <p:cNvSpPr txBox="1">
            <a:spLocks noChangeArrowheads="1"/>
          </p:cNvSpPr>
          <p:nvPr/>
        </p:nvSpPr>
        <p:spPr bwMode="auto">
          <a:xfrm>
            <a:off x="57912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06218" name="Text Box 10"/>
          <p:cNvSpPr txBox="1">
            <a:spLocks noChangeArrowheads="1"/>
          </p:cNvSpPr>
          <p:nvPr/>
        </p:nvSpPr>
        <p:spPr bwMode="auto">
          <a:xfrm>
            <a:off x="7391400" y="121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p>
        </p:txBody>
      </p:sp>
      <p:sp>
        <p:nvSpPr>
          <p:cNvPr id="606219" name="Text Box 11"/>
          <p:cNvSpPr txBox="1">
            <a:spLocks noChangeArrowheads="1"/>
          </p:cNvSpPr>
          <p:nvPr/>
        </p:nvSpPr>
        <p:spPr bwMode="auto">
          <a:xfrm>
            <a:off x="914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06220" name="Text Box 12"/>
          <p:cNvSpPr txBox="1">
            <a:spLocks noChangeArrowheads="1"/>
          </p:cNvSpPr>
          <p:nvPr/>
        </p:nvSpPr>
        <p:spPr bwMode="auto">
          <a:xfrm>
            <a:off x="6096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606221" name="Text Box 13"/>
          <p:cNvSpPr txBox="1">
            <a:spLocks noChangeArrowheads="1"/>
          </p:cNvSpPr>
          <p:nvPr/>
        </p:nvSpPr>
        <p:spPr bwMode="auto">
          <a:xfrm>
            <a:off x="13716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06222" name="Text Box 14"/>
          <p:cNvSpPr txBox="1">
            <a:spLocks noChangeArrowheads="1"/>
          </p:cNvSpPr>
          <p:nvPr/>
        </p:nvSpPr>
        <p:spPr bwMode="auto">
          <a:xfrm>
            <a:off x="40386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06223" name="Text Box 15"/>
          <p:cNvSpPr txBox="1">
            <a:spLocks noChangeArrowheads="1"/>
          </p:cNvSpPr>
          <p:nvPr/>
        </p:nvSpPr>
        <p:spPr bwMode="auto">
          <a:xfrm>
            <a:off x="64008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1295400" y="533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Father of life draw me closer</a:t>
            </a:r>
          </a:p>
        </p:txBody>
      </p:sp>
      <p:sp>
        <p:nvSpPr>
          <p:cNvPr id="406531" name="Text Box 3"/>
          <p:cNvSpPr txBox="1">
            <a:spLocks noChangeArrowheads="1"/>
          </p:cNvSpPr>
          <p:nvPr/>
        </p:nvSpPr>
        <p:spPr bwMode="auto">
          <a:xfrm>
            <a:off x="1371600" y="1447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my heart is set on You</a:t>
            </a:r>
          </a:p>
        </p:txBody>
      </p:sp>
      <p:sp>
        <p:nvSpPr>
          <p:cNvPr id="406532" name="Text Box 4"/>
          <p:cNvSpPr txBox="1">
            <a:spLocks noChangeArrowheads="1"/>
          </p:cNvSpPr>
          <p:nvPr/>
        </p:nvSpPr>
        <p:spPr bwMode="auto">
          <a:xfrm>
            <a:off x="1447800" y="2362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Let me run the race of time</a:t>
            </a:r>
          </a:p>
        </p:txBody>
      </p:sp>
      <p:sp>
        <p:nvSpPr>
          <p:cNvPr id="406533" name="Text Box 5"/>
          <p:cNvSpPr txBox="1">
            <a:spLocks noChangeArrowheads="1"/>
          </p:cNvSpPr>
          <p:nvPr/>
        </p:nvSpPr>
        <p:spPr bwMode="auto">
          <a:xfrm>
            <a:off x="1371600" y="3352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With Your life enfolding mine</a:t>
            </a:r>
          </a:p>
        </p:txBody>
      </p:sp>
      <p:sp>
        <p:nvSpPr>
          <p:cNvPr id="406534" name="Text Box 6"/>
          <p:cNvSpPr txBox="1">
            <a:spLocks noChangeArrowheads="1"/>
          </p:cNvSpPr>
          <p:nvPr/>
        </p:nvSpPr>
        <p:spPr bwMode="auto">
          <a:xfrm>
            <a:off x="1143000" y="4419600"/>
            <a:ext cx="7086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let the peace of God, let it reign</a:t>
            </a:r>
          </a:p>
        </p:txBody>
      </p:sp>
      <p:sp>
        <p:nvSpPr>
          <p:cNvPr id="607239" name="Rectangle 7"/>
          <p:cNvSpPr>
            <a:spLocks noChangeArrowheads="1"/>
          </p:cNvSpPr>
          <p:nvPr/>
        </p:nvSpPr>
        <p:spPr bwMode="auto">
          <a:xfrm>
            <a:off x="2133600" y="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07240" name="Rectangle 8"/>
          <p:cNvSpPr>
            <a:spLocks noChangeArrowheads="1"/>
          </p:cNvSpPr>
          <p:nvPr/>
        </p:nvSpPr>
        <p:spPr bwMode="auto">
          <a:xfrm>
            <a:off x="6172200" y="0"/>
            <a:ext cx="838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Bb/F</a:t>
            </a:r>
            <a:endParaRPr lang="en-US">
              <a:solidFill>
                <a:schemeClr val="bg1"/>
              </a:solidFill>
              <a:effectLst>
                <a:outerShdw blurRad="38100" dist="38100" dir="2700000" algn="tl">
                  <a:srgbClr val="C0C0C0"/>
                </a:outerShdw>
              </a:effectLst>
            </a:endParaRPr>
          </a:p>
        </p:txBody>
      </p:sp>
      <p:sp>
        <p:nvSpPr>
          <p:cNvPr id="607241" name="Rectangle 9"/>
          <p:cNvSpPr>
            <a:spLocks noChangeArrowheads="1"/>
          </p:cNvSpPr>
          <p:nvPr/>
        </p:nvSpPr>
        <p:spPr bwMode="auto">
          <a:xfrm>
            <a:off x="2057400" y="1143000"/>
            <a:ext cx="685800" cy="457200"/>
          </a:xfrm>
          <a:prstGeom prst="rect">
            <a:avLst/>
          </a:prstGeom>
          <a:solidFill>
            <a:schemeClr val="bg1"/>
          </a:solidFill>
          <a:ln w="9525">
            <a:noFill/>
            <a:miter lim="800000"/>
            <a:headEnd/>
            <a:tailEnd/>
          </a:ln>
          <a:effectLst/>
        </p:spPr>
        <p:txBody>
          <a:bodyPr>
            <a:spAutoFit/>
          </a:bodyPr>
          <a:lstStyle/>
          <a:p>
            <a:pPr>
              <a:defRPr/>
            </a:pPr>
            <a:r>
              <a:rPr lang="en-US">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07242" name="Rectangle 10"/>
          <p:cNvSpPr>
            <a:spLocks noChangeArrowheads="1"/>
          </p:cNvSpPr>
          <p:nvPr/>
        </p:nvSpPr>
        <p:spPr bwMode="auto">
          <a:xfrm>
            <a:off x="2819400" y="1143000"/>
            <a:ext cx="8382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C/E</a:t>
            </a:r>
            <a:endParaRPr lang="en-US">
              <a:solidFill>
                <a:schemeClr val="bg1"/>
              </a:solidFill>
              <a:effectLst>
                <a:outerShdw blurRad="38100" dist="38100" dir="2700000" algn="tl">
                  <a:srgbClr val="C0C0C0"/>
                </a:outerShdw>
              </a:effectLst>
            </a:endParaRPr>
          </a:p>
        </p:txBody>
      </p:sp>
      <p:sp>
        <p:nvSpPr>
          <p:cNvPr id="607243" name="Rectangle 11"/>
          <p:cNvSpPr>
            <a:spLocks noChangeArrowheads="1"/>
          </p:cNvSpPr>
          <p:nvPr/>
        </p:nvSpPr>
        <p:spPr bwMode="auto">
          <a:xfrm>
            <a:off x="3886200" y="11430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07244" name="Rectangle 12"/>
          <p:cNvSpPr>
            <a:spLocks noChangeArrowheads="1"/>
          </p:cNvSpPr>
          <p:nvPr/>
        </p:nvSpPr>
        <p:spPr bwMode="auto">
          <a:xfrm>
            <a:off x="6248400" y="1143000"/>
            <a:ext cx="2590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Eb2 Bb/D Csus C</a:t>
            </a:r>
            <a:endParaRPr lang="en-US">
              <a:solidFill>
                <a:schemeClr val="bg1"/>
              </a:solidFill>
              <a:effectLst>
                <a:outerShdw blurRad="38100" dist="38100" dir="2700000" algn="tl">
                  <a:srgbClr val="C0C0C0"/>
                </a:outerShdw>
              </a:effectLst>
            </a:endParaRPr>
          </a:p>
        </p:txBody>
      </p:sp>
      <p:sp>
        <p:nvSpPr>
          <p:cNvPr id="607245" name="Rectangle 13"/>
          <p:cNvSpPr>
            <a:spLocks noChangeArrowheads="1"/>
          </p:cNvSpPr>
          <p:nvPr/>
        </p:nvSpPr>
        <p:spPr bwMode="auto">
          <a:xfrm>
            <a:off x="3505200" y="20574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07246" name="Rectangle 14"/>
          <p:cNvSpPr>
            <a:spLocks noChangeArrowheads="1"/>
          </p:cNvSpPr>
          <p:nvPr/>
        </p:nvSpPr>
        <p:spPr bwMode="auto">
          <a:xfrm>
            <a:off x="6400800" y="20574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a:t>
            </a:r>
            <a:endParaRPr lang="en-US">
              <a:solidFill>
                <a:schemeClr val="bg1"/>
              </a:solidFill>
              <a:effectLst>
                <a:outerShdw blurRad="38100" dist="38100" dir="2700000" algn="tl">
                  <a:srgbClr val="C0C0C0"/>
                </a:outerShdw>
              </a:effectLst>
            </a:endParaRPr>
          </a:p>
        </p:txBody>
      </p:sp>
      <p:sp>
        <p:nvSpPr>
          <p:cNvPr id="607247" name="Rectangle 15"/>
          <p:cNvSpPr>
            <a:spLocks noChangeArrowheads="1"/>
          </p:cNvSpPr>
          <p:nvPr/>
        </p:nvSpPr>
        <p:spPr bwMode="auto">
          <a:xfrm>
            <a:off x="3810000" y="2895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07248" name="Rectangle 16"/>
          <p:cNvSpPr>
            <a:spLocks noChangeArrowheads="1"/>
          </p:cNvSpPr>
          <p:nvPr/>
        </p:nvSpPr>
        <p:spPr bwMode="auto">
          <a:xfrm>
            <a:off x="5105400" y="2895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07249" name="Rectangle 17"/>
          <p:cNvSpPr>
            <a:spLocks noChangeArrowheads="1"/>
          </p:cNvSpPr>
          <p:nvPr/>
        </p:nvSpPr>
        <p:spPr bwMode="auto">
          <a:xfrm>
            <a:off x="6477000" y="2895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07250" name="Rectangle 18"/>
          <p:cNvSpPr>
            <a:spLocks noChangeArrowheads="1"/>
          </p:cNvSpPr>
          <p:nvPr/>
        </p:nvSpPr>
        <p:spPr bwMode="auto">
          <a:xfrm>
            <a:off x="3429000" y="40386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607251" name="Rectangle 19"/>
          <p:cNvSpPr>
            <a:spLocks noChangeArrowheads="1"/>
          </p:cNvSpPr>
          <p:nvPr/>
        </p:nvSpPr>
        <p:spPr bwMode="auto">
          <a:xfrm>
            <a:off x="5181600" y="4038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07252" name="Rectangle 20"/>
          <p:cNvSpPr>
            <a:spLocks noChangeArrowheads="1"/>
          </p:cNvSpPr>
          <p:nvPr/>
        </p:nvSpPr>
        <p:spPr bwMode="auto">
          <a:xfrm>
            <a:off x="6934200" y="4038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07253" name="Rectangle 21"/>
          <p:cNvSpPr>
            <a:spLocks noChangeArrowheads="1"/>
          </p:cNvSpPr>
          <p:nvPr/>
        </p:nvSpPr>
        <p:spPr bwMode="auto">
          <a:xfrm>
            <a:off x="7543800" y="4038600"/>
            <a:ext cx="1143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Gm7 F</a:t>
            </a:r>
            <a:endParaRPr lang="en-US">
              <a:solidFill>
                <a:schemeClr val="bg1"/>
              </a:solidFill>
              <a:effectLst>
                <a:outerShdw blurRad="38100" dist="38100" dir="2700000" algn="tl">
                  <a:srgbClr val="C0C0C0"/>
                </a:outerShdw>
              </a:effectLst>
            </a:endParaRPr>
          </a:p>
        </p:txBody>
      </p:sp>
      <p:sp>
        <p:nvSpPr>
          <p:cNvPr id="607254" name="Rectangle 22"/>
          <p:cNvSpPr>
            <a:spLocks noChangeArrowheads="1"/>
          </p:cNvSpPr>
          <p:nvPr/>
        </p:nvSpPr>
        <p:spPr bwMode="auto">
          <a:xfrm>
            <a:off x="7162800" y="5334000"/>
            <a:ext cx="9906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Bb/F</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1371600" y="609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 Holy Spirit You’re my comfort</a:t>
            </a:r>
          </a:p>
        </p:txBody>
      </p:sp>
      <p:sp>
        <p:nvSpPr>
          <p:cNvPr id="407555" name="Text Box 3"/>
          <p:cNvSpPr txBox="1">
            <a:spLocks noChangeArrowheads="1"/>
          </p:cNvSpPr>
          <p:nvPr/>
        </p:nvSpPr>
        <p:spPr bwMode="auto">
          <a:xfrm>
            <a:off x="1066800" y="1600200"/>
            <a:ext cx="7162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Strengthen me, hold my head up high</a:t>
            </a:r>
          </a:p>
        </p:txBody>
      </p:sp>
      <p:sp>
        <p:nvSpPr>
          <p:cNvPr id="407556" name="Text Box 4"/>
          <p:cNvSpPr txBox="1">
            <a:spLocks noChangeArrowheads="1"/>
          </p:cNvSpPr>
          <p:nvPr/>
        </p:nvSpPr>
        <p:spPr bwMode="auto">
          <a:xfrm>
            <a:off x="1447800" y="2590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I’ll stand upon Your truth</a:t>
            </a:r>
          </a:p>
        </p:txBody>
      </p:sp>
      <p:sp>
        <p:nvSpPr>
          <p:cNvPr id="407557" name="Text Box 5"/>
          <p:cNvSpPr txBox="1">
            <a:spLocks noChangeArrowheads="1"/>
          </p:cNvSpPr>
          <p:nvPr/>
        </p:nvSpPr>
        <p:spPr bwMode="auto">
          <a:xfrm>
            <a:off x="1524000" y="3505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Bringing glory unto You</a:t>
            </a:r>
          </a:p>
        </p:txBody>
      </p:sp>
      <p:sp>
        <p:nvSpPr>
          <p:cNvPr id="407558" name="Text Box 6"/>
          <p:cNvSpPr txBox="1">
            <a:spLocks noChangeArrowheads="1"/>
          </p:cNvSpPr>
          <p:nvPr/>
        </p:nvSpPr>
        <p:spPr bwMode="auto">
          <a:xfrm>
            <a:off x="1066800" y="4648200"/>
            <a:ext cx="7162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let the peace of God, let it reign</a:t>
            </a:r>
          </a:p>
        </p:txBody>
      </p:sp>
      <p:sp>
        <p:nvSpPr>
          <p:cNvPr id="608263" name="Rectangle 7"/>
          <p:cNvSpPr>
            <a:spLocks noChangeArrowheads="1"/>
          </p:cNvSpPr>
          <p:nvPr/>
        </p:nvSpPr>
        <p:spPr bwMode="auto">
          <a:xfrm>
            <a:off x="2133600" y="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08264" name="Rectangle 8"/>
          <p:cNvSpPr>
            <a:spLocks noChangeArrowheads="1"/>
          </p:cNvSpPr>
          <p:nvPr/>
        </p:nvSpPr>
        <p:spPr bwMode="auto">
          <a:xfrm>
            <a:off x="6172200" y="0"/>
            <a:ext cx="8382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Bb/F</a:t>
            </a:r>
            <a:endParaRPr lang="en-US">
              <a:solidFill>
                <a:schemeClr val="bg1"/>
              </a:solidFill>
              <a:effectLst>
                <a:outerShdw blurRad="38100" dist="38100" dir="2700000" algn="tl">
                  <a:srgbClr val="C0C0C0"/>
                </a:outerShdw>
              </a:effectLst>
            </a:endParaRPr>
          </a:p>
        </p:txBody>
      </p:sp>
      <p:sp>
        <p:nvSpPr>
          <p:cNvPr id="608265" name="Rectangle 9"/>
          <p:cNvSpPr>
            <a:spLocks noChangeArrowheads="1"/>
          </p:cNvSpPr>
          <p:nvPr/>
        </p:nvSpPr>
        <p:spPr bwMode="auto">
          <a:xfrm>
            <a:off x="1219200" y="1219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b="1">
              <a:solidFill>
                <a:schemeClr val="bg1"/>
              </a:solidFill>
              <a:effectLst>
                <a:outerShdw blurRad="38100" dist="38100" dir="2700000" algn="tl">
                  <a:srgbClr val="C0C0C0"/>
                </a:outerShdw>
              </a:effectLst>
            </a:endParaRPr>
          </a:p>
        </p:txBody>
      </p:sp>
      <p:sp>
        <p:nvSpPr>
          <p:cNvPr id="608266" name="Rectangle 10"/>
          <p:cNvSpPr>
            <a:spLocks noChangeArrowheads="1"/>
          </p:cNvSpPr>
          <p:nvPr/>
        </p:nvSpPr>
        <p:spPr bwMode="auto">
          <a:xfrm>
            <a:off x="1981200" y="1219200"/>
            <a:ext cx="8382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C/E</a:t>
            </a:r>
            <a:endParaRPr lang="en-US">
              <a:solidFill>
                <a:schemeClr val="bg1"/>
              </a:solidFill>
              <a:effectLst>
                <a:outerShdw blurRad="38100" dist="38100" dir="2700000" algn="tl">
                  <a:srgbClr val="C0C0C0"/>
                </a:outerShdw>
              </a:effectLst>
            </a:endParaRPr>
          </a:p>
        </p:txBody>
      </p:sp>
      <p:sp>
        <p:nvSpPr>
          <p:cNvPr id="608267" name="Rectangle 11"/>
          <p:cNvSpPr>
            <a:spLocks noChangeArrowheads="1"/>
          </p:cNvSpPr>
          <p:nvPr/>
        </p:nvSpPr>
        <p:spPr bwMode="auto">
          <a:xfrm>
            <a:off x="3200400" y="121920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08268" name="Rectangle 12"/>
          <p:cNvSpPr>
            <a:spLocks noChangeArrowheads="1"/>
          </p:cNvSpPr>
          <p:nvPr/>
        </p:nvSpPr>
        <p:spPr bwMode="auto">
          <a:xfrm>
            <a:off x="5867400" y="1219200"/>
            <a:ext cx="2590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Eb2 Bb/D Csus C</a:t>
            </a:r>
            <a:endParaRPr lang="en-US">
              <a:solidFill>
                <a:schemeClr val="bg1"/>
              </a:solidFill>
              <a:effectLst>
                <a:outerShdw blurRad="38100" dist="38100" dir="2700000" algn="tl">
                  <a:srgbClr val="C0C0C0"/>
                </a:outerShdw>
              </a:effectLst>
            </a:endParaRPr>
          </a:p>
        </p:txBody>
      </p:sp>
      <p:sp>
        <p:nvSpPr>
          <p:cNvPr id="608269" name="Rectangle 13"/>
          <p:cNvSpPr>
            <a:spLocks noChangeArrowheads="1"/>
          </p:cNvSpPr>
          <p:nvPr/>
        </p:nvSpPr>
        <p:spPr bwMode="auto">
          <a:xfrm>
            <a:off x="3581400" y="22860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08270" name="Rectangle 14"/>
          <p:cNvSpPr>
            <a:spLocks noChangeArrowheads="1"/>
          </p:cNvSpPr>
          <p:nvPr/>
        </p:nvSpPr>
        <p:spPr bwMode="auto">
          <a:xfrm>
            <a:off x="6705600" y="2209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a:t>
            </a:r>
            <a:endParaRPr lang="en-US">
              <a:solidFill>
                <a:schemeClr val="bg1"/>
              </a:solidFill>
              <a:effectLst>
                <a:outerShdw blurRad="38100" dist="38100" dir="2700000" algn="tl">
                  <a:srgbClr val="C0C0C0"/>
                </a:outerShdw>
              </a:effectLst>
            </a:endParaRPr>
          </a:p>
        </p:txBody>
      </p:sp>
      <p:sp>
        <p:nvSpPr>
          <p:cNvPr id="608271" name="Rectangle 15"/>
          <p:cNvSpPr>
            <a:spLocks noChangeArrowheads="1"/>
          </p:cNvSpPr>
          <p:nvPr/>
        </p:nvSpPr>
        <p:spPr bwMode="auto">
          <a:xfrm>
            <a:off x="4343400" y="3124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08272" name="Rectangle 16"/>
          <p:cNvSpPr>
            <a:spLocks noChangeArrowheads="1"/>
          </p:cNvSpPr>
          <p:nvPr/>
        </p:nvSpPr>
        <p:spPr bwMode="auto">
          <a:xfrm>
            <a:off x="5334000" y="3124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08273" name="Rectangle 17"/>
          <p:cNvSpPr>
            <a:spLocks noChangeArrowheads="1"/>
          </p:cNvSpPr>
          <p:nvPr/>
        </p:nvSpPr>
        <p:spPr bwMode="auto">
          <a:xfrm>
            <a:off x="6400800" y="30480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08274" name="Rectangle 18"/>
          <p:cNvSpPr>
            <a:spLocks noChangeArrowheads="1"/>
          </p:cNvSpPr>
          <p:nvPr/>
        </p:nvSpPr>
        <p:spPr bwMode="auto">
          <a:xfrm>
            <a:off x="3505200" y="4267200"/>
            <a:ext cx="914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608275" name="Rectangle 19"/>
          <p:cNvSpPr>
            <a:spLocks noChangeArrowheads="1"/>
          </p:cNvSpPr>
          <p:nvPr/>
        </p:nvSpPr>
        <p:spPr bwMode="auto">
          <a:xfrm>
            <a:off x="5181600" y="4267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08276" name="Rectangle 20"/>
          <p:cNvSpPr>
            <a:spLocks noChangeArrowheads="1"/>
          </p:cNvSpPr>
          <p:nvPr/>
        </p:nvSpPr>
        <p:spPr bwMode="auto">
          <a:xfrm>
            <a:off x="6934200" y="4267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08277" name="Rectangle 21"/>
          <p:cNvSpPr>
            <a:spLocks noChangeArrowheads="1"/>
          </p:cNvSpPr>
          <p:nvPr/>
        </p:nvSpPr>
        <p:spPr bwMode="auto">
          <a:xfrm>
            <a:off x="7620000" y="4267200"/>
            <a:ext cx="1143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Gm7 F</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4"/>
          <p:cNvSpPr txBox="1">
            <a:spLocks noChangeArrowheads="1"/>
          </p:cNvSpPr>
          <p:nvPr/>
        </p:nvSpPr>
        <p:spPr bwMode="auto">
          <a:xfrm>
            <a:off x="533400" y="1371600"/>
            <a:ext cx="8305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Rise up within me let me know Your truth</a:t>
            </a:r>
          </a:p>
        </p:txBody>
      </p:sp>
      <p:sp>
        <p:nvSpPr>
          <p:cNvPr id="408579" name="Text Box 5"/>
          <p:cNvSpPr txBox="1">
            <a:spLocks noChangeArrowheads="1"/>
          </p:cNvSpPr>
          <p:nvPr/>
        </p:nvSpPr>
        <p:spPr bwMode="auto">
          <a:xfrm>
            <a:off x="1524000" y="2362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 Holy Spirit, saturate my soul</a:t>
            </a:r>
          </a:p>
        </p:txBody>
      </p:sp>
      <p:sp>
        <p:nvSpPr>
          <p:cNvPr id="408580" name="Text Box 6"/>
          <p:cNvSpPr txBox="1">
            <a:spLocks noChangeArrowheads="1"/>
          </p:cNvSpPr>
          <p:nvPr/>
        </p:nvSpPr>
        <p:spPr bwMode="auto">
          <a:xfrm>
            <a:off x="1295400" y="533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 Lord, I hunger for more of You</a:t>
            </a:r>
          </a:p>
        </p:txBody>
      </p:sp>
      <p:sp>
        <p:nvSpPr>
          <p:cNvPr id="408581" name="Text Box 7"/>
          <p:cNvSpPr txBox="1">
            <a:spLocks noChangeArrowheads="1"/>
          </p:cNvSpPr>
          <p:nvPr/>
        </p:nvSpPr>
        <p:spPr bwMode="auto">
          <a:xfrm>
            <a:off x="1066800" y="3200400"/>
            <a:ext cx="6934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let the life of God fill me now</a:t>
            </a:r>
          </a:p>
        </p:txBody>
      </p:sp>
      <p:sp>
        <p:nvSpPr>
          <p:cNvPr id="408582" name="Text Box 8"/>
          <p:cNvSpPr txBox="1">
            <a:spLocks noChangeArrowheads="1"/>
          </p:cNvSpPr>
          <p:nvPr/>
        </p:nvSpPr>
        <p:spPr bwMode="auto">
          <a:xfrm>
            <a:off x="0" y="4114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Let Your healing power</a:t>
            </a:r>
          </a:p>
        </p:txBody>
      </p:sp>
      <p:sp>
        <p:nvSpPr>
          <p:cNvPr id="408583" name="Text Box 9"/>
          <p:cNvSpPr txBox="1">
            <a:spLocks noChangeArrowheads="1"/>
          </p:cNvSpPr>
          <p:nvPr/>
        </p:nvSpPr>
        <p:spPr bwMode="auto">
          <a:xfrm>
            <a:off x="1447800" y="4953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Bring life and make me whole</a:t>
            </a:r>
          </a:p>
        </p:txBody>
      </p:sp>
      <p:sp>
        <p:nvSpPr>
          <p:cNvPr id="408584" name="Text Box 10"/>
          <p:cNvSpPr txBox="1">
            <a:spLocks noChangeArrowheads="1"/>
          </p:cNvSpPr>
          <p:nvPr/>
        </p:nvSpPr>
        <p:spPr bwMode="auto">
          <a:xfrm>
            <a:off x="1219200" y="5943600"/>
            <a:ext cx="7086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let the peace of God, let it reign</a:t>
            </a:r>
          </a:p>
        </p:txBody>
      </p:sp>
      <p:sp>
        <p:nvSpPr>
          <p:cNvPr id="902155" name="Rectangle 11"/>
          <p:cNvSpPr>
            <a:spLocks noChangeArrowheads="1"/>
          </p:cNvSpPr>
          <p:nvPr/>
        </p:nvSpPr>
        <p:spPr bwMode="auto">
          <a:xfrm>
            <a:off x="1219200" y="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56" name="Rectangle 12"/>
          <p:cNvSpPr>
            <a:spLocks noChangeArrowheads="1"/>
          </p:cNvSpPr>
          <p:nvPr/>
        </p:nvSpPr>
        <p:spPr bwMode="auto">
          <a:xfrm>
            <a:off x="3276600" y="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b="1">
              <a:solidFill>
                <a:schemeClr val="bg1"/>
              </a:solidFill>
              <a:effectLst>
                <a:outerShdw blurRad="38100" dist="38100" dir="2700000" algn="tl">
                  <a:srgbClr val="C0C0C0"/>
                </a:outerShdw>
              </a:effectLst>
            </a:endParaRPr>
          </a:p>
        </p:txBody>
      </p:sp>
      <p:sp>
        <p:nvSpPr>
          <p:cNvPr id="902157" name="Rectangle 13"/>
          <p:cNvSpPr>
            <a:spLocks noChangeArrowheads="1"/>
          </p:cNvSpPr>
          <p:nvPr/>
        </p:nvSpPr>
        <p:spPr bwMode="auto">
          <a:xfrm>
            <a:off x="5257800" y="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902158" name="Rectangle 14"/>
          <p:cNvSpPr>
            <a:spLocks noChangeArrowheads="1"/>
          </p:cNvSpPr>
          <p:nvPr/>
        </p:nvSpPr>
        <p:spPr bwMode="auto">
          <a:xfrm>
            <a:off x="6858000" y="0"/>
            <a:ext cx="5334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902159" name="Rectangle 15"/>
          <p:cNvSpPr>
            <a:spLocks noChangeArrowheads="1"/>
          </p:cNvSpPr>
          <p:nvPr/>
        </p:nvSpPr>
        <p:spPr bwMode="auto">
          <a:xfrm>
            <a:off x="838200" y="990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60" name="Rectangle 16"/>
          <p:cNvSpPr>
            <a:spLocks noChangeArrowheads="1"/>
          </p:cNvSpPr>
          <p:nvPr/>
        </p:nvSpPr>
        <p:spPr bwMode="auto">
          <a:xfrm>
            <a:off x="2438400" y="1066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b="1">
              <a:solidFill>
                <a:schemeClr val="bg1"/>
              </a:solidFill>
              <a:effectLst>
                <a:outerShdw blurRad="38100" dist="38100" dir="2700000" algn="tl">
                  <a:srgbClr val="C0C0C0"/>
                </a:outerShdw>
              </a:effectLst>
            </a:endParaRPr>
          </a:p>
        </p:txBody>
      </p:sp>
      <p:sp>
        <p:nvSpPr>
          <p:cNvPr id="902161" name="Rectangle 17"/>
          <p:cNvSpPr>
            <a:spLocks noChangeArrowheads="1"/>
          </p:cNvSpPr>
          <p:nvPr/>
        </p:nvSpPr>
        <p:spPr bwMode="auto">
          <a:xfrm>
            <a:off x="5486400" y="9906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902162" name="Rectangle 18"/>
          <p:cNvSpPr>
            <a:spLocks noChangeArrowheads="1"/>
          </p:cNvSpPr>
          <p:nvPr/>
        </p:nvSpPr>
        <p:spPr bwMode="auto">
          <a:xfrm>
            <a:off x="7772400" y="990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63" name="Rectangle 19"/>
          <p:cNvSpPr>
            <a:spLocks noChangeArrowheads="1"/>
          </p:cNvSpPr>
          <p:nvPr/>
        </p:nvSpPr>
        <p:spPr bwMode="auto">
          <a:xfrm>
            <a:off x="1600200" y="1981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902164" name="Rectangle 20"/>
          <p:cNvSpPr>
            <a:spLocks noChangeArrowheads="1"/>
          </p:cNvSpPr>
          <p:nvPr/>
        </p:nvSpPr>
        <p:spPr bwMode="auto">
          <a:xfrm>
            <a:off x="2514600" y="1981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65" name="Rectangle 21"/>
          <p:cNvSpPr>
            <a:spLocks noChangeArrowheads="1"/>
          </p:cNvSpPr>
          <p:nvPr/>
        </p:nvSpPr>
        <p:spPr bwMode="auto">
          <a:xfrm>
            <a:off x="3657600" y="1981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b="1">
              <a:solidFill>
                <a:schemeClr val="bg1"/>
              </a:solidFill>
              <a:effectLst>
                <a:outerShdw blurRad="38100" dist="38100" dir="2700000" algn="tl">
                  <a:srgbClr val="C0C0C0"/>
                </a:outerShdw>
              </a:effectLst>
            </a:endParaRPr>
          </a:p>
        </p:txBody>
      </p:sp>
      <p:sp>
        <p:nvSpPr>
          <p:cNvPr id="902166" name="Rectangle 22"/>
          <p:cNvSpPr>
            <a:spLocks noChangeArrowheads="1"/>
          </p:cNvSpPr>
          <p:nvPr/>
        </p:nvSpPr>
        <p:spPr bwMode="auto">
          <a:xfrm>
            <a:off x="5181600" y="1981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a:t>
            </a:r>
            <a:endParaRPr lang="en-US" b="1">
              <a:solidFill>
                <a:schemeClr val="bg1"/>
              </a:solidFill>
              <a:effectLst>
                <a:outerShdw blurRad="38100" dist="38100" dir="2700000" algn="tl">
                  <a:srgbClr val="C0C0C0"/>
                </a:outerShdw>
              </a:effectLst>
            </a:endParaRPr>
          </a:p>
        </p:txBody>
      </p:sp>
      <p:sp>
        <p:nvSpPr>
          <p:cNvPr id="902167" name="Rectangle 23"/>
          <p:cNvSpPr>
            <a:spLocks noChangeArrowheads="1"/>
          </p:cNvSpPr>
          <p:nvPr/>
        </p:nvSpPr>
        <p:spPr bwMode="auto">
          <a:xfrm>
            <a:off x="7010400" y="1981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Dm</a:t>
            </a:r>
            <a:endParaRPr lang="en-US" b="1">
              <a:solidFill>
                <a:schemeClr val="bg1"/>
              </a:solidFill>
              <a:effectLst>
                <a:outerShdw blurRad="38100" dist="38100" dir="2700000" algn="tl">
                  <a:srgbClr val="C0C0C0"/>
                </a:outerShdw>
              </a:effectLst>
            </a:endParaRPr>
          </a:p>
        </p:txBody>
      </p:sp>
      <p:sp>
        <p:nvSpPr>
          <p:cNvPr id="902168" name="Rectangle 24"/>
          <p:cNvSpPr>
            <a:spLocks noChangeArrowheads="1"/>
          </p:cNvSpPr>
          <p:nvPr/>
        </p:nvSpPr>
        <p:spPr bwMode="auto">
          <a:xfrm>
            <a:off x="6172200" y="19812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Am</a:t>
            </a:r>
            <a:endParaRPr lang="en-US" b="1">
              <a:solidFill>
                <a:schemeClr val="bg1"/>
              </a:solidFill>
              <a:effectLst>
                <a:outerShdw blurRad="38100" dist="38100" dir="2700000" algn="tl">
                  <a:srgbClr val="C0C0C0"/>
                </a:outerShdw>
              </a:effectLst>
            </a:endParaRPr>
          </a:p>
        </p:txBody>
      </p:sp>
      <p:sp>
        <p:nvSpPr>
          <p:cNvPr id="902169" name="Rectangle 25"/>
          <p:cNvSpPr>
            <a:spLocks noChangeArrowheads="1"/>
          </p:cNvSpPr>
          <p:nvPr/>
        </p:nvSpPr>
        <p:spPr bwMode="auto">
          <a:xfrm>
            <a:off x="3352800" y="28194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902170" name="Rectangle 26"/>
          <p:cNvSpPr>
            <a:spLocks noChangeArrowheads="1"/>
          </p:cNvSpPr>
          <p:nvPr/>
        </p:nvSpPr>
        <p:spPr bwMode="auto">
          <a:xfrm>
            <a:off x="4724400" y="28194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71" name="Rectangle 27"/>
          <p:cNvSpPr>
            <a:spLocks noChangeArrowheads="1"/>
          </p:cNvSpPr>
          <p:nvPr/>
        </p:nvSpPr>
        <p:spPr bwMode="auto">
          <a:xfrm>
            <a:off x="5638800" y="28194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a:t>
            </a:r>
            <a:endParaRPr lang="en-US">
              <a:solidFill>
                <a:schemeClr val="bg1"/>
              </a:solidFill>
              <a:effectLst>
                <a:outerShdw blurRad="38100" dist="38100" dir="2700000" algn="tl">
                  <a:srgbClr val="C0C0C0"/>
                </a:outerShdw>
              </a:effectLst>
            </a:endParaRPr>
          </a:p>
        </p:txBody>
      </p:sp>
      <p:sp>
        <p:nvSpPr>
          <p:cNvPr id="902172" name="Rectangle 28"/>
          <p:cNvSpPr>
            <a:spLocks noChangeArrowheads="1"/>
          </p:cNvSpPr>
          <p:nvPr/>
        </p:nvSpPr>
        <p:spPr bwMode="auto">
          <a:xfrm>
            <a:off x="7010400" y="2895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902173" name="Rectangle 29"/>
          <p:cNvSpPr>
            <a:spLocks noChangeArrowheads="1"/>
          </p:cNvSpPr>
          <p:nvPr/>
        </p:nvSpPr>
        <p:spPr bwMode="auto">
          <a:xfrm>
            <a:off x="4038600" y="37338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902174" name="Rectangle 30"/>
          <p:cNvSpPr>
            <a:spLocks noChangeArrowheads="1"/>
          </p:cNvSpPr>
          <p:nvPr/>
        </p:nvSpPr>
        <p:spPr bwMode="auto">
          <a:xfrm>
            <a:off x="5562600" y="37338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75" name="Rectangle 31"/>
          <p:cNvSpPr>
            <a:spLocks noChangeArrowheads="1"/>
          </p:cNvSpPr>
          <p:nvPr/>
        </p:nvSpPr>
        <p:spPr bwMode="auto">
          <a:xfrm>
            <a:off x="2895600" y="45720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F/A</a:t>
            </a:r>
            <a:endParaRPr lang="en-US">
              <a:solidFill>
                <a:schemeClr val="bg1"/>
              </a:solidFill>
              <a:effectLst>
                <a:outerShdw blurRad="38100" dist="38100" dir="2700000" algn="tl">
                  <a:srgbClr val="C0C0C0"/>
                </a:outerShdw>
              </a:effectLst>
            </a:endParaRPr>
          </a:p>
        </p:txBody>
      </p:sp>
      <p:sp>
        <p:nvSpPr>
          <p:cNvPr id="902176" name="Rectangle 32"/>
          <p:cNvSpPr>
            <a:spLocks noChangeArrowheads="1"/>
          </p:cNvSpPr>
          <p:nvPr/>
        </p:nvSpPr>
        <p:spPr bwMode="auto">
          <a:xfrm>
            <a:off x="6705600" y="45720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902177" name="Rectangle 33"/>
          <p:cNvSpPr>
            <a:spLocks noChangeArrowheads="1"/>
          </p:cNvSpPr>
          <p:nvPr/>
        </p:nvSpPr>
        <p:spPr bwMode="auto">
          <a:xfrm>
            <a:off x="3505200" y="5562600"/>
            <a:ext cx="762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902178" name="Rectangle 34"/>
          <p:cNvSpPr>
            <a:spLocks noChangeArrowheads="1"/>
          </p:cNvSpPr>
          <p:nvPr/>
        </p:nvSpPr>
        <p:spPr bwMode="auto">
          <a:xfrm>
            <a:off x="5334000" y="556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902179" name="Rectangle 35"/>
          <p:cNvSpPr>
            <a:spLocks noChangeArrowheads="1"/>
          </p:cNvSpPr>
          <p:nvPr/>
        </p:nvSpPr>
        <p:spPr bwMode="auto">
          <a:xfrm>
            <a:off x="7010400" y="5562600"/>
            <a:ext cx="6858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902180" name="Rectangle 36"/>
          <p:cNvSpPr>
            <a:spLocks noChangeArrowheads="1"/>
          </p:cNvSpPr>
          <p:nvPr/>
        </p:nvSpPr>
        <p:spPr bwMode="auto">
          <a:xfrm>
            <a:off x="7696200" y="5562600"/>
            <a:ext cx="1143000" cy="457200"/>
          </a:xfrm>
          <a:prstGeom prst="rect">
            <a:avLst/>
          </a:prstGeom>
          <a:solidFill>
            <a:schemeClr val="bg1"/>
          </a:solidFill>
          <a:ln w="9525">
            <a:noFill/>
            <a:miter lim="800000"/>
            <a:headEnd/>
            <a:tailEnd/>
          </a:ln>
          <a:effectLst/>
        </p:spPr>
        <p:txBody>
          <a:bodyPr>
            <a:spAutoFit/>
          </a:bodyPr>
          <a:lstStyle/>
          <a:p>
            <a:pPr>
              <a:defRPr/>
            </a:pPr>
            <a:r>
              <a:rPr lang="en-US" b="1">
                <a:solidFill>
                  <a:srgbClr val="FF0000"/>
                </a:solidFill>
                <a:effectLst>
                  <a:outerShdw blurRad="38100" dist="38100" dir="2700000" algn="tl">
                    <a:srgbClr val="C0C0C0"/>
                  </a:outerShdw>
                </a:effectLst>
              </a:rPr>
              <a:t>Gm7 F</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Let The Peace Of God Reign</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Let The Peace Of God Reign</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my strength when I am weak</a:t>
            </a:r>
          </a:p>
        </p:txBody>
      </p:sp>
      <p:sp>
        <p:nvSpPr>
          <p:cNvPr id="612355" name="Text Box 3"/>
          <p:cNvSpPr txBox="1">
            <a:spLocks noChangeArrowheads="1"/>
          </p:cNvSpPr>
          <p:nvPr/>
        </p:nvSpPr>
        <p:spPr bwMode="auto">
          <a:xfrm>
            <a:off x="609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2356" name="Text Box 4"/>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the treasure that I seek</a:t>
            </a:r>
          </a:p>
        </p:txBody>
      </p:sp>
      <p:sp>
        <p:nvSpPr>
          <p:cNvPr id="612357" name="Text Box 5"/>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my all in all</a:t>
            </a:r>
          </a:p>
        </p:txBody>
      </p:sp>
      <p:sp>
        <p:nvSpPr>
          <p:cNvPr id="612358" name="Text Box 6"/>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Seeking You as a precious jewel</a:t>
            </a:r>
          </a:p>
        </p:txBody>
      </p:sp>
      <p:sp>
        <p:nvSpPr>
          <p:cNvPr id="612359" name="Text Box 7"/>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to give up I’d be a fool</a:t>
            </a:r>
          </a:p>
        </p:txBody>
      </p:sp>
      <p:sp>
        <p:nvSpPr>
          <p:cNvPr id="612360" name="Text Box 8"/>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my all in all</a:t>
            </a:r>
          </a:p>
        </p:txBody>
      </p:sp>
      <p:sp>
        <p:nvSpPr>
          <p:cNvPr id="612361" name="Text Box 9"/>
          <p:cNvSpPr txBox="1">
            <a:spLocks noChangeArrowheads="1"/>
          </p:cNvSpPr>
          <p:nvPr/>
        </p:nvSpPr>
        <p:spPr bwMode="auto">
          <a:xfrm>
            <a:off x="3810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12362" name="Text Box 10"/>
          <p:cNvSpPr txBox="1">
            <a:spLocks noChangeArrowheads="1"/>
          </p:cNvSpPr>
          <p:nvPr/>
        </p:nvSpPr>
        <p:spPr bwMode="auto">
          <a:xfrm>
            <a:off x="6781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12363" name="Text Box 11"/>
          <p:cNvSpPr txBox="1">
            <a:spLocks noChangeArrowheads="1"/>
          </p:cNvSpPr>
          <p:nvPr/>
        </p:nvSpPr>
        <p:spPr bwMode="auto">
          <a:xfrm>
            <a:off x="41148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12364" name="Text Box 12"/>
          <p:cNvSpPr txBox="1">
            <a:spLocks noChangeArrowheads="1"/>
          </p:cNvSpPr>
          <p:nvPr/>
        </p:nvSpPr>
        <p:spPr bwMode="auto">
          <a:xfrm>
            <a:off x="6553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2365" name="Text Box 13"/>
          <p:cNvSpPr txBox="1">
            <a:spLocks noChangeArrowheads="1"/>
          </p:cNvSpPr>
          <p:nvPr/>
        </p:nvSpPr>
        <p:spPr bwMode="auto">
          <a:xfrm>
            <a:off x="4495800" y="2057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a:t>
            </a:r>
          </a:p>
        </p:txBody>
      </p:sp>
      <p:sp>
        <p:nvSpPr>
          <p:cNvPr id="612366" name="Text Box 14"/>
          <p:cNvSpPr txBox="1">
            <a:spLocks noChangeArrowheads="1"/>
          </p:cNvSpPr>
          <p:nvPr/>
        </p:nvSpPr>
        <p:spPr bwMode="auto">
          <a:xfrm>
            <a:off x="6096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2367" name="Text Box 15"/>
          <p:cNvSpPr txBox="1">
            <a:spLocks noChangeArrowheads="1"/>
          </p:cNvSpPr>
          <p:nvPr/>
        </p:nvSpPr>
        <p:spPr bwMode="auto">
          <a:xfrm>
            <a:off x="19812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2368" name="Text Box 16"/>
          <p:cNvSpPr txBox="1">
            <a:spLocks noChangeArrowheads="1"/>
          </p:cNvSpPr>
          <p:nvPr/>
        </p:nvSpPr>
        <p:spPr bwMode="auto">
          <a:xfrm>
            <a:off x="3810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12369" name="Text Box 17"/>
          <p:cNvSpPr txBox="1">
            <a:spLocks noChangeArrowheads="1"/>
          </p:cNvSpPr>
          <p:nvPr/>
        </p:nvSpPr>
        <p:spPr bwMode="auto">
          <a:xfrm>
            <a:off x="6477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12370" name="Text Box 18"/>
          <p:cNvSpPr txBox="1">
            <a:spLocks noChangeArrowheads="1"/>
          </p:cNvSpPr>
          <p:nvPr/>
        </p:nvSpPr>
        <p:spPr bwMode="auto">
          <a:xfrm>
            <a:off x="37338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12371" name="Text Box 19"/>
          <p:cNvSpPr txBox="1">
            <a:spLocks noChangeArrowheads="1"/>
          </p:cNvSpPr>
          <p:nvPr/>
        </p:nvSpPr>
        <p:spPr bwMode="auto">
          <a:xfrm>
            <a:off x="62484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2372" name="Text Box 20"/>
          <p:cNvSpPr txBox="1">
            <a:spLocks noChangeArrowheads="1"/>
          </p:cNvSpPr>
          <p:nvPr/>
        </p:nvSpPr>
        <p:spPr bwMode="auto">
          <a:xfrm>
            <a:off x="4648200" y="5029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a:t>
            </a:r>
          </a:p>
        </p:txBody>
      </p:sp>
      <p:sp>
        <p:nvSpPr>
          <p:cNvPr id="612373" name="Text Box 21"/>
          <p:cNvSpPr txBox="1">
            <a:spLocks noChangeArrowheads="1"/>
          </p:cNvSpPr>
          <p:nvPr/>
        </p:nvSpPr>
        <p:spPr bwMode="auto">
          <a:xfrm>
            <a:off x="5867400" y="5105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a:t>
            </a:r>
          </a:p>
        </p:txBody>
      </p:sp>
      <p:sp>
        <p:nvSpPr>
          <p:cNvPr id="612374" name="Text Box 22"/>
          <p:cNvSpPr txBox="1">
            <a:spLocks noChangeArrowheads="1"/>
          </p:cNvSpPr>
          <p:nvPr/>
        </p:nvSpPr>
        <p:spPr bwMode="auto">
          <a:xfrm>
            <a:off x="7315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12375" name="Text Box 23"/>
          <p:cNvSpPr txBox="1">
            <a:spLocks noChangeArrowheads="1"/>
          </p:cNvSpPr>
          <p:nvPr/>
        </p:nvSpPr>
        <p:spPr bwMode="auto">
          <a:xfrm>
            <a:off x="76962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Text Box 2"/>
          <p:cNvSpPr txBox="1">
            <a:spLocks noChangeArrowheads="1"/>
          </p:cNvSpPr>
          <p:nvPr/>
        </p:nvSpPr>
        <p:spPr bwMode="auto">
          <a:xfrm>
            <a:off x="0" y="685800"/>
            <a:ext cx="9144000" cy="4117975"/>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Jesus, Lamb of God,           Worthy is Your Name;           Jesus, Lamb of God              Worthy is Your Name.</a:t>
            </a:r>
            <a:endParaRPr lang="en-US" sz="5400">
              <a:solidFill>
                <a:schemeClr val="bg1"/>
              </a:solidFill>
              <a:effectLst>
                <a:outerShdw blurRad="38100" dist="38100" dir="2700000" algn="tl">
                  <a:srgbClr val="000000"/>
                </a:outerShdw>
              </a:effectLst>
            </a:endParaRPr>
          </a:p>
        </p:txBody>
      </p:sp>
      <p:sp>
        <p:nvSpPr>
          <p:cNvPr id="613379" name="Text Box 3"/>
          <p:cNvSpPr txBox="1">
            <a:spLocks noChangeArrowheads="1"/>
          </p:cNvSpPr>
          <p:nvPr/>
        </p:nvSpPr>
        <p:spPr bwMode="auto">
          <a:xfrm>
            <a:off x="9144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3380" name="Text Box 4"/>
          <p:cNvSpPr txBox="1">
            <a:spLocks noChangeArrowheads="1"/>
          </p:cNvSpPr>
          <p:nvPr/>
        </p:nvSpPr>
        <p:spPr bwMode="auto">
          <a:xfrm>
            <a:off x="21336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13381" name="Text Box 5"/>
          <p:cNvSpPr txBox="1">
            <a:spLocks noChangeArrowheads="1"/>
          </p:cNvSpPr>
          <p:nvPr/>
        </p:nvSpPr>
        <p:spPr bwMode="auto">
          <a:xfrm>
            <a:off x="37338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13382" name="Text Box 6"/>
          <p:cNvSpPr txBox="1">
            <a:spLocks noChangeArrowheads="1"/>
          </p:cNvSpPr>
          <p:nvPr/>
        </p:nvSpPr>
        <p:spPr bwMode="auto">
          <a:xfrm>
            <a:off x="66294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13383" name="Text Box 7"/>
          <p:cNvSpPr txBox="1">
            <a:spLocks noChangeArrowheads="1"/>
          </p:cNvSpPr>
          <p:nvPr/>
        </p:nvSpPr>
        <p:spPr bwMode="auto">
          <a:xfrm>
            <a:off x="15240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3384" name="Text Box 8"/>
          <p:cNvSpPr txBox="1">
            <a:spLocks noChangeArrowheads="1"/>
          </p:cNvSpPr>
          <p:nvPr/>
        </p:nvSpPr>
        <p:spPr bwMode="auto">
          <a:xfrm>
            <a:off x="3581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13385" name="Text Box 9"/>
          <p:cNvSpPr txBox="1">
            <a:spLocks noChangeArrowheads="1"/>
          </p:cNvSpPr>
          <p:nvPr/>
        </p:nvSpPr>
        <p:spPr bwMode="auto">
          <a:xfrm>
            <a:off x="49530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13386" name="Text Box 10"/>
          <p:cNvSpPr txBox="1">
            <a:spLocks noChangeArrowheads="1"/>
          </p:cNvSpPr>
          <p:nvPr/>
        </p:nvSpPr>
        <p:spPr bwMode="auto">
          <a:xfrm>
            <a:off x="69342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3387" name="Text Box 11"/>
          <p:cNvSpPr txBox="1">
            <a:spLocks noChangeArrowheads="1"/>
          </p:cNvSpPr>
          <p:nvPr/>
        </p:nvSpPr>
        <p:spPr bwMode="auto">
          <a:xfrm>
            <a:off x="82296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13388" name="Text Box 12"/>
          <p:cNvSpPr txBox="1">
            <a:spLocks noChangeArrowheads="1"/>
          </p:cNvSpPr>
          <p:nvPr/>
        </p:nvSpPr>
        <p:spPr bwMode="auto">
          <a:xfrm>
            <a:off x="838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3389" name="Text Box 13"/>
          <p:cNvSpPr txBox="1">
            <a:spLocks noChangeArrowheads="1"/>
          </p:cNvSpPr>
          <p:nvPr/>
        </p:nvSpPr>
        <p:spPr bwMode="auto">
          <a:xfrm>
            <a:off x="22098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13390" name="Text Box 14"/>
          <p:cNvSpPr txBox="1">
            <a:spLocks noChangeArrowheads="1"/>
          </p:cNvSpPr>
          <p:nvPr/>
        </p:nvSpPr>
        <p:spPr bwMode="auto">
          <a:xfrm>
            <a:off x="39624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13391" name="Text Box 15"/>
          <p:cNvSpPr txBox="1">
            <a:spLocks noChangeArrowheads="1"/>
          </p:cNvSpPr>
          <p:nvPr/>
        </p:nvSpPr>
        <p:spPr bwMode="auto">
          <a:xfrm>
            <a:off x="67056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13392" name="Text Box 16"/>
          <p:cNvSpPr txBox="1">
            <a:spLocks noChangeArrowheads="1"/>
          </p:cNvSpPr>
          <p:nvPr/>
        </p:nvSpPr>
        <p:spPr bwMode="auto">
          <a:xfrm>
            <a:off x="18288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3393" name="Text Box 17"/>
          <p:cNvSpPr txBox="1">
            <a:spLocks noChangeArrowheads="1"/>
          </p:cNvSpPr>
          <p:nvPr/>
        </p:nvSpPr>
        <p:spPr bwMode="auto">
          <a:xfrm>
            <a:off x="32766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13394" name="Text Box 18"/>
          <p:cNvSpPr txBox="1">
            <a:spLocks noChangeArrowheads="1"/>
          </p:cNvSpPr>
          <p:nvPr/>
        </p:nvSpPr>
        <p:spPr bwMode="auto">
          <a:xfrm>
            <a:off x="48768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13395" name="Text Box 19"/>
          <p:cNvSpPr txBox="1">
            <a:spLocks noChangeArrowheads="1"/>
          </p:cNvSpPr>
          <p:nvPr/>
        </p:nvSpPr>
        <p:spPr bwMode="auto">
          <a:xfrm>
            <a:off x="6477000" y="35052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4" name="Text Box 4"/>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Taking my sin, my cross, my shame</a:t>
            </a:r>
          </a:p>
        </p:txBody>
      </p:sp>
      <p:sp>
        <p:nvSpPr>
          <p:cNvPr id="614405" name="Text Box 5"/>
          <p:cNvSpPr txBox="1">
            <a:spLocks noChangeArrowheads="1"/>
          </p:cNvSpPr>
          <p:nvPr/>
        </p:nvSpPr>
        <p:spPr bwMode="auto">
          <a:xfrm>
            <a:off x="609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4406" name="Text Box 6"/>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Rising again I bless your name</a:t>
            </a:r>
          </a:p>
        </p:txBody>
      </p:sp>
      <p:sp>
        <p:nvSpPr>
          <p:cNvPr id="614407" name="Text Box 7"/>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my all in all</a:t>
            </a:r>
          </a:p>
        </p:txBody>
      </p:sp>
      <p:sp>
        <p:nvSpPr>
          <p:cNvPr id="614408" name="Text Box 8"/>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I fall down you pick me up</a:t>
            </a:r>
          </a:p>
        </p:txBody>
      </p:sp>
      <p:sp>
        <p:nvSpPr>
          <p:cNvPr id="614409" name="Text Box 9"/>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I am dry you fill my cup</a:t>
            </a:r>
          </a:p>
        </p:txBody>
      </p:sp>
      <p:sp>
        <p:nvSpPr>
          <p:cNvPr id="614410" name="Text Box 10"/>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are my all in all</a:t>
            </a:r>
          </a:p>
        </p:txBody>
      </p:sp>
      <p:sp>
        <p:nvSpPr>
          <p:cNvPr id="614411" name="Text Box 11"/>
          <p:cNvSpPr txBox="1">
            <a:spLocks noChangeArrowheads="1"/>
          </p:cNvSpPr>
          <p:nvPr/>
        </p:nvSpPr>
        <p:spPr bwMode="auto">
          <a:xfrm>
            <a:off x="3810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14412" name="Text Box 12"/>
          <p:cNvSpPr txBox="1">
            <a:spLocks noChangeArrowheads="1"/>
          </p:cNvSpPr>
          <p:nvPr/>
        </p:nvSpPr>
        <p:spPr bwMode="auto">
          <a:xfrm>
            <a:off x="6781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14413" name="Text Box 13"/>
          <p:cNvSpPr txBox="1">
            <a:spLocks noChangeArrowheads="1"/>
          </p:cNvSpPr>
          <p:nvPr/>
        </p:nvSpPr>
        <p:spPr bwMode="auto">
          <a:xfrm>
            <a:off x="32004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14414" name="Text Box 14"/>
          <p:cNvSpPr txBox="1">
            <a:spLocks noChangeArrowheads="1"/>
          </p:cNvSpPr>
          <p:nvPr/>
        </p:nvSpPr>
        <p:spPr bwMode="auto">
          <a:xfrm>
            <a:off x="6553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4415" name="Text Box 15"/>
          <p:cNvSpPr txBox="1">
            <a:spLocks noChangeArrowheads="1"/>
          </p:cNvSpPr>
          <p:nvPr/>
        </p:nvSpPr>
        <p:spPr bwMode="auto">
          <a:xfrm>
            <a:off x="4495800" y="2057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a:t>
            </a:r>
          </a:p>
        </p:txBody>
      </p:sp>
      <p:sp>
        <p:nvSpPr>
          <p:cNvPr id="614416" name="Text Box 16"/>
          <p:cNvSpPr txBox="1">
            <a:spLocks noChangeArrowheads="1"/>
          </p:cNvSpPr>
          <p:nvPr/>
        </p:nvSpPr>
        <p:spPr bwMode="auto">
          <a:xfrm>
            <a:off x="6096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4417" name="Text Box 17"/>
          <p:cNvSpPr txBox="1">
            <a:spLocks noChangeArrowheads="1"/>
          </p:cNvSpPr>
          <p:nvPr/>
        </p:nvSpPr>
        <p:spPr bwMode="auto">
          <a:xfrm>
            <a:off x="1143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14418" name="Text Box 18"/>
          <p:cNvSpPr txBox="1">
            <a:spLocks noChangeArrowheads="1"/>
          </p:cNvSpPr>
          <p:nvPr/>
        </p:nvSpPr>
        <p:spPr bwMode="auto">
          <a:xfrm>
            <a:off x="3810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14419" name="Text Box 19"/>
          <p:cNvSpPr txBox="1">
            <a:spLocks noChangeArrowheads="1"/>
          </p:cNvSpPr>
          <p:nvPr/>
        </p:nvSpPr>
        <p:spPr bwMode="auto">
          <a:xfrm>
            <a:off x="6477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14420" name="Text Box 20"/>
          <p:cNvSpPr txBox="1">
            <a:spLocks noChangeArrowheads="1"/>
          </p:cNvSpPr>
          <p:nvPr/>
        </p:nvSpPr>
        <p:spPr bwMode="auto">
          <a:xfrm>
            <a:off x="37338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14421" name="Text Box 21"/>
          <p:cNvSpPr txBox="1">
            <a:spLocks noChangeArrowheads="1"/>
          </p:cNvSpPr>
          <p:nvPr/>
        </p:nvSpPr>
        <p:spPr bwMode="auto">
          <a:xfrm>
            <a:off x="62484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4422" name="Text Box 22"/>
          <p:cNvSpPr txBox="1">
            <a:spLocks noChangeArrowheads="1"/>
          </p:cNvSpPr>
          <p:nvPr/>
        </p:nvSpPr>
        <p:spPr bwMode="auto">
          <a:xfrm>
            <a:off x="4648200" y="5029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a:t>
            </a:r>
          </a:p>
        </p:txBody>
      </p:sp>
      <p:sp>
        <p:nvSpPr>
          <p:cNvPr id="614423" name="Text Box 23"/>
          <p:cNvSpPr txBox="1">
            <a:spLocks noChangeArrowheads="1"/>
          </p:cNvSpPr>
          <p:nvPr/>
        </p:nvSpPr>
        <p:spPr bwMode="auto">
          <a:xfrm>
            <a:off x="5867400" y="5105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a:t>
            </a:r>
          </a:p>
        </p:txBody>
      </p:sp>
      <p:sp>
        <p:nvSpPr>
          <p:cNvPr id="614424" name="Text Box 24"/>
          <p:cNvSpPr txBox="1">
            <a:spLocks noChangeArrowheads="1"/>
          </p:cNvSpPr>
          <p:nvPr/>
        </p:nvSpPr>
        <p:spPr bwMode="auto">
          <a:xfrm>
            <a:off x="7315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14425" name="Text Box 25"/>
          <p:cNvSpPr txBox="1">
            <a:spLocks noChangeArrowheads="1"/>
          </p:cNvSpPr>
          <p:nvPr/>
        </p:nvSpPr>
        <p:spPr bwMode="auto">
          <a:xfrm>
            <a:off x="76962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worship You</a:t>
            </a:r>
            <a:endParaRPr lang="en-US" sz="3600">
              <a:solidFill>
                <a:srgbClr val="FF0000"/>
              </a:solidFill>
              <a:effectLst>
                <a:outerShdw blurRad="38100" dist="38100" dir="2700000" algn="tl">
                  <a:srgbClr val="000000"/>
                </a:outerShdw>
              </a:effectLst>
            </a:endParaRPr>
          </a:p>
        </p:txBody>
      </p:sp>
      <p:sp>
        <p:nvSpPr>
          <p:cNvPr id="615427"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With lips of adoration</a:t>
            </a:r>
            <a:endParaRPr lang="en-US" sz="3600">
              <a:solidFill>
                <a:srgbClr val="FF0000"/>
              </a:solidFill>
              <a:effectLst>
                <a:outerShdw blurRad="38100" dist="38100" dir="2700000" algn="tl">
                  <a:srgbClr val="000000"/>
                </a:outerShdw>
              </a:effectLst>
            </a:endParaRPr>
          </a:p>
        </p:txBody>
      </p:sp>
      <p:sp>
        <p:nvSpPr>
          <p:cNvPr id="615428" name="Text Box 4"/>
          <p:cNvSpPr txBox="1">
            <a:spLocks noChangeArrowheads="1"/>
          </p:cNvSpPr>
          <p:nvPr/>
        </p:nvSpPr>
        <p:spPr bwMode="auto">
          <a:xfrm>
            <a:off x="0" y="205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worship You</a:t>
            </a:r>
            <a:endParaRPr lang="en-US" sz="3600">
              <a:solidFill>
                <a:srgbClr val="FF0000"/>
              </a:solidFill>
              <a:effectLst>
                <a:outerShdw blurRad="38100" dist="38100" dir="2700000" algn="tl">
                  <a:srgbClr val="000000"/>
                </a:outerShdw>
              </a:effectLst>
            </a:endParaRPr>
          </a:p>
        </p:txBody>
      </p:sp>
      <p:sp>
        <p:nvSpPr>
          <p:cNvPr id="615429" name="Text Box 5"/>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a company of praise</a:t>
            </a:r>
            <a:endParaRPr lang="en-US" sz="3600">
              <a:solidFill>
                <a:srgbClr val="FF0000"/>
              </a:solidFill>
              <a:effectLst>
                <a:outerShdw blurRad="38100" dist="38100" dir="2700000" algn="tl">
                  <a:srgbClr val="000000"/>
                </a:outerShdw>
              </a:effectLst>
            </a:endParaRPr>
          </a:p>
        </p:txBody>
      </p:sp>
      <p:sp>
        <p:nvSpPr>
          <p:cNvPr id="615430" name="Text Box 6"/>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this temple be a place</a:t>
            </a:r>
            <a:endParaRPr lang="en-US" sz="3600">
              <a:solidFill>
                <a:srgbClr val="FF0000"/>
              </a:solidFill>
              <a:effectLst>
                <a:outerShdw blurRad="38100" dist="38100" dir="2700000" algn="tl">
                  <a:srgbClr val="000000"/>
                </a:outerShdw>
              </a:effectLst>
            </a:endParaRPr>
          </a:p>
        </p:txBody>
      </p:sp>
      <p:sp>
        <p:nvSpPr>
          <p:cNvPr id="615431" name="Text Box 7"/>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Where your glory is embraced</a:t>
            </a:r>
            <a:endParaRPr lang="en-US" sz="3600">
              <a:solidFill>
                <a:srgbClr val="FF0000"/>
              </a:solidFill>
              <a:effectLst>
                <a:outerShdw blurRad="38100" dist="38100" dir="2700000" algn="tl">
                  <a:srgbClr val="000000"/>
                </a:outerShdw>
              </a:effectLst>
            </a:endParaRPr>
          </a:p>
        </p:txBody>
      </p:sp>
      <p:sp>
        <p:nvSpPr>
          <p:cNvPr id="615432" name="Text Box 8"/>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stand in awe and worship You</a:t>
            </a:r>
            <a:endParaRPr lang="en-US" sz="3600">
              <a:solidFill>
                <a:srgbClr val="FF0000"/>
              </a:solidFill>
              <a:effectLst>
                <a:outerShdw blurRad="38100" dist="38100" dir="2700000" algn="tl">
                  <a:srgbClr val="000000"/>
                </a:outerShdw>
              </a:effectLst>
            </a:endParaRPr>
          </a:p>
        </p:txBody>
      </p:sp>
      <p:sp>
        <p:nvSpPr>
          <p:cNvPr id="615433" name="Text Box 9"/>
          <p:cNvSpPr txBox="1">
            <a:spLocks noChangeArrowheads="1"/>
          </p:cNvSpPr>
          <p:nvPr/>
        </p:nvSpPr>
        <p:spPr bwMode="auto">
          <a:xfrm>
            <a:off x="274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15434" name="Text Box 10"/>
          <p:cNvSpPr txBox="1">
            <a:spLocks noChangeArrowheads="1"/>
          </p:cNvSpPr>
          <p:nvPr/>
        </p:nvSpPr>
        <p:spPr bwMode="auto">
          <a:xfrm>
            <a:off x="5105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15435" name="Text Box 11"/>
          <p:cNvSpPr txBox="1">
            <a:spLocks noChangeArrowheads="1"/>
          </p:cNvSpPr>
          <p:nvPr/>
        </p:nvSpPr>
        <p:spPr bwMode="auto">
          <a:xfrm>
            <a:off x="32766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15436" name="Text Box 12"/>
          <p:cNvSpPr txBox="1">
            <a:spLocks noChangeArrowheads="1"/>
          </p:cNvSpPr>
          <p:nvPr/>
        </p:nvSpPr>
        <p:spPr bwMode="auto">
          <a:xfrm>
            <a:off x="4800600" y="9906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F    F/A</a:t>
            </a:r>
            <a:endParaRPr lang="en-US" sz="3600">
              <a:solidFill>
                <a:srgbClr val="FF0000"/>
              </a:solidFill>
              <a:effectLst>
                <a:outerShdw blurRad="38100" dist="38100" dir="2700000" algn="tl">
                  <a:srgbClr val="C0C0C0"/>
                </a:outerShdw>
              </a:effectLst>
            </a:endParaRPr>
          </a:p>
        </p:txBody>
      </p:sp>
      <p:sp>
        <p:nvSpPr>
          <p:cNvPr id="615437" name="Text Box 13"/>
          <p:cNvSpPr txBox="1">
            <a:spLocks noChangeArrowheads="1"/>
          </p:cNvSpPr>
          <p:nvPr/>
        </p:nvSpPr>
        <p:spPr bwMode="auto">
          <a:xfrm>
            <a:off x="5334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15438" name="Text Box 14"/>
          <p:cNvSpPr txBox="1">
            <a:spLocks noChangeArrowheads="1"/>
          </p:cNvSpPr>
          <p:nvPr/>
        </p:nvSpPr>
        <p:spPr bwMode="auto">
          <a:xfrm>
            <a:off x="3505200" y="2667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C#o          </a:t>
            </a:r>
            <a:endParaRPr lang="en-US" sz="3600">
              <a:solidFill>
                <a:srgbClr val="FF0000"/>
              </a:solidFill>
              <a:effectLst>
                <a:outerShdw blurRad="38100" dist="38100" dir="2700000" algn="tl">
                  <a:srgbClr val="C0C0C0"/>
                </a:outerShdw>
              </a:effectLst>
            </a:endParaRPr>
          </a:p>
        </p:txBody>
      </p:sp>
      <p:sp>
        <p:nvSpPr>
          <p:cNvPr id="615439" name="Text Box 15"/>
          <p:cNvSpPr txBox="1">
            <a:spLocks noChangeArrowheads="1"/>
          </p:cNvSpPr>
          <p:nvPr/>
        </p:nvSpPr>
        <p:spPr bwMode="auto">
          <a:xfrm>
            <a:off x="5638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615440" name="Text Box 16"/>
          <p:cNvSpPr txBox="1">
            <a:spLocks noChangeArrowheads="1"/>
          </p:cNvSpPr>
          <p:nvPr/>
        </p:nvSpPr>
        <p:spPr bwMode="auto">
          <a:xfrm>
            <a:off x="36576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15441" name="Text Box 17"/>
          <p:cNvSpPr txBox="1">
            <a:spLocks noChangeArrowheads="1"/>
          </p:cNvSpPr>
          <p:nvPr/>
        </p:nvSpPr>
        <p:spPr bwMode="auto">
          <a:xfrm>
            <a:off x="58674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15442" name="Text Box 18"/>
          <p:cNvSpPr txBox="1">
            <a:spLocks noChangeArrowheads="1"/>
          </p:cNvSpPr>
          <p:nvPr/>
        </p:nvSpPr>
        <p:spPr bwMode="auto">
          <a:xfrm>
            <a:off x="39624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615443" name="Text Box 19"/>
          <p:cNvSpPr txBox="1">
            <a:spLocks noChangeArrowheads="1"/>
          </p:cNvSpPr>
          <p:nvPr/>
        </p:nvSpPr>
        <p:spPr bwMode="auto">
          <a:xfrm>
            <a:off x="60198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15444" name="Text Box 20"/>
          <p:cNvSpPr txBox="1">
            <a:spLocks noChangeArrowheads="1"/>
          </p:cNvSpPr>
          <p:nvPr/>
        </p:nvSpPr>
        <p:spPr bwMode="auto">
          <a:xfrm>
            <a:off x="23622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15445" name="Text Box 21"/>
          <p:cNvSpPr txBox="1">
            <a:spLocks noChangeArrowheads="1"/>
          </p:cNvSpPr>
          <p:nvPr/>
        </p:nvSpPr>
        <p:spPr bwMode="auto">
          <a:xfrm>
            <a:off x="5257800" y="5791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C/E</a:t>
            </a:r>
            <a:endParaRPr lang="en-US" sz="3600">
              <a:solidFill>
                <a:srgbClr val="FF0000"/>
              </a:solidFill>
              <a:effectLst>
                <a:outerShdw blurRad="38100" dist="38100" dir="2700000" algn="tl">
                  <a:srgbClr val="C0C0C0"/>
                </a:outerShdw>
              </a:effectLst>
            </a:endParaRPr>
          </a:p>
        </p:txBody>
      </p:sp>
      <p:sp>
        <p:nvSpPr>
          <p:cNvPr id="615446" name="Text Box 22"/>
          <p:cNvSpPr txBox="1">
            <a:spLocks noChangeArrowheads="1"/>
          </p:cNvSpPr>
          <p:nvPr/>
        </p:nvSpPr>
        <p:spPr bwMode="auto">
          <a:xfrm>
            <a:off x="70104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457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No thing on earth or heaven </a:t>
            </a:r>
          </a:p>
        </p:txBody>
      </p:sp>
      <p:sp>
        <p:nvSpPr>
          <p:cNvPr id="147459" name="Text Box 3"/>
          <p:cNvSpPr txBox="1">
            <a:spLocks noChangeArrowheads="1"/>
          </p:cNvSpPr>
          <p:nvPr/>
        </p:nvSpPr>
        <p:spPr bwMode="auto">
          <a:xfrm>
            <a:off x="-304800" y="12954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Can stop the power of God </a:t>
            </a:r>
          </a:p>
        </p:txBody>
      </p:sp>
      <p:sp>
        <p:nvSpPr>
          <p:cNvPr id="147460" name="Text Box 4"/>
          <p:cNvSpPr txBox="1">
            <a:spLocks noChangeArrowheads="1"/>
          </p:cNvSpPr>
          <p:nvPr/>
        </p:nvSpPr>
        <p:spPr bwMode="auto">
          <a:xfrm>
            <a:off x="0" y="21336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Into our hands is given </a:t>
            </a:r>
          </a:p>
        </p:txBody>
      </p:sp>
      <p:sp>
        <p:nvSpPr>
          <p:cNvPr id="147461" name="Text Box 5"/>
          <p:cNvSpPr txBox="1">
            <a:spLocks noChangeArrowheads="1"/>
          </p:cNvSpPr>
          <p:nvPr/>
        </p:nvSpPr>
        <p:spPr bwMode="auto">
          <a:xfrm>
            <a:off x="-228600" y="3124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 call to take it on </a:t>
            </a:r>
          </a:p>
        </p:txBody>
      </p:sp>
      <p:sp>
        <p:nvSpPr>
          <p:cNvPr id="147462" name="Text Box 6"/>
          <p:cNvSpPr txBox="1">
            <a:spLocks noChangeArrowheads="1"/>
          </p:cNvSpPr>
          <p:nvPr/>
        </p:nvSpPr>
        <p:spPr bwMode="auto">
          <a:xfrm>
            <a:off x="0" y="39624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No ocean can contain it </a:t>
            </a:r>
          </a:p>
        </p:txBody>
      </p:sp>
      <p:sp>
        <p:nvSpPr>
          <p:cNvPr id="147463" name="Text Box 7"/>
          <p:cNvSpPr txBox="1">
            <a:spLocks noChangeArrowheads="1"/>
          </p:cNvSpPr>
          <p:nvPr/>
        </p:nvSpPr>
        <p:spPr bwMode="auto">
          <a:xfrm>
            <a:off x="0" y="48768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No star can rise above </a:t>
            </a:r>
          </a:p>
        </p:txBody>
      </p:sp>
      <p:sp>
        <p:nvSpPr>
          <p:cNvPr id="147464" name="Text Box 8"/>
          <p:cNvSpPr txBox="1">
            <a:spLocks noChangeArrowheads="1"/>
          </p:cNvSpPr>
          <p:nvPr/>
        </p:nvSpPr>
        <p:spPr bwMode="auto">
          <a:xfrm>
            <a:off x="-30480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Into our hearts is given the power of His love </a:t>
            </a:r>
          </a:p>
        </p:txBody>
      </p:sp>
      <p:sp>
        <p:nvSpPr>
          <p:cNvPr id="147465" name="Text Box 9"/>
          <p:cNvSpPr txBox="1">
            <a:spLocks noChangeArrowheads="1"/>
          </p:cNvSpPr>
          <p:nvPr/>
        </p:nvSpPr>
        <p:spPr bwMode="auto">
          <a:xfrm>
            <a:off x="15240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r>
              <a:rPr lang="en-US" b="1">
                <a:solidFill>
                  <a:srgbClr val="FF0000"/>
                </a:solidFill>
                <a:effectLst>
                  <a:outerShdw blurRad="38100" dist="38100" dir="2700000" algn="tl">
                    <a:srgbClr val="C0C0C0"/>
                  </a:outerShdw>
                </a:effectLst>
              </a:rPr>
              <a:t>      </a:t>
            </a:r>
          </a:p>
        </p:txBody>
      </p:sp>
      <p:sp>
        <p:nvSpPr>
          <p:cNvPr id="147466" name="Text Box 10"/>
          <p:cNvSpPr txBox="1">
            <a:spLocks noChangeArrowheads="1"/>
          </p:cNvSpPr>
          <p:nvPr/>
        </p:nvSpPr>
        <p:spPr bwMode="auto">
          <a:xfrm>
            <a:off x="5943600" y="914400"/>
            <a:ext cx="3200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Gb/Ab G/A Ab/Bb</a:t>
            </a:r>
            <a:endParaRPr lang="en-US" b="1">
              <a:solidFill>
                <a:srgbClr val="FF0000"/>
              </a:solidFill>
              <a:effectLst>
                <a:outerShdw blurRad="38100" dist="38100" dir="2700000" algn="tl">
                  <a:srgbClr val="C0C0C0"/>
                </a:outerShdw>
              </a:effectLst>
            </a:endParaRPr>
          </a:p>
        </p:txBody>
      </p:sp>
      <p:sp>
        <p:nvSpPr>
          <p:cNvPr id="147467" name="Text Box 11"/>
          <p:cNvSpPr txBox="1">
            <a:spLocks noChangeArrowheads="1"/>
          </p:cNvSpPr>
          <p:nvPr/>
        </p:nvSpPr>
        <p:spPr bwMode="auto">
          <a:xfrm>
            <a:off x="1219200" y="1752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r>
              <a:rPr lang="en-US" b="1">
                <a:solidFill>
                  <a:srgbClr val="FF0000"/>
                </a:solidFill>
                <a:effectLst>
                  <a:outerShdw blurRad="38100" dist="38100" dir="2700000" algn="tl">
                    <a:srgbClr val="C0C0C0"/>
                  </a:outerShdw>
                </a:effectLst>
              </a:rPr>
              <a:t>      </a:t>
            </a:r>
          </a:p>
        </p:txBody>
      </p:sp>
      <p:sp>
        <p:nvSpPr>
          <p:cNvPr id="147468" name="Text Box 12"/>
          <p:cNvSpPr txBox="1">
            <a:spLocks noChangeArrowheads="1"/>
          </p:cNvSpPr>
          <p:nvPr/>
        </p:nvSpPr>
        <p:spPr bwMode="auto">
          <a:xfrm>
            <a:off x="6019800" y="266700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 Bb/C</a:t>
            </a:r>
            <a:endParaRPr lang="en-US" b="1">
              <a:solidFill>
                <a:srgbClr val="FF0000"/>
              </a:solidFill>
              <a:effectLst>
                <a:outerShdw blurRad="38100" dist="38100" dir="2700000" algn="tl">
                  <a:srgbClr val="C0C0C0"/>
                </a:outerShdw>
              </a:effectLst>
            </a:endParaRPr>
          </a:p>
        </p:txBody>
      </p:sp>
      <p:sp>
        <p:nvSpPr>
          <p:cNvPr id="147469" name="Text Box 13"/>
          <p:cNvSpPr txBox="1">
            <a:spLocks noChangeArrowheads="1"/>
          </p:cNvSpPr>
          <p:nvPr/>
        </p:nvSpPr>
        <p:spPr bwMode="auto">
          <a:xfrm>
            <a:off x="1219200" y="3581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r>
              <a:rPr lang="en-US" b="1">
                <a:solidFill>
                  <a:srgbClr val="FF0000"/>
                </a:solidFill>
                <a:effectLst>
                  <a:outerShdw blurRad="38100" dist="38100" dir="2700000" algn="tl">
                    <a:srgbClr val="C0C0C0"/>
                  </a:outerShdw>
                </a:effectLst>
              </a:rPr>
              <a:t>      </a:t>
            </a:r>
          </a:p>
        </p:txBody>
      </p:sp>
      <p:sp>
        <p:nvSpPr>
          <p:cNvPr id="147470" name="Text Box 14"/>
          <p:cNvSpPr txBox="1">
            <a:spLocks noChangeArrowheads="1"/>
          </p:cNvSpPr>
          <p:nvPr/>
        </p:nvSpPr>
        <p:spPr bwMode="auto">
          <a:xfrm>
            <a:off x="1447800" y="4419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r>
              <a:rPr lang="en-US" b="1">
                <a:solidFill>
                  <a:srgbClr val="FF0000"/>
                </a:solidFill>
                <a:effectLst>
                  <a:outerShdw blurRad="38100" dist="38100" dir="2700000" algn="tl">
                    <a:srgbClr val="C0C0C0"/>
                  </a:outerShdw>
                </a:effectLst>
              </a:rPr>
              <a:t>      </a:t>
            </a:r>
          </a:p>
        </p:txBody>
      </p:sp>
      <p:sp>
        <p:nvSpPr>
          <p:cNvPr id="147471" name="Text Box 15"/>
          <p:cNvSpPr txBox="1">
            <a:spLocks noChangeArrowheads="1"/>
          </p:cNvSpPr>
          <p:nvPr/>
        </p:nvSpPr>
        <p:spPr bwMode="auto">
          <a:xfrm>
            <a:off x="6324600" y="4495800"/>
            <a:ext cx="2819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 A/B Bb/C</a:t>
            </a:r>
            <a:r>
              <a:rPr lang="en-US" b="1">
                <a:solidFill>
                  <a:srgbClr val="FF0000"/>
                </a:solidFill>
                <a:effectLst>
                  <a:outerShdw blurRad="38100" dist="38100" dir="2700000" algn="tl">
                    <a:srgbClr val="C0C0C0"/>
                  </a:outerShdw>
                </a:effectLst>
              </a:rPr>
              <a:t>      </a:t>
            </a:r>
          </a:p>
        </p:txBody>
      </p:sp>
      <p:sp>
        <p:nvSpPr>
          <p:cNvPr id="147472" name="Text Box 16"/>
          <p:cNvSpPr txBox="1">
            <a:spLocks noChangeArrowheads="1"/>
          </p:cNvSpPr>
          <p:nvPr/>
        </p:nvSpPr>
        <p:spPr bwMode="auto">
          <a:xfrm>
            <a:off x="0" y="5257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r>
              <a:rPr lang="en-US" b="1">
                <a:solidFill>
                  <a:srgbClr val="FF0000"/>
                </a:solidFill>
                <a:effectLst>
                  <a:outerShdw blurRad="38100" dist="38100" dir="2700000" algn="tl">
                    <a:srgbClr val="C0C0C0"/>
                  </a:outerShdw>
                </a:effectLst>
              </a:rPr>
              <a:t>      </a:t>
            </a:r>
          </a:p>
        </p:txBody>
      </p:sp>
      <p:sp>
        <p:nvSpPr>
          <p:cNvPr id="147473" name="Text Box 17"/>
          <p:cNvSpPr txBox="1">
            <a:spLocks noChangeArrowheads="1"/>
          </p:cNvSpPr>
          <p:nvPr/>
        </p:nvSpPr>
        <p:spPr bwMode="auto">
          <a:xfrm>
            <a:off x="3962400" y="5410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Fm7</a:t>
            </a:r>
            <a:r>
              <a:rPr lang="en-US" b="1">
                <a:solidFill>
                  <a:srgbClr val="FF0000"/>
                </a:solidFill>
                <a:effectLst>
                  <a:outerShdw blurRad="38100" dist="38100" dir="2700000" algn="tl">
                    <a:srgbClr val="C0C0C0"/>
                  </a:outerShdw>
                </a:effectLst>
              </a:rPr>
              <a:t>      </a:t>
            </a:r>
          </a:p>
        </p:txBody>
      </p:sp>
      <p:sp>
        <p:nvSpPr>
          <p:cNvPr id="147474" name="Text Box 18"/>
          <p:cNvSpPr txBox="1">
            <a:spLocks noChangeArrowheads="1"/>
          </p:cNvSpPr>
          <p:nvPr/>
        </p:nvSpPr>
        <p:spPr bwMode="auto">
          <a:xfrm>
            <a:off x="5105400" y="5410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Ebmaj9</a:t>
            </a:r>
            <a:endParaRPr lang="en-US" b="1">
              <a:solidFill>
                <a:srgbClr val="FF0000"/>
              </a:solidFill>
              <a:effectLst>
                <a:outerShdw blurRad="38100" dist="38100" dir="2700000" algn="tl">
                  <a:srgbClr val="C0C0C0"/>
                </a:outerShdw>
              </a:effectLst>
            </a:endParaRPr>
          </a:p>
        </p:txBody>
      </p:sp>
      <p:sp>
        <p:nvSpPr>
          <p:cNvPr id="147475" name="Text Box 19"/>
          <p:cNvSpPr txBox="1">
            <a:spLocks noChangeArrowheads="1"/>
          </p:cNvSpPr>
          <p:nvPr/>
        </p:nvSpPr>
        <p:spPr bwMode="auto">
          <a:xfrm>
            <a:off x="7391400" y="541020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Eb/G F/A</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place</a:t>
            </a:r>
            <a:endParaRPr lang="en-US" sz="5400" b="1">
              <a:solidFill>
                <a:schemeClr val="bg1"/>
              </a:solidFill>
              <a:effectLst>
                <a:outerShdw blurRad="38100" dist="38100" dir="2700000" algn="tl">
                  <a:srgbClr val="000000"/>
                </a:outerShdw>
              </a:effectLst>
            </a:endParaRPr>
          </a:p>
        </p:txBody>
      </p:sp>
      <p:sp>
        <p:nvSpPr>
          <p:cNvPr id="616451" name="Text Box 3"/>
          <p:cNvSpPr txBox="1">
            <a:spLocks noChangeArrowheads="1"/>
          </p:cNvSpPr>
          <p:nvPr/>
        </p:nvSpPr>
        <p:spPr bwMode="auto">
          <a:xfrm>
            <a:off x="1981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16452" name="Text Box 4"/>
          <p:cNvSpPr txBox="1">
            <a:spLocks noChangeArrowheads="1"/>
          </p:cNvSpPr>
          <p:nvPr/>
        </p:nvSpPr>
        <p:spPr bwMode="auto">
          <a:xfrm>
            <a:off x="0" y="152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broken vessel</a:t>
            </a:r>
            <a:endParaRPr lang="en-US" sz="5400" b="1">
              <a:solidFill>
                <a:schemeClr val="bg1"/>
              </a:solidFill>
              <a:effectLst>
                <a:outerShdw blurRad="38100" dist="38100" dir="2700000" algn="tl">
                  <a:srgbClr val="000000"/>
                </a:outerShdw>
              </a:effectLst>
            </a:endParaRPr>
          </a:p>
        </p:txBody>
      </p:sp>
      <p:sp>
        <p:nvSpPr>
          <p:cNvPr id="616453" name="Text Box 5"/>
          <p:cNvSpPr txBox="1">
            <a:spLocks noChangeArrowheads="1"/>
          </p:cNvSpPr>
          <p:nvPr/>
        </p:nvSpPr>
        <p:spPr bwMode="auto">
          <a:xfrm>
            <a:off x="0" y="2590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You desire to abide</a:t>
            </a:r>
            <a:r>
              <a:rPr lang="en-US" sz="4400" b="1">
                <a:solidFill>
                  <a:schemeClr val="bg1"/>
                </a:solidFill>
                <a:effectLst>
                  <a:outerShdw blurRad="38100" dist="38100" dir="2700000" algn="tl">
                    <a:srgbClr val="000000"/>
                  </a:outerShdw>
                </a:effectLst>
              </a:rPr>
              <a:t> </a:t>
            </a:r>
            <a:endParaRPr lang="en-US" sz="5400" b="1">
              <a:solidFill>
                <a:schemeClr val="bg1"/>
              </a:solidFill>
              <a:effectLst>
                <a:outerShdw blurRad="38100" dist="38100" dir="2700000" algn="tl">
                  <a:srgbClr val="000000"/>
                </a:outerShdw>
              </a:effectLst>
            </a:endParaRPr>
          </a:p>
        </p:txBody>
      </p:sp>
      <p:sp>
        <p:nvSpPr>
          <p:cNvPr id="616454" name="Text Box 6"/>
          <p:cNvSpPr txBox="1">
            <a:spLocks noChangeArrowheads="1"/>
          </p:cNvSpPr>
          <p:nvPr/>
        </p:nvSpPr>
        <p:spPr bwMode="auto">
          <a:xfrm>
            <a:off x="0" y="3733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praises of Your people</a:t>
            </a:r>
            <a:endParaRPr lang="en-US" sz="5400" b="1">
              <a:solidFill>
                <a:schemeClr val="bg1"/>
              </a:solidFill>
              <a:effectLst>
                <a:outerShdw blurRad="38100" dist="38100" dir="2700000" algn="tl">
                  <a:srgbClr val="000000"/>
                </a:outerShdw>
              </a:effectLst>
            </a:endParaRPr>
          </a:p>
        </p:txBody>
      </p:sp>
      <p:sp>
        <p:nvSpPr>
          <p:cNvPr id="616455" name="Text Box 7"/>
          <p:cNvSpPr txBox="1">
            <a:spLocks noChangeArrowheads="1"/>
          </p:cNvSpPr>
          <p:nvPr/>
        </p:nvSpPr>
        <p:spPr bwMode="auto">
          <a:xfrm>
            <a:off x="-304800" y="4800600"/>
            <a:ext cx="4953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our hands</a:t>
            </a:r>
            <a:endParaRPr lang="en-US" sz="5400" b="1">
              <a:solidFill>
                <a:schemeClr val="bg1"/>
              </a:solidFill>
              <a:effectLst>
                <a:outerShdw blurRad="38100" dist="38100" dir="2700000" algn="tl">
                  <a:srgbClr val="000000"/>
                </a:outerShdw>
              </a:effectLst>
            </a:endParaRPr>
          </a:p>
        </p:txBody>
      </p:sp>
      <p:sp>
        <p:nvSpPr>
          <p:cNvPr id="616456" name="Text Box 8"/>
          <p:cNvSpPr txBox="1">
            <a:spLocks noChangeArrowheads="1"/>
          </p:cNvSpPr>
          <p:nvPr/>
        </p:nvSpPr>
        <p:spPr bwMode="auto">
          <a:xfrm>
            <a:off x="4114800" y="4800600"/>
            <a:ext cx="50292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&amp; we lift our hearts</a:t>
            </a:r>
            <a:endParaRPr lang="en-US" sz="5400" b="1">
              <a:solidFill>
                <a:schemeClr val="bg1"/>
              </a:solidFill>
              <a:effectLst>
                <a:outerShdw blurRad="38100" dist="38100" dir="2700000" algn="tl">
                  <a:srgbClr val="000000"/>
                </a:outerShdw>
              </a:effectLst>
            </a:endParaRPr>
          </a:p>
        </p:txBody>
      </p:sp>
      <p:sp>
        <p:nvSpPr>
          <p:cNvPr id="616457" name="Text Box 9"/>
          <p:cNvSpPr txBox="1">
            <a:spLocks noChangeArrowheads="1"/>
          </p:cNvSpPr>
          <p:nvPr/>
        </p:nvSpPr>
        <p:spPr bwMode="auto">
          <a:xfrm>
            <a:off x="0" y="6096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as we offer this praise unto Your Name</a:t>
            </a:r>
            <a:endParaRPr lang="en-US" sz="5400" b="1">
              <a:solidFill>
                <a:schemeClr val="bg1"/>
              </a:solidFill>
              <a:effectLst>
                <a:outerShdw blurRad="38100" dist="38100" dir="2700000" algn="tl">
                  <a:srgbClr val="000000"/>
                </a:outerShdw>
              </a:effectLst>
            </a:endParaRPr>
          </a:p>
        </p:txBody>
      </p:sp>
      <p:sp>
        <p:nvSpPr>
          <p:cNvPr id="616458" name="Text Box 10"/>
          <p:cNvSpPr txBox="1">
            <a:spLocks noChangeArrowheads="1"/>
          </p:cNvSpPr>
          <p:nvPr/>
        </p:nvSpPr>
        <p:spPr bwMode="auto">
          <a:xfrm>
            <a:off x="8001000" y="579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16459" name="Text Box 11"/>
          <p:cNvSpPr txBox="1">
            <a:spLocks noChangeArrowheads="1"/>
          </p:cNvSpPr>
          <p:nvPr/>
        </p:nvSpPr>
        <p:spPr bwMode="auto">
          <a:xfrm>
            <a:off x="6248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16460" name="Text Box 12"/>
          <p:cNvSpPr txBox="1">
            <a:spLocks noChangeArrowheads="1"/>
          </p:cNvSpPr>
          <p:nvPr/>
        </p:nvSpPr>
        <p:spPr bwMode="auto">
          <a:xfrm>
            <a:off x="10668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616461" name="Text Box 13"/>
          <p:cNvSpPr txBox="1">
            <a:spLocks noChangeArrowheads="1"/>
          </p:cNvSpPr>
          <p:nvPr/>
        </p:nvSpPr>
        <p:spPr bwMode="auto">
          <a:xfrm>
            <a:off x="50292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16462" name="Text Box 14"/>
          <p:cNvSpPr txBox="1">
            <a:spLocks noChangeArrowheads="1"/>
          </p:cNvSpPr>
          <p:nvPr/>
        </p:nvSpPr>
        <p:spPr bwMode="auto">
          <a:xfrm>
            <a:off x="5867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616463" name="Text Box 15"/>
          <p:cNvSpPr txBox="1">
            <a:spLocks noChangeArrowheads="1"/>
          </p:cNvSpPr>
          <p:nvPr/>
        </p:nvSpPr>
        <p:spPr bwMode="auto">
          <a:xfrm>
            <a:off x="7467600" y="121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endParaRPr lang="en-US" sz="5400">
              <a:solidFill>
                <a:schemeClr val="bg1"/>
              </a:solidFill>
              <a:effectLst>
                <a:outerShdw blurRad="38100" dist="38100" dir="2700000" algn="tl">
                  <a:srgbClr val="C0C0C0"/>
                </a:outerShdw>
              </a:effectLst>
            </a:endParaRPr>
          </a:p>
        </p:txBody>
      </p:sp>
      <p:sp>
        <p:nvSpPr>
          <p:cNvPr id="616464" name="Text Box 16"/>
          <p:cNvSpPr txBox="1">
            <a:spLocks noChangeArrowheads="1"/>
          </p:cNvSpPr>
          <p:nvPr/>
        </p:nvSpPr>
        <p:spPr bwMode="auto">
          <a:xfrm>
            <a:off x="39624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16465" name="Text Box 17"/>
          <p:cNvSpPr txBox="1">
            <a:spLocks noChangeArrowheads="1"/>
          </p:cNvSpPr>
          <p:nvPr/>
        </p:nvSpPr>
        <p:spPr bwMode="auto">
          <a:xfrm>
            <a:off x="28956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t>
            </a:r>
            <a:endParaRPr lang="en-US" sz="5400">
              <a:solidFill>
                <a:schemeClr val="bg1"/>
              </a:solidFill>
              <a:effectLst>
                <a:outerShdw blurRad="38100" dist="38100" dir="2700000" algn="tl">
                  <a:srgbClr val="C0C0C0"/>
                </a:outerShdw>
              </a:effectLst>
            </a:endParaRPr>
          </a:p>
        </p:txBody>
      </p:sp>
      <p:sp>
        <p:nvSpPr>
          <p:cNvPr id="616466" name="Text Box 18"/>
          <p:cNvSpPr txBox="1">
            <a:spLocks noChangeArrowheads="1"/>
          </p:cNvSpPr>
          <p:nvPr/>
        </p:nvSpPr>
        <p:spPr bwMode="auto">
          <a:xfrm>
            <a:off x="63246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616467" name="Text Box 19"/>
          <p:cNvSpPr txBox="1">
            <a:spLocks noChangeArrowheads="1"/>
          </p:cNvSpPr>
          <p:nvPr/>
        </p:nvSpPr>
        <p:spPr bwMode="auto">
          <a:xfrm>
            <a:off x="12954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616468" name="Text Box 20"/>
          <p:cNvSpPr txBox="1">
            <a:spLocks noChangeArrowheads="1"/>
          </p:cNvSpPr>
          <p:nvPr/>
        </p:nvSpPr>
        <p:spPr bwMode="auto">
          <a:xfrm>
            <a:off x="31242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16469" name="Text Box 21"/>
          <p:cNvSpPr txBox="1">
            <a:spLocks noChangeArrowheads="1"/>
          </p:cNvSpPr>
          <p:nvPr/>
        </p:nvSpPr>
        <p:spPr bwMode="auto">
          <a:xfrm>
            <a:off x="5715000" y="449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616470" name="Text Box 22"/>
          <p:cNvSpPr txBox="1">
            <a:spLocks noChangeArrowheads="1"/>
          </p:cNvSpPr>
          <p:nvPr/>
        </p:nvSpPr>
        <p:spPr bwMode="auto">
          <a:xfrm>
            <a:off x="75438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16471" name="Text Box 23"/>
          <p:cNvSpPr txBox="1">
            <a:spLocks noChangeArrowheads="1"/>
          </p:cNvSpPr>
          <p:nvPr/>
        </p:nvSpPr>
        <p:spPr bwMode="auto">
          <a:xfrm>
            <a:off x="0" y="579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16472" name="Text Box 24"/>
          <p:cNvSpPr txBox="1">
            <a:spLocks noChangeArrowheads="1"/>
          </p:cNvSpPr>
          <p:nvPr/>
        </p:nvSpPr>
        <p:spPr bwMode="auto">
          <a:xfrm>
            <a:off x="1828800" y="579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16473" name="Text Box 25"/>
          <p:cNvSpPr txBox="1">
            <a:spLocks noChangeArrowheads="1"/>
          </p:cNvSpPr>
          <p:nvPr/>
        </p:nvSpPr>
        <p:spPr bwMode="auto">
          <a:xfrm>
            <a:off x="37338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endParaRPr lang="en-US" sz="5400">
              <a:solidFill>
                <a:schemeClr val="bg1"/>
              </a:solidFill>
              <a:effectLst>
                <a:outerShdw blurRad="38100" dist="38100" dir="2700000" algn="tl">
                  <a:srgbClr val="C0C0C0"/>
                </a:outerShdw>
              </a:effectLst>
            </a:endParaRPr>
          </a:p>
        </p:txBody>
      </p:sp>
      <p:sp>
        <p:nvSpPr>
          <p:cNvPr id="616474" name="Text Box 26"/>
          <p:cNvSpPr txBox="1">
            <a:spLocks noChangeArrowheads="1"/>
          </p:cNvSpPr>
          <p:nvPr/>
        </p:nvSpPr>
        <p:spPr bwMode="auto">
          <a:xfrm>
            <a:off x="0" y="0"/>
            <a:ext cx="1600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i="1">
                <a:solidFill>
                  <a:srgbClr val="0066FF"/>
                </a:solidFill>
                <a:effectLst>
                  <a:outerShdw blurRad="38100" dist="38100" dir="2700000" algn="tl">
                    <a:srgbClr val="C0C0C0"/>
                  </a:outerShdw>
                </a:effectLst>
              </a:rPr>
              <a:t>249-</a:t>
            </a:r>
            <a:r>
              <a:rPr lang="en-US" sz="3200" i="1">
                <a:solidFill>
                  <a:srgbClr val="0066FF"/>
                </a:solidFill>
              </a:rPr>
              <a:t>250</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ext Box 2"/>
          <p:cNvSpPr txBox="1">
            <a:spLocks noChangeArrowheads="1"/>
          </p:cNvSpPr>
          <p:nvPr/>
        </p:nvSpPr>
        <p:spPr bwMode="auto">
          <a:xfrm>
            <a:off x="0" y="685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Creation declares Your glory,</a:t>
            </a:r>
            <a:r>
              <a:rPr lang="en-US" sz="5400">
                <a:solidFill>
                  <a:schemeClr val="bg1"/>
                </a:solidFill>
                <a:effectLst>
                  <a:outerShdw blurRad="38100" dist="38100" dir="2700000" algn="tl">
                    <a:srgbClr val="000000"/>
                  </a:outerShdw>
                </a:effectLst>
              </a:rPr>
              <a:t> </a:t>
            </a:r>
          </a:p>
        </p:txBody>
      </p:sp>
      <p:sp>
        <p:nvSpPr>
          <p:cNvPr id="617475" name="Text Box 3"/>
          <p:cNvSpPr txBox="1">
            <a:spLocks noChangeArrowheads="1"/>
          </p:cNvSpPr>
          <p:nvPr/>
        </p:nvSpPr>
        <p:spPr bwMode="auto">
          <a:xfrm>
            <a:off x="74676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endParaRPr lang="en-US" sz="5400">
              <a:solidFill>
                <a:schemeClr val="bg1"/>
              </a:solidFill>
              <a:effectLst>
                <a:outerShdw blurRad="38100" dist="38100" dir="2700000" algn="tl">
                  <a:srgbClr val="C0C0C0"/>
                </a:outerShdw>
              </a:effectLst>
            </a:endParaRPr>
          </a:p>
        </p:txBody>
      </p:sp>
      <p:sp>
        <p:nvSpPr>
          <p:cNvPr id="617476" name="Text Box 4"/>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The universe proclaims Your majesty,</a:t>
            </a:r>
            <a:r>
              <a:rPr lang="en-US" sz="5400">
                <a:solidFill>
                  <a:schemeClr val="bg1"/>
                </a:solidFill>
                <a:effectLst>
                  <a:outerShdw blurRad="38100" dist="38100" dir="2700000" algn="tl">
                    <a:srgbClr val="000000"/>
                  </a:outerShdw>
                </a:effectLst>
              </a:rPr>
              <a:t> </a:t>
            </a:r>
          </a:p>
        </p:txBody>
      </p:sp>
      <p:sp>
        <p:nvSpPr>
          <p:cNvPr id="617477" name="Text Box 5"/>
          <p:cNvSpPr txBox="1">
            <a:spLocks noChangeArrowheads="1"/>
          </p:cNvSpPr>
          <p:nvPr/>
        </p:nvSpPr>
        <p:spPr bwMode="auto">
          <a:xfrm>
            <a:off x="0" y="3581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Yet You choose to abide </a:t>
            </a:r>
            <a:r>
              <a:rPr lang="en-US" sz="5400">
                <a:solidFill>
                  <a:schemeClr val="bg1"/>
                </a:solidFill>
                <a:effectLst>
                  <a:outerShdw blurRad="38100" dist="38100" dir="2700000" algn="tl">
                    <a:srgbClr val="000000"/>
                  </a:outerShdw>
                </a:effectLst>
              </a:rPr>
              <a:t> </a:t>
            </a:r>
          </a:p>
        </p:txBody>
      </p:sp>
      <p:sp>
        <p:nvSpPr>
          <p:cNvPr id="617478" name="Text Box 6"/>
          <p:cNvSpPr txBox="1">
            <a:spLocks noChangeArrowheads="1"/>
          </p:cNvSpPr>
          <p:nvPr/>
        </p:nvSpPr>
        <p:spPr bwMode="auto">
          <a:xfrm>
            <a:off x="0" y="480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 of Your people</a:t>
            </a:r>
            <a:r>
              <a:rPr lang="en-US" sz="5400">
                <a:solidFill>
                  <a:schemeClr val="bg1"/>
                </a:solidFill>
                <a:effectLst>
                  <a:outerShdw blurRad="38100" dist="38100" dir="2700000" algn="tl">
                    <a:srgbClr val="000000"/>
                  </a:outerShdw>
                </a:effectLst>
              </a:rPr>
              <a:t> </a:t>
            </a:r>
          </a:p>
        </p:txBody>
      </p:sp>
      <p:sp>
        <p:nvSpPr>
          <p:cNvPr id="617479" name="Text Box 7"/>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to You this offering of praise:</a:t>
            </a:r>
            <a:r>
              <a:rPr lang="en-US" sz="5400">
                <a:solidFill>
                  <a:schemeClr val="bg1"/>
                </a:solidFill>
                <a:effectLst>
                  <a:outerShdw blurRad="38100" dist="38100" dir="2700000" algn="tl">
                    <a:srgbClr val="000000"/>
                  </a:outerShdw>
                </a:effectLst>
              </a:rPr>
              <a:t> </a:t>
            </a:r>
          </a:p>
        </p:txBody>
      </p:sp>
      <p:sp>
        <p:nvSpPr>
          <p:cNvPr id="617480" name="Text Box 8"/>
          <p:cNvSpPr txBox="1">
            <a:spLocks noChangeArrowheads="1"/>
          </p:cNvSpPr>
          <p:nvPr/>
        </p:nvSpPr>
        <p:spPr bwMode="auto">
          <a:xfrm>
            <a:off x="1981200" y="381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17481" name="Text Box 9"/>
          <p:cNvSpPr txBox="1">
            <a:spLocks noChangeArrowheads="1"/>
          </p:cNvSpPr>
          <p:nvPr/>
        </p:nvSpPr>
        <p:spPr bwMode="auto">
          <a:xfrm>
            <a:off x="1600200" y="1752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17482" name="Text Box 10"/>
          <p:cNvSpPr txBox="1">
            <a:spLocks noChangeArrowheads="1"/>
          </p:cNvSpPr>
          <p:nvPr/>
        </p:nvSpPr>
        <p:spPr bwMode="auto">
          <a:xfrm>
            <a:off x="6400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617483" name="Text Box 11"/>
          <p:cNvSpPr txBox="1">
            <a:spLocks noChangeArrowheads="1"/>
          </p:cNvSpPr>
          <p:nvPr/>
        </p:nvSpPr>
        <p:spPr bwMode="auto">
          <a:xfrm>
            <a:off x="34290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617484" name="Text Box 12"/>
          <p:cNvSpPr txBox="1">
            <a:spLocks noChangeArrowheads="1"/>
          </p:cNvSpPr>
          <p:nvPr/>
        </p:nvSpPr>
        <p:spPr bwMode="auto">
          <a:xfrm>
            <a:off x="68580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a:t>
            </a:r>
            <a:endParaRPr lang="en-US" sz="5400">
              <a:solidFill>
                <a:schemeClr val="bg1"/>
              </a:solidFill>
              <a:effectLst>
                <a:outerShdw blurRad="38100" dist="38100" dir="2700000" algn="tl">
                  <a:srgbClr val="C0C0C0"/>
                </a:outerShdw>
              </a:effectLst>
            </a:endParaRPr>
          </a:p>
        </p:txBody>
      </p:sp>
      <p:sp>
        <p:nvSpPr>
          <p:cNvPr id="617485" name="Text Box 13"/>
          <p:cNvSpPr txBox="1">
            <a:spLocks noChangeArrowheads="1"/>
          </p:cNvSpPr>
          <p:nvPr/>
        </p:nvSpPr>
        <p:spPr bwMode="auto">
          <a:xfrm>
            <a:off x="0" y="3200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17486" name="Text Box 14"/>
          <p:cNvSpPr txBox="1">
            <a:spLocks noChangeArrowheads="1"/>
          </p:cNvSpPr>
          <p:nvPr/>
        </p:nvSpPr>
        <p:spPr bwMode="auto">
          <a:xfrm>
            <a:off x="1066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endParaRPr lang="en-US" sz="5400">
              <a:solidFill>
                <a:schemeClr val="bg1"/>
              </a:solidFill>
              <a:effectLst>
                <a:outerShdw blurRad="38100" dist="38100" dir="2700000" algn="tl">
                  <a:srgbClr val="C0C0C0"/>
                </a:outerShdw>
              </a:effectLst>
            </a:endParaRPr>
          </a:p>
        </p:txBody>
      </p:sp>
      <p:sp>
        <p:nvSpPr>
          <p:cNvPr id="617487" name="Text Box 15"/>
          <p:cNvSpPr txBox="1">
            <a:spLocks noChangeArrowheads="1"/>
          </p:cNvSpPr>
          <p:nvPr/>
        </p:nvSpPr>
        <p:spPr bwMode="auto">
          <a:xfrm>
            <a:off x="40386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17488" name="Text Box 16"/>
          <p:cNvSpPr txBox="1">
            <a:spLocks noChangeArrowheads="1"/>
          </p:cNvSpPr>
          <p:nvPr/>
        </p:nvSpPr>
        <p:spPr bwMode="auto">
          <a:xfrm>
            <a:off x="32004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t>
            </a:r>
            <a:endParaRPr lang="en-US" sz="5400">
              <a:solidFill>
                <a:schemeClr val="bg1"/>
              </a:solidFill>
              <a:effectLst>
                <a:outerShdw blurRad="38100" dist="38100" dir="2700000" algn="tl">
                  <a:srgbClr val="C0C0C0"/>
                </a:outerShdw>
              </a:effectLst>
            </a:endParaRPr>
          </a:p>
        </p:txBody>
      </p:sp>
      <p:sp>
        <p:nvSpPr>
          <p:cNvPr id="617489" name="Text Box 17"/>
          <p:cNvSpPr txBox="1">
            <a:spLocks noChangeArrowheads="1"/>
          </p:cNvSpPr>
          <p:nvPr/>
        </p:nvSpPr>
        <p:spPr bwMode="auto">
          <a:xfrm>
            <a:off x="64008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617490" name="Text Box 18"/>
          <p:cNvSpPr txBox="1">
            <a:spLocks noChangeArrowheads="1"/>
          </p:cNvSpPr>
          <p:nvPr/>
        </p:nvSpPr>
        <p:spPr bwMode="auto">
          <a:xfrm>
            <a:off x="1600200" y="579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17491" name="Text Box 19"/>
          <p:cNvSpPr txBox="1">
            <a:spLocks noChangeArrowheads="1"/>
          </p:cNvSpPr>
          <p:nvPr/>
        </p:nvSpPr>
        <p:spPr bwMode="auto">
          <a:xfrm>
            <a:off x="5105400" y="586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17492" name="Text Box 20"/>
          <p:cNvSpPr txBox="1">
            <a:spLocks noChangeArrowheads="1"/>
          </p:cNvSpPr>
          <p:nvPr/>
        </p:nvSpPr>
        <p:spPr bwMode="auto">
          <a:xfrm>
            <a:off x="0" y="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i="1">
                <a:solidFill>
                  <a:srgbClr val="0066FF"/>
                </a:solidFill>
              </a:rPr>
              <a:t>249-</a:t>
            </a:r>
            <a:r>
              <a:rPr lang="en-US" sz="3200" b="1" i="1">
                <a:solidFill>
                  <a:srgbClr val="0066FF"/>
                </a:solidFill>
                <a:effectLst>
                  <a:outerShdw blurRad="38100" dist="38100" dir="2700000" algn="tl">
                    <a:srgbClr val="C0C0C0"/>
                  </a:outerShdw>
                </a:effectLst>
              </a:rPr>
              <a:t>250</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Hallelujah,  Praises to Your name</a:t>
            </a:r>
          </a:p>
        </p:txBody>
      </p:sp>
      <p:sp>
        <p:nvSpPr>
          <p:cNvPr id="618499"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Holy,  holy let every tongue proclaim</a:t>
            </a:r>
          </a:p>
        </p:txBody>
      </p:sp>
      <p:sp>
        <p:nvSpPr>
          <p:cNvPr id="618500"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Hosanna, joyfully we raise</a:t>
            </a:r>
          </a:p>
        </p:txBody>
      </p:sp>
      <p:sp>
        <p:nvSpPr>
          <p:cNvPr id="618501"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lift to You our sacrifice of praise</a:t>
            </a:r>
          </a:p>
        </p:txBody>
      </p:sp>
      <p:sp>
        <p:nvSpPr>
          <p:cNvPr id="618502" name="Text Box 6"/>
          <p:cNvSpPr txBox="1">
            <a:spLocks noChangeArrowheads="1"/>
          </p:cNvSpPr>
          <p:nvPr/>
        </p:nvSpPr>
        <p:spPr bwMode="auto">
          <a:xfrm>
            <a:off x="1295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18503" name="Text Box 7"/>
          <p:cNvSpPr txBox="1">
            <a:spLocks noChangeArrowheads="1"/>
          </p:cNvSpPr>
          <p:nvPr/>
        </p:nvSpPr>
        <p:spPr bwMode="auto">
          <a:xfrm>
            <a:off x="2438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3600">
              <a:solidFill>
                <a:srgbClr val="FF0000"/>
              </a:solidFill>
              <a:effectLst>
                <a:outerShdw blurRad="38100" dist="38100" dir="2700000" algn="tl">
                  <a:srgbClr val="C0C0C0"/>
                </a:outerShdw>
              </a:effectLst>
            </a:endParaRPr>
          </a:p>
        </p:txBody>
      </p:sp>
      <p:sp>
        <p:nvSpPr>
          <p:cNvPr id="618504" name="Text Box 8"/>
          <p:cNvSpPr txBox="1">
            <a:spLocks noChangeArrowheads="1"/>
          </p:cNvSpPr>
          <p:nvPr/>
        </p:nvSpPr>
        <p:spPr bwMode="auto">
          <a:xfrm>
            <a:off x="3810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18505" name="Text Box 9"/>
          <p:cNvSpPr txBox="1">
            <a:spLocks noChangeArrowheads="1"/>
          </p:cNvSpPr>
          <p:nvPr/>
        </p:nvSpPr>
        <p:spPr bwMode="auto">
          <a:xfrm>
            <a:off x="6324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18506" name="Text Box 10"/>
          <p:cNvSpPr txBox="1">
            <a:spLocks noChangeArrowheads="1"/>
          </p:cNvSpPr>
          <p:nvPr/>
        </p:nvSpPr>
        <p:spPr bwMode="auto">
          <a:xfrm>
            <a:off x="7543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18507" name="Text Box 11"/>
          <p:cNvSpPr txBox="1">
            <a:spLocks noChangeArrowheads="1"/>
          </p:cNvSpPr>
          <p:nvPr/>
        </p:nvSpPr>
        <p:spPr bwMode="auto">
          <a:xfrm>
            <a:off x="10668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18508" name="Text Box 12"/>
          <p:cNvSpPr txBox="1">
            <a:spLocks noChangeArrowheads="1"/>
          </p:cNvSpPr>
          <p:nvPr/>
        </p:nvSpPr>
        <p:spPr bwMode="auto">
          <a:xfrm>
            <a:off x="22098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18509" name="Text Box 13"/>
          <p:cNvSpPr txBox="1">
            <a:spLocks noChangeArrowheads="1"/>
          </p:cNvSpPr>
          <p:nvPr/>
        </p:nvSpPr>
        <p:spPr bwMode="auto">
          <a:xfrm>
            <a:off x="38862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18510" name="Text Box 14"/>
          <p:cNvSpPr txBox="1">
            <a:spLocks noChangeArrowheads="1"/>
          </p:cNvSpPr>
          <p:nvPr/>
        </p:nvSpPr>
        <p:spPr bwMode="auto">
          <a:xfrm>
            <a:off x="66294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endParaRPr lang="en-US" sz="3600">
              <a:solidFill>
                <a:srgbClr val="FF0000"/>
              </a:solidFill>
              <a:effectLst>
                <a:outerShdw blurRad="38100" dist="38100" dir="2700000" algn="tl">
                  <a:srgbClr val="C0C0C0"/>
                </a:outerShdw>
              </a:effectLst>
            </a:endParaRPr>
          </a:p>
        </p:txBody>
      </p:sp>
      <p:sp>
        <p:nvSpPr>
          <p:cNvPr id="618511" name="Text Box 15"/>
          <p:cNvSpPr txBox="1">
            <a:spLocks noChangeArrowheads="1"/>
          </p:cNvSpPr>
          <p:nvPr/>
        </p:nvSpPr>
        <p:spPr bwMode="auto">
          <a:xfrm>
            <a:off x="21336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18512" name="Text Box 16"/>
          <p:cNvSpPr txBox="1">
            <a:spLocks noChangeArrowheads="1"/>
          </p:cNvSpPr>
          <p:nvPr/>
        </p:nvSpPr>
        <p:spPr bwMode="auto">
          <a:xfrm>
            <a:off x="30480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3600">
              <a:solidFill>
                <a:srgbClr val="FF0000"/>
              </a:solidFill>
              <a:effectLst>
                <a:outerShdw blurRad="38100" dist="38100" dir="2700000" algn="tl">
                  <a:srgbClr val="C0C0C0"/>
                </a:outerShdw>
              </a:effectLst>
            </a:endParaRPr>
          </a:p>
        </p:txBody>
      </p:sp>
      <p:sp>
        <p:nvSpPr>
          <p:cNvPr id="618513" name="Text Box 17"/>
          <p:cNvSpPr txBox="1">
            <a:spLocks noChangeArrowheads="1"/>
          </p:cNvSpPr>
          <p:nvPr/>
        </p:nvSpPr>
        <p:spPr bwMode="auto">
          <a:xfrm>
            <a:off x="41910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18514" name="Text Box 18"/>
          <p:cNvSpPr txBox="1">
            <a:spLocks noChangeArrowheads="1"/>
          </p:cNvSpPr>
          <p:nvPr/>
        </p:nvSpPr>
        <p:spPr bwMode="auto">
          <a:xfrm>
            <a:off x="58674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18515" name="Text Box 19"/>
          <p:cNvSpPr txBox="1">
            <a:spLocks noChangeArrowheads="1"/>
          </p:cNvSpPr>
          <p:nvPr/>
        </p:nvSpPr>
        <p:spPr bwMode="auto">
          <a:xfrm>
            <a:off x="69342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18516" name="Text Box 20"/>
          <p:cNvSpPr txBox="1">
            <a:spLocks noChangeArrowheads="1"/>
          </p:cNvSpPr>
          <p:nvPr/>
        </p:nvSpPr>
        <p:spPr bwMode="auto">
          <a:xfrm>
            <a:off x="16002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18517" name="Text Box 21"/>
          <p:cNvSpPr txBox="1">
            <a:spLocks noChangeArrowheads="1"/>
          </p:cNvSpPr>
          <p:nvPr/>
        </p:nvSpPr>
        <p:spPr bwMode="auto">
          <a:xfrm>
            <a:off x="2819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18518" name="Text Box 22"/>
          <p:cNvSpPr txBox="1">
            <a:spLocks noChangeArrowheads="1"/>
          </p:cNvSpPr>
          <p:nvPr/>
        </p:nvSpPr>
        <p:spPr bwMode="auto">
          <a:xfrm>
            <a:off x="45720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18519" name="Text Box 23"/>
          <p:cNvSpPr txBox="1">
            <a:spLocks noChangeArrowheads="1"/>
          </p:cNvSpPr>
          <p:nvPr/>
        </p:nvSpPr>
        <p:spPr bwMode="auto">
          <a:xfrm>
            <a:off x="56388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3600">
              <a:solidFill>
                <a:srgbClr val="FF0000"/>
              </a:solidFill>
              <a:effectLst>
                <a:outerShdw blurRad="38100" dist="38100" dir="2700000" algn="tl">
                  <a:srgbClr val="C0C0C0"/>
                </a:outerShdw>
              </a:effectLst>
            </a:endParaRPr>
          </a:p>
        </p:txBody>
      </p:sp>
      <p:sp>
        <p:nvSpPr>
          <p:cNvPr id="618520" name="Text Box 24"/>
          <p:cNvSpPr txBox="1">
            <a:spLocks noChangeArrowheads="1"/>
          </p:cNvSpPr>
          <p:nvPr/>
        </p:nvSpPr>
        <p:spPr bwMode="auto">
          <a:xfrm>
            <a:off x="69342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Hallelujah,  Praises to Your name</a:t>
            </a:r>
          </a:p>
        </p:txBody>
      </p:sp>
      <p:sp>
        <p:nvSpPr>
          <p:cNvPr id="619523"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Holy,  holy let every tongue proclaim</a:t>
            </a:r>
          </a:p>
        </p:txBody>
      </p:sp>
      <p:sp>
        <p:nvSpPr>
          <p:cNvPr id="619524"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Hosanna, joyfully we raise</a:t>
            </a:r>
          </a:p>
        </p:txBody>
      </p:sp>
      <p:sp>
        <p:nvSpPr>
          <p:cNvPr id="619525"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lift to You our sacrifice of praise</a:t>
            </a:r>
          </a:p>
        </p:txBody>
      </p:sp>
      <p:sp>
        <p:nvSpPr>
          <p:cNvPr id="619526" name="Text Box 6"/>
          <p:cNvSpPr txBox="1">
            <a:spLocks noChangeArrowheads="1"/>
          </p:cNvSpPr>
          <p:nvPr/>
        </p:nvSpPr>
        <p:spPr bwMode="auto">
          <a:xfrm>
            <a:off x="38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619527" name="Text Box 7"/>
          <p:cNvSpPr txBox="1">
            <a:spLocks noChangeArrowheads="1"/>
          </p:cNvSpPr>
          <p:nvPr/>
        </p:nvSpPr>
        <p:spPr bwMode="auto">
          <a:xfrm>
            <a:off x="1676400" y="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F/G</a:t>
            </a:r>
            <a:endParaRPr lang="en-US" sz="3600">
              <a:solidFill>
                <a:srgbClr val="FF0000"/>
              </a:solidFill>
              <a:effectLst>
                <a:outerShdw blurRad="38100" dist="38100" dir="2700000" algn="tl">
                  <a:srgbClr val="C0C0C0"/>
                </a:outerShdw>
              </a:effectLst>
            </a:endParaRPr>
          </a:p>
        </p:txBody>
      </p:sp>
      <p:sp>
        <p:nvSpPr>
          <p:cNvPr id="619528" name="Text Box 8"/>
          <p:cNvSpPr txBox="1">
            <a:spLocks noChangeArrowheads="1"/>
          </p:cNvSpPr>
          <p:nvPr/>
        </p:nvSpPr>
        <p:spPr bwMode="auto">
          <a:xfrm>
            <a:off x="3810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3600">
              <a:solidFill>
                <a:srgbClr val="FF0000"/>
              </a:solidFill>
              <a:effectLst>
                <a:outerShdw blurRad="38100" dist="38100" dir="2700000" algn="tl">
                  <a:srgbClr val="C0C0C0"/>
                </a:outerShdw>
              </a:effectLst>
            </a:endParaRPr>
          </a:p>
        </p:txBody>
      </p:sp>
      <p:sp>
        <p:nvSpPr>
          <p:cNvPr id="619529" name="Text Box 9"/>
          <p:cNvSpPr txBox="1">
            <a:spLocks noChangeArrowheads="1"/>
          </p:cNvSpPr>
          <p:nvPr/>
        </p:nvSpPr>
        <p:spPr bwMode="auto">
          <a:xfrm>
            <a:off x="647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619530" name="Text Box 10"/>
          <p:cNvSpPr txBox="1">
            <a:spLocks noChangeArrowheads="1"/>
          </p:cNvSpPr>
          <p:nvPr/>
        </p:nvSpPr>
        <p:spPr bwMode="auto">
          <a:xfrm>
            <a:off x="7620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19531" name="Text Box 11"/>
          <p:cNvSpPr txBox="1">
            <a:spLocks noChangeArrowheads="1"/>
          </p:cNvSpPr>
          <p:nvPr/>
        </p:nvSpPr>
        <p:spPr bwMode="auto">
          <a:xfrm>
            <a:off x="9906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19532" name="Text Box 12"/>
          <p:cNvSpPr txBox="1">
            <a:spLocks noChangeArrowheads="1"/>
          </p:cNvSpPr>
          <p:nvPr/>
        </p:nvSpPr>
        <p:spPr bwMode="auto">
          <a:xfrm>
            <a:off x="22098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19533" name="Text Box 13"/>
          <p:cNvSpPr txBox="1">
            <a:spLocks noChangeArrowheads="1"/>
          </p:cNvSpPr>
          <p:nvPr/>
        </p:nvSpPr>
        <p:spPr bwMode="auto">
          <a:xfrm>
            <a:off x="38100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619534" name="Text Box 14"/>
          <p:cNvSpPr txBox="1">
            <a:spLocks noChangeArrowheads="1"/>
          </p:cNvSpPr>
          <p:nvPr/>
        </p:nvSpPr>
        <p:spPr bwMode="auto">
          <a:xfrm>
            <a:off x="62484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619535" name="Text Box 15"/>
          <p:cNvSpPr txBox="1">
            <a:spLocks noChangeArrowheads="1"/>
          </p:cNvSpPr>
          <p:nvPr/>
        </p:nvSpPr>
        <p:spPr bwMode="auto">
          <a:xfrm>
            <a:off x="2286000" y="2286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F/G</a:t>
            </a:r>
            <a:endParaRPr lang="en-US" sz="3600">
              <a:solidFill>
                <a:srgbClr val="FF0000"/>
              </a:solidFill>
              <a:effectLst>
                <a:outerShdw blurRad="38100" dist="38100" dir="2700000" algn="tl">
                  <a:srgbClr val="C0C0C0"/>
                </a:outerShdw>
              </a:effectLst>
            </a:endParaRPr>
          </a:p>
        </p:txBody>
      </p:sp>
      <p:sp>
        <p:nvSpPr>
          <p:cNvPr id="619536" name="Text Box 16"/>
          <p:cNvSpPr txBox="1">
            <a:spLocks noChangeArrowheads="1"/>
          </p:cNvSpPr>
          <p:nvPr/>
        </p:nvSpPr>
        <p:spPr bwMode="auto">
          <a:xfrm>
            <a:off x="39624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3600">
              <a:solidFill>
                <a:srgbClr val="FF0000"/>
              </a:solidFill>
              <a:effectLst>
                <a:outerShdw blurRad="38100" dist="38100" dir="2700000" algn="tl">
                  <a:srgbClr val="C0C0C0"/>
                </a:outerShdw>
              </a:effectLst>
            </a:endParaRPr>
          </a:p>
        </p:txBody>
      </p:sp>
      <p:sp>
        <p:nvSpPr>
          <p:cNvPr id="619537" name="Text Box 17"/>
          <p:cNvSpPr txBox="1">
            <a:spLocks noChangeArrowheads="1"/>
          </p:cNvSpPr>
          <p:nvPr/>
        </p:nvSpPr>
        <p:spPr bwMode="auto">
          <a:xfrm>
            <a:off x="57912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619538" name="Text Box 18"/>
          <p:cNvSpPr txBox="1">
            <a:spLocks noChangeArrowheads="1"/>
          </p:cNvSpPr>
          <p:nvPr/>
        </p:nvSpPr>
        <p:spPr bwMode="auto">
          <a:xfrm>
            <a:off x="69342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19539" name="Text Box 19"/>
          <p:cNvSpPr txBox="1">
            <a:spLocks noChangeArrowheads="1"/>
          </p:cNvSpPr>
          <p:nvPr/>
        </p:nvSpPr>
        <p:spPr bwMode="auto">
          <a:xfrm>
            <a:off x="16002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19540" name="Text Box 20"/>
          <p:cNvSpPr txBox="1">
            <a:spLocks noChangeArrowheads="1"/>
          </p:cNvSpPr>
          <p:nvPr/>
        </p:nvSpPr>
        <p:spPr bwMode="auto">
          <a:xfrm>
            <a:off x="2895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19541" name="Text Box 21"/>
          <p:cNvSpPr txBox="1">
            <a:spLocks noChangeArrowheads="1"/>
          </p:cNvSpPr>
          <p:nvPr/>
        </p:nvSpPr>
        <p:spPr bwMode="auto">
          <a:xfrm>
            <a:off x="48006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619542" name="Text Box 22"/>
          <p:cNvSpPr txBox="1">
            <a:spLocks noChangeArrowheads="1"/>
          </p:cNvSpPr>
          <p:nvPr/>
        </p:nvSpPr>
        <p:spPr bwMode="auto">
          <a:xfrm>
            <a:off x="56388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619543" name="Text Box 23"/>
          <p:cNvSpPr txBox="1">
            <a:spLocks noChangeArrowheads="1"/>
          </p:cNvSpPr>
          <p:nvPr/>
        </p:nvSpPr>
        <p:spPr bwMode="auto">
          <a:xfrm>
            <a:off x="68580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ext Box 2"/>
          <p:cNvSpPr txBox="1">
            <a:spLocks noChangeArrowheads="1"/>
          </p:cNvSpPr>
          <p:nvPr/>
        </p:nvSpPr>
        <p:spPr bwMode="auto">
          <a:xfrm>
            <a:off x="0" y="66675"/>
            <a:ext cx="8915400" cy="6791325"/>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As I come into Your presence,</a:t>
            </a:r>
          </a:p>
          <a:p>
            <a:pPr algn="ctr">
              <a:spcBef>
                <a:spcPct val="50000"/>
              </a:spcBef>
            </a:pPr>
            <a:r>
              <a:rPr lang="en-US" sz="4400">
                <a:solidFill>
                  <a:schemeClr val="bg1"/>
                </a:solidFill>
              </a:rPr>
              <a:t>past the gates of praise</a:t>
            </a:r>
          </a:p>
          <a:p>
            <a:pPr algn="ctr">
              <a:spcBef>
                <a:spcPct val="50000"/>
              </a:spcBef>
            </a:pPr>
            <a:r>
              <a:rPr lang="en-US" sz="4400">
                <a:solidFill>
                  <a:schemeClr val="bg1"/>
                </a:solidFill>
              </a:rPr>
              <a:t>into Your sanctuary,</a:t>
            </a:r>
          </a:p>
          <a:p>
            <a:pPr algn="ctr">
              <a:spcBef>
                <a:spcPct val="50000"/>
              </a:spcBef>
            </a:pPr>
            <a:r>
              <a:rPr lang="en-US" sz="4400">
                <a:solidFill>
                  <a:schemeClr val="bg1"/>
                </a:solidFill>
              </a:rPr>
              <a:t> until we’re standing face to face.          </a:t>
            </a:r>
          </a:p>
          <a:p>
            <a:pPr algn="ctr">
              <a:spcBef>
                <a:spcPct val="50000"/>
              </a:spcBef>
            </a:pPr>
            <a:r>
              <a:rPr lang="en-US" sz="4400">
                <a:solidFill>
                  <a:schemeClr val="bg1"/>
                </a:solidFill>
              </a:rPr>
              <a:t>     I look upon Your countenance</a:t>
            </a:r>
          </a:p>
          <a:p>
            <a:pPr algn="ctr">
              <a:spcBef>
                <a:spcPct val="50000"/>
              </a:spcBef>
            </a:pPr>
            <a:r>
              <a:rPr lang="en-US" sz="4400">
                <a:solidFill>
                  <a:schemeClr val="bg1"/>
                </a:solidFill>
              </a:rPr>
              <a:t>    I see the fullness of Your grace          </a:t>
            </a:r>
          </a:p>
          <a:p>
            <a:pPr algn="ctr">
              <a:spcBef>
                <a:spcPct val="50000"/>
              </a:spcBef>
            </a:pPr>
            <a:r>
              <a:rPr lang="en-US" sz="4400">
                <a:solidFill>
                  <a:schemeClr val="bg1"/>
                </a:solidFill>
              </a:rPr>
              <a:t>and I can only bow down and say…</a:t>
            </a:r>
            <a:endParaRPr lang="en-US" sz="4000">
              <a:solidFill>
                <a:schemeClr val="bg1"/>
              </a:solidFill>
            </a:endParaRPr>
          </a:p>
        </p:txBody>
      </p:sp>
      <p:sp>
        <p:nvSpPr>
          <p:cNvPr id="620547" name="Text Box 3"/>
          <p:cNvSpPr txBox="1">
            <a:spLocks noChangeArrowheads="1"/>
          </p:cNvSpPr>
          <p:nvPr/>
        </p:nvSpPr>
        <p:spPr bwMode="auto">
          <a:xfrm>
            <a:off x="762000" y="0"/>
            <a:ext cx="1295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Bbmaj7/C</a:t>
            </a:r>
            <a:endParaRPr lang="en-US" sz="5400">
              <a:solidFill>
                <a:schemeClr val="bg1"/>
              </a:solidFill>
              <a:effectLst>
                <a:outerShdw blurRad="38100" dist="38100" dir="2700000" algn="tl">
                  <a:srgbClr val="C0C0C0"/>
                </a:outerShdw>
              </a:effectLst>
            </a:endParaRPr>
          </a:p>
        </p:txBody>
      </p:sp>
      <p:sp>
        <p:nvSpPr>
          <p:cNvPr id="620548" name="Text Box 4"/>
          <p:cNvSpPr txBox="1">
            <a:spLocks noChangeArrowheads="1"/>
          </p:cNvSpPr>
          <p:nvPr/>
        </p:nvSpPr>
        <p:spPr bwMode="auto">
          <a:xfrm>
            <a:off x="2438400" y="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F9/D</a:t>
            </a:r>
            <a:endParaRPr lang="en-US" sz="5400">
              <a:solidFill>
                <a:schemeClr val="bg1"/>
              </a:solidFill>
              <a:effectLst>
                <a:outerShdw blurRad="38100" dist="38100" dir="2700000" algn="tl">
                  <a:srgbClr val="C0C0C0"/>
                </a:outerShdw>
              </a:effectLst>
            </a:endParaRPr>
          </a:p>
        </p:txBody>
      </p:sp>
      <p:sp>
        <p:nvSpPr>
          <p:cNvPr id="620549" name="Text Box 5"/>
          <p:cNvSpPr txBox="1">
            <a:spLocks noChangeArrowheads="1"/>
          </p:cNvSpPr>
          <p:nvPr/>
        </p:nvSpPr>
        <p:spPr bwMode="auto">
          <a:xfrm>
            <a:off x="1828800" y="9906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Bb2</a:t>
            </a:r>
            <a:endParaRPr lang="en-US" sz="5400">
              <a:solidFill>
                <a:schemeClr val="bg1"/>
              </a:solidFill>
              <a:effectLst>
                <a:outerShdw blurRad="38100" dist="38100" dir="2700000" algn="tl">
                  <a:srgbClr val="C0C0C0"/>
                </a:outerShdw>
              </a:effectLst>
            </a:endParaRPr>
          </a:p>
        </p:txBody>
      </p:sp>
      <p:sp>
        <p:nvSpPr>
          <p:cNvPr id="620550" name="Text Box 6"/>
          <p:cNvSpPr txBox="1">
            <a:spLocks noChangeArrowheads="1"/>
          </p:cNvSpPr>
          <p:nvPr/>
        </p:nvSpPr>
        <p:spPr bwMode="auto">
          <a:xfrm>
            <a:off x="8458200" y="51054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Bb2</a:t>
            </a:r>
            <a:endParaRPr lang="en-US" sz="5400">
              <a:solidFill>
                <a:schemeClr val="bg1"/>
              </a:solidFill>
              <a:effectLst>
                <a:outerShdw blurRad="38100" dist="38100" dir="2700000" algn="tl">
                  <a:srgbClr val="C0C0C0"/>
                </a:outerShdw>
              </a:effectLst>
            </a:endParaRPr>
          </a:p>
        </p:txBody>
      </p:sp>
      <p:sp>
        <p:nvSpPr>
          <p:cNvPr id="620551" name="Text Box 7"/>
          <p:cNvSpPr txBox="1">
            <a:spLocks noChangeArrowheads="1"/>
          </p:cNvSpPr>
          <p:nvPr/>
        </p:nvSpPr>
        <p:spPr bwMode="auto">
          <a:xfrm>
            <a:off x="3581400" y="28956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Bb2</a:t>
            </a:r>
            <a:endParaRPr lang="en-US" sz="5400">
              <a:solidFill>
                <a:schemeClr val="bg1"/>
              </a:solidFill>
              <a:effectLst>
                <a:outerShdw blurRad="38100" dist="38100" dir="2700000" algn="tl">
                  <a:srgbClr val="C0C0C0"/>
                </a:outerShdw>
              </a:effectLst>
            </a:endParaRPr>
          </a:p>
        </p:txBody>
      </p:sp>
      <p:sp>
        <p:nvSpPr>
          <p:cNvPr id="620552" name="Text Box 8"/>
          <p:cNvSpPr txBox="1">
            <a:spLocks noChangeArrowheads="1"/>
          </p:cNvSpPr>
          <p:nvPr/>
        </p:nvSpPr>
        <p:spPr bwMode="auto">
          <a:xfrm>
            <a:off x="457200" y="39624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20553" name="Text Box 9"/>
          <p:cNvSpPr txBox="1">
            <a:spLocks noChangeArrowheads="1"/>
          </p:cNvSpPr>
          <p:nvPr/>
        </p:nvSpPr>
        <p:spPr bwMode="auto">
          <a:xfrm>
            <a:off x="5638800" y="59436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20554" name="Text Box 10"/>
          <p:cNvSpPr txBox="1">
            <a:spLocks noChangeArrowheads="1"/>
          </p:cNvSpPr>
          <p:nvPr/>
        </p:nvSpPr>
        <p:spPr bwMode="auto">
          <a:xfrm>
            <a:off x="5562600" y="39624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20555" name="Text Box 11"/>
          <p:cNvSpPr txBox="1">
            <a:spLocks noChangeArrowheads="1"/>
          </p:cNvSpPr>
          <p:nvPr/>
        </p:nvSpPr>
        <p:spPr bwMode="auto">
          <a:xfrm>
            <a:off x="1981200" y="38862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Csus</a:t>
            </a:r>
            <a:endParaRPr lang="en-US" sz="5400">
              <a:solidFill>
                <a:schemeClr val="bg1"/>
              </a:solidFill>
              <a:effectLst>
                <a:outerShdw blurRad="38100" dist="38100" dir="2700000" algn="tl">
                  <a:srgbClr val="C0C0C0"/>
                </a:outerShdw>
              </a:effectLst>
            </a:endParaRPr>
          </a:p>
        </p:txBody>
      </p:sp>
      <p:sp>
        <p:nvSpPr>
          <p:cNvPr id="620556" name="Text Box 12"/>
          <p:cNvSpPr txBox="1">
            <a:spLocks noChangeArrowheads="1"/>
          </p:cNvSpPr>
          <p:nvPr/>
        </p:nvSpPr>
        <p:spPr bwMode="auto">
          <a:xfrm>
            <a:off x="5410200" y="48768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20557" name="Text Box 13"/>
          <p:cNvSpPr txBox="1">
            <a:spLocks noChangeArrowheads="1"/>
          </p:cNvSpPr>
          <p:nvPr/>
        </p:nvSpPr>
        <p:spPr bwMode="auto">
          <a:xfrm>
            <a:off x="8153400" y="60960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Csus</a:t>
            </a:r>
            <a:endParaRPr lang="en-US" sz="5400">
              <a:solidFill>
                <a:schemeClr val="bg1"/>
              </a:solidFill>
              <a:effectLst>
                <a:outerShdw blurRad="38100" dist="38100" dir="2700000" algn="tl">
                  <a:srgbClr val="C0C0C0"/>
                </a:outerShdw>
              </a:effectLst>
            </a:endParaRPr>
          </a:p>
        </p:txBody>
      </p:sp>
      <p:sp>
        <p:nvSpPr>
          <p:cNvPr id="620558" name="Text Box 14"/>
          <p:cNvSpPr txBox="1">
            <a:spLocks noChangeArrowheads="1"/>
          </p:cNvSpPr>
          <p:nvPr/>
        </p:nvSpPr>
        <p:spPr bwMode="auto">
          <a:xfrm>
            <a:off x="2819400" y="59436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20559" name="Text Box 15"/>
          <p:cNvSpPr txBox="1">
            <a:spLocks noChangeArrowheads="1"/>
          </p:cNvSpPr>
          <p:nvPr/>
        </p:nvSpPr>
        <p:spPr bwMode="auto">
          <a:xfrm>
            <a:off x="2362200" y="19812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F9/D</a:t>
            </a:r>
            <a:endParaRPr lang="en-US" sz="5400">
              <a:solidFill>
                <a:schemeClr val="bg1"/>
              </a:solidFill>
              <a:effectLst>
                <a:outerShdw blurRad="38100" dist="38100" dir="2700000" algn="tl">
                  <a:srgbClr val="C0C0C0"/>
                </a:outerShdw>
              </a:effectLst>
            </a:endParaRPr>
          </a:p>
        </p:txBody>
      </p:sp>
      <p:sp>
        <p:nvSpPr>
          <p:cNvPr id="620560" name="Text Box 16"/>
          <p:cNvSpPr txBox="1">
            <a:spLocks noChangeArrowheads="1"/>
          </p:cNvSpPr>
          <p:nvPr/>
        </p:nvSpPr>
        <p:spPr bwMode="auto">
          <a:xfrm>
            <a:off x="3429000" y="49530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381000" y="0"/>
            <a:ext cx="8229600" cy="5946775"/>
          </a:xfrm>
          <a:prstGeom prst="rect">
            <a:avLst/>
          </a:prstGeom>
          <a:noFill/>
          <a:ln w="9525">
            <a:noFill/>
            <a:miter lim="800000"/>
            <a:headEnd/>
            <a:tailEnd/>
          </a:ln>
        </p:spPr>
        <p:txBody>
          <a:bodyPr>
            <a:spAutoFit/>
          </a:bodyPr>
          <a:lstStyle/>
          <a:p>
            <a:pPr algn="ctr">
              <a:spcBef>
                <a:spcPct val="50000"/>
              </a:spcBef>
            </a:pPr>
            <a:r>
              <a:rPr lang="en-US" sz="4800">
                <a:solidFill>
                  <a:schemeClr val="bg1"/>
                </a:solidFill>
              </a:rPr>
              <a:t>You are awesome in this place </a:t>
            </a:r>
            <a:r>
              <a:rPr lang="en-US" sz="4800" i="1">
                <a:solidFill>
                  <a:schemeClr val="bg1"/>
                </a:solidFill>
              </a:rPr>
              <a:t>Mighty God</a:t>
            </a:r>
            <a:r>
              <a:rPr lang="en-US" sz="4800">
                <a:solidFill>
                  <a:schemeClr val="bg1"/>
                </a:solidFill>
              </a:rPr>
              <a:t>                           You are awesome in this place </a:t>
            </a:r>
            <a:r>
              <a:rPr lang="en-US" sz="4800" i="1">
                <a:solidFill>
                  <a:schemeClr val="bg1"/>
                </a:solidFill>
              </a:rPr>
              <a:t>Abba Father</a:t>
            </a:r>
            <a:r>
              <a:rPr lang="en-US" sz="4800">
                <a:solidFill>
                  <a:schemeClr val="bg1"/>
                </a:solidFill>
              </a:rPr>
              <a:t>                           You are worthy of all praise          To You our lives we raise     You are awesome in this place </a:t>
            </a:r>
            <a:r>
              <a:rPr lang="en-US" sz="4800" i="1">
                <a:solidFill>
                  <a:schemeClr val="bg1"/>
                </a:solidFill>
              </a:rPr>
              <a:t>Mighty God</a:t>
            </a:r>
            <a:endParaRPr lang="en-US" sz="4800">
              <a:solidFill>
                <a:schemeClr val="bg1"/>
              </a:solidFill>
            </a:endParaRPr>
          </a:p>
        </p:txBody>
      </p:sp>
      <p:sp>
        <p:nvSpPr>
          <p:cNvPr id="621571" name="Text Box 3"/>
          <p:cNvSpPr txBox="1">
            <a:spLocks noChangeArrowheads="1"/>
          </p:cNvSpPr>
          <p:nvPr/>
        </p:nvSpPr>
        <p:spPr bwMode="auto">
          <a:xfrm>
            <a:off x="5257800" y="6858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Gm7</a:t>
            </a:r>
            <a:endParaRPr lang="en-US" sz="5400" b="1">
              <a:solidFill>
                <a:schemeClr val="bg1"/>
              </a:solidFill>
              <a:effectLst>
                <a:outerShdw blurRad="38100" dist="38100" dir="2700000" algn="tl">
                  <a:srgbClr val="C0C0C0"/>
                </a:outerShdw>
              </a:effectLst>
            </a:endParaRPr>
          </a:p>
        </p:txBody>
      </p:sp>
      <p:sp>
        <p:nvSpPr>
          <p:cNvPr id="621572" name="Text Box 4"/>
          <p:cNvSpPr txBox="1">
            <a:spLocks noChangeArrowheads="1"/>
          </p:cNvSpPr>
          <p:nvPr/>
        </p:nvSpPr>
        <p:spPr bwMode="auto">
          <a:xfrm>
            <a:off x="5715000" y="2819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Gm7</a:t>
            </a:r>
            <a:endParaRPr lang="en-US" sz="5400" b="1">
              <a:solidFill>
                <a:schemeClr val="bg1"/>
              </a:solidFill>
              <a:effectLst>
                <a:outerShdw blurRad="38100" dist="38100" dir="2700000" algn="tl">
                  <a:srgbClr val="C0C0C0"/>
                </a:outerShdw>
              </a:effectLst>
            </a:endParaRPr>
          </a:p>
        </p:txBody>
      </p:sp>
      <p:sp>
        <p:nvSpPr>
          <p:cNvPr id="621573" name="Text Box 5"/>
          <p:cNvSpPr txBox="1">
            <a:spLocks noChangeArrowheads="1"/>
          </p:cNvSpPr>
          <p:nvPr/>
        </p:nvSpPr>
        <p:spPr bwMode="auto">
          <a:xfrm>
            <a:off x="0" y="4343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Gm7</a:t>
            </a:r>
            <a:endParaRPr lang="en-US" sz="5400" b="1">
              <a:solidFill>
                <a:schemeClr val="bg1"/>
              </a:solidFill>
              <a:effectLst>
                <a:outerShdw blurRad="38100" dist="38100" dir="2700000" algn="tl">
                  <a:srgbClr val="C0C0C0"/>
                </a:outerShdw>
              </a:effectLst>
            </a:endParaRPr>
          </a:p>
        </p:txBody>
      </p:sp>
      <p:sp>
        <p:nvSpPr>
          <p:cNvPr id="621574" name="Text Box 6"/>
          <p:cNvSpPr txBox="1">
            <a:spLocks noChangeArrowheads="1"/>
          </p:cNvSpPr>
          <p:nvPr/>
        </p:nvSpPr>
        <p:spPr bwMode="auto">
          <a:xfrm>
            <a:off x="304800" y="0"/>
            <a:ext cx="1371600" cy="304800"/>
          </a:xfrm>
          <a:prstGeom prst="rect">
            <a:avLst/>
          </a:prstGeom>
          <a:solidFill>
            <a:schemeClr val="bg1"/>
          </a:solidFill>
          <a:ln w="9525">
            <a:noFill/>
            <a:miter lim="800000"/>
            <a:headEnd/>
            <a:tailEnd/>
          </a:ln>
          <a:effectLst/>
        </p:spPr>
        <p:txBody>
          <a:bodyPr>
            <a:spAutoFit/>
          </a:bodyPr>
          <a:lstStyle/>
          <a:p>
            <a:pPr>
              <a:spcBef>
                <a:spcPct val="50000"/>
              </a:spcBef>
              <a:defRPr/>
            </a:pPr>
            <a:r>
              <a:rPr lang="en-US" sz="1400" b="1">
                <a:solidFill>
                  <a:srgbClr val="FF0000"/>
                </a:solidFill>
                <a:effectLst>
                  <a:outerShdw blurRad="38100" dist="38100" dir="2700000" algn="tl">
                    <a:srgbClr val="C0C0C0"/>
                  </a:outerShdw>
                </a:effectLst>
              </a:rPr>
              <a:t>C      Bbmaj7/C</a:t>
            </a:r>
            <a:endParaRPr lang="en-US" sz="5400" b="1">
              <a:solidFill>
                <a:schemeClr val="bg1"/>
              </a:solidFill>
              <a:effectLst>
                <a:outerShdw blurRad="38100" dist="38100" dir="2700000" algn="tl">
                  <a:srgbClr val="C0C0C0"/>
                </a:outerShdw>
              </a:effectLst>
            </a:endParaRPr>
          </a:p>
        </p:txBody>
      </p:sp>
      <p:sp>
        <p:nvSpPr>
          <p:cNvPr id="621575" name="Text Box 7"/>
          <p:cNvSpPr txBox="1">
            <a:spLocks noChangeArrowheads="1"/>
          </p:cNvSpPr>
          <p:nvPr/>
        </p:nvSpPr>
        <p:spPr bwMode="auto">
          <a:xfrm>
            <a:off x="2895600" y="0"/>
            <a:ext cx="9144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Fsus</a:t>
            </a:r>
            <a:endParaRPr lang="en-US" sz="5400" b="1">
              <a:solidFill>
                <a:schemeClr val="bg1"/>
              </a:solidFill>
              <a:effectLst>
                <a:outerShdw blurRad="38100" dist="38100" dir="2700000" algn="tl">
                  <a:srgbClr val="C0C0C0"/>
                </a:outerShdw>
              </a:effectLst>
            </a:endParaRPr>
          </a:p>
        </p:txBody>
      </p:sp>
      <p:sp>
        <p:nvSpPr>
          <p:cNvPr id="621576" name="Text Box 8"/>
          <p:cNvSpPr txBox="1">
            <a:spLocks noChangeArrowheads="1"/>
          </p:cNvSpPr>
          <p:nvPr/>
        </p:nvSpPr>
        <p:spPr bwMode="auto">
          <a:xfrm>
            <a:off x="7086600" y="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t>
            </a:r>
            <a:endParaRPr lang="en-US" sz="5400" b="1">
              <a:solidFill>
                <a:schemeClr val="bg1"/>
              </a:solidFill>
              <a:effectLst>
                <a:outerShdw blurRad="38100" dist="38100" dir="2700000" algn="tl">
                  <a:srgbClr val="C0C0C0"/>
                </a:outerShdw>
              </a:effectLst>
            </a:endParaRPr>
          </a:p>
        </p:txBody>
      </p:sp>
      <p:sp>
        <p:nvSpPr>
          <p:cNvPr id="621577" name="Text Box 9"/>
          <p:cNvSpPr txBox="1">
            <a:spLocks noChangeArrowheads="1"/>
          </p:cNvSpPr>
          <p:nvPr/>
        </p:nvSpPr>
        <p:spPr bwMode="auto">
          <a:xfrm>
            <a:off x="3124200" y="6858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a:t>
            </a:r>
            <a:endParaRPr lang="en-US" sz="5400" b="1">
              <a:solidFill>
                <a:schemeClr val="bg1"/>
              </a:solidFill>
              <a:effectLst>
                <a:outerShdw blurRad="38100" dist="38100" dir="2700000" algn="tl">
                  <a:srgbClr val="C0C0C0"/>
                </a:outerShdw>
              </a:effectLst>
            </a:endParaRPr>
          </a:p>
        </p:txBody>
      </p:sp>
      <p:sp>
        <p:nvSpPr>
          <p:cNvPr id="621578" name="Text Box 10"/>
          <p:cNvSpPr txBox="1">
            <a:spLocks noChangeArrowheads="1"/>
          </p:cNvSpPr>
          <p:nvPr/>
        </p:nvSpPr>
        <p:spPr bwMode="auto">
          <a:xfrm>
            <a:off x="990600" y="13716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a:t>
            </a:r>
            <a:endParaRPr lang="en-US" sz="5400" b="1">
              <a:solidFill>
                <a:schemeClr val="bg1"/>
              </a:solidFill>
              <a:effectLst>
                <a:outerShdw blurRad="38100" dist="38100" dir="2700000" algn="tl">
                  <a:srgbClr val="C0C0C0"/>
                </a:outerShdw>
              </a:effectLst>
            </a:endParaRPr>
          </a:p>
        </p:txBody>
      </p:sp>
      <p:sp>
        <p:nvSpPr>
          <p:cNvPr id="621579" name="Text Box 11"/>
          <p:cNvSpPr txBox="1">
            <a:spLocks noChangeArrowheads="1"/>
          </p:cNvSpPr>
          <p:nvPr/>
        </p:nvSpPr>
        <p:spPr bwMode="auto">
          <a:xfrm>
            <a:off x="2819400" y="13716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a:t>
            </a:r>
            <a:endParaRPr lang="en-US" sz="5400" b="1">
              <a:solidFill>
                <a:schemeClr val="bg1"/>
              </a:solidFill>
              <a:effectLst>
                <a:outerShdw blurRad="38100" dist="38100" dir="2700000" algn="tl">
                  <a:srgbClr val="C0C0C0"/>
                </a:outerShdw>
              </a:effectLst>
            </a:endParaRPr>
          </a:p>
        </p:txBody>
      </p:sp>
      <p:sp>
        <p:nvSpPr>
          <p:cNvPr id="621580" name="Text Box 12"/>
          <p:cNvSpPr txBox="1">
            <a:spLocks noChangeArrowheads="1"/>
          </p:cNvSpPr>
          <p:nvPr/>
        </p:nvSpPr>
        <p:spPr bwMode="auto">
          <a:xfrm>
            <a:off x="7543800" y="1295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Bb/C</a:t>
            </a:r>
            <a:endParaRPr lang="en-US" sz="5400" b="1">
              <a:solidFill>
                <a:schemeClr val="bg1"/>
              </a:solidFill>
              <a:effectLst>
                <a:outerShdw blurRad="38100" dist="38100" dir="2700000" algn="tl">
                  <a:srgbClr val="C0C0C0"/>
                </a:outerShdw>
              </a:effectLst>
            </a:endParaRPr>
          </a:p>
        </p:txBody>
      </p:sp>
      <p:sp>
        <p:nvSpPr>
          <p:cNvPr id="621581" name="Text Box 13"/>
          <p:cNvSpPr txBox="1">
            <a:spLocks noChangeArrowheads="1"/>
          </p:cNvSpPr>
          <p:nvPr/>
        </p:nvSpPr>
        <p:spPr bwMode="auto">
          <a:xfrm>
            <a:off x="3200400" y="2057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Bb/C</a:t>
            </a:r>
            <a:endParaRPr lang="en-US" sz="5400" b="1">
              <a:solidFill>
                <a:schemeClr val="bg1"/>
              </a:solidFill>
              <a:effectLst>
                <a:outerShdw blurRad="38100" dist="38100" dir="2700000" algn="tl">
                  <a:srgbClr val="C0C0C0"/>
                </a:outerShdw>
              </a:effectLst>
            </a:endParaRPr>
          </a:p>
        </p:txBody>
      </p:sp>
      <p:sp>
        <p:nvSpPr>
          <p:cNvPr id="621582" name="Text Box 14"/>
          <p:cNvSpPr txBox="1">
            <a:spLocks noChangeArrowheads="1"/>
          </p:cNvSpPr>
          <p:nvPr/>
        </p:nvSpPr>
        <p:spPr bwMode="auto">
          <a:xfrm>
            <a:off x="4876800" y="2057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t>
            </a:r>
            <a:endParaRPr lang="en-US" sz="5400" b="1">
              <a:solidFill>
                <a:schemeClr val="bg1"/>
              </a:solidFill>
              <a:effectLst>
                <a:outerShdw blurRad="38100" dist="38100" dir="2700000" algn="tl">
                  <a:srgbClr val="C0C0C0"/>
                </a:outerShdw>
              </a:effectLst>
            </a:endParaRPr>
          </a:p>
        </p:txBody>
      </p:sp>
      <p:sp>
        <p:nvSpPr>
          <p:cNvPr id="621583" name="Text Box 15"/>
          <p:cNvSpPr txBox="1">
            <a:spLocks noChangeArrowheads="1"/>
          </p:cNvSpPr>
          <p:nvPr/>
        </p:nvSpPr>
        <p:spPr bwMode="auto">
          <a:xfrm>
            <a:off x="304800" y="27432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Bb/C</a:t>
            </a:r>
            <a:endParaRPr lang="en-US" sz="5400" b="1">
              <a:solidFill>
                <a:schemeClr val="bg1"/>
              </a:solidFill>
              <a:effectLst>
                <a:outerShdw blurRad="38100" dist="38100" dir="2700000" algn="tl">
                  <a:srgbClr val="C0C0C0"/>
                </a:outerShdw>
              </a:effectLst>
            </a:endParaRPr>
          </a:p>
        </p:txBody>
      </p:sp>
      <p:sp>
        <p:nvSpPr>
          <p:cNvPr id="621584" name="Text Box 16"/>
          <p:cNvSpPr txBox="1">
            <a:spLocks noChangeArrowheads="1"/>
          </p:cNvSpPr>
          <p:nvPr/>
        </p:nvSpPr>
        <p:spPr bwMode="auto">
          <a:xfrm>
            <a:off x="3048000" y="28956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t>
            </a:r>
            <a:endParaRPr lang="en-US" sz="5400" b="1">
              <a:solidFill>
                <a:schemeClr val="bg1"/>
              </a:solidFill>
              <a:effectLst>
                <a:outerShdw blurRad="38100" dist="38100" dir="2700000" algn="tl">
                  <a:srgbClr val="C0C0C0"/>
                </a:outerShdw>
              </a:effectLst>
            </a:endParaRPr>
          </a:p>
        </p:txBody>
      </p:sp>
      <p:sp>
        <p:nvSpPr>
          <p:cNvPr id="621585" name="Text Box 17"/>
          <p:cNvSpPr txBox="1">
            <a:spLocks noChangeArrowheads="1"/>
          </p:cNvSpPr>
          <p:nvPr/>
        </p:nvSpPr>
        <p:spPr bwMode="auto">
          <a:xfrm>
            <a:off x="7543800" y="28956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a:t>
            </a:r>
            <a:endParaRPr lang="en-US" sz="5400" b="1">
              <a:solidFill>
                <a:schemeClr val="bg1"/>
              </a:solidFill>
              <a:effectLst>
                <a:outerShdw blurRad="38100" dist="38100" dir="2700000" algn="tl">
                  <a:srgbClr val="C0C0C0"/>
                </a:outerShdw>
              </a:effectLst>
            </a:endParaRPr>
          </a:p>
        </p:txBody>
      </p:sp>
      <p:sp>
        <p:nvSpPr>
          <p:cNvPr id="621586" name="Text Box 18"/>
          <p:cNvSpPr txBox="1">
            <a:spLocks noChangeArrowheads="1"/>
          </p:cNvSpPr>
          <p:nvPr/>
        </p:nvSpPr>
        <p:spPr bwMode="auto">
          <a:xfrm>
            <a:off x="2209800" y="3581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Bb2</a:t>
            </a:r>
            <a:endParaRPr lang="en-US" sz="5400" b="1">
              <a:solidFill>
                <a:schemeClr val="bg1"/>
              </a:solidFill>
              <a:effectLst>
                <a:outerShdw blurRad="38100" dist="38100" dir="2700000" algn="tl">
                  <a:srgbClr val="C0C0C0"/>
                </a:outerShdw>
              </a:effectLst>
            </a:endParaRPr>
          </a:p>
        </p:txBody>
      </p:sp>
      <p:sp>
        <p:nvSpPr>
          <p:cNvPr id="621587" name="Text Box 19"/>
          <p:cNvSpPr txBox="1">
            <a:spLocks noChangeArrowheads="1"/>
          </p:cNvSpPr>
          <p:nvPr/>
        </p:nvSpPr>
        <p:spPr bwMode="auto">
          <a:xfrm>
            <a:off x="5638800" y="36576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a:t>
            </a:r>
            <a:endParaRPr lang="en-US" sz="5400" b="1">
              <a:solidFill>
                <a:schemeClr val="bg1"/>
              </a:solidFill>
              <a:effectLst>
                <a:outerShdw blurRad="38100" dist="38100" dir="2700000" algn="tl">
                  <a:srgbClr val="C0C0C0"/>
                </a:outerShdw>
              </a:effectLst>
            </a:endParaRPr>
          </a:p>
        </p:txBody>
      </p:sp>
      <p:sp>
        <p:nvSpPr>
          <p:cNvPr id="621588" name="Text Box 20"/>
          <p:cNvSpPr txBox="1">
            <a:spLocks noChangeArrowheads="1"/>
          </p:cNvSpPr>
          <p:nvPr/>
        </p:nvSpPr>
        <p:spPr bwMode="auto">
          <a:xfrm>
            <a:off x="3048000" y="4343400"/>
            <a:ext cx="6858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Bb/C</a:t>
            </a:r>
            <a:endParaRPr lang="en-US" sz="5400" b="1">
              <a:solidFill>
                <a:schemeClr val="bg1"/>
              </a:solidFill>
              <a:effectLst>
                <a:outerShdw blurRad="38100" dist="38100" dir="2700000" algn="tl">
                  <a:srgbClr val="C0C0C0"/>
                </a:outerShdw>
              </a:effectLst>
            </a:endParaRPr>
          </a:p>
        </p:txBody>
      </p:sp>
      <p:sp>
        <p:nvSpPr>
          <p:cNvPr id="621589" name="Text Box 21"/>
          <p:cNvSpPr txBox="1">
            <a:spLocks noChangeArrowheads="1"/>
          </p:cNvSpPr>
          <p:nvPr/>
        </p:nvSpPr>
        <p:spPr bwMode="auto">
          <a:xfrm>
            <a:off x="3124200" y="5029200"/>
            <a:ext cx="12192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Bbmaj7/C</a:t>
            </a:r>
            <a:endParaRPr lang="en-US" sz="5400" b="1">
              <a:solidFill>
                <a:schemeClr val="bg1"/>
              </a:solidFill>
              <a:effectLst>
                <a:outerShdw blurRad="38100" dist="38100" dir="2700000" algn="tl">
                  <a:srgbClr val="C0C0C0"/>
                </a:outerShdw>
              </a:effectLst>
            </a:endParaRPr>
          </a:p>
        </p:txBody>
      </p:sp>
      <p:sp>
        <p:nvSpPr>
          <p:cNvPr id="621590" name="Text Box 22"/>
          <p:cNvSpPr txBox="1">
            <a:spLocks noChangeArrowheads="1"/>
          </p:cNvSpPr>
          <p:nvPr/>
        </p:nvSpPr>
        <p:spPr bwMode="auto">
          <a:xfrm>
            <a:off x="5257800" y="5029200"/>
            <a:ext cx="457200" cy="3048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rPr>
              <a:t>F</a:t>
            </a:r>
            <a:endParaRPr lang="en-US" sz="5400" b="1">
              <a:solidFill>
                <a:schemeClr val="bg1"/>
              </a:solidFill>
              <a:effectLst>
                <a:outerShdw blurRad="38100" dist="38100" dir="2700000" algn="tl">
                  <a:srgbClr val="C0C0C0"/>
                </a:outerShdw>
              </a:effectLst>
            </a:endParaRP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p:cNvSpPr txBox="1">
            <a:spLocks noChangeArrowheads="1"/>
          </p:cNvSpPr>
          <p:nvPr/>
        </p:nvSpPr>
        <p:spPr bwMode="auto">
          <a:xfrm>
            <a:off x="381000" y="381000"/>
            <a:ext cx="3276600" cy="762000"/>
          </a:xfrm>
          <a:prstGeom prst="rect">
            <a:avLst/>
          </a:prstGeom>
          <a:noFill/>
          <a:ln w="9525">
            <a:noFill/>
            <a:miter lim="800000"/>
            <a:headEnd/>
            <a:tailEnd/>
          </a:ln>
          <a:effectLst/>
        </p:spPr>
        <p:txBody>
          <a:bodyPr>
            <a:spAutoFit/>
          </a:bodyPr>
          <a:lstStyle/>
          <a:p>
            <a:pPr algn="r">
              <a:spcBef>
                <a:spcPct val="50000"/>
              </a:spcBef>
              <a:defRPr/>
            </a:pPr>
            <a:r>
              <a:rPr lang="en-US" sz="4400">
                <a:solidFill>
                  <a:schemeClr val="bg1"/>
                </a:solidFill>
                <a:effectLst>
                  <a:outerShdw blurRad="38100" dist="38100" dir="2700000" algn="tl">
                    <a:srgbClr val="000000"/>
                  </a:outerShdw>
                </a:effectLst>
              </a:rPr>
              <a:t>Be Glorified</a:t>
            </a:r>
          </a:p>
        </p:txBody>
      </p:sp>
      <p:sp>
        <p:nvSpPr>
          <p:cNvPr id="622595" name="Text Box 3"/>
          <p:cNvSpPr txBox="1">
            <a:spLocks noChangeArrowheads="1"/>
          </p:cNvSpPr>
          <p:nvPr/>
        </p:nvSpPr>
        <p:spPr bwMode="auto">
          <a:xfrm>
            <a:off x="1447800" y="1524000"/>
            <a:ext cx="3581400" cy="762000"/>
          </a:xfrm>
          <a:prstGeom prst="rect">
            <a:avLst/>
          </a:prstGeom>
          <a:noFill/>
          <a:ln w="9525">
            <a:noFill/>
            <a:miter lim="800000"/>
            <a:headEnd/>
            <a:tailEnd/>
          </a:ln>
          <a:effectLst/>
        </p:spPr>
        <p:txBody>
          <a:bodyPr>
            <a:spAutoFit/>
          </a:bodyPr>
          <a:lstStyle/>
          <a:p>
            <a:pPr algn="r">
              <a:spcBef>
                <a:spcPct val="50000"/>
              </a:spcBef>
              <a:defRPr/>
            </a:pPr>
            <a:r>
              <a:rPr lang="en-US" sz="4400">
                <a:solidFill>
                  <a:schemeClr val="bg1"/>
                </a:solidFill>
                <a:effectLst>
                  <a:outerShdw blurRad="38100" dist="38100" dir="2700000" algn="tl">
                    <a:srgbClr val="000000"/>
                  </a:outerShdw>
                </a:effectLst>
              </a:rPr>
              <a:t>Be Glorified</a:t>
            </a:r>
          </a:p>
        </p:txBody>
      </p:sp>
      <p:sp>
        <p:nvSpPr>
          <p:cNvPr id="622596" name="Text Box 4"/>
          <p:cNvSpPr txBox="1">
            <a:spLocks noChangeArrowheads="1"/>
          </p:cNvSpPr>
          <p:nvPr/>
        </p:nvSpPr>
        <p:spPr bwMode="auto">
          <a:xfrm>
            <a:off x="3352800" y="2743200"/>
            <a:ext cx="3048000" cy="762000"/>
          </a:xfrm>
          <a:prstGeom prst="rect">
            <a:avLst/>
          </a:prstGeom>
          <a:noFill/>
          <a:ln w="9525">
            <a:noFill/>
            <a:miter lim="800000"/>
            <a:headEnd/>
            <a:tailEnd/>
          </a:ln>
          <a:effectLst/>
        </p:spPr>
        <p:txBody>
          <a:bodyPr>
            <a:spAutoFit/>
          </a:bodyPr>
          <a:lstStyle/>
          <a:p>
            <a:pPr algn="r">
              <a:spcBef>
                <a:spcPct val="50000"/>
              </a:spcBef>
              <a:defRPr/>
            </a:pPr>
            <a:r>
              <a:rPr lang="en-US" sz="4400">
                <a:solidFill>
                  <a:schemeClr val="bg1"/>
                </a:solidFill>
                <a:effectLst>
                  <a:outerShdw blurRad="38100" dist="38100" dir="2700000" algn="tl">
                    <a:srgbClr val="000000"/>
                  </a:outerShdw>
                </a:effectLst>
              </a:rPr>
              <a:t>Be Glorified</a:t>
            </a:r>
          </a:p>
        </p:txBody>
      </p:sp>
      <p:sp>
        <p:nvSpPr>
          <p:cNvPr id="622597" name="Text Box 5"/>
          <p:cNvSpPr txBox="1">
            <a:spLocks noChangeArrowheads="1"/>
          </p:cNvSpPr>
          <p:nvPr/>
        </p:nvSpPr>
        <p:spPr bwMode="auto">
          <a:xfrm>
            <a:off x="5486400" y="3810000"/>
            <a:ext cx="3276600" cy="762000"/>
          </a:xfrm>
          <a:prstGeom prst="rect">
            <a:avLst/>
          </a:prstGeom>
          <a:noFill/>
          <a:ln w="9525">
            <a:noFill/>
            <a:miter lim="800000"/>
            <a:headEnd/>
            <a:tailEnd/>
          </a:ln>
          <a:effectLst/>
        </p:spPr>
        <p:txBody>
          <a:bodyPr>
            <a:spAutoFit/>
          </a:bodyPr>
          <a:lstStyle/>
          <a:p>
            <a:pPr algn="r">
              <a:spcBef>
                <a:spcPct val="50000"/>
              </a:spcBef>
              <a:defRPr/>
            </a:pPr>
            <a:r>
              <a:rPr lang="en-US" sz="4400">
                <a:solidFill>
                  <a:schemeClr val="bg1"/>
                </a:solidFill>
                <a:effectLst>
                  <a:outerShdw blurRad="38100" dist="38100" dir="2700000" algn="tl">
                    <a:srgbClr val="000000"/>
                  </a:outerShdw>
                </a:effectLst>
              </a:rPr>
              <a:t>Be Glorified</a:t>
            </a:r>
          </a:p>
        </p:txBody>
      </p:sp>
      <p:sp>
        <p:nvSpPr>
          <p:cNvPr id="421894" name="Text Box 6"/>
          <p:cNvSpPr txBox="1">
            <a:spLocks noChangeArrowheads="1"/>
          </p:cNvSpPr>
          <p:nvPr/>
        </p:nvSpPr>
        <p:spPr bwMode="auto">
          <a:xfrm>
            <a:off x="914400" y="4724400"/>
            <a:ext cx="7620000" cy="762000"/>
          </a:xfrm>
          <a:prstGeom prst="rect">
            <a:avLst/>
          </a:prstGeom>
          <a:noFill/>
          <a:ln w="9525">
            <a:noFill/>
            <a:miter lim="800000"/>
            <a:headEnd/>
            <a:tailEnd/>
          </a:ln>
        </p:spPr>
        <p:txBody>
          <a:bodyPr>
            <a:spAutoFit/>
          </a:bodyPr>
          <a:lstStyle/>
          <a:p>
            <a:pPr algn="r">
              <a:spcBef>
                <a:spcPct val="50000"/>
              </a:spcBef>
            </a:pPr>
            <a:r>
              <a:rPr lang="en-US" sz="4400">
                <a:solidFill>
                  <a:schemeClr val="bg1"/>
                </a:solidFill>
              </a:rPr>
              <a:t>Jesus, Jesus be thou glorified</a:t>
            </a:r>
          </a:p>
        </p:txBody>
      </p:sp>
      <p:sp>
        <p:nvSpPr>
          <p:cNvPr id="421895" name="Text Box 7"/>
          <p:cNvSpPr txBox="1">
            <a:spLocks noChangeArrowheads="1"/>
          </p:cNvSpPr>
          <p:nvPr/>
        </p:nvSpPr>
        <p:spPr bwMode="auto">
          <a:xfrm>
            <a:off x="3657600" y="5410200"/>
            <a:ext cx="5181600" cy="1004888"/>
          </a:xfrm>
          <a:prstGeom prst="rect">
            <a:avLst/>
          </a:prstGeom>
          <a:noFill/>
          <a:ln w="9525">
            <a:noFill/>
            <a:miter lim="800000"/>
            <a:headEnd/>
            <a:tailEnd/>
          </a:ln>
        </p:spPr>
        <p:txBody>
          <a:bodyPr>
            <a:spAutoFit/>
          </a:bodyPr>
          <a:lstStyle/>
          <a:p>
            <a:pPr algn="r">
              <a:spcBef>
                <a:spcPct val="50000"/>
              </a:spcBef>
            </a:pPr>
            <a:r>
              <a:rPr lang="en-US">
                <a:solidFill>
                  <a:schemeClr val="bg1"/>
                </a:solidFill>
              </a:rPr>
              <a:t>Vs. 2- Worship the Lord X4</a:t>
            </a:r>
          </a:p>
          <a:p>
            <a:pPr algn="r">
              <a:spcBef>
                <a:spcPct val="50000"/>
              </a:spcBef>
            </a:pPr>
            <a:r>
              <a:rPr lang="en-US">
                <a:solidFill>
                  <a:schemeClr val="bg1"/>
                </a:solidFill>
              </a:rPr>
              <a:t>Vs. 3- He’s worthy of all praise X4</a:t>
            </a:r>
          </a:p>
        </p:txBody>
      </p:sp>
      <p:sp>
        <p:nvSpPr>
          <p:cNvPr id="622600" name="Text Box 8"/>
          <p:cNvSpPr txBox="1">
            <a:spLocks noChangeArrowheads="1"/>
          </p:cNvSpPr>
          <p:nvPr/>
        </p:nvSpPr>
        <p:spPr bwMode="auto">
          <a:xfrm>
            <a:off x="457200" y="0"/>
            <a:ext cx="3429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           Gm/F  F  Eb/F</a:t>
            </a:r>
          </a:p>
        </p:txBody>
      </p:sp>
      <p:sp>
        <p:nvSpPr>
          <p:cNvPr id="622601" name="Text Box 9"/>
          <p:cNvSpPr txBox="1">
            <a:spLocks noChangeArrowheads="1"/>
          </p:cNvSpPr>
          <p:nvPr/>
        </p:nvSpPr>
        <p:spPr bwMode="auto">
          <a:xfrm>
            <a:off x="1981200" y="1143000"/>
            <a:ext cx="3429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Bb/F    F     Gm/F    F</a:t>
            </a:r>
          </a:p>
        </p:txBody>
      </p:sp>
      <p:sp>
        <p:nvSpPr>
          <p:cNvPr id="622602" name="Text Box 10"/>
          <p:cNvSpPr txBox="1">
            <a:spLocks noChangeArrowheads="1"/>
          </p:cNvSpPr>
          <p:nvPr/>
        </p:nvSpPr>
        <p:spPr bwMode="auto">
          <a:xfrm>
            <a:off x="5715000" y="3429000"/>
            <a:ext cx="3429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Bb/F    F     Gm/F    F</a:t>
            </a:r>
          </a:p>
        </p:txBody>
      </p:sp>
      <p:sp>
        <p:nvSpPr>
          <p:cNvPr id="622603" name="Text Box 11"/>
          <p:cNvSpPr txBox="1">
            <a:spLocks noChangeArrowheads="1"/>
          </p:cNvSpPr>
          <p:nvPr/>
        </p:nvSpPr>
        <p:spPr bwMode="auto">
          <a:xfrm>
            <a:off x="3429000" y="2362200"/>
            <a:ext cx="3429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           Gm/F  F  Eb/F</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762000"/>
            <a:ext cx="9144000" cy="4119563"/>
          </a:xfrm>
          <a:prstGeom prst="rect">
            <a:avLst/>
          </a:prstGeom>
          <a:noFill/>
          <a:ln w="9525">
            <a:noFill/>
            <a:miter lim="800000"/>
            <a:headEnd/>
            <a:tailEnd/>
          </a:ln>
        </p:spPr>
        <p:txBody>
          <a:bodyPr>
            <a:spAutoFit/>
          </a:bodyPr>
          <a:lstStyle/>
          <a:p>
            <a:pPr algn="ctr">
              <a:spcBef>
                <a:spcPct val="50000"/>
              </a:spcBef>
            </a:pPr>
            <a:r>
              <a:rPr lang="en-US" sz="4800">
                <a:solidFill>
                  <a:schemeClr val="bg1"/>
                </a:solidFill>
              </a:rPr>
              <a:t>Be glorified in the heavens        </a:t>
            </a:r>
          </a:p>
          <a:p>
            <a:pPr algn="ctr">
              <a:spcBef>
                <a:spcPct val="50000"/>
              </a:spcBef>
            </a:pPr>
            <a:r>
              <a:rPr lang="en-US" sz="4800">
                <a:solidFill>
                  <a:schemeClr val="bg1"/>
                </a:solidFill>
              </a:rPr>
              <a:t>Be glorified in the earth            </a:t>
            </a:r>
          </a:p>
          <a:p>
            <a:pPr algn="ctr">
              <a:spcBef>
                <a:spcPct val="50000"/>
              </a:spcBef>
            </a:pPr>
            <a:r>
              <a:rPr lang="en-US" sz="4800">
                <a:solidFill>
                  <a:schemeClr val="bg1"/>
                </a:solidFill>
              </a:rPr>
              <a:t>Be glorified in this temple     </a:t>
            </a:r>
          </a:p>
          <a:p>
            <a:pPr algn="ctr">
              <a:spcBef>
                <a:spcPct val="50000"/>
              </a:spcBef>
            </a:pPr>
            <a:r>
              <a:rPr lang="en-US" sz="4800">
                <a:solidFill>
                  <a:schemeClr val="bg1"/>
                </a:solidFill>
              </a:rPr>
              <a:t>Jesus, </a:t>
            </a:r>
            <a:endParaRPr lang="en-US" sz="4400">
              <a:solidFill>
                <a:schemeClr val="bg1"/>
              </a:solidFill>
            </a:endParaRPr>
          </a:p>
        </p:txBody>
      </p:sp>
      <p:sp>
        <p:nvSpPr>
          <p:cNvPr id="623619" name="Text Box 3"/>
          <p:cNvSpPr txBox="1">
            <a:spLocks noChangeArrowheads="1"/>
          </p:cNvSpPr>
          <p:nvPr/>
        </p:nvSpPr>
        <p:spPr bwMode="auto">
          <a:xfrm>
            <a:off x="1219200" y="3810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Cm7</a:t>
            </a:r>
          </a:p>
        </p:txBody>
      </p:sp>
      <p:sp>
        <p:nvSpPr>
          <p:cNvPr id="623620" name="Text Box 4"/>
          <p:cNvSpPr txBox="1">
            <a:spLocks noChangeArrowheads="1"/>
          </p:cNvSpPr>
          <p:nvPr/>
        </p:nvSpPr>
        <p:spPr bwMode="auto">
          <a:xfrm>
            <a:off x="1600200" y="15240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Cm7</a:t>
            </a:r>
          </a:p>
        </p:txBody>
      </p:sp>
      <p:sp>
        <p:nvSpPr>
          <p:cNvPr id="623621" name="Text Box 5"/>
          <p:cNvSpPr txBox="1">
            <a:spLocks noChangeArrowheads="1"/>
          </p:cNvSpPr>
          <p:nvPr/>
        </p:nvSpPr>
        <p:spPr bwMode="auto">
          <a:xfrm>
            <a:off x="1295400" y="26670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Cm7</a:t>
            </a:r>
          </a:p>
        </p:txBody>
      </p:sp>
      <p:sp>
        <p:nvSpPr>
          <p:cNvPr id="623622" name="Text Box 6"/>
          <p:cNvSpPr txBox="1">
            <a:spLocks noChangeArrowheads="1"/>
          </p:cNvSpPr>
          <p:nvPr/>
        </p:nvSpPr>
        <p:spPr bwMode="auto">
          <a:xfrm>
            <a:off x="2971800" y="304800"/>
            <a:ext cx="1295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Cm9/Eb</a:t>
            </a:r>
          </a:p>
        </p:txBody>
      </p:sp>
      <p:sp>
        <p:nvSpPr>
          <p:cNvPr id="623623" name="Text Box 7"/>
          <p:cNvSpPr txBox="1">
            <a:spLocks noChangeArrowheads="1"/>
          </p:cNvSpPr>
          <p:nvPr/>
        </p:nvSpPr>
        <p:spPr bwMode="auto">
          <a:xfrm>
            <a:off x="3200400" y="1524000"/>
            <a:ext cx="1295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Cm9/Eb</a:t>
            </a:r>
          </a:p>
        </p:txBody>
      </p:sp>
      <p:sp>
        <p:nvSpPr>
          <p:cNvPr id="623624" name="Text Box 8"/>
          <p:cNvSpPr txBox="1">
            <a:spLocks noChangeArrowheads="1"/>
          </p:cNvSpPr>
          <p:nvPr/>
        </p:nvSpPr>
        <p:spPr bwMode="auto">
          <a:xfrm>
            <a:off x="2971800" y="2590800"/>
            <a:ext cx="1295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Cm9/Eb</a:t>
            </a:r>
          </a:p>
        </p:txBody>
      </p:sp>
      <p:sp>
        <p:nvSpPr>
          <p:cNvPr id="623625" name="Text Box 9"/>
          <p:cNvSpPr txBox="1">
            <a:spLocks noChangeArrowheads="1"/>
          </p:cNvSpPr>
          <p:nvPr/>
        </p:nvSpPr>
        <p:spPr bwMode="auto">
          <a:xfrm>
            <a:off x="5867400" y="3810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t>
            </a:r>
          </a:p>
        </p:txBody>
      </p:sp>
      <p:sp>
        <p:nvSpPr>
          <p:cNvPr id="623626" name="Text Box 10"/>
          <p:cNvSpPr txBox="1">
            <a:spLocks noChangeArrowheads="1"/>
          </p:cNvSpPr>
          <p:nvPr/>
        </p:nvSpPr>
        <p:spPr bwMode="auto">
          <a:xfrm>
            <a:off x="8077200" y="3810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a:t>
            </a:r>
          </a:p>
        </p:txBody>
      </p:sp>
      <p:sp>
        <p:nvSpPr>
          <p:cNvPr id="623627" name="Text Box 11"/>
          <p:cNvSpPr txBox="1">
            <a:spLocks noChangeArrowheads="1"/>
          </p:cNvSpPr>
          <p:nvPr/>
        </p:nvSpPr>
        <p:spPr bwMode="auto">
          <a:xfrm>
            <a:off x="8077200" y="16002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a:t>
            </a:r>
          </a:p>
        </p:txBody>
      </p:sp>
      <p:sp>
        <p:nvSpPr>
          <p:cNvPr id="623628" name="Text Box 12"/>
          <p:cNvSpPr txBox="1">
            <a:spLocks noChangeArrowheads="1"/>
          </p:cNvSpPr>
          <p:nvPr/>
        </p:nvSpPr>
        <p:spPr bwMode="auto">
          <a:xfrm>
            <a:off x="8001000" y="27432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a:t>
            </a:r>
          </a:p>
        </p:txBody>
      </p:sp>
      <p:sp>
        <p:nvSpPr>
          <p:cNvPr id="623629" name="Text Box 13"/>
          <p:cNvSpPr txBox="1">
            <a:spLocks noChangeArrowheads="1"/>
          </p:cNvSpPr>
          <p:nvPr/>
        </p:nvSpPr>
        <p:spPr bwMode="auto">
          <a:xfrm>
            <a:off x="6324600" y="16002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t>
            </a:r>
          </a:p>
        </p:txBody>
      </p:sp>
      <p:sp>
        <p:nvSpPr>
          <p:cNvPr id="623630" name="Text Box 14"/>
          <p:cNvSpPr txBox="1">
            <a:spLocks noChangeArrowheads="1"/>
          </p:cNvSpPr>
          <p:nvPr/>
        </p:nvSpPr>
        <p:spPr bwMode="auto">
          <a:xfrm>
            <a:off x="6400800" y="26670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t>
            </a:r>
          </a:p>
        </p:txBody>
      </p:sp>
      <p:sp>
        <p:nvSpPr>
          <p:cNvPr id="623631" name="Text Box 15"/>
          <p:cNvSpPr txBox="1">
            <a:spLocks noChangeArrowheads="1"/>
          </p:cNvSpPr>
          <p:nvPr/>
        </p:nvSpPr>
        <p:spPr bwMode="auto">
          <a:xfrm>
            <a:off x="3429000" y="3733800"/>
            <a:ext cx="2590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Bb  Bbmaj7/D   C</a:t>
            </a:r>
          </a:p>
        </p:txBody>
      </p:sp>
      <p:sp>
        <p:nvSpPr>
          <p:cNvPr id="623632" name="Text Box 16"/>
          <p:cNvSpPr txBox="1">
            <a:spLocks noChangeArrowheads="1"/>
          </p:cNvSpPr>
          <p:nvPr/>
        </p:nvSpPr>
        <p:spPr bwMode="auto">
          <a:xfrm>
            <a:off x="6705600" y="37338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C/E</a:t>
            </a:r>
          </a:p>
        </p:txBody>
      </p:sp>
      <p:sp>
        <p:nvSpPr>
          <p:cNvPr id="623633" name="Text Box 17"/>
          <p:cNvSpPr txBox="1">
            <a:spLocks noChangeArrowheads="1"/>
          </p:cNvSpPr>
          <p:nvPr/>
        </p:nvSpPr>
        <p:spPr bwMode="auto">
          <a:xfrm>
            <a:off x="3429000" y="4800600"/>
            <a:ext cx="2286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F   Am7   Bb2</a:t>
            </a:r>
          </a:p>
        </p:txBody>
      </p:sp>
      <p:sp>
        <p:nvSpPr>
          <p:cNvPr id="422930" name="Rectangle 18"/>
          <p:cNvSpPr>
            <a:spLocks noChangeArrowheads="1"/>
          </p:cNvSpPr>
          <p:nvPr/>
        </p:nvSpPr>
        <p:spPr bwMode="auto">
          <a:xfrm>
            <a:off x="1676400" y="5037138"/>
            <a:ext cx="5888038" cy="823912"/>
          </a:xfrm>
          <a:prstGeom prst="rect">
            <a:avLst/>
          </a:prstGeom>
          <a:noFill/>
          <a:ln w="9525">
            <a:noFill/>
            <a:miter lim="800000"/>
            <a:headEnd/>
            <a:tailEnd/>
          </a:ln>
        </p:spPr>
        <p:txBody>
          <a:bodyPr>
            <a:spAutoFit/>
          </a:bodyPr>
          <a:lstStyle/>
          <a:p>
            <a:pPr algn="ctr"/>
            <a:r>
              <a:rPr lang="en-US" sz="4800">
                <a:solidFill>
                  <a:schemeClr val="bg1"/>
                </a:solidFill>
              </a:rPr>
              <a:t>Jesus</a:t>
            </a:r>
          </a:p>
        </p:txBody>
      </p:sp>
      <p:sp>
        <p:nvSpPr>
          <p:cNvPr id="422931" name="Rectangle 19"/>
          <p:cNvSpPr>
            <a:spLocks noChangeArrowheads="1"/>
          </p:cNvSpPr>
          <p:nvPr/>
        </p:nvSpPr>
        <p:spPr bwMode="auto">
          <a:xfrm>
            <a:off x="2209800" y="6034088"/>
            <a:ext cx="4451350" cy="823912"/>
          </a:xfrm>
          <a:prstGeom prst="rect">
            <a:avLst/>
          </a:prstGeom>
          <a:noFill/>
          <a:ln w="9525">
            <a:noFill/>
            <a:miter lim="800000"/>
            <a:headEnd/>
            <a:tailEnd/>
          </a:ln>
        </p:spPr>
        <p:txBody>
          <a:bodyPr>
            <a:spAutoFit/>
          </a:bodyPr>
          <a:lstStyle/>
          <a:p>
            <a:pPr algn="ctr"/>
            <a:r>
              <a:rPr lang="en-US" sz="4800">
                <a:solidFill>
                  <a:schemeClr val="bg1"/>
                </a:solidFill>
              </a:rPr>
              <a:t>be Thou glorified</a:t>
            </a:r>
          </a:p>
        </p:txBody>
      </p:sp>
      <p:sp>
        <p:nvSpPr>
          <p:cNvPr id="623636" name="Text Box 20"/>
          <p:cNvSpPr txBox="1">
            <a:spLocks noChangeArrowheads="1"/>
          </p:cNvSpPr>
          <p:nvPr/>
        </p:nvSpPr>
        <p:spPr bwMode="auto">
          <a:xfrm>
            <a:off x="1981200" y="5638800"/>
            <a:ext cx="83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Gm7</a:t>
            </a:r>
          </a:p>
        </p:txBody>
      </p:sp>
      <p:sp>
        <p:nvSpPr>
          <p:cNvPr id="623637" name="Text Box 21"/>
          <p:cNvSpPr txBox="1">
            <a:spLocks noChangeArrowheads="1"/>
          </p:cNvSpPr>
          <p:nvPr/>
        </p:nvSpPr>
        <p:spPr bwMode="auto">
          <a:xfrm>
            <a:off x="41910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 C</a:t>
            </a:r>
          </a:p>
        </p:txBody>
      </p:sp>
      <p:sp>
        <p:nvSpPr>
          <p:cNvPr id="623638" name="Text Box 22"/>
          <p:cNvSpPr txBox="1">
            <a:spLocks noChangeArrowheads="1"/>
          </p:cNvSpPr>
          <p:nvPr/>
        </p:nvSpPr>
        <p:spPr bwMode="auto">
          <a:xfrm>
            <a:off x="5867400" y="5638800"/>
            <a:ext cx="5334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a:solidFill>
                  <a:srgbClr val="FF0000"/>
                </a:solidFill>
                <a:effectLst>
                  <a:outerShdw blurRad="38100" dist="38100" dir="2700000" algn="tl">
                    <a:srgbClr val="C0C0C0"/>
                  </a:outerShdw>
                </a:effectLst>
              </a:rPr>
              <a:t>  F</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3200400" y="0"/>
            <a:ext cx="5715000" cy="641350"/>
          </a:xfrm>
          <a:prstGeom prst="rect">
            <a:avLst/>
          </a:prstGeom>
          <a:noFill/>
          <a:ln w="9525">
            <a:noFill/>
            <a:miter lim="800000"/>
            <a:headEnd/>
            <a:tailEnd/>
          </a:ln>
          <a:effectLst/>
        </p:spPr>
        <p:txBody>
          <a:bodyPr>
            <a:spAutoFit/>
          </a:bodyPr>
          <a:lstStyle/>
          <a:p>
            <a:pPr algn="r">
              <a:spcBef>
                <a:spcPct val="50000"/>
              </a:spcBef>
              <a:defRPr/>
            </a:pPr>
            <a:r>
              <a:rPr lang="en-US" sz="3600" i="1">
                <a:solidFill>
                  <a:schemeClr val="bg1"/>
                </a:solidFill>
                <a:effectLst>
                  <a:outerShdw blurRad="38100" dist="38100" dir="2700000" algn="tl">
                    <a:srgbClr val="000000"/>
                  </a:outerShdw>
                </a:effectLst>
              </a:rPr>
              <a:t>The Balm of Gilead</a:t>
            </a:r>
            <a:endParaRPr lang="en-US" sz="4800" i="1">
              <a:solidFill>
                <a:schemeClr val="bg1"/>
              </a:solidFill>
              <a:effectLst>
                <a:outerShdw blurRad="38100" dist="38100" dir="2700000" algn="tl">
                  <a:srgbClr val="000000"/>
                </a:outerShdw>
              </a:effectLst>
            </a:endParaRPr>
          </a:p>
        </p:txBody>
      </p:sp>
      <p:sp>
        <p:nvSpPr>
          <p:cNvPr id="624643" name="Text Box 3"/>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seek the Lord</a:t>
            </a:r>
            <a:endParaRPr lang="en-US" sz="4400">
              <a:solidFill>
                <a:schemeClr val="bg1"/>
              </a:solidFill>
              <a:effectLst>
                <a:outerShdw blurRad="38100" dist="38100" dir="2700000" algn="tl">
                  <a:srgbClr val="000000"/>
                </a:outerShdw>
              </a:effectLst>
            </a:endParaRPr>
          </a:p>
        </p:txBody>
      </p:sp>
      <p:sp>
        <p:nvSpPr>
          <p:cNvPr id="624644" name="Text Box 4"/>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seek the Lord while He may be found                      </a:t>
            </a:r>
          </a:p>
        </p:txBody>
      </p:sp>
      <p:sp>
        <p:nvSpPr>
          <p:cNvPr id="624645" name="Text Box 5"/>
          <p:cNvSpPr txBox="1">
            <a:spLocks noChangeArrowheads="1"/>
          </p:cNvSpPr>
          <p:nvPr/>
        </p:nvSpPr>
        <p:spPr bwMode="auto">
          <a:xfrm>
            <a:off x="2590800" y="304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F2</a:t>
            </a:r>
          </a:p>
        </p:txBody>
      </p:sp>
      <p:sp>
        <p:nvSpPr>
          <p:cNvPr id="624646" name="Text Box 6"/>
          <p:cNvSpPr txBox="1">
            <a:spLocks noChangeArrowheads="1"/>
          </p:cNvSpPr>
          <p:nvPr/>
        </p:nvSpPr>
        <p:spPr bwMode="auto">
          <a:xfrm>
            <a:off x="0" y="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i="1">
                <a:solidFill>
                  <a:srgbClr val="0066FF"/>
                </a:solidFill>
                <a:effectLst>
                  <a:outerShdw blurRad="38100" dist="38100" dir="2700000" algn="tl">
                    <a:srgbClr val="C0C0C0"/>
                  </a:outerShdw>
                </a:effectLst>
              </a:rPr>
              <a:t>25</a:t>
            </a:r>
            <a:r>
              <a:rPr lang="en-US" i="1">
                <a:solidFill>
                  <a:srgbClr val="0066FF"/>
                </a:solidFill>
                <a:effectLst>
                  <a:outerShdw blurRad="38100" dist="38100" dir="2700000" algn="tl">
                    <a:srgbClr val="C0C0C0"/>
                  </a:outerShdw>
                </a:effectLst>
              </a:rPr>
              <a:t>-26</a:t>
            </a:r>
            <a:endParaRPr lang="en-US">
              <a:solidFill>
                <a:srgbClr val="FF0000"/>
              </a:solidFill>
              <a:effectLst>
                <a:outerShdw blurRad="38100" dist="38100" dir="2700000" algn="tl">
                  <a:srgbClr val="C0C0C0"/>
                </a:outerShdw>
              </a:effectLst>
            </a:endParaRPr>
          </a:p>
        </p:txBody>
      </p:sp>
      <p:sp>
        <p:nvSpPr>
          <p:cNvPr id="624647" name="Text Box 7"/>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His sanctuary  His righteousness will rise</a:t>
            </a:r>
          </a:p>
        </p:txBody>
      </p:sp>
      <p:sp>
        <p:nvSpPr>
          <p:cNvPr id="624648" name="Text Box 8"/>
          <p:cNvSpPr txBox="1">
            <a:spLocks noChangeArrowheads="1"/>
          </p:cNvSpPr>
          <p:nvPr/>
        </p:nvSpPr>
        <p:spPr bwMode="auto">
          <a:xfrm>
            <a:off x="1066800" y="5867400"/>
            <a:ext cx="7162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With healing in His wings...</a:t>
            </a:r>
            <a:endParaRPr lang="en-US" sz="4800">
              <a:solidFill>
                <a:srgbClr val="FF0000"/>
              </a:solidFill>
              <a:effectLst>
                <a:outerShdw blurRad="38100" dist="38100" dir="2700000" algn="tl">
                  <a:srgbClr val="000000"/>
                </a:outerShdw>
              </a:effectLst>
            </a:endParaRPr>
          </a:p>
        </p:txBody>
      </p:sp>
      <p:sp>
        <p:nvSpPr>
          <p:cNvPr id="624649" name="Text Box 9"/>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While He may be found in His sanctuary </a:t>
            </a:r>
          </a:p>
        </p:txBody>
      </p:sp>
      <p:sp>
        <p:nvSpPr>
          <p:cNvPr id="624650" name="Text Box 10"/>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His praise resounds on high, on high...</a:t>
            </a:r>
          </a:p>
        </p:txBody>
      </p:sp>
      <p:sp>
        <p:nvSpPr>
          <p:cNvPr id="624651" name="Text Box 11"/>
          <p:cNvSpPr txBox="1">
            <a:spLocks noChangeArrowheads="1"/>
          </p:cNvSpPr>
          <p:nvPr/>
        </p:nvSpPr>
        <p:spPr bwMode="auto">
          <a:xfrm>
            <a:off x="25908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F2/C</a:t>
            </a:r>
          </a:p>
        </p:txBody>
      </p:sp>
      <p:sp>
        <p:nvSpPr>
          <p:cNvPr id="624652" name="Text Box 12"/>
          <p:cNvSpPr txBox="1">
            <a:spLocks noChangeArrowheads="1"/>
          </p:cNvSpPr>
          <p:nvPr/>
        </p:nvSpPr>
        <p:spPr bwMode="auto">
          <a:xfrm>
            <a:off x="1600200" y="3505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F2</a:t>
            </a:r>
          </a:p>
        </p:txBody>
      </p:sp>
      <p:sp>
        <p:nvSpPr>
          <p:cNvPr id="624653" name="Text Box 13"/>
          <p:cNvSpPr txBox="1">
            <a:spLocks noChangeArrowheads="1"/>
          </p:cNvSpPr>
          <p:nvPr/>
        </p:nvSpPr>
        <p:spPr bwMode="auto">
          <a:xfrm>
            <a:off x="1600200" y="44958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F2</a:t>
            </a:r>
          </a:p>
        </p:txBody>
      </p:sp>
      <p:sp>
        <p:nvSpPr>
          <p:cNvPr id="624654" name="Text Box 14"/>
          <p:cNvSpPr txBox="1">
            <a:spLocks noChangeArrowheads="1"/>
          </p:cNvSpPr>
          <p:nvPr/>
        </p:nvSpPr>
        <p:spPr bwMode="auto">
          <a:xfrm>
            <a:off x="6477000" y="11430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F2</a:t>
            </a:r>
          </a:p>
        </p:txBody>
      </p:sp>
      <p:sp>
        <p:nvSpPr>
          <p:cNvPr id="624655" name="Text Box 15"/>
          <p:cNvSpPr txBox="1">
            <a:spLocks noChangeArrowheads="1"/>
          </p:cNvSpPr>
          <p:nvPr/>
        </p:nvSpPr>
        <p:spPr bwMode="auto">
          <a:xfrm>
            <a:off x="4191000" y="1219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p>
        </p:txBody>
      </p:sp>
      <p:sp>
        <p:nvSpPr>
          <p:cNvPr id="624656" name="Text Box 16"/>
          <p:cNvSpPr txBox="1">
            <a:spLocks noChangeArrowheads="1"/>
          </p:cNvSpPr>
          <p:nvPr/>
        </p:nvSpPr>
        <p:spPr bwMode="auto">
          <a:xfrm>
            <a:off x="7696200" y="34290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p>
        </p:txBody>
      </p:sp>
      <p:sp>
        <p:nvSpPr>
          <p:cNvPr id="624657" name="Text Box 17"/>
          <p:cNvSpPr txBox="1">
            <a:spLocks noChangeArrowheads="1"/>
          </p:cNvSpPr>
          <p:nvPr/>
        </p:nvSpPr>
        <p:spPr bwMode="auto">
          <a:xfrm>
            <a:off x="3657600" y="5410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a:t>
            </a:r>
          </a:p>
        </p:txBody>
      </p:sp>
      <p:sp>
        <p:nvSpPr>
          <p:cNvPr id="624658" name="Text Box 18"/>
          <p:cNvSpPr txBox="1">
            <a:spLocks noChangeArrowheads="1"/>
          </p:cNvSpPr>
          <p:nvPr/>
        </p:nvSpPr>
        <p:spPr bwMode="auto">
          <a:xfrm>
            <a:off x="7315200" y="22860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    C/E</a:t>
            </a:r>
          </a:p>
        </p:txBody>
      </p:sp>
      <p:sp>
        <p:nvSpPr>
          <p:cNvPr id="624659" name="Text Box 19"/>
          <p:cNvSpPr txBox="1">
            <a:spLocks noChangeArrowheads="1"/>
          </p:cNvSpPr>
          <p:nvPr/>
        </p:nvSpPr>
        <p:spPr bwMode="auto">
          <a:xfrm>
            <a:off x="1828800" y="2362200"/>
            <a:ext cx="2590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Fsus/C   F/C   F2/C</a:t>
            </a:r>
          </a:p>
        </p:txBody>
      </p:sp>
      <p:sp>
        <p:nvSpPr>
          <p:cNvPr id="624660" name="Text Box 20"/>
          <p:cNvSpPr txBox="1">
            <a:spLocks noChangeArrowheads="1"/>
          </p:cNvSpPr>
          <p:nvPr/>
        </p:nvSpPr>
        <p:spPr bwMode="auto">
          <a:xfrm>
            <a:off x="5257800" y="22860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p>
        </p:txBody>
      </p:sp>
      <p:sp>
        <p:nvSpPr>
          <p:cNvPr id="624661" name="Text Box 21"/>
          <p:cNvSpPr txBox="1">
            <a:spLocks noChangeArrowheads="1"/>
          </p:cNvSpPr>
          <p:nvPr/>
        </p:nvSpPr>
        <p:spPr bwMode="auto">
          <a:xfrm>
            <a:off x="6629400" y="22860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F/C</a:t>
            </a:r>
          </a:p>
        </p:txBody>
      </p:sp>
      <p:sp>
        <p:nvSpPr>
          <p:cNvPr id="624662" name="Text Box 22"/>
          <p:cNvSpPr txBox="1">
            <a:spLocks noChangeArrowheads="1"/>
          </p:cNvSpPr>
          <p:nvPr/>
        </p:nvSpPr>
        <p:spPr bwMode="auto">
          <a:xfrm>
            <a:off x="6019800" y="3505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F2/C</a:t>
            </a:r>
          </a:p>
        </p:txBody>
      </p:sp>
      <p:sp>
        <p:nvSpPr>
          <p:cNvPr id="624663" name="Text Box 23"/>
          <p:cNvSpPr txBox="1">
            <a:spLocks noChangeArrowheads="1"/>
          </p:cNvSpPr>
          <p:nvPr/>
        </p:nvSpPr>
        <p:spPr bwMode="auto">
          <a:xfrm>
            <a:off x="4495800" y="4419600"/>
            <a:ext cx="2590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Fsus/C   F/C   F2/C</a:t>
            </a:r>
          </a:p>
        </p:txBody>
      </p:sp>
      <p:sp>
        <p:nvSpPr>
          <p:cNvPr id="624664" name="Text Box 24"/>
          <p:cNvSpPr txBox="1">
            <a:spLocks noChangeArrowheads="1"/>
          </p:cNvSpPr>
          <p:nvPr/>
        </p:nvSpPr>
        <p:spPr bwMode="auto">
          <a:xfrm>
            <a:off x="7848600" y="44196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p>
        </p:txBody>
      </p:sp>
      <p:sp>
        <p:nvSpPr>
          <p:cNvPr id="624665" name="Text Box 25"/>
          <p:cNvSpPr txBox="1">
            <a:spLocks noChangeArrowheads="1"/>
          </p:cNvSpPr>
          <p:nvPr/>
        </p:nvSpPr>
        <p:spPr bwMode="auto">
          <a:xfrm>
            <a:off x="2895600" y="5410200"/>
            <a:ext cx="839788"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F/C</a:t>
            </a:r>
          </a:p>
        </p:txBody>
      </p:sp>
      <p:sp>
        <p:nvSpPr>
          <p:cNvPr id="624666" name="Text Box 26"/>
          <p:cNvSpPr txBox="1">
            <a:spLocks noChangeArrowheads="1"/>
          </p:cNvSpPr>
          <p:nvPr/>
        </p:nvSpPr>
        <p:spPr bwMode="auto">
          <a:xfrm>
            <a:off x="5638800" y="5486400"/>
            <a:ext cx="426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  F       </a:t>
            </a:r>
            <a:r>
              <a:rPr lang="en-US" i="1">
                <a:solidFill>
                  <a:srgbClr val="FF0000"/>
                </a:solidFill>
                <a:effectLst>
                  <a:outerShdw blurRad="38100" dist="38100" dir="2700000" algn="tl">
                    <a:srgbClr val="C0C0C0"/>
                  </a:outerShdw>
                </a:effectLst>
              </a:rPr>
              <a:t>Bb/F  F   F/A  Bb</a:t>
            </a:r>
            <a:endParaRPr lang="en-US">
              <a:solidFill>
                <a:srgbClr val="FF0000"/>
              </a:solidFill>
              <a:effectLst>
                <a:outerShdw blurRad="38100" dist="38100" dir="2700000" algn="tl">
                  <a:srgbClr val="C0C0C0"/>
                </a:outerShdw>
              </a:effectLst>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1752600" y="381000"/>
            <a:ext cx="12954000" cy="5786438"/>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The balm of Gilead  The balm of Gilead                  </a:t>
            </a:r>
          </a:p>
          <a:p>
            <a:pPr algn="ctr">
              <a:spcBef>
                <a:spcPct val="50000"/>
              </a:spcBef>
            </a:pPr>
            <a:r>
              <a:rPr lang="en-US" sz="4400">
                <a:solidFill>
                  <a:schemeClr val="bg1"/>
                </a:solidFill>
              </a:rPr>
              <a:t>The balm of Gilead</a:t>
            </a:r>
          </a:p>
          <a:p>
            <a:pPr algn="ctr">
              <a:spcBef>
                <a:spcPct val="50000"/>
              </a:spcBef>
            </a:pPr>
            <a:r>
              <a:rPr lang="en-US" sz="4400">
                <a:solidFill>
                  <a:schemeClr val="bg1"/>
                </a:solidFill>
              </a:rPr>
              <a:t>Flows down from His throne        </a:t>
            </a:r>
          </a:p>
          <a:p>
            <a:pPr algn="ctr">
              <a:spcBef>
                <a:spcPct val="50000"/>
              </a:spcBef>
            </a:pPr>
            <a:r>
              <a:rPr lang="en-US" sz="4400">
                <a:solidFill>
                  <a:schemeClr val="bg1"/>
                </a:solidFill>
              </a:rPr>
              <a:t>To heal the broken hearted           </a:t>
            </a:r>
          </a:p>
          <a:p>
            <a:pPr algn="ctr">
              <a:spcBef>
                <a:spcPct val="50000"/>
              </a:spcBef>
            </a:pPr>
            <a:r>
              <a:rPr lang="en-US" sz="4400">
                <a:solidFill>
                  <a:schemeClr val="bg1"/>
                </a:solidFill>
              </a:rPr>
              <a:t>To heal the wounded                   </a:t>
            </a:r>
          </a:p>
          <a:p>
            <a:pPr algn="ctr">
              <a:spcBef>
                <a:spcPct val="50000"/>
              </a:spcBef>
            </a:pPr>
            <a:r>
              <a:rPr lang="en-US" sz="4400">
                <a:solidFill>
                  <a:schemeClr val="bg1"/>
                </a:solidFill>
              </a:rPr>
              <a:t>The balm of Gilead flows down...</a:t>
            </a:r>
          </a:p>
        </p:txBody>
      </p:sp>
      <p:sp>
        <p:nvSpPr>
          <p:cNvPr id="625667" name="Text Box 3"/>
          <p:cNvSpPr txBox="1">
            <a:spLocks noChangeArrowheads="1"/>
          </p:cNvSpPr>
          <p:nvPr/>
        </p:nvSpPr>
        <p:spPr bwMode="auto">
          <a:xfrm>
            <a:off x="0" y="0"/>
            <a:ext cx="464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Bb                                   F/C    Csus</a:t>
            </a:r>
          </a:p>
        </p:txBody>
      </p:sp>
      <p:sp>
        <p:nvSpPr>
          <p:cNvPr id="625668" name="Text Box 4"/>
          <p:cNvSpPr txBox="1">
            <a:spLocks noChangeArrowheads="1"/>
          </p:cNvSpPr>
          <p:nvPr/>
        </p:nvSpPr>
        <p:spPr bwMode="auto">
          <a:xfrm>
            <a:off x="914400" y="5029200"/>
            <a:ext cx="464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Bb                                   F/C    Csus</a:t>
            </a:r>
          </a:p>
        </p:txBody>
      </p:sp>
      <p:sp>
        <p:nvSpPr>
          <p:cNvPr id="625669" name="Text Box 5"/>
          <p:cNvSpPr txBox="1">
            <a:spLocks noChangeArrowheads="1"/>
          </p:cNvSpPr>
          <p:nvPr/>
        </p:nvSpPr>
        <p:spPr bwMode="auto">
          <a:xfrm>
            <a:off x="4495800" y="0"/>
            <a:ext cx="464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Bb                                   F/C    Csus</a:t>
            </a:r>
          </a:p>
        </p:txBody>
      </p:sp>
      <p:sp>
        <p:nvSpPr>
          <p:cNvPr id="625670" name="Text Box 6"/>
          <p:cNvSpPr txBox="1">
            <a:spLocks noChangeArrowheads="1"/>
          </p:cNvSpPr>
          <p:nvPr/>
        </p:nvSpPr>
        <p:spPr bwMode="auto">
          <a:xfrm>
            <a:off x="2362200" y="990600"/>
            <a:ext cx="4648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Bb                                   F/C</a:t>
            </a:r>
          </a:p>
        </p:txBody>
      </p:sp>
      <p:sp>
        <p:nvSpPr>
          <p:cNvPr id="625671" name="Text Box 7"/>
          <p:cNvSpPr txBox="1">
            <a:spLocks noChangeArrowheads="1"/>
          </p:cNvSpPr>
          <p:nvPr/>
        </p:nvSpPr>
        <p:spPr bwMode="auto">
          <a:xfrm>
            <a:off x="1447800" y="1981200"/>
            <a:ext cx="1066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Dm7</a:t>
            </a:r>
          </a:p>
        </p:txBody>
      </p:sp>
      <p:sp>
        <p:nvSpPr>
          <p:cNvPr id="625672" name="Text Box 8"/>
          <p:cNvSpPr txBox="1">
            <a:spLocks noChangeArrowheads="1"/>
          </p:cNvSpPr>
          <p:nvPr/>
        </p:nvSpPr>
        <p:spPr bwMode="auto">
          <a:xfrm>
            <a:off x="4267200" y="20574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C/D</a:t>
            </a:r>
          </a:p>
        </p:txBody>
      </p:sp>
      <p:sp>
        <p:nvSpPr>
          <p:cNvPr id="625673" name="Text Box 9"/>
          <p:cNvSpPr txBox="1">
            <a:spLocks noChangeArrowheads="1"/>
          </p:cNvSpPr>
          <p:nvPr/>
        </p:nvSpPr>
        <p:spPr bwMode="auto">
          <a:xfrm>
            <a:off x="6629400" y="20574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Dm</a:t>
            </a:r>
          </a:p>
        </p:txBody>
      </p:sp>
      <p:sp>
        <p:nvSpPr>
          <p:cNvPr id="625674" name="Text Box 10"/>
          <p:cNvSpPr txBox="1">
            <a:spLocks noChangeArrowheads="1"/>
          </p:cNvSpPr>
          <p:nvPr/>
        </p:nvSpPr>
        <p:spPr bwMode="auto">
          <a:xfrm>
            <a:off x="7772400" y="2057400"/>
            <a:ext cx="13716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i="1">
                <a:solidFill>
                  <a:srgbClr val="FF0000"/>
                </a:solidFill>
                <a:effectLst>
                  <a:outerShdw blurRad="38100" dist="38100" dir="2700000" algn="tl">
                    <a:srgbClr val="C0C0C0"/>
                  </a:outerShdw>
                </a:effectLst>
              </a:rPr>
              <a:t>F2/A  ....</a:t>
            </a:r>
            <a:endParaRPr lang="en-US">
              <a:solidFill>
                <a:srgbClr val="FF0000"/>
              </a:solidFill>
              <a:effectLst>
                <a:outerShdw blurRad="38100" dist="38100" dir="2700000" algn="tl">
                  <a:srgbClr val="C0C0C0"/>
                </a:outerShdw>
              </a:effectLst>
            </a:endParaRPr>
          </a:p>
        </p:txBody>
      </p:sp>
      <p:sp>
        <p:nvSpPr>
          <p:cNvPr id="625675" name="Text Box 11"/>
          <p:cNvSpPr txBox="1">
            <a:spLocks noChangeArrowheads="1"/>
          </p:cNvSpPr>
          <p:nvPr/>
        </p:nvSpPr>
        <p:spPr bwMode="auto">
          <a:xfrm>
            <a:off x="990600" y="30480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Bb</a:t>
            </a:r>
          </a:p>
        </p:txBody>
      </p:sp>
      <p:sp>
        <p:nvSpPr>
          <p:cNvPr id="625676" name="Text Box 12"/>
          <p:cNvSpPr txBox="1">
            <a:spLocks noChangeArrowheads="1"/>
          </p:cNvSpPr>
          <p:nvPr/>
        </p:nvSpPr>
        <p:spPr bwMode="auto">
          <a:xfrm>
            <a:off x="4572000" y="2971800"/>
            <a:ext cx="762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F/C</a:t>
            </a:r>
          </a:p>
        </p:txBody>
      </p:sp>
      <p:sp>
        <p:nvSpPr>
          <p:cNvPr id="625677" name="Text Box 13"/>
          <p:cNvSpPr txBox="1">
            <a:spLocks noChangeArrowheads="1"/>
          </p:cNvSpPr>
          <p:nvPr/>
        </p:nvSpPr>
        <p:spPr bwMode="auto">
          <a:xfrm>
            <a:off x="7696200" y="5105400"/>
            <a:ext cx="1447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i="1">
                <a:solidFill>
                  <a:srgbClr val="FF0000"/>
                </a:solidFill>
                <a:effectLst>
                  <a:outerShdw blurRad="38100" dist="38100" dir="2700000" algn="tl">
                    <a:srgbClr val="C0C0C0"/>
                  </a:outerShdw>
                </a:effectLst>
              </a:rPr>
              <a:t>Bb2/F    F</a:t>
            </a:r>
          </a:p>
        </p:txBody>
      </p:sp>
      <p:sp>
        <p:nvSpPr>
          <p:cNvPr id="625678" name="Text Box 14"/>
          <p:cNvSpPr txBox="1">
            <a:spLocks noChangeArrowheads="1"/>
          </p:cNvSpPr>
          <p:nvPr/>
        </p:nvSpPr>
        <p:spPr bwMode="auto">
          <a:xfrm>
            <a:off x="6248400" y="4114800"/>
            <a:ext cx="1524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F/C   Csus</a:t>
            </a:r>
          </a:p>
        </p:txBody>
      </p:sp>
      <p:sp>
        <p:nvSpPr>
          <p:cNvPr id="625679" name="Text Box 15"/>
          <p:cNvSpPr txBox="1">
            <a:spLocks noChangeArrowheads="1"/>
          </p:cNvSpPr>
          <p:nvPr/>
        </p:nvSpPr>
        <p:spPr bwMode="auto">
          <a:xfrm>
            <a:off x="5943600" y="51054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C</a:t>
            </a:r>
          </a:p>
        </p:txBody>
      </p:sp>
      <p:sp>
        <p:nvSpPr>
          <p:cNvPr id="625680" name="Text Box 16"/>
          <p:cNvSpPr txBox="1">
            <a:spLocks noChangeArrowheads="1"/>
          </p:cNvSpPr>
          <p:nvPr/>
        </p:nvSpPr>
        <p:spPr bwMode="auto">
          <a:xfrm>
            <a:off x="7239000" y="51054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a:solidFill>
                  <a:srgbClr val="FF0000"/>
                </a:solidFill>
                <a:effectLst>
                  <a:outerShdw blurRad="38100" dist="38100" dir="2700000" algn="tl">
                    <a:srgbClr val="C0C0C0"/>
                  </a:outerShdw>
                </a:effectLst>
              </a:rPr>
              <a:t>F</a:t>
            </a:r>
          </a:p>
        </p:txBody>
      </p:sp>
      <p:sp>
        <p:nvSpPr>
          <p:cNvPr id="625681" name="Text Box 17"/>
          <p:cNvSpPr txBox="1">
            <a:spLocks noChangeArrowheads="1"/>
          </p:cNvSpPr>
          <p:nvPr/>
        </p:nvSpPr>
        <p:spPr bwMode="auto">
          <a:xfrm>
            <a:off x="4038600" y="6338888"/>
            <a:ext cx="1524000" cy="5794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i="1">
                <a:solidFill>
                  <a:srgbClr val="0066FF"/>
                </a:solidFill>
                <a:effectLst>
                  <a:outerShdw blurRad="38100" dist="38100" dir="2700000" algn="tl">
                    <a:srgbClr val="C0C0C0"/>
                  </a:outerShdw>
                </a:effectLst>
              </a:rPr>
              <a:t>25</a:t>
            </a:r>
            <a:r>
              <a:rPr lang="en-US" i="1">
                <a:solidFill>
                  <a:srgbClr val="0066FF"/>
                </a:solidFill>
                <a:effectLst>
                  <a:outerShdw blurRad="38100" dist="38100" dir="2700000" algn="tl">
                    <a:srgbClr val="C0C0C0"/>
                  </a:outerShdw>
                </a:effectLst>
              </a:rPr>
              <a:t>-</a:t>
            </a:r>
            <a:r>
              <a:rPr lang="en-US" sz="3200" b="1" i="1">
                <a:solidFill>
                  <a:srgbClr val="0066FF"/>
                </a:solidFill>
                <a:effectLst>
                  <a:outerShdw blurRad="38100" dist="38100" dir="2700000" algn="tl">
                    <a:srgbClr val="C0C0C0"/>
                  </a:outerShdw>
                </a:effectLst>
              </a:rPr>
              <a:t>26</a:t>
            </a:r>
            <a:endParaRPr lang="en-US">
              <a:solidFill>
                <a:srgbClr val="FF0000"/>
              </a:solidFill>
              <a:effectLst>
                <a:outerShdw blurRad="38100" dist="38100" dir="2700000" algn="tl">
                  <a:srgbClr val="C0C0C0"/>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Just Want To Praise You for the rest of my life</a:t>
            </a:r>
            <a:endParaRPr lang="en-US" sz="3600" b="1">
              <a:solidFill>
                <a:schemeClr val="bg1"/>
              </a:solidFill>
              <a:effectLst>
                <a:outerShdw blurRad="38100" dist="38100" dir="2700000" algn="tl">
                  <a:srgbClr val="000000"/>
                </a:outerShdw>
              </a:effectLst>
            </a:endParaRPr>
          </a:p>
        </p:txBody>
      </p:sp>
      <p:sp>
        <p:nvSpPr>
          <p:cNvPr id="148483" name="Text Box 3"/>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I’ll give You glory forever</a:t>
            </a:r>
            <a:endParaRPr lang="en-US" sz="3600" b="1">
              <a:solidFill>
                <a:schemeClr val="bg1"/>
              </a:solidFill>
              <a:effectLst>
                <a:outerShdw blurRad="38100" dist="38100" dir="2700000" algn="tl">
                  <a:srgbClr val="000000"/>
                </a:outerShdw>
              </a:effectLst>
            </a:endParaRPr>
          </a:p>
        </p:txBody>
      </p:sp>
      <p:sp>
        <p:nvSpPr>
          <p:cNvPr id="148484" name="Text Box 4"/>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want you to know I’ll give you my all</a:t>
            </a:r>
            <a:endParaRPr lang="en-US" sz="3600" b="1">
              <a:solidFill>
                <a:schemeClr val="bg1"/>
              </a:solidFill>
              <a:effectLst>
                <a:outerShdw blurRad="38100" dist="38100" dir="2700000" algn="tl">
                  <a:srgbClr val="000000"/>
                </a:outerShdw>
              </a:effectLst>
            </a:endParaRPr>
          </a:p>
        </p:txBody>
      </p:sp>
      <p:sp>
        <p:nvSpPr>
          <p:cNvPr id="148485" name="Text Box 5"/>
          <p:cNvSpPr txBox="1">
            <a:spLocks noChangeArrowheads="1"/>
          </p:cNvSpPr>
          <p:nvPr/>
        </p:nvSpPr>
        <p:spPr bwMode="auto">
          <a:xfrm>
            <a:off x="-609600" y="3276600"/>
            <a:ext cx="103632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just wanna serve You I just wanna praise you Lord</a:t>
            </a:r>
            <a:endParaRPr lang="en-US" sz="3600" b="1">
              <a:solidFill>
                <a:schemeClr val="bg1"/>
              </a:solidFill>
              <a:effectLst>
                <a:outerShdw blurRad="38100" dist="38100" dir="2700000" algn="tl">
                  <a:srgbClr val="000000"/>
                </a:outerShdw>
              </a:effectLst>
            </a:endParaRPr>
          </a:p>
        </p:txBody>
      </p:sp>
      <p:sp>
        <p:nvSpPr>
          <p:cNvPr id="148486" name="Text Box 6"/>
          <p:cNvSpPr txBox="1">
            <a:spLocks noChangeArrowheads="1"/>
          </p:cNvSpPr>
          <p:nvPr/>
        </p:nvSpPr>
        <p:spPr bwMode="auto">
          <a:xfrm>
            <a:off x="3352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48487" name="Text Box 7"/>
          <p:cNvSpPr txBox="1">
            <a:spLocks noChangeArrowheads="1"/>
          </p:cNvSpPr>
          <p:nvPr/>
        </p:nvSpPr>
        <p:spPr bwMode="auto">
          <a:xfrm>
            <a:off x="16002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48488" name="Text Box 8"/>
          <p:cNvSpPr txBox="1">
            <a:spLocks noChangeArrowheads="1"/>
          </p:cNvSpPr>
          <p:nvPr/>
        </p:nvSpPr>
        <p:spPr bwMode="auto">
          <a:xfrm>
            <a:off x="43434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48489" name="Text Box 9"/>
          <p:cNvSpPr txBox="1">
            <a:spLocks noChangeArrowheads="1"/>
          </p:cNvSpPr>
          <p:nvPr/>
        </p:nvSpPr>
        <p:spPr bwMode="auto">
          <a:xfrm>
            <a:off x="64008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48490" name="Text Box 10"/>
          <p:cNvSpPr txBox="1">
            <a:spLocks noChangeArrowheads="1"/>
          </p:cNvSpPr>
          <p:nvPr/>
        </p:nvSpPr>
        <p:spPr bwMode="auto">
          <a:xfrm>
            <a:off x="24384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48491" name="Text Box 11"/>
          <p:cNvSpPr txBox="1">
            <a:spLocks noChangeArrowheads="1"/>
          </p:cNvSpPr>
          <p:nvPr/>
        </p:nvSpPr>
        <p:spPr bwMode="auto">
          <a:xfrm>
            <a:off x="70866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148492" name="Text Box 12"/>
          <p:cNvSpPr txBox="1">
            <a:spLocks noChangeArrowheads="1"/>
          </p:cNvSpPr>
          <p:nvPr/>
        </p:nvSpPr>
        <p:spPr bwMode="auto">
          <a:xfrm>
            <a:off x="0" y="2743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48493" name="Text Box 13"/>
          <p:cNvSpPr txBox="1">
            <a:spLocks noChangeArrowheads="1"/>
          </p:cNvSpPr>
          <p:nvPr/>
        </p:nvSpPr>
        <p:spPr bwMode="auto">
          <a:xfrm>
            <a:off x="37338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148494" name="Text Box 14"/>
          <p:cNvSpPr txBox="1">
            <a:spLocks noChangeArrowheads="1"/>
          </p:cNvSpPr>
          <p:nvPr/>
        </p:nvSpPr>
        <p:spPr bwMode="auto">
          <a:xfrm>
            <a:off x="83058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48495" name="Text Box 15"/>
          <p:cNvSpPr txBox="1">
            <a:spLocks noChangeArrowheads="1"/>
          </p:cNvSpPr>
          <p:nvPr/>
        </p:nvSpPr>
        <p:spPr bwMode="auto">
          <a:xfrm>
            <a:off x="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Eb/Bb</a:t>
            </a:r>
            <a:endParaRPr lang="en-US" b="1">
              <a:solidFill>
                <a:srgbClr val="FF0000"/>
              </a:solidFill>
              <a:effectLst>
                <a:outerShdw blurRad="38100" dist="38100" dir="2700000" algn="tl">
                  <a:srgbClr val="C0C0C0"/>
                </a:outerShdw>
              </a:effectLst>
            </a:endParaRPr>
          </a:p>
        </p:txBody>
      </p:sp>
      <p:sp>
        <p:nvSpPr>
          <p:cNvPr id="148496" name="Text Box 16"/>
          <p:cNvSpPr txBox="1">
            <a:spLocks noChangeArrowheads="1"/>
          </p:cNvSpPr>
          <p:nvPr/>
        </p:nvSpPr>
        <p:spPr bwMode="auto">
          <a:xfrm>
            <a:off x="56388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F/Bb</a:t>
            </a:r>
            <a:endParaRPr lang="en-US" b="1">
              <a:solidFill>
                <a:srgbClr val="FF0000"/>
              </a:solidFill>
              <a:effectLst>
                <a:outerShdw blurRad="38100" dist="38100" dir="2700000" algn="tl">
                  <a:srgbClr val="C0C0C0"/>
                </a:outerShdw>
              </a:effectLst>
            </a:endParaRPr>
          </a:p>
        </p:txBody>
      </p:sp>
      <p:sp>
        <p:nvSpPr>
          <p:cNvPr id="148497" name="Text Box 17"/>
          <p:cNvSpPr txBox="1">
            <a:spLocks noChangeArrowheads="1"/>
          </p:cNvSpPr>
          <p:nvPr/>
        </p:nvSpPr>
        <p:spPr bwMode="auto">
          <a:xfrm>
            <a:off x="7696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48498" name="Text Box 18"/>
          <p:cNvSpPr txBox="1">
            <a:spLocks noChangeArrowheads="1"/>
          </p:cNvSpPr>
          <p:nvPr/>
        </p:nvSpPr>
        <p:spPr bwMode="auto">
          <a:xfrm>
            <a:off x="0" y="19812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Eb/Bb</a:t>
            </a:r>
            <a:endParaRPr lang="en-US" b="1">
              <a:solidFill>
                <a:srgbClr val="FF0000"/>
              </a:solidFill>
              <a:effectLst>
                <a:outerShdw blurRad="38100" dist="38100" dir="2700000" algn="tl">
                  <a:srgbClr val="C0C0C0"/>
                </a:outerShdw>
              </a:effectLst>
            </a:endParaRPr>
          </a:p>
        </p:txBody>
      </p:sp>
      <p:sp>
        <p:nvSpPr>
          <p:cNvPr id="148499" name="Text Box 19"/>
          <p:cNvSpPr txBox="1">
            <a:spLocks noChangeArrowheads="1"/>
          </p:cNvSpPr>
          <p:nvPr/>
        </p:nvSpPr>
        <p:spPr bwMode="auto">
          <a:xfrm>
            <a:off x="5105400" y="1905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
        <p:nvSpPr>
          <p:cNvPr id="148500" name="Text Box 20"/>
          <p:cNvSpPr txBox="1">
            <a:spLocks noChangeArrowheads="1"/>
          </p:cNvSpPr>
          <p:nvPr/>
        </p:nvSpPr>
        <p:spPr bwMode="auto">
          <a:xfrm>
            <a:off x="54102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48501" name="Text Box 21"/>
          <p:cNvSpPr txBox="1">
            <a:spLocks noChangeArrowheads="1"/>
          </p:cNvSpPr>
          <p:nvPr/>
        </p:nvSpPr>
        <p:spPr bwMode="auto">
          <a:xfrm>
            <a:off x="-304800" y="4357688"/>
            <a:ext cx="9982200" cy="519112"/>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No rocks gonna take my place when it comes to singing for You</a:t>
            </a:r>
            <a:endParaRPr lang="en-US" sz="3600" b="1">
              <a:solidFill>
                <a:schemeClr val="bg1"/>
              </a:solidFill>
              <a:effectLst>
                <a:outerShdw blurRad="38100" dist="38100" dir="2700000" algn="tl">
                  <a:srgbClr val="000000"/>
                </a:outerShdw>
              </a:effectLst>
            </a:endParaRPr>
          </a:p>
        </p:txBody>
      </p:sp>
      <p:sp>
        <p:nvSpPr>
          <p:cNvPr id="148502" name="Text Box 22"/>
          <p:cNvSpPr txBox="1">
            <a:spLocks noChangeArrowheads="1"/>
          </p:cNvSpPr>
          <p:nvPr/>
        </p:nvSpPr>
        <p:spPr bwMode="auto">
          <a:xfrm>
            <a:off x="76200" y="53482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 just want to lift my voice</a:t>
            </a:r>
            <a:endParaRPr lang="en-US" sz="3600" b="1">
              <a:solidFill>
                <a:schemeClr val="bg1"/>
              </a:solidFill>
              <a:effectLst>
                <a:outerShdw blurRad="38100" dist="38100" dir="2700000" algn="tl">
                  <a:srgbClr val="000000"/>
                </a:outerShdw>
              </a:effectLst>
            </a:endParaRPr>
          </a:p>
        </p:txBody>
      </p:sp>
      <p:sp>
        <p:nvSpPr>
          <p:cNvPr id="148503" name="Text Box 23"/>
          <p:cNvSpPr txBox="1">
            <a:spLocks noChangeArrowheads="1"/>
          </p:cNvSpPr>
          <p:nvPr/>
        </p:nvSpPr>
        <p:spPr bwMode="auto">
          <a:xfrm>
            <a:off x="7620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 wanna do what you want me to</a:t>
            </a:r>
            <a:endParaRPr lang="en-US" sz="3600" b="1">
              <a:solidFill>
                <a:schemeClr val="bg1"/>
              </a:solidFill>
              <a:effectLst>
                <a:outerShdw blurRad="38100" dist="38100" dir="2700000" algn="tl">
                  <a:srgbClr val="000000"/>
                </a:outerShdw>
              </a:effectLst>
            </a:endParaRPr>
          </a:p>
        </p:txBody>
      </p:sp>
      <p:sp>
        <p:nvSpPr>
          <p:cNvPr id="148504" name="Text Box 24"/>
          <p:cNvSpPr txBox="1">
            <a:spLocks noChangeArrowheads="1"/>
          </p:cNvSpPr>
          <p:nvPr/>
        </p:nvSpPr>
        <p:spPr bwMode="auto">
          <a:xfrm>
            <a:off x="76200" y="39004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148505" name="Text Box 25"/>
          <p:cNvSpPr txBox="1">
            <a:spLocks noChangeArrowheads="1"/>
          </p:cNvSpPr>
          <p:nvPr/>
        </p:nvSpPr>
        <p:spPr bwMode="auto">
          <a:xfrm>
            <a:off x="1981200" y="3900488"/>
            <a:ext cx="15240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48506" name="Text Box 26"/>
          <p:cNvSpPr txBox="1">
            <a:spLocks noChangeArrowheads="1"/>
          </p:cNvSpPr>
          <p:nvPr/>
        </p:nvSpPr>
        <p:spPr bwMode="auto">
          <a:xfrm>
            <a:off x="5791200" y="39004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48507" name="Text Box 27"/>
          <p:cNvSpPr txBox="1">
            <a:spLocks noChangeArrowheads="1"/>
          </p:cNvSpPr>
          <p:nvPr/>
        </p:nvSpPr>
        <p:spPr bwMode="auto">
          <a:xfrm>
            <a:off x="7086600" y="39004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48508" name="Text Box 28"/>
          <p:cNvSpPr txBox="1">
            <a:spLocks noChangeArrowheads="1"/>
          </p:cNvSpPr>
          <p:nvPr/>
        </p:nvSpPr>
        <p:spPr bwMode="auto">
          <a:xfrm>
            <a:off x="8382000" y="39004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48509" name="Text Box 29"/>
          <p:cNvSpPr txBox="1">
            <a:spLocks noChangeArrowheads="1"/>
          </p:cNvSpPr>
          <p:nvPr/>
        </p:nvSpPr>
        <p:spPr bwMode="auto">
          <a:xfrm>
            <a:off x="2362200" y="48910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148510" name="Text Box 30"/>
          <p:cNvSpPr txBox="1">
            <a:spLocks noChangeArrowheads="1"/>
          </p:cNvSpPr>
          <p:nvPr/>
        </p:nvSpPr>
        <p:spPr bwMode="auto">
          <a:xfrm>
            <a:off x="4953000" y="4891088"/>
            <a:ext cx="20574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48511" name="Text Box 31"/>
          <p:cNvSpPr txBox="1">
            <a:spLocks noChangeArrowheads="1"/>
          </p:cNvSpPr>
          <p:nvPr/>
        </p:nvSpPr>
        <p:spPr bwMode="auto">
          <a:xfrm>
            <a:off x="2286000" y="58816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48512" name="Text Box 32"/>
          <p:cNvSpPr txBox="1">
            <a:spLocks noChangeArrowheads="1"/>
          </p:cNvSpPr>
          <p:nvPr/>
        </p:nvSpPr>
        <p:spPr bwMode="auto">
          <a:xfrm>
            <a:off x="3429000" y="59578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48513" name="Text Box 33"/>
          <p:cNvSpPr txBox="1">
            <a:spLocks noChangeArrowheads="1"/>
          </p:cNvSpPr>
          <p:nvPr/>
        </p:nvSpPr>
        <p:spPr bwMode="auto">
          <a:xfrm>
            <a:off x="5181600" y="5881688"/>
            <a:ext cx="838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48514" name="Text Box 34"/>
          <p:cNvSpPr txBox="1">
            <a:spLocks noChangeArrowheads="1"/>
          </p:cNvSpPr>
          <p:nvPr/>
        </p:nvSpPr>
        <p:spPr bwMode="auto">
          <a:xfrm>
            <a:off x="6324600" y="5805488"/>
            <a:ext cx="12192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609600" y="3810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Give thanks with a grateful heart</a:t>
            </a:r>
          </a:p>
        </p:txBody>
      </p:sp>
      <p:sp>
        <p:nvSpPr>
          <p:cNvPr id="425987" name="Text Box 3"/>
          <p:cNvSpPr txBox="1">
            <a:spLocks noChangeArrowheads="1"/>
          </p:cNvSpPr>
          <p:nvPr/>
        </p:nvSpPr>
        <p:spPr bwMode="auto">
          <a:xfrm>
            <a:off x="685800" y="12192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Give thanks to the Holy One</a:t>
            </a:r>
          </a:p>
        </p:txBody>
      </p:sp>
      <p:sp>
        <p:nvSpPr>
          <p:cNvPr id="425988" name="Text Box 4"/>
          <p:cNvSpPr txBox="1">
            <a:spLocks noChangeArrowheads="1"/>
          </p:cNvSpPr>
          <p:nvPr/>
        </p:nvSpPr>
        <p:spPr bwMode="auto">
          <a:xfrm>
            <a:off x="609600" y="21336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Give thanks because He’s given </a:t>
            </a:r>
          </a:p>
        </p:txBody>
      </p:sp>
      <p:sp>
        <p:nvSpPr>
          <p:cNvPr id="425989" name="Text Box 5"/>
          <p:cNvSpPr txBox="1">
            <a:spLocks noChangeArrowheads="1"/>
          </p:cNvSpPr>
          <p:nvPr/>
        </p:nvSpPr>
        <p:spPr bwMode="auto">
          <a:xfrm>
            <a:off x="609600" y="31242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Jesus Christ His Son</a:t>
            </a:r>
          </a:p>
        </p:txBody>
      </p:sp>
      <p:sp>
        <p:nvSpPr>
          <p:cNvPr id="425990" name="Text Box 6"/>
          <p:cNvSpPr txBox="1">
            <a:spLocks noChangeArrowheads="1"/>
          </p:cNvSpPr>
          <p:nvPr/>
        </p:nvSpPr>
        <p:spPr bwMode="auto">
          <a:xfrm>
            <a:off x="381000" y="39624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now let the weak say I am strong</a:t>
            </a:r>
          </a:p>
        </p:txBody>
      </p:sp>
      <p:sp>
        <p:nvSpPr>
          <p:cNvPr id="425991" name="Text Box 7"/>
          <p:cNvSpPr txBox="1">
            <a:spLocks noChangeArrowheads="1"/>
          </p:cNvSpPr>
          <p:nvPr/>
        </p:nvSpPr>
        <p:spPr bwMode="auto">
          <a:xfrm>
            <a:off x="457200" y="48768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Let the poor say I am rich</a:t>
            </a:r>
          </a:p>
        </p:txBody>
      </p:sp>
      <p:sp>
        <p:nvSpPr>
          <p:cNvPr id="425992" name="Text Box 8"/>
          <p:cNvSpPr txBox="1">
            <a:spLocks noChangeArrowheads="1"/>
          </p:cNvSpPr>
          <p:nvPr/>
        </p:nvSpPr>
        <p:spPr bwMode="auto">
          <a:xfrm>
            <a:off x="533400" y="59436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Because of what the Lord has done for us</a:t>
            </a:r>
          </a:p>
        </p:txBody>
      </p:sp>
      <p:sp>
        <p:nvSpPr>
          <p:cNvPr id="626697" name="Text Box 9"/>
          <p:cNvSpPr txBox="1">
            <a:spLocks noChangeArrowheads="1"/>
          </p:cNvSpPr>
          <p:nvPr/>
        </p:nvSpPr>
        <p:spPr bwMode="auto">
          <a:xfrm>
            <a:off x="2667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26698" name="Text Box 10"/>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26699" name="Text Box 11"/>
          <p:cNvSpPr txBox="1">
            <a:spLocks noChangeArrowheads="1"/>
          </p:cNvSpPr>
          <p:nvPr/>
        </p:nvSpPr>
        <p:spPr bwMode="auto">
          <a:xfrm>
            <a:off x="30480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626700" name="Text Box 12"/>
          <p:cNvSpPr txBox="1">
            <a:spLocks noChangeArrowheads="1"/>
          </p:cNvSpPr>
          <p:nvPr/>
        </p:nvSpPr>
        <p:spPr bwMode="auto">
          <a:xfrm>
            <a:off x="58674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26701" name="Text Box 13"/>
          <p:cNvSpPr txBox="1">
            <a:spLocks noChangeArrowheads="1"/>
          </p:cNvSpPr>
          <p:nvPr/>
        </p:nvSpPr>
        <p:spPr bwMode="auto">
          <a:xfrm>
            <a:off x="28194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26702" name="Text Box 14"/>
          <p:cNvSpPr txBox="1">
            <a:spLocks noChangeArrowheads="1"/>
          </p:cNvSpPr>
          <p:nvPr/>
        </p:nvSpPr>
        <p:spPr bwMode="auto">
          <a:xfrm>
            <a:off x="6553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26703" name="Text Box 15"/>
          <p:cNvSpPr txBox="1">
            <a:spLocks noChangeArrowheads="1"/>
          </p:cNvSpPr>
          <p:nvPr/>
        </p:nvSpPr>
        <p:spPr bwMode="auto">
          <a:xfrm>
            <a:off x="39624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626704" name="Text Box 16"/>
          <p:cNvSpPr txBox="1">
            <a:spLocks noChangeArrowheads="1"/>
          </p:cNvSpPr>
          <p:nvPr/>
        </p:nvSpPr>
        <p:spPr bwMode="auto">
          <a:xfrm>
            <a:off x="5715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C</a:t>
            </a:r>
          </a:p>
        </p:txBody>
      </p:sp>
      <p:sp>
        <p:nvSpPr>
          <p:cNvPr id="626705" name="Text Box 17"/>
          <p:cNvSpPr txBox="1">
            <a:spLocks noChangeArrowheads="1"/>
          </p:cNvSpPr>
          <p:nvPr/>
        </p:nvSpPr>
        <p:spPr bwMode="auto">
          <a:xfrm>
            <a:off x="16002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626706" name="Text Box 18"/>
          <p:cNvSpPr txBox="1">
            <a:spLocks noChangeArrowheads="1"/>
          </p:cNvSpPr>
          <p:nvPr/>
        </p:nvSpPr>
        <p:spPr bwMode="auto">
          <a:xfrm>
            <a:off x="39624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626707" name="Text Box 19"/>
          <p:cNvSpPr txBox="1">
            <a:spLocks noChangeArrowheads="1"/>
          </p:cNvSpPr>
          <p:nvPr/>
        </p:nvSpPr>
        <p:spPr bwMode="auto">
          <a:xfrm>
            <a:off x="6781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26708" name="Text Box 20"/>
          <p:cNvSpPr txBox="1">
            <a:spLocks noChangeArrowheads="1"/>
          </p:cNvSpPr>
          <p:nvPr/>
        </p:nvSpPr>
        <p:spPr bwMode="auto">
          <a:xfrm>
            <a:off x="33528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26709" name="Text Box 21"/>
          <p:cNvSpPr txBox="1">
            <a:spLocks noChangeArrowheads="1"/>
          </p:cNvSpPr>
          <p:nvPr/>
        </p:nvSpPr>
        <p:spPr bwMode="auto">
          <a:xfrm>
            <a:off x="6019800" y="4572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p>
        </p:txBody>
      </p:sp>
      <p:sp>
        <p:nvSpPr>
          <p:cNvPr id="626710" name="Text Box 22"/>
          <p:cNvSpPr txBox="1">
            <a:spLocks noChangeArrowheads="1"/>
          </p:cNvSpPr>
          <p:nvPr/>
        </p:nvSpPr>
        <p:spPr bwMode="auto">
          <a:xfrm>
            <a:off x="25146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26711" name="Text Box 23"/>
          <p:cNvSpPr txBox="1">
            <a:spLocks noChangeArrowheads="1"/>
          </p:cNvSpPr>
          <p:nvPr/>
        </p:nvSpPr>
        <p:spPr bwMode="auto">
          <a:xfrm>
            <a:off x="64008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626712" name="Text Box 24"/>
          <p:cNvSpPr txBox="1">
            <a:spLocks noChangeArrowheads="1"/>
          </p:cNvSpPr>
          <p:nvPr/>
        </p:nvSpPr>
        <p:spPr bwMode="auto">
          <a:xfrm>
            <a:off x="73152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26713" name="Text Box 25"/>
          <p:cNvSpPr txBox="1">
            <a:spLocks noChangeArrowheads="1"/>
          </p:cNvSpPr>
          <p:nvPr/>
        </p:nvSpPr>
        <p:spPr bwMode="auto">
          <a:xfrm>
            <a:off x="80772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609600" y="533400"/>
            <a:ext cx="7924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Give thanks extra:</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p:cNvSpPr txBox="1">
            <a:spLocks noChangeArrowheads="1"/>
          </p:cNvSpPr>
          <p:nvPr/>
        </p:nvSpPr>
        <p:spPr bwMode="auto">
          <a:xfrm>
            <a:off x="-457200" y="457200"/>
            <a:ext cx="9144000" cy="1189038"/>
          </a:xfrm>
          <a:prstGeom prst="rect">
            <a:avLst/>
          </a:prstGeom>
          <a:noFill/>
          <a:ln w="9525">
            <a:noFill/>
            <a:miter lim="800000"/>
            <a:headEnd/>
            <a:tailEnd/>
          </a:ln>
          <a:effectLst/>
        </p:spPr>
        <p:txBody>
          <a:bodyPr>
            <a:spAutoFit/>
          </a:bodyPr>
          <a:lstStyle/>
          <a:p>
            <a:pPr algn="ctr">
              <a:spcBef>
                <a:spcPct val="50000"/>
              </a:spcBef>
              <a:defRPr/>
            </a:pPr>
            <a:r>
              <a:rPr lang="en-US">
                <a:solidFill>
                  <a:schemeClr val="bg1"/>
                </a:solidFill>
                <a:effectLst>
                  <a:outerShdw blurRad="38100" dist="38100" dir="2700000" algn="tl">
                    <a:srgbClr val="000000"/>
                  </a:outerShdw>
                </a:effectLst>
              </a:rPr>
              <a:t>Come Holy Spirit, Come Sweet, Sweet Spirit</a:t>
            </a:r>
            <a:endParaRPr lang="en-US" sz="3200">
              <a:solidFill>
                <a:schemeClr val="bg1"/>
              </a:solidFill>
              <a:effectLst>
                <a:outerShdw blurRad="38100" dist="38100" dir="2700000" algn="tl">
                  <a:srgbClr val="000000"/>
                </a:outerShdw>
              </a:effectLst>
            </a:endParaRPr>
          </a:p>
          <a:p>
            <a:pPr algn="ctr">
              <a:spcBef>
                <a:spcPct val="50000"/>
              </a:spcBef>
              <a:defRPr/>
            </a:pPr>
            <a:r>
              <a:rPr lang="en-US" sz="3200">
                <a:solidFill>
                  <a:schemeClr val="bg1"/>
                </a:solidFill>
                <a:effectLst>
                  <a:outerShdw blurRad="38100" dist="38100" dir="2700000" algn="tl">
                    <a:srgbClr val="000000"/>
                  </a:outerShdw>
                </a:effectLst>
              </a:rPr>
              <a:t>                                                       </a:t>
            </a:r>
          </a:p>
        </p:txBody>
      </p:sp>
      <p:sp>
        <p:nvSpPr>
          <p:cNvPr id="628739" name="Text Box 3"/>
          <p:cNvSpPr txBox="1">
            <a:spLocks noChangeArrowheads="1"/>
          </p:cNvSpPr>
          <p:nvPr/>
        </p:nvSpPr>
        <p:spPr bwMode="auto">
          <a:xfrm>
            <a:off x="-457200" y="3733800"/>
            <a:ext cx="9144000" cy="457200"/>
          </a:xfrm>
          <a:prstGeom prst="rect">
            <a:avLst/>
          </a:prstGeom>
          <a:noFill/>
          <a:ln w="9525">
            <a:noFill/>
            <a:miter lim="800000"/>
            <a:headEnd/>
            <a:tailEnd/>
          </a:ln>
          <a:effectLst/>
        </p:spPr>
        <p:txBody>
          <a:bodyPr>
            <a:spAutoFit/>
          </a:bodyPr>
          <a:lstStyle/>
          <a:p>
            <a:pPr algn="ctr">
              <a:spcBef>
                <a:spcPct val="50000"/>
              </a:spcBef>
              <a:defRPr/>
            </a:pPr>
            <a:r>
              <a:rPr lang="en-US">
                <a:solidFill>
                  <a:schemeClr val="bg1"/>
                </a:solidFill>
                <a:effectLst>
                  <a:outerShdw blurRad="38100" dist="38100" dir="2700000" algn="tl">
                    <a:srgbClr val="000000"/>
                  </a:outerShdw>
                </a:effectLst>
              </a:rPr>
              <a:t>Come Holy Spirit,</a:t>
            </a:r>
            <a:r>
              <a:rPr lang="en-US" sz="3200">
                <a:solidFill>
                  <a:schemeClr val="bg1"/>
                </a:solidFill>
                <a:effectLst>
                  <a:outerShdw blurRad="38100" dist="38100" dir="2700000" algn="tl">
                    <a:srgbClr val="000000"/>
                  </a:outerShdw>
                </a:effectLst>
              </a:rPr>
              <a:t>                                                         </a:t>
            </a:r>
          </a:p>
        </p:txBody>
      </p:sp>
      <p:sp>
        <p:nvSpPr>
          <p:cNvPr id="628740" name="Text Box 4"/>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53 </a:t>
            </a:r>
            <a:r>
              <a:rPr lang="en-US" b="1">
                <a:solidFill>
                  <a:srgbClr val="FF0000"/>
                </a:solidFill>
                <a:effectLst>
                  <a:outerShdw blurRad="38100" dist="38100" dir="2700000" algn="tl">
                    <a:srgbClr val="C0C0C0"/>
                  </a:outerShdw>
                </a:effectLst>
              </a:rPr>
              <a:t>      </a:t>
            </a:r>
          </a:p>
        </p:txBody>
      </p:sp>
      <p:sp>
        <p:nvSpPr>
          <p:cNvPr id="628741" name="Rectangle 5"/>
          <p:cNvSpPr>
            <a:spLocks noChangeArrowheads="1"/>
          </p:cNvSpPr>
          <p:nvPr/>
        </p:nvSpPr>
        <p:spPr bwMode="auto">
          <a:xfrm>
            <a:off x="2362200" y="6096000"/>
            <a:ext cx="3878263" cy="45720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rPr>
              <a:t>You are welcome in this place</a:t>
            </a:r>
            <a:endParaRPr lang="en-US" sz="3200">
              <a:solidFill>
                <a:schemeClr val="bg1"/>
              </a:solidFill>
              <a:effectLst>
                <a:outerShdw blurRad="38100" dist="38100" dir="2700000" algn="tl">
                  <a:srgbClr val="000000"/>
                </a:outerShdw>
              </a:effectLst>
            </a:endParaRPr>
          </a:p>
        </p:txBody>
      </p:sp>
      <p:sp>
        <p:nvSpPr>
          <p:cNvPr id="628742" name="Rectangle 6"/>
          <p:cNvSpPr>
            <a:spLocks noChangeArrowheads="1"/>
          </p:cNvSpPr>
          <p:nvPr/>
        </p:nvSpPr>
        <p:spPr bwMode="auto">
          <a:xfrm>
            <a:off x="990600" y="5334000"/>
            <a:ext cx="6502400" cy="45720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rPr>
              <a:t>Come Holy Spirit Come Sweet, Sweet Spirit Come,</a:t>
            </a:r>
          </a:p>
        </p:txBody>
      </p:sp>
      <p:sp>
        <p:nvSpPr>
          <p:cNvPr id="628743" name="Rectangle 7"/>
          <p:cNvSpPr>
            <a:spLocks noChangeArrowheads="1"/>
          </p:cNvSpPr>
          <p:nvPr/>
        </p:nvSpPr>
        <p:spPr bwMode="auto">
          <a:xfrm>
            <a:off x="762000" y="4495800"/>
            <a:ext cx="7015163" cy="45720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rPr>
              <a:t>Come Sweet, Sweet Spirit Come,  dine here at this table</a:t>
            </a:r>
            <a:endParaRPr lang="en-US" sz="2800">
              <a:solidFill>
                <a:schemeClr val="bg1"/>
              </a:solidFill>
              <a:effectLst>
                <a:outerShdw blurRad="38100" dist="38100" dir="2700000" algn="tl">
                  <a:srgbClr val="000000"/>
                </a:outerShdw>
              </a:effectLst>
            </a:endParaRPr>
          </a:p>
        </p:txBody>
      </p:sp>
      <p:sp>
        <p:nvSpPr>
          <p:cNvPr id="628744" name="Rectangle 8"/>
          <p:cNvSpPr>
            <a:spLocks noChangeArrowheads="1"/>
          </p:cNvSpPr>
          <p:nvPr/>
        </p:nvSpPr>
        <p:spPr bwMode="auto">
          <a:xfrm>
            <a:off x="2286000" y="2895600"/>
            <a:ext cx="3878263" cy="45720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rPr>
              <a:t>You are welcome in this place</a:t>
            </a:r>
            <a:endParaRPr lang="en-US" sz="3200">
              <a:solidFill>
                <a:schemeClr val="bg1"/>
              </a:solidFill>
              <a:effectLst>
                <a:outerShdw blurRad="38100" dist="38100" dir="2700000" algn="tl">
                  <a:srgbClr val="000000"/>
                </a:outerShdw>
              </a:effectLst>
            </a:endParaRPr>
          </a:p>
        </p:txBody>
      </p:sp>
      <p:sp>
        <p:nvSpPr>
          <p:cNvPr id="628745" name="Rectangle 9"/>
          <p:cNvSpPr>
            <a:spLocks noChangeArrowheads="1"/>
          </p:cNvSpPr>
          <p:nvPr/>
        </p:nvSpPr>
        <p:spPr bwMode="auto">
          <a:xfrm>
            <a:off x="1143000" y="2133600"/>
            <a:ext cx="6578600" cy="45720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rPr>
              <a:t>Come Holy Spirit  Come Sweet, Sweet Spirit Come,</a:t>
            </a:r>
            <a:endParaRPr lang="en-US" sz="3200">
              <a:solidFill>
                <a:schemeClr val="bg1"/>
              </a:solidFill>
              <a:effectLst>
                <a:outerShdw blurRad="38100" dist="38100" dir="2700000" algn="tl">
                  <a:srgbClr val="000000"/>
                </a:outerShdw>
              </a:effectLst>
            </a:endParaRPr>
          </a:p>
        </p:txBody>
      </p:sp>
      <p:sp>
        <p:nvSpPr>
          <p:cNvPr id="628746" name="Rectangle 10"/>
          <p:cNvSpPr>
            <a:spLocks noChangeArrowheads="1"/>
          </p:cNvSpPr>
          <p:nvPr/>
        </p:nvSpPr>
        <p:spPr bwMode="auto">
          <a:xfrm>
            <a:off x="2286000" y="1295400"/>
            <a:ext cx="3903663" cy="45720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rPr>
              <a:t>Come,  fill these empty spaces</a:t>
            </a:r>
            <a:endParaRPr lang="en-US" sz="3200">
              <a:solidFill>
                <a:schemeClr val="bg1"/>
              </a:solidFill>
              <a:effectLst>
                <a:outerShdw blurRad="38100" dist="38100" dir="2700000" algn="tl">
                  <a:srgbClr val="000000"/>
                </a:outerShdw>
              </a:effectLst>
            </a:endParaRPr>
          </a:p>
        </p:txBody>
      </p:sp>
      <p:sp>
        <p:nvSpPr>
          <p:cNvPr id="628747" name="Rectangle 11"/>
          <p:cNvSpPr>
            <a:spLocks noChangeArrowheads="1"/>
          </p:cNvSpPr>
          <p:nvPr/>
        </p:nvSpPr>
        <p:spPr bwMode="auto">
          <a:xfrm>
            <a:off x="1447800" y="0"/>
            <a:ext cx="5334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48" name="Rectangle 12"/>
          <p:cNvSpPr>
            <a:spLocks noChangeArrowheads="1"/>
          </p:cNvSpPr>
          <p:nvPr/>
        </p:nvSpPr>
        <p:spPr bwMode="auto">
          <a:xfrm>
            <a:off x="3657600" y="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Gm7</a:t>
            </a:r>
            <a:endParaRPr lang="en-US">
              <a:solidFill>
                <a:schemeClr val="bg1"/>
              </a:solidFill>
              <a:effectLst>
                <a:outerShdw blurRad="38100" dist="38100" dir="2700000" algn="tl">
                  <a:srgbClr val="C0C0C0"/>
                </a:outerShdw>
              </a:effectLst>
            </a:endParaRPr>
          </a:p>
        </p:txBody>
      </p:sp>
      <p:sp>
        <p:nvSpPr>
          <p:cNvPr id="628749" name="Rectangle 13"/>
          <p:cNvSpPr>
            <a:spLocks noChangeArrowheads="1"/>
          </p:cNvSpPr>
          <p:nvPr/>
        </p:nvSpPr>
        <p:spPr bwMode="auto">
          <a:xfrm>
            <a:off x="2362200" y="9144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28750" name="Rectangle 14"/>
          <p:cNvSpPr>
            <a:spLocks noChangeArrowheads="1"/>
          </p:cNvSpPr>
          <p:nvPr/>
        </p:nvSpPr>
        <p:spPr bwMode="auto">
          <a:xfrm>
            <a:off x="3124200" y="9144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  C</a:t>
            </a:r>
            <a:endParaRPr lang="en-US">
              <a:solidFill>
                <a:schemeClr val="bg1"/>
              </a:solidFill>
              <a:effectLst>
                <a:outerShdw blurRad="38100" dist="38100" dir="2700000" algn="tl">
                  <a:srgbClr val="C0C0C0"/>
                </a:outerShdw>
              </a:effectLst>
            </a:endParaRPr>
          </a:p>
        </p:txBody>
      </p:sp>
      <p:sp>
        <p:nvSpPr>
          <p:cNvPr id="628751" name="Rectangle 15"/>
          <p:cNvSpPr>
            <a:spLocks noChangeArrowheads="1"/>
          </p:cNvSpPr>
          <p:nvPr/>
        </p:nvSpPr>
        <p:spPr bwMode="auto">
          <a:xfrm>
            <a:off x="5486400" y="914400"/>
            <a:ext cx="381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52" name="Rectangle 16"/>
          <p:cNvSpPr>
            <a:spLocks noChangeArrowheads="1"/>
          </p:cNvSpPr>
          <p:nvPr/>
        </p:nvSpPr>
        <p:spPr bwMode="auto">
          <a:xfrm>
            <a:off x="1371600" y="1752600"/>
            <a:ext cx="4572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53" name="Rectangle 17"/>
          <p:cNvSpPr>
            <a:spLocks noChangeArrowheads="1"/>
          </p:cNvSpPr>
          <p:nvPr/>
        </p:nvSpPr>
        <p:spPr bwMode="auto">
          <a:xfrm>
            <a:off x="3505200" y="17526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28754" name="Rectangle 18"/>
          <p:cNvSpPr>
            <a:spLocks noChangeArrowheads="1"/>
          </p:cNvSpPr>
          <p:nvPr/>
        </p:nvSpPr>
        <p:spPr bwMode="auto">
          <a:xfrm>
            <a:off x="6781800" y="16764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28755" name="Rectangle 19"/>
          <p:cNvSpPr>
            <a:spLocks noChangeArrowheads="1"/>
          </p:cNvSpPr>
          <p:nvPr/>
        </p:nvSpPr>
        <p:spPr bwMode="auto">
          <a:xfrm>
            <a:off x="3429000" y="2590800"/>
            <a:ext cx="381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8756" name="Rectangle 20"/>
          <p:cNvSpPr>
            <a:spLocks noChangeArrowheads="1"/>
          </p:cNvSpPr>
          <p:nvPr/>
        </p:nvSpPr>
        <p:spPr bwMode="auto">
          <a:xfrm>
            <a:off x="5486400" y="2590800"/>
            <a:ext cx="381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57" name="Rectangle 21"/>
          <p:cNvSpPr>
            <a:spLocks noChangeArrowheads="1"/>
          </p:cNvSpPr>
          <p:nvPr/>
        </p:nvSpPr>
        <p:spPr bwMode="auto">
          <a:xfrm>
            <a:off x="3124200" y="3352800"/>
            <a:ext cx="381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58" name="Rectangle 22"/>
          <p:cNvSpPr>
            <a:spLocks noChangeArrowheads="1"/>
          </p:cNvSpPr>
          <p:nvPr/>
        </p:nvSpPr>
        <p:spPr bwMode="auto">
          <a:xfrm>
            <a:off x="838200" y="41148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Gm7</a:t>
            </a:r>
            <a:endParaRPr lang="en-US">
              <a:solidFill>
                <a:schemeClr val="bg1"/>
              </a:solidFill>
              <a:effectLst>
                <a:outerShdw blurRad="38100" dist="38100" dir="2700000" algn="tl">
                  <a:srgbClr val="C0C0C0"/>
                </a:outerShdw>
              </a:effectLst>
            </a:endParaRPr>
          </a:p>
        </p:txBody>
      </p:sp>
      <p:sp>
        <p:nvSpPr>
          <p:cNvPr id="628759" name="Rectangle 23"/>
          <p:cNvSpPr>
            <a:spLocks noChangeArrowheads="1"/>
          </p:cNvSpPr>
          <p:nvPr/>
        </p:nvSpPr>
        <p:spPr bwMode="auto">
          <a:xfrm>
            <a:off x="4114800" y="4114800"/>
            <a:ext cx="16002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Bb          C</a:t>
            </a:r>
            <a:endParaRPr lang="en-US">
              <a:solidFill>
                <a:schemeClr val="bg1"/>
              </a:solidFill>
              <a:effectLst>
                <a:outerShdw blurRad="38100" dist="38100" dir="2700000" algn="tl">
                  <a:srgbClr val="C0C0C0"/>
                </a:outerShdw>
              </a:effectLst>
            </a:endParaRPr>
          </a:p>
        </p:txBody>
      </p:sp>
      <p:sp>
        <p:nvSpPr>
          <p:cNvPr id="628760" name="Rectangle 24"/>
          <p:cNvSpPr>
            <a:spLocks noChangeArrowheads="1"/>
          </p:cNvSpPr>
          <p:nvPr/>
        </p:nvSpPr>
        <p:spPr bwMode="auto">
          <a:xfrm>
            <a:off x="7086600" y="4114800"/>
            <a:ext cx="381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61" name="Rectangle 25"/>
          <p:cNvSpPr>
            <a:spLocks noChangeArrowheads="1"/>
          </p:cNvSpPr>
          <p:nvPr/>
        </p:nvSpPr>
        <p:spPr bwMode="auto">
          <a:xfrm>
            <a:off x="1219200" y="4953000"/>
            <a:ext cx="381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628762" name="Rectangle 26"/>
          <p:cNvSpPr>
            <a:spLocks noChangeArrowheads="1"/>
          </p:cNvSpPr>
          <p:nvPr/>
        </p:nvSpPr>
        <p:spPr bwMode="auto">
          <a:xfrm>
            <a:off x="3352800" y="49530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Gm7</a:t>
            </a:r>
            <a:endParaRPr lang="en-US">
              <a:solidFill>
                <a:schemeClr val="bg1"/>
              </a:solidFill>
              <a:effectLst>
                <a:outerShdw blurRad="38100" dist="38100" dir="2700000" algn="tl">
                  <a:srgbClr val="C0C0C0"/>
                </a:outerShdw>
              </a:effectLst>
            </a:endParaRPr>
          </a:p>
        </p:txBody>
      </p:sp>
      <p:sp>
        <p:nvSpPr>
          <p:cNvPr id="628763" name="Rectangle 27"/>
          <p:cNvSpPr>
            <a:spLocks noChangeArrowheads="1"/>
          </p:cNvSpPr>
          <p:nvPr/>
        </p:nvSpPr>
        <p:spPr bwMode="auto">
          <a:xfrm>
            <a:off x="6553200" y="4953000"/>
            <a:ext cx="7620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Bb</a:t>
            </a:r>
            <a:endParaRPr lang="en-US">
              <a:solidFill>
                <a:schemeClr val="bg1"/>
              </a:solidFill>
              <a:effectLst>
                <a:outerShdw blurRad="38100" dist="38100" dir="2700000" algn="tl">
                  <a:srgbClr val="C0C0C0"/>
                </a:outerShdw>
              </a:effectLst>
            </a:endParaRPr>
          </a:p>
        </p:txBody>
      </p:sp>
      <p:sp>
        <p:nvSpPr>
          <p:cNvPr id="628764" name="Rectangle 28"/>
          <p:cNvSpPr>
            <a:spLocks noChangeArrowheads="1"/>
          </p:cNvSpPr>
          <p:nvPr/>
        </p:nvSpPr>
        <p:spPr bwMode="auto">
          <a:xfrm>
            <a:off x="3581400" y="5715000"/>
            <a:ext cx="5334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8765" name="Rectangle 29"/>
          <p:cNvSpPr>
            <a:spLocks noChangeArrowheads="1"/>
          </p:cNvSpPr>
          <p:nvPr/>
        </p:nvSpPr>
        <p:spPr bwMode="auto">
          <a:xfrm>
            <a:off x="5562600" y="5715000"/>
            <a:ext cx="533400" cy="396875"/>
          </a:xfrm>
          <a:prstGeom prst="rect">
            <a:avLst/>
          </a:prstGeom>
          <a:solidFill>
            <a:schemeClr val="bg1"/>
          </a:solidFill>
          <a:ln w="9525">
            <a:noFill/>
            <a:miter lim="800000"/>
            <a:headEnd/>
            <a:tailEnd/>
          </a:ln>
          <a:effectLst/>
        </p:spPr>
        <p:txBody>
          <a:bodyPr>
            <a:spAutoFit/>
          </a:bodyPr>
          <a:lstStyle/>
          <a:p>
            <a:pPr>
              <a:defRPr/>
            </a:pPr>
            <a:r>
              <a:rPr lang="en-US" sz="2000"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All consuming fire.  You’re my hearts desire.</a:t>
            </a:r>
          </a:p>
        </p:txBody>
      </p:sp>
      <p:sp>
        <p:nvSpPr>
          <p:cNvPr id="429059" name="Text Box 3"/>
          <p:cNvSpPr txBox="1">
            <a:spLocks noChangeArrowheads="1"/>
          </p:cNvSpPr>
          <p:nvPr/>
        </p:nvSpPr>
        <p:spPr bwMode="auto">
          <a:xfrm>
            <a:off x="381000" y="12192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I love You dearly, dearly Lord.</a:t>
            </a:r>
          </a:p>
        </p:txBody>
      </p:sp>
      <p:sp>
        <p:nvSpPr>
          <p:cNvPr id="429060" name="Text Box 4"/>
          <p:cNvSpPr txBox="1">
            <a:spLocks noChangeArrowheads="1"/>
          </p:cNvSpPr>
          <p:nvPr/>
        </p:nvSpPr>
        <p:spPr bwMode="auto">
          <a:xfrm>
            <a:off x="533400" y="1981200"/>
            <a:ext cx="8229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You’re my meditation and my consolation</a:t>
            </a:r>
          </a:p>
        </p:txBody>
      </p:sp>
      <p:sp>
        <p:nvSpPr>
          <p:cNvPr id="429061" name="Text Box 5"/>
          <p:cNvSpPr txBox="1">
            <a:spLocks noChangeArrowheads="1"/>
          </p:cNvSpPr>
          <p:nvPr/>
        </p:nvSpPr>
        <p:spPr bwMode="auto">
          <a:xfrm>
            <a:off x="0" y="2895600"/>
            <a:ext cx="8229600" cy="641350"/>
          </a:xfrm>
          <a:prstGeom prst="rect">
            <a:avLst/>
          </a:prstGeom>
          <a:noFill/>
          <a:ln w="9525">
            <a:noFill/>
            <a:miter lim="800000"/>
            <a:headEnd/>
            <a:tailEnd/>
          </a:ln>
        </p:spPr>
        <p:txBody>
          <a:bodyPr>
            <a:spAutoFit/>
          </a:bodyPr>
          <a:lstStyle/>
          <a:p>
            <a:pPr>
              <a:spcBef>
                <a:spcPct val="50000"/>
              </a:spcBef>
            </a:pPr>
            <a:r>
              <a:rPr lang="en-US" sz="3600">
                <a:solidFill>
                  <a:schemeClr val="bg1"/>
                </a:solidFill>
              </a:rPr>
              <a:t>And I love You dearly, dearly Lord.</a:t>
            </a:r>
          </a:p>
        </p:txBody>
      </p:sp>
      <p:sp>
        <p:nvSpPr>
          <p:cNvPr id="429062" name="Text Box 6"/>
          <p:cNvSpPr txBox="1">
            <a:spLocks noChangeArrowheads="1"/>
          </p:cNvSpPr>
          <p:nvPr/>
        </p:nvSpPr>
        <p:spPr bwMode="auto">
          <a:xfrm>
            <a:off x="6858000" y="2743200"/>
            <a:ext cx="2286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…Singing</a:t>
            </a:r>
          </a:p>
        </p:txBody>
      </p:sp>
      <p:sp>
        <p:nvSpPr>
          <p:cNvPr id="429063" name="Text Box 7"/>
          <p:cNvSpPr txBox="1">
            <a:spLocks noChangeArrowheads="1"/>
          </p:cNvSpPr>
          <p:nvPr/>
        </p:nvSpPr>
        <p:spPr bwMode="auto">
          <a:xfrm>
            <a:off x="304800" y="3962400"/>
            <a:ext cx="8153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Glory to the Lamb.  I exalt the Great I AM.</a:t>
            </a:r>
          </a:p>
        </p:txBody>
      </p:sp>
      <p:sp>
        <p:nvSpPr>
          <p:cNvPr id="429064" name="Text Box 8"/>
          <p:cNvSpPr txBox="1">
            <a:spLocks noChangeArrowheads="1"/>
          </p:cNvSpPr>
          <p:nvPr/>
        </p:nvSpPr>
        <p:spPr bwMode="auto">
          <a:xfrm>
            <a:off x="304800" y="5029200"/>
            <a:ext cx="7696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Reigning on Your glorious throne,</a:t>
            </a:r>
          </a:p>
        </p:txBody>
      </p:sp>
      <p:sp>
        <p:nvSpPr>
          <p:cNvPr id="429065" name="Text Box 9"/>
          <p:cNvSpPr txBox="1">
            <a:spLocks noChangeArrowheads="1"/>
          </p:cNvSpPr>
          <p:nvPr/>
        </p:nvSpPr>
        <p:spPr bwMode="auto">
          <a:xfrm>
            <a:off x="990600" y="5943600"/>
            <a:ext cx="6705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my eternal home.</a:t>
            </a:r>
          </a:p>
        </p:txBody>
      </p:sp>
      <p:sp>
        <p:nvSpPr>
          <p:cNvPr id="629770" name="Text Box 10"/>
          <p:cNvSpPr txBox="1">
            <a:spLocks noChangeArrowheads="1"/>
          </p:cNvSpPr>
          <p:nvPr/>
        </p:nvSpPr>
        <p:spPr bwMode="auto">
          <a:xfrm>
            <a:off x="381000" y="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29771" name="Text Box 11"/>
          <p:cNvSpPr txBox="1">
            <a:spLocks noChangeArrowheads="1"/>
          </p:cNvSpPr>
          <p:nvPr/>
        </p:nvSpPr>
        <p:spPr bwMode="auto">
          <a:xfrm>
            <a:off x="1371600" y="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Dm/C</a:t>
            </a:r>
            <a:endParaRPr lang="en-US" sz="5400">
              <a:solidFill>
                <a:schemeClr val="bg1"/>
              </a:solidFill>
              <a:effectLst>
                <a:outerShdw blurRad="38100" dist="38100" dir="2700000" algn="tl">
                  <a:srgbClr val="C0C0C0"/>
                </a:outerShdw>
              </a:effectLst>
            </a:endParaRPr>
          </a:p>
        </p:txBody>
      </p:sp>
      <p:sp>
        <p:nvSpPr>
          <p:cNvPr id="629772" name="Text Box 12"/>
          <p:cNvSpPr txBox="1">
            <a:spLocks noChangeArrowheads="1"/>
          </p:cNvSpPr>
          <p:nvPr/>
        </p:nvSpPr>
        <p:spPr bwMode="auto">
          <a:xfrm>
            <a:off x="2590800" y="0"/>
            <a:ext cx="1600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Bbmaj7 - C</a:t>
            </a:r>
            <a:endParaRPr lang="en-US" sz="5400">
              <a:solidFill>
                <a:schemeClr val="bg1"/>
              </a:solidFill>
              <a:effectLst>
                <a:outerShdw blurRad="38100" dist="38100" dir="2700000" algn="tl">
                  <a:srgbClr val="C0C0C0"/>
                </a:outerShdw>
              </a:effectLst>
            </a:endParaRPr>
          </a:p>
        </p:txBody>
      </p:sp>
      <p:sp>
        <p:nvSpPr>
          <p:cNvPr id="629773" name="Text Box 13"/>
          <p:cNvSpPr txBox="1">
            <a:spLocks noChangeArrowheads="1"/>
          </p:cNvSpPr>
          <p:nvPr/>
        </p:nvSpPr>
        <p:spPr bwMode="auto">
          <a:xfrm>
            <a:off x="4267200" y="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29774" name="Text Box 14"/>
          <p:cNvSpPr txBox="1">
            <a:spLocks noChangeArrowheads="1"/>
          </p:cNvSpPr>
          <p:nvPr/>
        </p:nvSpPr>
        <p:spPr bwMode="auto">
          <a:xfrm>
            <a:off x="6400800" y="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Dm/C</a:t>
            </a:r>
            <a:endParaRPr lang="en-US" sz="5400">
              <a:solidFill>
                <a:schemeClr val="bg1"/>
              </a:solidFill>
              <a:effectLst>
                <a:outerShdw blurRad="38100" dist="38100" dir="2700000" algn="tl">
                  <a:srgbClr val="C0C0C0"/>
                </a:outerShdw>
              </a:effectLst>
            </a:endParaRPr>
          </a:p>
        </p:txBody>
      </p:sp>
      <p:sp>
        <p:nvSpPr>
          <p:cNvPr id="629775" name="Text Box 15"/>
          <p:cNvSpPr txBox="1">
            <a:spLocks noChangeArrowheads="1"/>
          </p:cNvSpPr>
          <p:nvPr/>
        </p:nvSpPr>
        <p:spPr bwMode="auto">
          <a:xfrm>
            <a:off x="7467600" y="0"/>
            <a:ext cx="1295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rPr>
              <a:t>BbMAJ7  C</a:t>
            </a:r>
            <a:endParaRPr lang="en-US" sz="5400">
              <a:solidFill>
                <a:schemeClr val="bg1"/>
              </a:solidFill>
              <a:effectLst>
                <a:outerShdw blurRad="38100" dist="38100" dir="2700000" algn="tl">
                  <a:srgbClr val="C0C0C0"/>
                </a:outerShdw>
              </a:effectLst>
            </a:endParaRPr>
          </a:p>
        </p:txBody>
      </p:sp>
      <p:sp>
        <p:nvSpPr>
          <p:cNvPr id="629776" name="Text Box 16"/>
          <p:cNvSpPr txBox="1">
            <a:spLocks noChangeArrowheads="1"/>
          </p:cNvSpPr>
          <p:nvPr/>
        </p:nvSpPr>
        <p:spPr bwMode="auto">
          <a:xfrm>
            <a:off x="1219200" y="990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29777" name="Text Box 17"/>
          <p:cNvSpPr txBox="1">
            <a:spLocks noChangeArrowheads="1"/>
          </p:cNvSpPr>
          <p:nvPr/>
        </p:nvSpPr>
        <p:spPr bwMode="auto">
          <a:xfrm>
            <a:off x="2286000" y="990600"/>
            <a:ext cx="1066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Dm/C</a:t>
            </a:r>
            <a:endParaRPr lang="en-US">
              <a:solidFill>
                <a:schemeClr val="bg1"/>
              </a:solidFill>
              <a:effectLst>
                <a:outerShdw blurRad="38100" dist="38100" dir="2700000" algn="tl">
                  <a:srgbClr val="C0C0C0"/>
                </a:outerShdw>
              </a:effectLst>
            </a:endParaRPr>
          </a:p>
        </p:txBody>
      </p:sp>
      <p:sp>
        <p:nvSpPr>
          <p:cNvPr id="629778" name="Text Box 18"/>
          <p:cNvSpPr txBox="1">
            <a:spLocks noChangeArrowheads="1"/>
          </p:cNvSpPr>
          <p:nvPr/>
        </p:nvSpPr>
        <p:spPr bwMode="auto">
          <a:xfrm>
            <a:off x="4114800" y="9906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29779" name="Text Box 19"/>
          <p:cNvSpPr txBox="1">
            <a:spLocks noChangeArrowheads="1"/>
          </p:cNvSpPr>
          <p:nvPr/>
        </p:nvSpPr>
        <p:spPr bwMode="auto">
          <a:xfrm>
            <a:off x="2819400" y="25908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29780" name="Text Box 20"/>
          <p:cNvSpPr txBox="1">
            <a:spLocks noChangeArrowheads="1"/>
          </p:cNvSpPr>
          <p:nvPr/>
        </p:nvSpPr>
        <p:spPr bwMode="auto">
          <a:xfrm>
            <a:off x="5867400" y="990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29781" name="Text Box 21"/>
          <p:cNvSpPr txBox="1">
            <a:spLocks noChangeArrowheads="1"/>
          </p:cNvSpPr>
          <p:nvPr/>
        </p:nvSpPr>
        <p:spPr bwMode="auto">
          <a:xfrm>
            <a:off x="4419600" y="25908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29782" name="Text Box 22"/>
          <p:cNvSpPr txBox="1">
            <a:spLocks noChangeArrowheads="1"/>
          </p:cNvSpPr>
          <p:nvPr/>
        </p:nvSpPr>
        <p:spPr bwMode="auto">
          <a:xfrm>
            <a:off x="2057400" y="3657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29783" name="Text Box 23"/>
          <p:cNvSpPr txBox="1">
            <a:spLocks noChangeArrowheads="1"/>
          </p:cNvSpPr>
          <p:nvPr/>
        </p:nvSpPr>
        <p:spPr bwMode="auto">
          <a:xfrm>
            <a:off x="5334000" y="46482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29784" name="Text Box 24"/>
          <p:cNvSpPr txBox="1">
            <a:spLocks noChangeArrowheads="1"/>
          </p:cNvSpPr>
          <p:nvPr/>
        </p:nvSpPr>
        <p:spPr bwMode="auto">
          <a:xfrm>
            <a:off x="6858000" y="3657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29785" name="Text Box 25"/>
          <p:cNvSpPr txBox="1">
            <a:spLocks noChangeArrowheads="1"/>
          </p:cNvSpPr>
          <p:nvPr/>
        </p:nvSpPr>
        <p:spPr bwMode="auto">
          <a:xfrm>
            <a:off x="381000" y="36576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29786" name="Text Box 26"/>
          <p:cNvSpPr txBox="1">
            <a:spLocks noChangeArrowheads="1"/>
          </p:cNvSpPr>
          <p:nvPr/>
        </p:nvSpPr>
        <p:spPr bwMode="auto">
          <a:xfrm>
            <a:off x="4876800" y="35814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29787" name="Text Box 27"/>
          <p:cNvSpPr txBox="1">
            <a:spLocks noChangeArrowheads="1"/>
          </p:cNvSpPr>
          <p:nvPr/>
        </p:nvSpPr>
        <p:spPr bwMode="auto">
          <a:xfrm>
            <a:off x="7010400" y="990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29788" name="Text Box 28"/>
          <p:cNvSpPr txBox="1">
            <a:spLocks noChangeArrowheads="1"/>
          </p:cNvSpPr>
          <p:nvPr/>
        </p:nvSpPr>
        <p:spPr bwMode="auto">
          <a:xfrm>
            <a:off x="4876800" y="18288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29789" name="Text Box 29"/>
          <p:cNvSpPr txBox="1">
            <a:spLocks noChangeArrowheads="1"/>
          </p:cNvSpPr>
          <p:nvPr/>
        </p:nvSpPr>
        <p:spPr bwMode="auto">
          <a:xfrm>
            <a:off x="914400" y="17526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29790" name="Text Box 30"/>
          <p:cNvSpPr txBox="1">
            <a:spLocks noChangeArrowheads="1"/>
          </p:cNvSpPr>
          <p:nvPr/>
        </p:nvSpPr>
        <p:spPr bwMode="auto">
          <a:xfrm>
            <a:off x="1828800" y="18288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Dm/C</a:t>
            </a:r>
            <a:endParaRPr lang="en-US" sz="5400">
              <a:solidFill>
                <a:schemeClr val="bg1"/>
              </a:solidFill>
              <a:effectLst>
                <a:outerShdw blurRad="38100" dist="38100" dir="2700000" algn="tl">
                  <a:srgbClr val="C0C0C0"/>
                </a:outerShdw>
              </a:effectLst>
            </a:endParaRPr>
          </a:p>
        </p:txBody>
      </p:sp>
      <p:sp>
        <p:nvSpPr>
          <p:cNvPr id="629791" name="Text Box 31"/>
          <p:cNvSpPr txBox="1">
            <a:spLocks noChangeArrowheads="1"/>
          </p:cNvSpPr>
          <p:nvPr/>
        </p:nvSpPr>
        <p:spPr bwMode="auto">
          <a:xfrm>
            <a:off x="3124200" y="1828800"/>
            <a:ext cx="1600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Bbmaj7 - C</a:t>
            </a:r>
            <a:endParaRPr lang="en-US" sz="5400">
              <a:solidFill>
                <a:schemeClr val="bg1"/>
              </a:solidFill>
              <a:effectLst>
                <a:outerShdw blurRad="38100" dist="38100" dir="2700000" algn="tl">
                  <a:srgbClr val="C0C0C0"/>
                </a:outerShdw>
              </a:effectLst>
            </a:endParaRPr>
          </a:p>
        </p:txBody>
      </p:sp>
      <p:sp>
        <p:nvSpPr>
          <p:cNvPr id="629792" name="Text Box 32"/>
          <p:cNvSpPr txBox="1">
            <a:spLocks noChangeArrowheads="1"/>
          </p:cNvSpPr>
          <p:nvPr/>
        </p:nvSpPr>
        <p:spPr bwMode="auto">
          <a:xfrm>
            <a:off x="5867400" y="2667000"/>
            <a:ext cx="685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29793" name="Text Box 33"/>
          <p:cNvSpPr txBox="1">
            <a:spLocks noChangeArrowheads="1"/>
          </p:cNvSpPr>
          <p:nvPr/>
        </p:nvSpPr>
        <p:spPr bwMode="auto">
          <a:xfrm>
            <a:off x="6248400" y="182880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Dm/C</a:t>
            </a:r>
            <a:endParaRPr lang="en-US" sz="5400">
              <a:solidFill>
                <a:schemeClr val="bg1"/>
              </a:solidFill>
              <a:effectLst>
                <a:outerShdw blurRad="38100" dist="38100" dir="2700000" algn="tl">
                  <a:srgbClr val="C0C0C0"/>
                </a:outerShdw>
              </a:effectLst>
            </a:endParaRPr>
          </a:p>
        </p:txBody>
      </p:sp>
      <p:sp>
        <p:nvSpPr>
          <p:cNvPr id="629794" name="Text Box 34"/>
          <p:cNvSpPr txBox="1">
            <a:spLocks noChangeArrowheads="1"/>
          </p:cNvSpPr>
          <p:nvPr/>
        </p:nvSpPr>
        <p:spPr bwMode="auto">
          <a:xfrm>
            <a:off x="7315200" y="1752600"/>
            <a:ext cx="1524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rPr>
              <a:t>BbMAJ7  C</a:t>
            </a:r>
            <a:endParaRPr lang="en-US" sz="5400">
              <a:solidFill>
                <a:schemeClr val="bg1"/>
              </a:solidFill>
              <a:effectLst>
                <a:outerShdw blurRad="38100" dist="38100" dir="2700000" algn="tl">
                  <a:srgbClr val="C0C0C0"/>
                </a:outerShdw>
              </a:effectLst>
            </a:endParaRPr>
          </a:p>
        </p:txBody>
      </p:sp>
      <p:sp>
        <p:nvSpPr>
          <p:cNvPr id="629795" name="Text Box 35"/>
          <p:cNvSpPr txBox="1">
            <a:spLocks noChangeArrowheads="1"/>
          </p:cNvSpPr>
          <p:nvPr/>
        </p:nvSpPr>
        <p:spPr bwMode="auto">
          <a:xfrm>
            <a:off x="0" y="25908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a:solidFill>
                <a:schemeClr val="bg1"/>
              </a:solidFill>
              <a:effectLst>
                <a:outerShdw blurRad="38100" dist="38100" dir="2700000" algn="tl">
                  <a:srgbClr val="C0C0C0"/>
                </a:outerShdw>
              </a:effectLst>
            </a:endParaRPr>
          </a:p>
        </p:txBody>
      </p:sp>
      <p:sp>
        <p:nvSpPr>
          <p:cNvPr id="629796" name="Text Box 36"/>
          <p:cNvSpPr txBox="1">
            <a:spLocks noChangeArrowheads="1"/>
          </p:cNvSpPr>
          <p:nvPr/>
        </p:nvSpPr>
        <p:spPr bwMode="auto">
          <a:xfrm>
            <a:off x="1143000" y="2667000"/>
            <a:ext cx="10668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Dm/C</a:t>
            </a:r>
            <a:endParaRPr lang="en-US">
              <a:solidFill>
                <a:schemeClr val="bg1"/>
              </a:solidFill>
              <a:effectLst>
                <a:outerShdw blurRad="38100" dist="38100" dir="2700000" algn="tl">
                  <a:srgbClr val="C0C0C0"/>
                </a:outerShdw>
              </a:effectLst>
            </a:endParaRPr>
          </a:p>
        </p:txBody>
      </p:sp>
      <p:sp>
        <p:nvSpPr>
          <p:cNvPr id="629797" name="Text Box 37"/>
          <p:cNvSpPr txBox="1">
            <a:spLocks noChangeArrowheads="1"/>
          </p:cNvSpPr>
          <p:nvPr/>
        </p:nvSpPr>
        <p:spPr bwMode="auto">
          <a:xfrm>
            <a:off x="7696200" y="25908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798" name="Text Box 38"/>
          <p:cNvSpPr txBox="1">
            <a:spLocks noChangeArrowheads="1"/>
          </p:cNvSpPr>
          <p:nvPr/>
        </p:nvSpPr>
        <p:spPr bwMode="auto">
          <a:xfrm>
            <a:off x="1524000" y="36576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799" name="Text Box 39"/>
          <p:cNvSpPr txBox="1">
            <a:spLocks noChangeArrowheads="1"/>
          </p:cNvSpPr>
          <p:nvPr/>
        </p:nvSpPr>
        <p:spPr bwMode="auto">
          <a:xfrm>
            <a:off x="4343400" y="35814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800" name="Text Box 40"/>
          <p:cNvSpPr txBox="1">
            <a:spLocks noChangeArrowheads="1"/>
          </p:cNvSpPr>
          <p:nvPr/>
        </p:nvSpPr>
        <p:spPr bwMode="auto">
          <a:xfrm>
            <a:off x="6172200" y="35814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801" name="Text Box 41"/>
          <p:cNvSpPr txBox="1">
            <a:spLocks noChangeArrowheads="1"/>
          </p:cNvSpPr>
          <p:nvPr/>
        </p:nvSpPr>
        <p:spPr bwMode="auto">
          <a:xfrm>
            <a:off x="2057400" y="48006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802" name="Text Box 42"/>
          <p:cNvSpPr txBox="1">
            <a:spLocks noChangeArrowheads="1"/>
          </p:cNvSpPr>
          <p:nvPr/>
        </p:nvSpPr>
        <p:spPr bwMode="auto">
          <a:xfrm>
            <a:off x="4495800" y="46482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803" name="Text Box 43"/>
          <p:cNvSpPr txBox="1">
            <a:spLocks noChangeArrowheads="1"/>
          </p:cNvSpPr>
          <p:nvPr/>
        </p:nvSpPr>
        <p:spPr bwMode="auto">
          <a:xfrm>
            <a:off x="2819400" y="57150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804" name="Text Box 44"/>
          <p:cNvSpPr txBox="1">
            <a:spLocks noChangeArrowheads="1"/>
          </p:cNvSpPr>
          <p:nvPr/>
        </p:nvSpPr>
        <p:spPr bwMode="auto">
          <a:xfrm>
            <a:off x="4343400" y="5715000"/>
            <a:ext cx="533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629805" name="Text Box 45"/>
          <p:cNvSpPr txBox="1">
            <a:spLocks noChangeArrowheads="1"/>
          </p:cNvSpPr>
          <p:nvPr/>
        </p:nvSpPr>
        <p:spPr bwMode="auto">
          <a:xfrm>
            <a:off x="4800600" y="57150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629806" name="Text Box 46"/>
          <p:cNvSpPr txBox="1">
            <a:spLocks noChangeArrowheads="1"/>
          </p:cNvSpPr>
          <p:nvPr/>
        </p:nvSpPr>
        <p:spPr bwMode="auto">
          <a:xfrm>
            <a:off x="3276600" y="57150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29807" name="Text Box 47"/>
          <p:cNvSpPr txBox="1">
            <a:spLocks noChangeArrowheads="1"/>
          </p:cNvSpPr>
          <p:nvPr/>
        </p:nvSpPr>
        <p:spPr bwMode="auto">
          <a:xfrm>
            <a:off x="2438400" y="48006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29808" name="Text Box 48"/>
          <p:cNvSpPr txBox="1">
            <a:spLocks noChangeArrowheads="1"/>
          </p:cNvSpPr>
          <p:nvPr/>
        </p:nvSpPr>
        <p:spPr bwMode="auto">
          <a:xfrm>
            <a:off x="7467600" y="36576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r>
              <a:rPr lang="en-US" sz="1400" i="1">
                <a:solidFill>
                  <a:srgbClr val="FF0000"/>
                </a:solidFill>
                <a:effectLst>
                  <a:outerShdw blurRad="38100" dist="38100" dir="2700000" algn="tl">
                    <a:srgbClr val="C0C0C0"/>
                  </a:outerShdw>
                </a:effectLst>
              </a:rPr>
              <a:t>SUS</a:t>
            </a:r>
            <a:endParaRPr lang="en-US" sz="5400">
              <a:solidFill>
                <a:schemeClr val="bg1"/>
              </a:solidFill>
              <a:effectLst>
                <a:outerShdw blurRad="38100" dist="38100" dir="2700000" algn="tl">
                  <a:srgbClr val="C0C0C0"/>
                </a:outerShdw>
              </a:effectLst>
            </a:endParaRPr>
          </a:p>
        </p:txBody>
      </p:sp>
      <p:sp>
        <p:nvSpPr>
          <p:cNvPr id="629809" name="Text Box 49"/>
          <p:cNvSpPr txBox="1">
            <a:spLocks noChangeArrowheads="1"/>
          </p:cNvSpPr>
          <p:nvPr/>
        </p:nvSpPr>
        <p:spPr bwMode="auto">
          <a:xfrm>
            <a:off x="2438400" y="36576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r>
              <a:rPr lang="en-US" sz="1400" i="1">
                <a:solidFill>
                  <a:srgbClr val="FF0000"/>
                </a:solidFill>
                <a:effectLst>
                  <a:outerShdw blurRad="38100" dist="38100" dir="2700000" algn="tl">
                    <a:srgbClr val="C0C0C0"/>
                  </a:outerShdw>
                </a:effectLst>
              </a:rPr>
              <a:t>SUS</a:t>
            </a:r>
            <a:endParaRPr lang="en-US" sz="5400">
              <a:solidFill>
                <a:schemeClr val="bg1"/>
              </a:solidFill>
              <a:effectLst>
                <a:outerShdw blurRad="38100" dist="38100" dir="2700000" algn="tl">
                  <a:srgbClr val="C0C0C0"/>
                </a:outerShdw>
              </a:effectLst>
            </a:endParaRPr>
          </a:p>
        </p:txBody>
      </p:sp>
      <p:sp>
        <p:nvSpPr>
          <p:cNvPr id="629810" name="Text Box 50"/>
          <p:cNvSpPr txBox="1">
            <a:spLocks noChangeArrowheads="1"/>
          </p:cNvSpPr>
          <p:nvPr/>
        </p:nvSpPr>
        <p:spPr bwMode="auto">
          <a:xfrm>
            <a:off x="6096000" y="47244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r>
              <a:rPr lang="en-US" sz="1400" i="1">
                <a:solidFill>
                  <a:srgbClr val="FF0000"/>
                </a:solidFill>
                <a:effectLst>
                  <a:outerShdw blurRad="38100" dist="38100" dir="2700000" algn="tl">
                    <a:srgbClr val="C0C0C0"/>
                  </a:outerShdw>
                </a:effectLst>
              </a:rPr>
              <a:t>SUS</a:t>
            </a:r>
            <a:endParaRPr lang="en-US" sz="5400">
              <a:solidFill>
                <a:schemeClr val="bg1"/>
              </a:solidFill>
              <a:effectLst>
                <a:outerShdw blurRad="38100" dist="38100" dir="2700000" algn="tl">
                  <a:srgbClr val="C0C0C0"/>
                </a:outerShdw>
              </a:effectLst>
            </a:endParaRPr>
          </a:p>
        </p:txBody>
      </p:sp>
      <p:sp>
        <p:nvSpPr>
          <p:cNvPr id="629811" name="Text Box 51"/>
          <p:cNvSpPr txBox="1">
            <a:spLocks noChangeArrowheads="1"/>
          </p:cNvSpPr>
          <p:nvPr/>
        </p:nvSpPr>
        <p:spPr bwMode="auto">
          <a:xfrm>
            <a:off x="5562600" y="5715000"/>
            <a:ext cx="1219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r>
              <a:rPr lang="en-US" sz="1400" i="1">
                <a:solidFill>
                  <a:srgbClr val="FF0000"/>
                </a:solidFill>
                <a:effectLst>
                  <a:outerShdw blurRad="38100" dist="38100" dir="2700000" algn="tl">
                    <a:srgbClr val="C0C0C0"/>
                  </a:outerShdw>
                </a:effectLst>
              </a:rPr>
              <a:t>SUS</a:t>
            </a:r>
            <a:endParaRPr lang="en-US" sz="5400">
              <a:solidFill>
                <a:schemeClr val="bg1"/>
              </a:solidFill>
              <a:effectLst>
                <a:outerShdw blurRad="38100" dist="38100" dir="2700000" algn="tl">
                  <a:srgbClr val="C0C0C0"/>
                </a:outerShdw>
              </a:effectLst>
            </a:endParaRPr>
          </a:p>
        </p:txBody>
      </p:sp>
      <p:sp>
        <p:nvSpPr>
          <p:cNvPr id="629812" name="Text Box 52"/>
          <p:cNvSpPr txBox="1">
            <a:spLocks noChangeArrowheads="1"/>
          </p:cNvSpPr>
          <p:nvPr/>
        </p:nvSpPr>
        <p:spPr bwMode="auto">
          <a:xfrm>
            <a:off x="6629400" y="5715000"/>
            <a:ext cx="457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629813" name="Text Box 53"/>
          <p:cNvSpPr txBox="1">
            <a:spLocks noChangeArrowheads="1"/>
          </p:cNvSpPr>
          <p:nvPr/>
        </p:nvSpPr>
        <p:spPr bwMode="auto">
          <a:xfrm>
            <a:off x="533400" y="4724400"/>
            <a:ext cx="457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629814" name="Text Box 54"/>
          <p:cNvSpPr txBox="1">
            <a:spLocks noChangeArrowheads="1"/>
          </p:cNvSpPr>
          <p:nvPr/>
        </p:nvSpPr>
        <p:spPr bwMode="auto">
          <a:xfrm>
            <a:off x="7391400" y="4800600"/>
            <a:ext cx="457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629815" name="Text Box 55"/>
          <p:cNvSpPr txBox="1">
            <a:spLocks noChangeArrowheads="1"/>
          </p:cNvSpPr>
          <p:nvPr/>
        </p:nvSpPr>
        <p:spPr bwMode="auto">
          <a:xfrm>
            <a:off x="3429000" y="3657600"/>
            <a:ext cx="457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4572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He   is   Lord,        He is Lord</a:t>
            </a:r>
          </a:p>
        </p:txBody>
      </p:sp>
      <p:sp>
        <p:nvSpPr>
          <p:cNvPr id="630787" name="Text Box 3"/>
          <p:cNvSpPr txBox="1">
            <a:spLocks noChangeArrowheads="1"/>
          </p:cNvSpPr>
          <p:nvPr/>
        </p:nvSpPr>
        <p:spPr bwMode="auto">
          <a:xfrm>
            <a:off x="0" y="19812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He has risen from the dead and He is Lord</a:t>
            </a:r>
          </a:p>
        </p:txBody>
      </p:sp>
      <p:sp>
        <p:nvSpPr>
          <p:cNvPr id="630788" name="Text Box 4"/>
          <p:cNvSpPr txBox="1">
            <a:spLocks noChangeArrowheads="1"/>
          </p:cNvSpPr>
          <p:nvPr/>
        </p:nvSpPr>
        <p:spPr bwMode="auto">
          <a:xfrm>
            <a:off x="3810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Every knee shall bow</a:t>
            </a:r>
          </a:p>
        </p:txBody>
      </p:sp>
      <p:sp>
        <p:nvSpPr>
          <p:cNvPr id="630789" name="Text Box 5"/>
          <p:cNvSpPr txBox="1">
            <a:spLocks noChangeArrowheads="1"/>
          </p:cNvSpPr>
          <p:nvPr/>
        </p:nvSpPr>
        <p:spPr bwMode="auto">
          <a:xfrm>
            <a:off x="762000" y="4343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Every tongue confess</a:t>
            </a:r>
          </a:p>
        </p:txBody>
      </p:sp>
      <p:sp>
        <p:nvSpPr>
          <p:cNvPr id="630790" name="Text Box 6"/>
          <p:cNvSpPr txBox="1">
            <a:spLocks noChangeArrowheads="1"/>
          </p:cNvSpPr>
          <p:nvPr/>
        </p:nvSpPr>
        <p:spPr bwMode="auto">
          <a:xfrm>
            <a:off x="381000" y="5715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That Jesus Christ is Lord</a:t>
            </a:r>
          </a:p>
        </p:txBody>
      </p:sp>
      <p:sp>
        <p:nvSpPr>
          <p:cNvPr id="630791" name="Text Box 7"/>
          <p:cNvSpPr txBox="1">
            <a:spLocks noChangeArrowheads="1"/>
          </p:cNvSpPr>
          <p:nvPr/>
        </p:nvSpPr>
        <p:spPr bwMode="auto">
          <a:xfrm>
            <a:off x="1295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630792" name="Text Box 8"/>
          <p:cNvSpPr txBox="1">
            <a:spLocks noChangeArrowheads="1"/>
          </p:cNvSpPr>
          <p:nvPr/>
        </p:nvSpPr>
        <p:spPr bwMode="auto">
          <a:xfrm>
            <a:off x="22860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Abdim7</a:t>
            </a:r>
            <a:endParaRPr lang="en-US" sz="3600">
              <a:solidFill>
                <a:srgbClr val="FF0000"/>
              </a:solidFill>
              <a:effectLst>
                <a:outerShdw blurRad="38100" dist="38100" dir="2700000" algn="tl">
                  <a:srgbClr val="C0C0C0"/>
                </a:outerShdw>
              </a:effectLst>
            </a:endParaRPr>
          </a:p>
        </p:txBody>
      </p:sp>
      <p:sp>
        <p:nvSpPr>
          <p:cNvPr id="630793" name="Text Box 9"/>
          <p:cNvSpPr txBox="1">
            <a:spLocks noChangeArrowheads="1"/>
          </p:cNvSpPr>
          <p:nvPr/>
        </p:nvSpPr>
        <p:spPr bwMode="auto">
          <a:xfrm>
            <a:off x="3505200" y="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C9</a:t>
            </a:r>
            <a:endParaRPr lang="en-US" sz="3600">
              <a:solidFill>
                <a:srgbClr val="FF0000"/>
              </a:solidFill>
              <a:effectLst>
                <a:outerShdw blurRad="38100" dist="38100" dir="2700000" algn="tl">
                  <a:srgbClr val="C0C0C0"/>
                </a:outerShdw>
              </a:effectLst>
            </a:endParaRPr>
          </a:p>
        </p:txBody>
      </p:sp>
      <p:sp>
        <p:nvSpPr>
          <p:cNvPr id="630794" name="Text Box 10"/>
          <p:cNvSpPr txBox="1">
            <a:spLocks noChangeArrowheads="1"/>
          </p:cNvSpPr>
          <p:nvPr/>
        </p:nvSpPr>
        <p:spPr bwMode="auto">
          <a:xfrm>
            <a:off x="647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0795" name="Text Box 11"/>
          <p:cNvSpPr txBox="1">
            <a:spLocks noChangeArrowheads="1"/>
          </p:cNvSpPr>
          <p:nvPr/>
        </p:nvSpPr>
        <p:spPr bwMode="auto">
          <a:xfrm>
            <a:off x="15240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3600">
              <a:solidFill>
                <a:srgbClr val="FF0000"/>
              </a:solidFill>
              <a:effectLst>
                <a:outerShdw blurRad="38100" dist="38100" dir="2700000" algn="tl">
                  <a:srgbClr val="C0C0C0"/>
                </a:outerShdw>
              </a:effectLst>
            </a:endParaRPr>
          </a:p>
        </p:txBody>
      </p:sp>
      <p:sp>
        <p:nvSpPr>
          <p:cNvPr id="630796" name="Text Box 12"/>
          <p:cNvSpPr txBox="1">
            <a:spLocks noChangeArrowheads="1"/>
          </p:cNvSpPr>
          <p:nvPr/>
        </p:nvSpPr>
        <p:spPr bwMode="auto">
          <a:xfrm>
            <a:off x="44196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endParaRPr lang="en-US" sz="3600">
              <a:solidFill>
                <a:srgbClr val="FF0000"/>
              </a:solidFill>
              <a:effectLst>
                <a:outerShdw blurRad="38100" dist="38100" dir="2700000" algn="tl">
                  <a:srgbClr val="C0C0C0"/>
                </a:outerShdw>
              </a:effectLst>
            </a:endParaRPr>
          </a:p>
        </p:txBody>
      </p:sp>
      <p:sp>
        <p:nvSpPr>
          <p:cNvPr id="630797" name="Text Box 13"/>
          <p:cNvSpPr txBox="1">
            <a:spLocks noChangeArrowheads="1"/>
          </p:cNvSpPr>
          <p:nvPr/>
        </p:nvSpPr>
        <p:spPr bwMode="auto">
          <a:xfrm>
            <a:off x="7467600" y="1524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C</a:t>
            </a:r>
            <a:endParaRPr lang="en-US" sz="3600">
              <a:solidFill>
                <a:srgbClr val="FF0000"/>
              </a:solidFill>
              <a:effectLst>
                <a:outerShdw blurRad="38100" dist="38100" dir="2700000" algn="tl">
                  <a:srgbClr val="C0C0C0"/>
                </a:outerShdw>
              </a:effectLst>
            </a:endParaRPr>
          </a:p>
        </p:txBody>
      </p:sp>
      <p:sp>
        <p:nvSpPr>
          <p:cNvPr id="630798" name="Text Box 14"/>
          <p:cNvSpPr txBox="1">
            <a:spLocks noChangeArrowheads="1"/>
          </p:cNvSpPr>
          <p:nvPr/>
        </p:nvSpPr>
        <p:spPr bwMode="auto">
          <a:xfrm>
            <a:off x="1828800" y="2895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C7/E</a:t>
            </a:r>
            <a:endParaRPr lang="en-US" sz="3600">
              <a:solidFill>
                <a:srgbClr val="FF0000"/>
              </a:solidFill>
              <a:effectLst>
                <a:outerShdw blurRad="38100" dist="38100" dir="2700000" algn="tl">
                  <a:srgbClr val="C0C0C0"/>
                </a:outerShdw>
              </a:effectLst>
            </a:endParaRPr>
          </a:p>
        </p:txBody>
      </p:sp>
      <p:sp>
        <p:nvSpPr>
          <p:cNvPr id="630799" name="Text Box 15"/>
          <p:cNvSpPr txBox="1">
            <a:spLocks noChangeArrowheads="1"/>
          </p:cNvSpPr>
          <p:nvPr/>
        </p:nvSpPr>
        <p:spPr bwMode="auto">
          <a:xfrm>
            <a:off x="37338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0800" name="Text Box 16"/>
          <p:cNvSpPr txBox="1">
            <a:spLocks noChangeArrowheads="1"/>
          </p:cNvSpPr>
          <p:nvPr/>
        </p:nvSpPr>
        <p:spPr bwMode="auto">
          <a:xfrm>
            <a:off x="4648200" y="2895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Fmaj7/C  F7</a:t>
            </a:r>
            <a:endParaRPr lang="en-US" sz="3600">
              <a:solidFill>
                <a:srgbClr val="FF0000"/>
              </a:solidFill>
              <a:effectLst>
                <a:outerShdw blurRad="38100" dist="38100" dir="2700000" algn="tl">
                  <a:srgbClr val="C0C0C0"/>
                </a:outerShdw>
              </a:effectLst>
            </a:endParaRPr>
          </a:p>
        </p:txBody>
      </p:sp>
      <p:sp>
        <p:nvSpPr>
          <p:cNvPr id="630801" name="Text Box 17"/>
          <p:cNvSpPr txBox="1">
            <a:spLocks noChangeArrowheads="1"/>
          </p:cNvSpPr>
          <p:nvPr/>
        </p:nvSpPr>
        <p:spPr bwMode="auto">
          <a:xfrm>
            <a:off x="2514600" y="39624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 F7/A</a:t>
            </a:r>
            <a:endParaRPr lang="en-US" sz="3600">
              <a:solidFill>
                <a:srgbClr val="FF0000"/>
              </a:solidFill>
              <a:effectLst>
                <a:outerShdw blurRad="38100" dist="38100" dir="2700000" algn="tl">
                  <a:srgbClr val="C0C0C0"/>
                </a:outerShdw>
              </a:effectLst>
            </a:endParaRPr>
          </a:p>
        </p:txBody>
      </p:sp>
      <p:sp>
        <p:nvSpPr>
          <p:cNvPr id="630802" name="Text Box 18"/>
          <p:cNvSpPr txBox="1">
            <a:spLocks noChangeArrowheads="1"/>
          </p:cNvSpPr>
          <p:nvPr/>
        </p:nvSpPr>
        <p:spPr bwMode="auto">
          <a:xfrm>
            <a:off x="43434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30803" name="Text Box 19"/>
          <p:cNvSpPr txBox="1">
            <a:spLocks noChangeArrowheads="1"/>
          </p:cNvSpPr>
          <p:nvPr/>
        </p:nvSpPr>
        <p:spPr bwMode="auto">
          <a:xfrm>
            <a:off x="19050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endParaRPr lang="en-US" sz="3600">
              <a:solidFill>
                <a:srgbClr val="FF0000"/>
              </a:solidFill>
              <a:effectLst>
                <a:outerShdw blurRad="38100" dist="38100" dir="2700000" algn="tl">
                  <a:srgbClr val="C0C0C0"/>
                </a:outerShdw>
              </a:effectLst>
            </a:endParaRPr>
          </a:p>
        </p:txBody>
      </p:sp>
      <p:sp>
        <p:nvSpPr>
          <p:cNvPr id="630804" name="Text Box 20"/>
          <p:cNvSpPr txBox="1">
            <a:spLocks noChangeArrowheads="1"/>
          </p:cNvSpPr>
          <p:nvPr/>
        </p:nvSpPr>
        <p:spPr bwMode="auto">
          <a:xfrm>
            <a:off x="29718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630805" name="Text Box 21"/>
          <p:cNvSpPr txBox="1">
            <a:spLocks noChangeArrowheads="1"/>
          </p:cNvSpPr>
          <p:nvPr/>
        </p:nvSpPr>
        <p:spPr bwMode="auto">
          <a:xfrm>
            <a:off x="43434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630806" name="Text Box 22"/>
          <p:cNvSpPr txBox="1">
            <a:spLocks noChangeArrowheads="1"/>
          </p:cNvSpPr>
          <p:nvPr/>
        </p:nvSpPr>
        <p:spPr bwMode="auto">
          <a:xfrm>
            <a:off x="5334000" y="525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30807" name="Text Box 23"/>
          <p:cNvSpPr txBox="1">
            <a:spLocks noChangeArrowheads="1"/>
          </p:cNvSpPr>
          <p:nvPr/>
        </p:nvSpPr>
        <p:spPr bwMode="auto">
          <a:xfrm>
            <a:off x="61722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0808" name="Text Box 24"/>
          <p:cNvSpPr txBox="1">
            <a:spLocks noChangeArrowheads="1"/>
          </p:cNvSpPr>
          <p:nvPr/>
        </p:nvSpPr>
        <p:spPr bwMode="auto">
          <a:xfrm>
            <a:off x="0" y="1524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a:t>
            </a:r>
            <a:endParaRPr lang="en-US" sz="3600">
              <a:solidFill>
                <a:srgbClr val="FF0000"/>
              </a:solidFill>
              <a:effectLst>
                <a:outerShdw blurRad="38100" dist="38100" dir="2700000" algn="tl">
                  <a:srgbClr val="C0C0C0"/>
                </a:outerShdw>
              </a:effectLst>
            </a:endParaRPr>
          </a:p>
        </p:txBody>
      </p:sp>
      <p:sp>
        <p:nvSpPr>
          <p:cNvPr id="630809" name="Text Box 25"/>
          <p:cNvSpPr txBox="1">
            <a:spLocks noChangeArrowheads="1"/>
          </p:cNvSpPr>
          <p:nvPr/>
        </p:nvSpPr>
        <p:spPr bwMode="auto">
          <a:xfrm>
            <a:off x="59436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love you Lord,    and I lift my voice</a:t>
            </a:r>
          </a:p>
        </p:txBody>
      </p:sp>
      <p:sp>
        <p:nvSpPr>
          <p:cNvPr id="631811"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worship You, oh my soul rejoice</a:t>
            </a:r>
          </a:p>
        </p:txBody>
      </p:sp>
      <p:sp>
        <p:nvSpPr>
          <p:cNvPr id="631812"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Take joy my King,   in what you hear</a:t>
            </a:r>
          </a:p>
        </p:txBody>
      </p:sp>
      <p:sp>
        <p:nvSpPr>
          <p:cNvPr id="631813" name="Text Box 5"/>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it be a sweet, sweet sound</a:t>
            </a:r>
          </a:p>
        </p:txBody>
      </p:sp>
      <p:sp>
        <p:nvSpPr>
          <p:cNvPr id="631814" name="Text Box 6"/>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Your ear</a:t>
            </a:r>
          </a:p>
        </p:txBody>
      </p:sp>
      <p:sp>
        <p:nvSpPr>
          <p:cNvPr id="631815" name="Text Box 7"/>
          <p:cNvSpPr txBox="1">
            <a:spLocks noChangeArrowheads="1"/>
          </p:cNvSpPr>
          <p:nvPr/>
        </p:nvSpPr>
        <p:spPr bwMode="auto">
          <a:xfrm>
            <a:off x="1524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1816" name="Text Box 8"/>
          <p:cNvSpPr txBox="1">
            <a:spLocks noChangeArrowheads="1"/>
          </p:cNvSpPr>
          <p:nvPr/>
        </p:nvSpPr>
        <p:spPr bwMode="auto">
          <a:xfrm>
            <a:off x="3048000" y="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F/A</a:t>
            </a:r>
          </a:p>
        </p:txBody>
      </p:sp>
      <p:sp>
        <p:nvSpPr>
          <p:cNvPr id="631817" name="Text Box 9"/>
          <p:cNvSpPr txBox="1">
            <a:spLocks noChangeArrowheads="1"/>
          </p:cNvSpPr>
          <p:nvPr/>
        </p:nvSpPr>
        <p:spPr bwMode="auto">
          <a:xfrm>
            <a:off x="53340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p>
        </p:txBody>
      </p:sp>
      <p:sp>
        <p:nvSpPr>
          <p:cNvPr id="631818" name="Text Box 10"/>
          <p:cNvSpPr txBox="1">
            <a:spLocks noChangeArrowheads="1"/>
          </p:cNvSpPr>
          <p:nvPr/>
        </p:nvSpPr>
        <p:spPr bwMode="auto">
          <a:xfrm>
            <a:off x="7086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1819" name="Text Box 11"/>
          <p:cNvSpPr txBox="1">
            <a:spLocks noChangeArrowheads="1"/>
          </p:cNvSpPr>
          <p:nvPr/>
        </p:nvSpPr>
        <p:spPr bwMode="auto">
          <a:xfrm>
            <a:off x="1981200" y="1295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F/A</a:t>
            </a:r>
          </a:p>
        </p:txBody>
      </p:sp>
      <p:sp>
        <p:nvSpPr>
          <p:cNvPr id="631820" name="Text Box 12"/>
          <p:cNvSpPr txBox="1">
            <a:spLocks noChangeArrowheads="1"/>
          </p:cNvSpPr>
          <p:nvPr/>
        </p:nvSpPr>
        <p:spPr bwMode="auto">
          <a:xfrm>
            <a:off x="35814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31821" name="Text Box 13"/>
          <p:cNvSpPr txBox="1">
            <a:spLocks noChangeArrowheads="1"/>
          </p:cNvSpPr>
          <p:nvPr/>
        </p:nvSpPr>
        <p:spPr bwMode="auto">
          <a:xfrm>
            <a:off x="56388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31822" name="Text Box 14"/>
          <p:cNvSpPr txBox="1">
            <a:spLocks noChangeArrowheads="1"/>
          </p:cNvSpPr>
          <p:nvPr/>
        </p:nvSpPr>
        <p:spPr bwMode="auto">
          <a:xfrm>
            <a:off x="64008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a:t>
            </a:r>
          </a:p>
        </p:txBody>
      </p:sp>
      <p:sp>
        <p:nvSpPr>
          <p:cNvPr id="631823" name="Text Box 15"/>
          <p:cNvSpPr txBox="1">
            <a:spLocks noChangeArrowheads="1"/>
          </p:cNvSpPr>
          <p:nvPr/>
        </p:nvSpPr>
        <p:spPr bwMode="auto">
          <a:xfrm>
            <a:off x="7162800" y="1295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1824" name="Text Box 16"/>
          <p:cNvSpPr txBox="1">
            <a:spLocks noChangeArrowheads="1"/>
          </p:cNvSpPr>
          <p:nvPr/>
        </p:nvSpPr>
        <p:spPr bwMode="auto">
          <a:xfrm>
            <a:off x="1752600" y="2286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1825" name="Text Box 17"/>
          <p:cNvSpPr txBox="1">
            <a:spLocks noChangeArrowheads="1"/>
          </p:cNvSpPr>
          <p:nvPr/>
        </p:nvSpPr>
        <p:spPr bwMode="auto">
          <a:xfrm>
            <a:off x="3276600" y="2286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F/A</a:t>
            </a:r>
          </a:p>
        </p:txBody>
      </p:sp>
      <p:sp>
        <p:nvSpPr>
          <p:cNvPr id="631826" name="Text Box 18"/>
          <p:cNvSpPr txBox="1">
            <a:spLocks noChangeArrowheads="1"/>
          </p:cNvSpPr>
          <p:nvPr/>
        </p:nvSpPr>
        <p:spPr bwMode="auto">
          <a:xfrm>
            <a:off x="5257800" y="2286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p>
        </p:txBody>
      </p:sp>
      <p:sp>
        <p:nvSpPr>
          <p:cNvPr id="631827" name="Text Box 19"/>
          <p:cNvSpPr txBox="1">
            <a:spLocks noChangeArrowheads="1"/>
          </p:cNvSpPr>
          <p:nvPr/>
        </p:nvSpPr>
        <p:spPr bwMode="auto">
          <a:xfrm>
            <a:off x="7239000" y="2286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1828" name="Text Box 20"/>
          <p:cNvSpPr txBox="1">
            <a:spLocks noChangeArrowheads="1"/>
          </p:cNvSpPr>
          <p:nvPr/>
        </p:nvSpPr>
        <p:spPr bwMode="auto">
          <a:xfrm>
            <a:off x="38100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1829" name="Text Box 21"/>
          <p:cNvSpPr txBox="1">
            <a:spLocks noChangeArrowheads="1"/>
          </p:cNvSpPr>
          <p:nvPr/>
        </p:nvSpPr>
        <p:spPr bwMode="auto">
          <a:xfrm>
            <a:off x="50292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31830" name="Text Box 22"/>
          <p:cNvSpPr txBox="1">
            <a:spLocks noChangeArrowheads="1"/>
          </p:cNvSpPr>
          <p:nvPr/>
        </p:nvSpPr>
        <p:spPr bwMode="auto">
          <a:xfrm>
            <a:off x="6400800" y="3505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31831" name="Text Box 23"/>
          <p:cNvSpPr txBox="1">
            <a:spLocks noChangeArrowheads="1"/>
          </p:cNvSpPr>
          <p:nvPr/>
        </p:nvSpPr>
        <p:spPr bwMode="auto">
          <a:xfrm>
            <a:off x="3352800" y="4419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1832" name="Text Box 24"/>
          <p:cNvSpPr txBox="1">
            <a:spLocks noChangeArrowheads="1"/>
          </p:cNvSpPr>
          <p:nvPr/>
        </p:nvSpPr>
        <p:spPr bwMode="auto">
          <a:xfrm>
            <a:off x="5105400" y="4419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 Thou, Oh Lord, are high </a:t>
            </a:r>
          </a:p>
        </p:txBody>
      </p:sp>
      <p:sp>
        <p:nvSpPr>
          <p:cNvPr id="63283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100 </a:t>
            </a:r>
            <a:r>
              <a:rPr lang="en-US" b="1">
                <a:solidFill>
                  <a:srgbClr val="FF0000"/>
                </a:solidFill>
                <a:effectLst>
                  <a:outerShdw blurRad="38100" dist="38100" dir="2700000" algn="tl">
                    <a:srgbClr val="C0C0C0"/>
                  </a:outerShdw>
                </a:effectLst>
              </a:rPr>
              <a:t>      </a:t>
            </a:r>
          </a:p>
        </p:txBody>
      </p:sp>
      <p:sp>
        <p:nvSpPr>
          <p:cNvPr id="632836" name="Text Box 4"/>
          <p:cNvSpPr txBox="1">
            <a:spLocks noChangeArrowheads="1"/>
          </p:cNvSpPr>
          <p:nvPr/>
        </p:nvSpPr>
        <p:spPr bwMode="auto">
          <a:xfrm>
            <a:off x="0" y="1219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Above all the earth </a:t>
            </a:r>
          </a:p>
        </p:txBody>
      </p:sp>
      <p:sp>
        <p:nvSpPr>
          <p:cNvPr id="632837" name="Text Box 5"/>
          <p:cNvSpPr txBox="1">
            <a:spLocks noChangeArrowheads="1"/>
          </p:cNvSpPr>
          <p:nvPr/>
        </p:nvSpPr>
        <p:spPr bwMode="auto">
          <a:xfrm>
            <a:off x="0" y="2133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Thou art exalted far above all gods. </a:t>
            </a:r>
          </a:p>
        </p:txBody>
      </p:sp>
      <p:sp>
        <p:nvSpPr>
          <p:cNvPr id="632838" name="Text Box 6"/>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 I exalt Thee, I exalt Thee,I exalt Thee,Oh Lord</a:t>
            </a:r>
            <a:endParaRPr lang="en-US" sz="4800">
              <a:solidFill>
                <a:schemeClr val="bg1"/>
              </a:solidFill>
              <a:effectLst>
                <a:outerShdw blurRad="38100" dist="38100" dir="2700000" algn="tl">
                  <a:srgbClr val="000000"/>
                </a:outerShdw>
              </a:effectLst>
            </a:endParaRPr>
          </a:p>
        </p:txBody>
      </p:sp>
      <p:sp>
        <p:nvSpPr>
          <p:cNvPr id="632839" name="Text Box 7"/>
          <p:cNvSpPr txBox="1">
            <a:spLocks noChangeArrowheads="1"/>
          </p:cNvSpPr>
          <p:nvPr/>
        </p:nvSpPr>
        <p:spPr bwMode="auto">
          <a:xfrm>
            <a:off x="2590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2840" name="Text Box 8"/>
          <p:cNvSpPr txBox="1">
            <a:spLocks noChangeArrowheads="1"/>
          </p:cNvSpPr>
          <p:nvPr/>
        </p:nvSpPr>
        <p:spPr bwMode="auto">
          <a:xfrm>
            <a:off x="4419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41" name="Text Box 9"/>
          <p:cNvSpPr txBox="1">
            <a:spLocks noChangeArrowheads="1"/>
          </p:cNvSpPr>
          <p:nvPr/>
        </p:nvSpPr>
        <p:spPr bwMode="auto">
          <a:xfrm>
            <a:off x="60960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C7sus</a:t>
            </a:r>
          </a:p>
        </p:txBody>
      </p:sp>
      <p:sp>
        <p:nvSpPr>
          <p:cNvPr id="632842" name="Text Box 10"/>
          <p:cNvSpPr txBox="1">
            <a:spLocks noChangeArrowheads="1"/>
          </p:cNvSpPr>
          <p:nvPr/>
        </p:nvSpPr>
        <p:spPr bwMode="auto">
          <a:xfrm>
            <a:off x="25908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32843" name="Text Box 11"/>
          <p:cNvSpPr txBox="1">
            <a:spLocks noChangeArrowheads="1"/>
          </p:cNvSpPr>
          <p:nvPr/>
        </p:nvSpPr>
        <p:spPr bwMode="auto">
          <a:xfrm>
            <a:off x="55626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2844" name="Text Box 12"/>
          <p:cNvSpPr txBox="1">
            <a:spLocks noChangeArrowheads="1"/>
          </p:cNvSpPr>
          <p:nvPr/>
        </p:nvSpPr>
        <p:spPr bwMode="auto">
          <a:xfrm>
            <a:off x="70866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632845" name="Text Box 13"/>
          <p:cNvSpPr txBox="1">
            <a:spLocks noChangeArrowheads="1"/>
          </p:cNvSpPr>
          <p:nvPr/>
        </p:nvSpPr>
        <p:spPr bwMode="auto">
          <a:xfrm>
            <a:off x="7620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2846" name="Text Box 14"/>
          <p:cNvSpPr txBox="1">
            <a:spLocks noChangeArrowheads="1"/>
          </p:cNvSpPr>
          <p:nvPr/>
        </p:nvSpPr>
        <p:spPr bwMode="auto">
          <a:xfrm>
            <a:off x="28194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47" name="Text Box 15"/>
          <p:cNvSpPr txBox="1">
            <a:spLocks noChangeArrowheads="1"/>
          </p:cNvSpPr>
          <p:nvPr/>
        </p:nvSpPr>
        <p:spPr bwMode="auto">
          <a:xfrm>
            <a:off x="51816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2848" name="Text Box 16"/>
          <p:cNvSpPr txBox="1">
            <a:spLocks noChangeArrowheads="1"/>
          </p:cNvSpPr>
          <p:nvPr/>
        </p:nvSpPr>
        <p:spPr bwMode="auto">
          <a:xfrm>
            <a:off x="73914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2849" name="Text Box 17"/>
          <p:cNvSpPr txBox="1">
            <a:spLocks noChangeArrowheads="1"/>
          </p:cNvSpPr>
          <p:nvPr/>
        </p:nvSpPr>
        <p:spPr bwMode="auto">
          <a:xfrm>
            <a:off x="0" y="2971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 Thou, Oh Lord, are high </a:t>
            </a:r>
          </a:p>
        </p:txBody>
      </p:sp>
      <p:sp>
        <p:nvSpPr>
          <p:cNvPr id="632850" name="Text Box 18"/>
          <p:cNvSpPr txBox="1">
            <a:spLocks noChangeArrowheads="1"/>
          </p:cNvSpPr>
          <p:nvPr/>
        </p:nvSpPr>
        <p:spPr bwMode="auto">
          <a:xfrm>
            <a:off x="0" y="3886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Above all the earth </a:t>
            </a:r>
          </a:p>
        </p:txBody>
      </p:sp>
      <p:sp>
        <p:nvSpPr>
          <p:cNvPr id="632851" name="Text Box 19"/>
          <p:cNvSpPr txBox="1">
            <a:spLocks noChangeArrowheads="1"/>
          </p:cNvSpPr>
          <p:nvPr/>
        </p:nvSpPr>
        <p:spPr bwMode="auto">
          <a:xfrm>
            <a:off x="0" y="4648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Thou art exalted far above all gods. </a:t>
            </a:r>
          </a:p>
        </p:txBody>
      </p:sp>
      <p:sp>
        <p:nvSpPr>
          <p:cNvPr id="632852" name="Text Box 20"/>
          <p:cNvSpPr txBox="1">
            <a:spLocks noChangeArrowheads="1"/>
          </p:cNvSpPr>
          <p:nvPr/>
        </p:nvSpPr>
        <p:spPr bwMode="auto">
          <a:xfrm>
            <a:off x="82296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53" name="Text Box 21"/>
          <p:cNvSpPr txBox="1">
            <a:spLocks noChangeArrowheads="1"/>
          </p:cNvSpPr>
          <p:nvPr/>
        </p:nvSpPr>
        <p:spPr bwMode="auto">
          <a:xfrm>
            <a:off x="12192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32854" name="Text Box 22"/>
          <p:cNvSpPr txBox="1">
            <a:spLocks noChangeArrowheads="1"/>
          </p:cNvSpPr>
          <p:nvPr/>
        </p:nvSpPr>
        <p:spPr bwMode="auto">
          <a:xfrm>
            <a:off x="23622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632855" name="Text Box 23"/>
          <p:cNvSpPr txBox="1">
            <a:spLocks noChangeArrowheads="1"/>
          </p:cNvSpPr>
          <p:nvPr/>
        </p:nvSpPr>
        <p:spPr bwMode="auto">
          <a:xfrm>
            <a:off x="47244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56" name="Text Box 24"/>
          <p:cNvSpPr txBox="1">
            <a:spLocks noChangeArrowheads="1"/>
          </p:cNvSpPr>
          <p:nvPr/>
        </p:nvSpPr>
        <p:spPr bwMode="auto">
          <a:xfrm>
            <a:off x="71628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C7sus</a:t>
            </a:r>
          </a:p>
        </p:txBody>
      </p:sp>
      <p:sp>
        <p:nvSpPr>
          <p:cNvPr id="632857" name="Text Box 25"/>
          <p:cNvSpPr txBox="1">
            <a:spLocks noChangeArrowheads="1"/>
          </p:cNvSpPr>
          <p:nvPr/>
        </p:nvSpPr>
        <p:spPr bwMode="auto">
          <a:xfrm>
            <a:off x="2133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p>
        </p:txBody>
      </p:sp>
      <p:sp>
        <p:nvSpPr>
          <p:cNvPr id="632858" name="Text Box 26"/>
          <p:cNvSpPr txBox="1">
            <a:spLocks noChangeArrowheads="1"/>
          </p:cNvSpPr>
          <p:nvPr/>
        </p:nvSpPr>
        <p:spPr bwMode="auto">
          <a:xfrm>
            <a:off x="5486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32859" name="Text Box 27"/>
          <p:cNvSpPr txBox="1">
            <a:spLocks noChangeArrowheads="1"/>
          </p:cNvSpPr>
          <p:nvPr/>
        </p:nvSpPr>
        <p:spPr bwMode="auto">
          <a:xfrm>
            <a:off x="63246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632860" name="Text Box 28"/>
          <p:cNvSpPr txBox="1">
            <a:spLocks noChangeArrowheads="1"/>
          </p:cNvSpPr>
          <p:nvPr/>
        </p:nvSpPr>
        <p:spPr bwMode="auto">
          <a:xfrm>
            <a:off x="71628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2861" name="Text Box 29"/>
          <p:cNvSpPr txBox="1">
            <a:spLocks noChangeArrowheads="1"/>
          </p:cNvSpPr>
          <p:nvPr/>
        </p:nvSpPr>
        <p:spPr bwMode="auto">
          <a:xfrm>
            <a:off x="7620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632862" name="Text Box 30"/>
          <p:cNvSpPr txBox="1">
            <a:spLocks noChangeArrowheads="1"/>
          </p:cNvSpPr>
          <p:nvPr/>
        </p:nvSpPr>
        <p:spPr bwMode="auto">
          <a:xfrm>
            <a:off x="29718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63" name="Text Box 31"/>
          <p:cNvSpPr txBox="1">
            <a:spLocks noChangeArrowheads="1"/>
          </p:cNvSpPr>
          <p:nvPr/>
        </p:nvSpPr>
        <p:spPr bwMode="auto">
          <a:xfrm>
            <a:off x="55626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64" name="Text Box 32"/>
          <p:cNvSpPr txBox="1">
            <a:spLocks noChangeArrowheads="1"/>
          </p:cNvSpPr>
          <p:nvPr/>
        </p:nvSpPr>
        <p:spPr bwMode="auto">
          <a:xfrm>
            <a:off x="4267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2865" name="Text Box 33"/>
          <p:cNvSpPr txBox="1">
            <a:spLocks noChangeArrowheads="1"/>
          </p:cNvSpPr>
          <p:nvPr/>
        </p:nvSpPr>
        <p:spPr bwMode="auto">
          <a:xfrm>
            <a:off x="67818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32866" name="Text Box 34"/>
          <p:cNvSpPr txBox="1">
            <a:spLocks noChangeArrowheads="1"/>
          </p:cNvSpPr>
          <p:nvPr/>
        </p:nvSpPr>
        <p:spPr bwMode="auto">
          <a:xfrm>
            <a:off x="77724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2867" name="Text Box 35"/>
          <p:cNvSpPr txBox="1">
            <a:spLocks noChangeArrowheads="1"/>
          </p:cNvSpPr>
          <p:nvPr/>
        </p:nvSpPr>
        <p:spPr bwMode="auto">
          <a:xfrm>
            <a:off x="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32868" name="Text Box 36"/>
          <p:cNvSpPr txBox="1">
            <a:spLocks noChangeArrowheads="1"/>
          </p:cNvSpPr>
          <p:nvPr/>
        </p:nvSpPr>
        <p:spPr bwMode="auto">
          <a:xfrm>
            <a:off x="10668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2869" name="Text Box 37"/>
          <p:cNvSpPr txBox="1">
            <a:spLocks noChangeArrowheads="1"/>
          </p:cNvSpPr>
          <p:nvPr/>
        </p:nvSpPr>
        <p:spPr bwMode="auto">
          <a:xfrm>
            <a:off x="33528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32870" name="Text Box 38"/>
          <p:cNvSpPr txBox="1">
            <a:spLocks noChangeArrowheads="1"/>
          </p:cNvSpPr>
          <p:nvPr/>
        </p:nvSpPr>
        <p:spPr bwMode="auto">
          <a:xfrm>
            <a:off x="54864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Bb2</a:t>
            </a:r>
          </a:p>
        </p:txBody>
      </p:sp>
      <p:sp>
        <p:nvSpPr>
          <p:cNvPr id="632871" name="Text Box 39"/>
          <p:cNvSpPr txBox="1">
            <a:spLocks noChangeArrowheads="1"/>
          </p:cNvSpPr>
          <p:nvPr/>
        </p:nvSpPr>
        <p:spPr bwMode="auto">
          <a:xfrm>
            <a:off x="47244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72" name="Text Box 40"/>
          <p:cNvSpPr txBox="1">
            <a:spLocks noChangeArrowheads="1"/>
          </p:cNvSpPr>
          <p:nvPr/>
        </p:nvSpPr>
        <p:spPr bwMode="auto">
          <a:xfrm>
            <a:off x="62484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2873" name="Text Box 41"/>
          <p:cNvSpPr txBox="1">
            <a:spLocks noChangeArrowheads="1"/>
          </p:cNvSpPr>
          <p:nvPr/>
        </p:nvSpPr>
        <p:spPr bwMode="auto">
          <a:xfrm>
            <a:off x="70866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32874" name="Text Box 42"/>
          <p:cNvSpPr txBox="1">
            <a:spLocks noChangeArrowheads="1"/>
          </p:cNvSpPr>
          <p:nvPr/>
        </p:nvSpPr>
        <p:spPr bwMode="auto">
          <a:xfrm>
            <a:off x="79248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Text Box 2"/>
          <p:cNvSpPr txBox="1">
            <a:spLocks noChangeArrowheads="1"/>
          </p:cNvSpPr>
          <p:nvPr/>
        </p:nvSpPr>
        <p:spPr bwMode="auto">
          <a:xfrm>
            <a:off x="0" y="24384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Nothing in this world can satisfy me</a:t>
            </a:r>
          </a:p>
        </p:txBody>
      </p:sp>
      <p:sp>
        <p:nvSpPr>
          <p:cNvPr id="633859" name="Text Box 3"/>
          <p:cNvSpPr txBox="1">
            <a:spLocks noChangeArrowheads="1"/>
          </p:cNvSpPr>
          <p:nvPr/>
        </p:nvSpPr>
        <p:spPr bwMode="auto">
          <a:xfrm>
            <a:off x="304800" y="3505200"/>
            <a:ext cx="8458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Jesus you alone can fill me up</a:t>
            </a:r>
          </a:p>
        </p:txBody>
      </p:sp>
      <p:sp>
        <p:nvSpPr>
          <p:cNvPr id="633860" name="Text Box 4"/>
          <p:cNvSpPr txBox="1">
            <a:spLocks noChangeArrowheads="1"/>
          </p:cNvSpPr>
          <p:nvPr/>
        </p:nvSpPr>
        <p:spPr bwMode="auto">
          <a:xfrm>
            <a:off x="0" y="457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could gain the world and all it’s treasures</a:t>
            </a:r>
          </a:p>
        </p:txBody>
      </p:sp>
      <p:sp>
        <p:nvSpPr>
          <p:cNvPr id="633861" name="Text Box 5"/>
          <p:cNvSpPr txBox="1">
            <a:spLocks noChangeArrowheads="1"/>
          </p:cNvSpPr>
          <p:nvPr/>
        </p:nvSpPr>
        <p:spPr bwMode="auto">
          <a:xfrm>
            <a:off x="381000" y="56388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But all those things would never be enough</a:t>
            </a:r>
          </a:p>
        </p:txBody>
      </p:sp>
      <p:sp>
        <p:nvSpPr>
          <p:cNvPr id="633862" name="Text Box 6"/>
          <p:cNvSpPr txBox="1">
            <a:spLocks noChangeArrowheads="1"/>
          </p:cNvSpPr>
          <p:nvPr/>
        </p:nvSpPr>
        <p:spPr bwMode="auto">
          <a:xfrm>
            <a:off x="381000" y="609600"/>
            <a:ext cx="1752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Intro:</a:t>
            </a:r>
          </a:p>
        </p:txBody>
      </p:sp>
      <p:sp>
        <p:nvSpPr>
          <p:cNvPr id="633863" name="Text Box 7"/>
          <p:cNvSpPr txBox="1">
            <a:spLocks noChangeArrowheads="1"/>
          </p:cNvSpPr>
          <p:nvPr/>
        </p:nvSpPr>
        <p:spPr bwMode="auto">
          <a:xfrm>
            <a:off x="1981200" y="68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64" name="Text Box 8"/>
          <p:cNvSpPr txBox="1">
            <a:spLocks noChangeArrowheads="1"/>
          </p:cNvSpPr>
          <p:nvPr/>
        </p:nvSpPr>
        <p:spPr bwMode="auto">
          <a:xfrm>
            <a:off x="3429000" y="68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33865" name="Text Box 9"/>
          <p:cNvSpPr txBox="1">
            <a:spLocks noChangeArrowheads="1"/>
          </p:cNvSpPr>
          <p:nvPr/>
        </p:nvSpPr>
        <p:spPr bwMode="auto">
          <a:xfrm>
            <a:off x="4876800" y="68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66" name="Text Box 10"/>
          <p:cNvSpPr txBox="1">
            <a:spLocks noChangeArrowheads="1"/>
          </p:cNvSpPr>
          <p:nvPr/>
        </p:nvSpPr>
        <p:spPr bwMode="auto">
          <a:xfrm>
            <a:off x="6324600" y="68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33867" name="Text Box 11"/>
          <p:cNvSpPr txBox="1">
            <a:spLocks noChangeArrowheads="1"/>
          </p:cNvSpPr>
          <p:nvPr/>
        </p:nvSpPr>
        <p:spPr bwMode="auto">
          <a:xfrm>
            <a:off x="8382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68" name="Text Box 12"/>
          <p:cNvSpPr txBox="1">
            <a:spLocks noChangeArrowheads="1"/>
          </p:cNvSpPr>
          <p:nvPr/>
        </p:nvSpPr>
        <p:spPr bwMode="auto">
          <a:xfrm>
            <a:off x="35814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33869" name="Text Box 13"/>
          <p:cNvSpPr txBox="1">
            <a:spLocks noChangeArrowheads="1"/>
          </p:cNvSpPr>
          <p:nvPr/>
        </p:nvSpPr>
        <p:spPr bwMode="auto">
          <a:xfrm>
            <a:off x="5943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70" name="Text Box 14"/>
          <p:cNvSpPr txBox="1">
            <a:spLocks noChangeArrowheads="1"/>
          </p:cNvSpPr>
          <p:nvPr/>
        </p:nvSpPr>
        <p:spPr bwMode="auto">
          <a:xfrm>
            <a:off x="73914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33871" name="Text Box 15"/>
          <p:cNvSpPr txBox="1">
            <a:spLocks noChangeArrowheads="1"/>
          </p:cNvSpPr>
          <p:nvPr/>
        </p:nvSpPr>
        <p:spPr bwMode="auto">
          <a:xfrm>
            <a:off x="1447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72" name="Text Box 16"/>
          <p:cNvSpPr txBox="1">
            <a:spLocks noChangeArrowheads="1"/>
          </p:cNvSpPr>
          <p:nvPr/>
        </p:nvSpPr>
        <p:spPr bwMode="auto">
          <a:xfrm>
            <a:off x="2438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633873" name="Text Box 17"/>
          <p:cNvSpPr txBox="1">
            <a:spLocks noChangeArrowheads="1"/>
          </p:cNvSpPr>
          <p:nvPr/>
        </p:nvSpPr>
        <p:spPr bwMode="auto">
          <a:xfrm>
            <a:off x="3581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3600">
              <a:solidFill>
                <a:srgbClr val="FF0000"/>
              </a:solidFill>
              <a:effectLst>
                <a:outerShdw blurRad="38100" dist="38100" dir="2700000" algn="tl">
                  <a:srgbClr val="C0C0C0"/>
                </a:outerShdw>
              </a:effectLst>
            </a:endParaRPr>
          </a:p>
        </p:txBody>
      </p:sp>
      <p:sp>
        <p:nvSpPr>
          <p:cNvPr id="633874" name="Text Box 18"/>
          <p:cNvSpPr txBox="1">
            <a:spLocks noChangeArrowheads="1"/>
          </p:cNvSpPr>
          <p:nvPr/>
        </p:nvSpPr>
        <p:spPr bwMode="auto">
          <a:xfrm>
            <a:off x="52578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3600">
              <a:solidFill>
                <a:srgbClr val="FF0000"/>
              </a:solidFill>
              <a:effectLst>
                <a:outerShdw blurRad="38100" dist="38100" dir="2700000" algn="tl">
                  <a:srgbClr val="C0C0C0"/>
                </a:outerShdw>
              </a:effectLst>
            </a:endParaRPr>
          </a:p>
        </p:txBody>
      </p:sp>
      <p:sp>
        <p:nvSpPr>
          <p:cNvPr id="633875" name="Text Box 19"/>
          <p:cNvSpPr txBox="1">
            <a:spLocks noChangeArrowheads="1"/>
          </p:cNvSpPr>
          <p:nvPr/>
        </p:nvSpPr>
        <p:spPr bwMode="auto">
          <a:xfrm>
            <a:off x="6248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633876" name="Text Box 20"/>
          <p:cNvSpPr txBox="1">
            <a:spLocks noChangeArrowheads="1"/>
          </p:cNvSpPr>
          <p:nvPr/>
        </p:nvSpPr>
        <p:spPr bwMode="auto">
          <a:xfrm>
            <a:off x="7010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33877" name="Text Box 21"/>
          <p:cNvSpPr txBox="1">
            <a:spLocks noChangeArrowheads="1"/>
          </p:cNvSpPr>
          <p:nvPr/>
        </p:nvSpPr>
        <p:spPr bwMode="auto">
          <a:xfrm>
            <a:off x="8001000" y="3048000"/>
            <a:ext cx="1143000" cy="8223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endParaRPr lang="en-US" sz="3600">
              <a:solidFill>
                <a:srgbClr val="FF0000"/>
              </a:solidFill>
              <a:effectLst>
                <a:outerShdw blurRad="38100" dist="38100" dir="2700000" algn="tl">
                  <a:srgbClr val="C0C0C0"/>
                </a:outerShdw>
              </a:effectLst>
            </a:endParaRPr>
          </a:p>
        </p:txBody>
      </p:sp>
      <p:sp>
        <p:nvSpPr>
          <p:cNvPr id="633878" name="Text Box 22"/>
          <p:cNvSpPr txBox="1">
            <a:spLocks noChangeArrowheads="1"/>
          </p:cNvSpPr>
          <p:nvPr/>
        </p:nvSpPr>
        <p:spPr bwMode="auto">
          <a:xfrm>
            <a:off x="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79" name="Text Box 23"/>
          <p:cNvSpPr txBox="1">
            <a:spLocks noChangeArrowheads="1"/>
          </p:cNvSpPr>
          <p:nvPr/>
        </p:nvSpPr>
        <p:spPr bwMode="auto">
          <a:xfrm>
            <a:off x="34290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33880" name="Text Box 24"/>
          <p:cNvSpPr txBox="1">
            <a:spLocks noChangeArrowheads="1"/>
          </p:cNvSpPr>
          <p:nvPr/>
        </p:nvSpPr>
        <p:spPr bwMode="auto">
          <a:xfrm>
            <a:off x="67818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3881" name="Text Box 25"/>
          <p:cNvSpPr txBox="1">
            <a:spLocks noChangeArrowheads="1"/>
          </p:cNvSpPr>
          <p:nvPr/>
        </p:nvSpPr>
        <p:spPr bwMode="auto">
          <a:xfrm>
            <a:off x="80010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33882" name="Text Box 26"/>
          <p:cNvSpPr txBox="1">
            <a:spLocks noChangeArrowheads="1"/>
          </p:cNvSpPr>
          <p:nvPr/>
        </p:nvSpPr>
        <p:spPr bwMode="auto">
          <a:xfrm>
            <a:off x="9144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3600">
              <a:solidFill>
                <a:srgbClr val="FF0000"/>
              </a:solidFill>
              <a:effectLst>
                <a:outerShdw blurRad="38100" dist="38100" dir="2700000" algn="tl">
                  <a:srgbClr val="C0C0C0"/>
                </a:outerShdw>
              </a:effectLst>
            </a:endParaRPr>
          </a:p>
        </p:txBody>
      </p:sp>
      <p:sp>
        <p:nvSpPr>
          <p:cNvPr id="633883" name="Text Box 27"/>
          <p:cNvSpPr txBox="1">
            <a:spLocks noChangeArrowheads="1"/>
          </p:cNvSpPr>
          <p:nvPr/>
        </p:nvSpPr>
        <p:spPr bwMode="auto">
          <a:xfrm>
            <a:off x="27432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33884" name="Text Box 28"/>
          <p:cNvSpPr txBox="1">
            <a:spLocks noChangeArrowheads="1"/>
          </p:cNvSpPr>
          <p:nvPr/>
        </p:nvSpPr>
        <p:spPr bwMode="auto">
          <a:xfrm>
            <a:off x="52578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33885" name="Text Box 29"/>
          <p:cNvSpPr txBox="1">
            <a:spLocks noChangeArrowheads="1"/>
          </p:cNvSpPr>
          <p:nvPr/>
        </p:nvSpPr>
        <p:spPr bwMode="auto">
          <a:xfrm>
            <a:off x="61722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33886" name="Text Box 30"/>
          <p:cNvSpPr txBox="1">
            <a:spLocks noChangeArrowheads="1"/>
          </p:cNvSpPr>
          <p:nvPr/>
        </p:nvSpPr>
        <p:spPr bwMode="auto">
          <a:xfrm>
            <a:off x="70866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633887" name="Text Box 31"/>
          <p:cNvSpPr txBox="1">
            <a:spLocks noChangeArrowheads="1"/>
          </p:cNvSpPr>
          <p:nvPr/>
        </p:nvSpPr>
        <p:spPr bwMode="auto">
          <a:xfrm>
            <a:off x="80010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3048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434179" name="Text Box 3"/>
          <p:cNvSpPr txBox="1">
            <a:spLocks noChangeArrowheads="1"/>
          </p:cNvSpPr>
          <p:nvPr/>
        </p:nvSpPr>
        <p:spPr bwMode="auto">
          <a:xfrm>
            <a:off x="381000" y="457200"/>
            <a:ext cx="8382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It is Your love, It is your goodness</a:t>
            </a:r>
          </a:p>
        </p:txBody>
      </p:sp>
      <p:sp>
        <p:nvSpPr>
          <p:cNvPr id="434180" name="Text Box 4"/>
          <p:cNvSpPr txBox="1">
            <a:spLocks noChangeArrowheads="1"/>
          </p:cNvSpPr>
          <p:nvPr/>
        </p:nvSpPr>
        <p:spPr bwMode="auto">
          <a:xfrm>
            <a:off x="762000" y="1447800"/>
            <a:ext cx="8382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It is your kindness and compassion</a:t>
            </a:r>
          </a:p>
        </p:txBody>
      </p:sp>
      <p:sp>
        <p:nvSpPr>
          <p:cNvPr id="434181" name="Text Box 5"/>
          <p:cNvSpPr txBox="1">
            <a:spLocks noChangeArrowheads="1"/>
          </p:cNvSpPr>
          <p:nvPr/>
        </p:nvSpPr>
        <p:spPr bwMode="auto">
          <a:xfrm>
            <a:off x="762000" y="2438400"/>
            <a:ext cx="8382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That fills me up inside</a:t>
            </a:r>
          </a:p>
        </p:txBody>
      </p:sp>
      <p:sp>
        <p:nvSpPr>
          <p:cNvPr id="434182" name="Text Box 6"/>
          <p:cNvSpPr txBox="1">
            <a:spLocks noChangeArrowheads="1"/>
          </p:cNvSpPr>
          <p:nvPr/>
        </p:nvSpPr>
        <p:spPr bwMode="auto">
          <a:xfrm>
            <a:off x="381000" y="3429000"/>
            <a:ext cx="8382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It is Your grace, Your tender mercies</a:t>
            </a:r>
          </a:p>
        </p:txBody>
      </p:sp>
      <p:sp>
        <p:nvSpPr>
          <p:cNvPr id="434183" name="Text Box 7"/>
          <p:cNvSpPr txBox="1">
            <a:spLocks noChangeArrowheads="1"/>
          </p:cNvSpPr>
          <p:nvPr/>
        </p:nvSpPr>
        <p:spPr bwMode="auto">
          <a:xfrm>
            <a:off x="381000" y="4343400"/>
            <a:ext cx="8382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It is Your presence in my life</a:t>
            </a:r>
          </a:p>
        </p:txBody>
      </p:sp>
      <p:sp>
        <p:nvSpPr>
          <p:cNvPr id="434184" name="Text Box 8"/>
          <p:cNvSpPr txBox="1">
            <a:spLocks noChangeArrowheads="1"/>
          </p:cNvSpPr>
          <p:nvPr/>
        </p:nvSpPr>
        <p:spPr bwMode="auto">
          <a:xfrm>
            <a:off x="762000" y="5257800"/>
            <a:ext cx="8382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That satisfies</a:t>
            </a:r>
          </a:p>
        </p:txBody>
      </p:sp>
      <p:sp>
        <p:nvSpPr>
          <p:cNvPr id="634889" name="Text Box 9"/>
          <p:cNvSpPr txBox="1">
            <a:spLocks noChangeArrowheads="1"/>
          </p:cNvSpPr>
          <p:nvPr/>
        </p:nvSpPr>
        <p:spPr bwMode="auto">
          <a:xfrm>
            <a:off x="6019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34890" name="Text Box 10"/>
          <p:cNvSpPr txBox="1">
            <a:spLocks noChangeArrowheads="1"/>
          </p:cNvSpPr>
          <p:nvPr/>
        </p:nvSpPr>
        <p:spPr bwMode="auto">
          <a:xfrm>
            <a:off x="32766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34891" name="Text Box 11"/>
          <p:cNvSpPr txBox="1">
            <a:spLocks noChangeArrowheads="1"/>
          </p:cNvSpPr>
          <p:nvPr/>
        </p:nvSpPr>
        <p:spPr bwMode="auto">
          <a:xfrm>
            <a:off x="61722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34892" name="Text Box 12"/>
          <p:cNvSpPr txBox="1">
            <a:spLocks noChangeArrowheads="1"/>
          </p:cNvSpPr>
          <p:nvPr/>
        </p:nvSpPr>
        <p:spPr bwMode="auto">
          <a:xfrm>
            <a:off x="32766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34893" name="Text Box 13"/>
          <p:cNvSpPr txBox="1">
            <a:spLocks noChangeArrowheads="1"/>
          </p:cNvSpPr>
          <p:nvPr/>
        </p:nvSpPr>
        <p:spPr bwMode="auto">
          <a:xfrm>
            <a:off x="57150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34894" name="Text Box 14"/>
          <p:cNvSpPr txBox="1">
            <a:spLocks noChangeArrowheads="1"/>
          </p:cNvSpPr>
          <p:nvPr/>
        </p:nvSpPr>
        <p:spPr bwMode="auto">
          <a:xfrm>
            <a:off x="28956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4895" name="Text Box 15"/>
          <p:cNvSpPr txBox="1">
            <a:spLocks noChangeArrowheads="1"/>
          </p:cNvSpPr>
          <p:nvPr/>
        </p:nvSpPr>
        <p:spPr bwMode="auto">
          <a:xfrm>
            <a:off x="64770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34896" name="Text Box 16"/>
          <p:cNvSpPr txBox="1">
            <a:spLocks noChangeArrowheads="1"/>
          </p:cNvSpPr>
          <p:nvPr/>
        </p:nvSpPr>
        <p:spPr bwMode="auto">
          <a:xfrm>
            <a:off x="3581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34897" name="Text Box 17"/>
          <p:cNvSpPr txBox="1">
            <a:spLocks noChangeArrowheads="1"/>
          </p:cNvSpPr>
          <p:nvPr/>
        </p:nvSpPr>
        <p:spPr bwMode="auto">
          <a:xfrm>
            <a:off x="7696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34898" name="Text Box 18"/>
          <p:cNvSpPr txBox="1">
            <a:spLocks noChangeArrowheads="1"/>
          </p:cNvSpPr>
          <p:nvPr/>
        </p:nvSpPr>
        <p:spPr bwMode="auto">
          <a:xfrm>
            <a:off x="13716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34899" name="Text Box 19"/>
          <p:cNvSpPr txBox="1">
            <a:spLocks noChangeArrowheads="1"/>
          </p:cNvSpPr>
          <p:nvPr/>
        </p:nvSpPr>
        <p:spPr bwMode="auto">
          <a:xfrm>
            <a:off x="39624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34900" name="Text Box 20"/>
          <p:cNvSpPr txBox="1">
            <a:spLocks noChangeArrowheads="1"/>
          </p:cNvSpPr>
          <p:nvPr/>
        </p:nvSpPr>
        <p:spPr bwMode="auto">
          <a:xfrm>
            <a:off x="62484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3600">
              <a:solidFill>
                <a:srgbClr val="FF0000"/>
              </a:solidFill>
              <a:effectLst>
                <a:outerShdw blurRad="38100" dist="38100" dir="2700000" algn="tl">
                  <a:srgbClr val="C0C0C0"/>
                </a:outerShdw>
              </a:effectLst>
            </a:endParaRPr>
          </a:p>
        </p:txBody>
      </p:sp>
      <p:sp>
        <p:nvSpPr>
          <p:cNvPr id="634901" name="Text Box 21"/>
          <p:cNvSpPr txBox="1">
            <a:spLocks noChangeArrowheads="1"/>
          </p:cNvSpPr>
          <p:nvPr/>
        </p:nvSpPr>
        <p:spPr bwMode="auto">
          <a:xfrm>
            <a:off x="48006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34902" name="Text Box 22"/>
          <p:cNvSpPr txBox="1">
            <a:spLocks noChangeArrowheads="1"/>
          </p:cNvSpPr>
          <p:nvPr/>
        </p:nvSpPr>
        <p:spPr bwMode="auto">
          <a:xfrm>
            <a:off x="19812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634903" name="Text Box 23"/>
          <p:cNvSpPr txBox="1">
            <a:spLocks noChangeArrowheads="1"/>
          </p:cNvSpPr>
          <p:nvPr/>
        </p:nvSpPr>
        <p:spPr bwMode="auto">
          <a:xfrm>
            <a:off x="31242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34904" name="Text Box 24"/>
          <p:cNvSpPr txBox="1">
            <a:spLocks noChangeArrowheads="1"/>
          </p:cNvSpPr>
          <p:nvPr/>
        </p:nvSpPr>
        <p:spPr bwMode="auto">
          <a:xfrm>
            <a:off x="41148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34905" name="Text Box 25"/>
          <p:cNvSpPr txBox="1">
            <a:spLocks noChangeArrowheads="1"/>
          </p:cNvSpPr>
          <p:nvPr/>
        </p:nvSpPr>
        <p:spPr bwMode="auto">
          <a:xfrm>
            <a:off x="5181600" y="5943600"/>
            <a:ext cx="3962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G      Bb/C       C</a:t>
            </a:r>
            <a:endParaRPr lang="en-US" sz="3600">
              <a:solidFill>
                <a:srgbClr val="FF0000"/>
              </a:solidFill>
              <a:effectLst>
                <a:outerShdw blurRad="38100" dist="38100" dir="2700000" algn="tl">
                  <a:srgbClr val="C0C0C0"/>
                </a:outerShdw>
              </a:effectLst>
            </a:endParaRPr>
          </a:p>
        </p:txBody>
      </p:sp>
      <p:sp>
        <p:nvSpPr>
          <p:cNvPr id="634906" name="Text Box 26"/>
          <p:cNvSpPr txBox="1">
            <a:spLocks noChangeArrowheads="1"/>
          </p:cNvSpPr>
          <p:nvPr/>
        </p:nvSpPr>
        <p:spPr bwMode="auto">
          <a:xfrm>
            <a:off x="304800" y="5715000"/>
            <a:ext cx="1676400" cy="8223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Musical  Interlude:</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Text Box 2"/>
          <p:cNvSpPr txBox="1">
            <a:spLocks noChangeArrowheads="1"/>
          </p:cNvSpPr>
          <p:nvPr/>
        </p:nvSpPr>
        <p:spPr bwMode="auto">
          <a:xfrm>
            <a:off x="0" y="838200"/>
            <a:ext cx="9144000" cy="51244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O Lord, You’re beautiful  Your face is all I seek;  For when Your eyes         are on this child,           Your grace abounds to me</a:t>
            </a:r>
            <a:endParaRPr lang="en-US" sz="5400">
              <a:solidFill>
                <a:schemeClr val="bg1"/>
              </a:solidFill>
              <a:effectLst>
                <a:outerShdw blurRad="38100" dist="38100" dir="2700000" algn="tl">
                  <a:srgbClr val="000000"/>
                </a:outerShdw>
              </a:effectLst>
            </a:endParaRPr>
          </a:p>
        </p:txBody>
      </p:sp>
      <p:sp>
        <p:nvSpPr>
          <p:cNvPr id="635907" name="Text Box 3"/>
          <p:cNvSpPr txBox="1">
            <a:spLocks noChangeArrowheads="1"/>
          </p:cNvSpPr>
          <p:nvPr/>
        </p:nvSpPr>
        <p:spPr bwMode="auto">
          <a:xfrm>
            <a:off x="1676400" y="38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35908" name="Text Box 4"/>
          <p:cNvSpPr txBox="1">
            <a:spLocks noChangeArrowheads="1"/>
          </p:cNvSpPr>
          <p:nvPr/>
        </p:nvSpPr>
        <p:spPr bwMode="auto">
          <a:xfrm>
            <a:off x="5562600" y="45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635909" name="Text Box 5"/>
          <p:cNvSpPr txBox="1">
            <a:spLocks noChangeArrowheads="1"/>
          </p:cNvSpPr>
          <p:nvPr/>
        </p:nvSpPr>
        <p:spPr bwMode="auto">
          <a:xfrm>
            <a:off x="6629400" y="45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35910" name="Text Box 6"/>
          <p:cNvSpPr txBox="1">
            <a:spLocks noChangeArrowheads="1"/>
          </p:cNvSpPr>
          <p:nvPr/>
        </p:nvSpPr>
        <p:spPr bwMode="auto">
          <a:xfrm>
            <a:off x="7772400" y="45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35911" name="Text Box 7"/>
          <p:cNvSpPr txBox="1">
            <a:spLocks noChangeArrowheads="1"/>
          </p:cNvSpPr>
          <p:nvPr/>
        </p:nvSpPr>
        <p:spPr bwMode="auto">
          <a:xfrm>
            <a:off x="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635912" name="Text Box 8"/>
          <p:cNvSpPr txBox="1">
            <a:spLocks noChangeArrowheads="1"/>
          </p:cNvSpPr>
          <p:nvPr/>
        </p:nvSpPr>
        <p:spPr bwMode="auto">
          <a:xfrm>
            <a:off x="11430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35913" name="Text Box 9"/>
          <p:cNvSpPr txBox="1">
            <a:spLocks noChangeArrowheads="1"/>
          </p:cNvSpPr>
          <p:nvPr/>
        </p:nvSpPr>
        <p:spPr bwMode="auto">
          <a:xfrm>
            <a:off x="3200400" y="1828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35914" name="Text Box 10"/>
          <p:cNvSpPr txBox="1">
            <a:spLocks noChangeArrowheads="1"/>
          </p:cNvSpPr>
          <p:nvPr/>
        </p:nvSpPr>
        <p:spPr bwMode="auto">
          <a:xfrm>
            <a:off x="52578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635915" name="Text Box 11"/>
          <p:cNvSpPr txBox="1">
            <a:spLocks noChangeArrowheads="1"/>
          </p:cNvSpPr>
          <p:nvPr/>
        </p:nvSpPr>
        <p:spPr bwMode="auto">
          <a:xfrm>
            <a:off x="60198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35916" name="Text Box 12"/>
          <p:cNvSpPr txBox="1">
            <a:spLocks noChangeArrowheads="1"/>
          </p:cNvSpPr>
          <p:nvPr/>
        </p:nvSpPr>
        <p:spPr bwMode="auto">
          <a:xfrm>
            <a:off x="69342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35917" name="Text Box 13"/>
          <p:cNvSpPr txBox="1">
            <a:spLocks noChangeArrowheads="1"/>
          </p:cNvSpPr>
          <p:nvPr/>
        </p:nvSpPr>
        <p:spPr bwMode="auto">
          <a:xfrm>
            <a:off x="76962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5400">
              <a:solidFill>
                <a:schemeClr val="bg1"/>
              </a:solidFill>
              <a:effectLst>
                <a:outerShdw blurRad="38100" dist="38100" dir="2700000" algn="tl">
                  <a:srgbClr val="C0C0C0"/>
                </a:outerShdw>
              </a:effectLst>
            </a:endParaRPr>
          </a:p>
        </p:txBody>
      </p:sp>
      <p:sp>
        <p:nvSpPr>
          <p:cNvPr id="635918" name="Text Box 14"/>
          <p:cNvSpPr txBox="1">
            <a:spLocks noChangeArrowheads="1"/>
          </p:cNvSpPr>
          <p:nvPr/>
        </p:nvSpPr>
        <p:spPr bwMode="auto">
          <a:xfrm>
            <a:off x="84582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35919" name="Text Box 15"/>
          <p:cNvSpPr txBox="1">
            <a:spLocks noChangeArrowheads="1"/>
          </p:cNvSpPr>
          <p:nvPr/>
        </p:nvSpPr>
        <p:spPr bwMode="auto">
          <a:xfrm>
            <a:off x="3429000" y="2819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35920" name="Text Box 16"/>
          <p:cNvSpPr txBox="1">
            <a:spLocks noChangeArrowheads="1"/>
          </p:cNvSpPr>
          <p:nvPr/>
        </p:nvSpPr>
        <p:spPr bwMode="auto">
          <a:xfrm>
            <a:off x="64008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endParaRPr lang="en-US" sz="5400">
              <a:solidFill>
                <a:schemeClr val="bg1"/>
              </a:solidFill>
              <a:effectLst>
                <a:outerShdw blurRad="38100" dist="38100" dir="2700000" algn="tl">
                  <a:srgbClr val="C0C0C0"/>
                </a:outerShdw>
              </a:effectLst>
            </a:endParaRPr>
          </a:p>
        </p:txBody>
      </p:sp>
      <p:sp>
        <p:nvSpPr>
          <p:cNvPr id="635921" name="Text Box 17"/>
          <p:cNvSpPr txBox="1">
            <a:spLocks noChangeArrowheads="1"/>
          </p:cNvSpPr>
          <p:nvPr/>
        </p:nvSpPr>
        <p:spPr bwMode="auto">
          <a:xfrm>
            <a:off x="3200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35922" name="Text Box 18"/>
          <p:cNvSpPr txBox="1">
            <a:spLocks noChangeArrowheads="1"/>
          </p:cNvSpPr>
          <p:nvPr/>
        </p:nvSpPr>
        <p:spPr bwMode="auto">
          <a:xfrm>
            <a:off x="43434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635923" name="Text Box 19"/>
          <p:cNvSpPr txBox="1">
            <a:spLocks noChangeArrowheads="1"/>
          </p:cNvSpPr>
          <p:nvPr/>
        </p:nvSpPr>
        <p:spPr bwMode="auto">
          <a:xfrm>
            <a:off x="60960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35924" name="Text Box 20"/>
          <p:cNvSpPr txBox="1">
            <a:spLocks noChangeArrowheads="1"/>
          </p:cNvSpPr>
          <p:nvPr/>
        </p:nvSpPr>
        <p:spPr bwMode="auto">
          <a:xfrm>
            <a:off x="22860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35925" name="Text Box 21"/>
          <p:cNvSpPr txBox="1">
            <a:spLocks noChangeArrowheads="1"/>
          </p:cNvSpPr>
          <p:nvPr/>
        </p:nvSpPr>
        <p:spPr bwMode="auto">
          <a:xfrm>
            <a:off x="4800600" y="4800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endParaRPr lang="en-US" sz="5400">
              <a:solidFill>
                <a:schemeClr val="bg1"/>
              </a:solidFill>
              <a:effectLst>
                <a:outerShdw blurRad="38100" dist="38100" dir="2700000" algn="tl">
                  <a:srgbClr val="C0C0C0"/>
                </a:outerShdw>
              </a:effectLst>
            </a:endParaRPr>
          </a:p>
        </p:txBody>
      </p:sp>
      <p:sp>
        <p:nvSpPr>
          <p:cNvPr id="635926" name="Text Box 22"/>
          <p:cNvSpPr txBox="1">
            <a:spLocks noChangeArrowheads="1"/>
          </p:cNvSpPr>
          <p:nvPr/>
        </p:nvSpPr>
        <p:spPr bwMode="auto">
          <a:xfrm>
            <a:off x="8153400" y="472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35927" name="Text Box 23"/>
          <p:cNvSpPr txBox="1">
            <a:spLocks noChangeArrowheads="1"/>
          </p:cNvSpPr>
          <p:nvPr/>
        </p:nvSpPr>
        <p:spPr bwMode="auto">
          <a:xfrm>
            <a:off x="41148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35928" name="Text Box 24"/>
          <p:cNvSpPr txBox="1">
            <a:spLocks noChangeArrowheads="1"/>
          </p:cNvSpPr>
          <p:nvPr/>
        </p:nvSpPr>
        <p:spPr bwMode="auto">
          <a:xfrm>
            <a:off x="6400800" y="480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381000" y="457200"/>
            <a:ext cx="99822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No rockis gonna take my place whenit comes to singing for You</a:t>
            </a:r>
            <a:endParaRPr lang="en-US" sz="3600" b="1">
              <a:solidFill>
                <a:schemeClr val="bg1"/>
              </a:solidFill>
              <a:effectLst>
                <a:outerShdw blurRad="38100" dist="38100" dir="2700000" algn="tl">
                  <a:srgbClr val="000000"/>
                </a:outerShdw>
              </a:effectLst>
            </a:endParaRPr>
          </a:p>
        </p:txBody>
      </p:sp>
      <p:sp>
        <p:nvSpPr>
          <p:cNvPr id="149507" name="Text Box 3"/>
          <p:cNvSpPr txBox="1">
            <a:spLocks noChangeArrowheads="1"/>
          </p:cNvSpPr>
          <p:nvPr/>
        </p:nvSpPr>
        <p:spPr bwMode="auto">
          <a:xfrm>
            <a:off x="0" y="1447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 just want to lift my voice</a:t>
            </a:r>
            <a:endParaRPr lang="en-US" sz="3600" b="1">
              <a:solidFill>
                <a:schemeClr val="bg1"/>
              </a:solidFill>
              <a:effectLst>
                <a:outerShdw blurRad="38100" dist="38100" dir="2700000" algn="tl">
                  <a:srgbClr val="000000"/>
                </a:outerShdw>
              </a:effectLst>
            </a:endParaRPr>
          </a:p>
        </p:txBody>
      </p:sp>
      <p:sp>
        <p:nvSpPr>
          <p:cNvPr id="149508" name="Text Box 4"/>
          <p:cNvSpPr txBox="1">
            <a:spLocks noChangeArrowheads="1"/>
          </p:cNvSpPr>
          <p:nvPr/>
        </p:nvSpPr>
        <p:spPr bwMode="auto">
          <a:xfrm>
            <a:off x="0" y="2438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 wanna do what you want me to</a:t>
            </a:r>
            <a:endParaRPr lang="en-US" sz="3600" b="1">
              <a:solidFill>
                <a:schemeClr val="bg1"/>
              </a:solidFill>
              <a:effectLst>
                <a:outerShdw blurRad="38100" dist="38100" dir="2700000" algn="tl">
                  <a:srgbClr val="000000"/>
                </a:outerShdw>
              </a:effectLst>
            </a:endParaRPr>
          </a:p>
        </p:txBody>
      </p:sp>
      <p:sp>
        <p:nvSpPr>
          <p:cNvPr id="149509" name="Text Box 5"/>
          <p:cNvSpPr txBox="1">
            <a:spLocks noChangeArrowheads="1"/>
          </p:cNvSpPr>
          <p:nvPr/>
        </p:nvSpPr>
        <p:spPr bwMode="auto">
          <a:xfrm>
            <a:off x="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149510" name="Text Box 6"/>
          <p:cNvSpPr txBox="1">
            <a:spLocks noChangeArrowheads="1"/>
          </p:cNvSpPr>
          <p:nvPr/>
        </p:nvSpPr>
        <p:spPr bwMode="auto">
          <a:xfrm>
            <a:off x="1905000" y="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49511" name="Text Box 7"/>
          <p:cNvSpPr txBox="1">
            <a:spLocks noChangeArrowheads="1"/>
          </p:cNvSpPr>
          <p:nvPr/>
        </p:nvSpPr>
        <p:spPr bwMode="auto">
          <a:xfrm>
            <a:off x="5715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49512" name="Text Box 8"/>
          <p:cNvSpPr txBox="1">
            <a:spLocks noChangeArrowheads="1"/>
          </p:cNvSpPr>
          <p:nvPr/>
        </p:nvSpPr>
        <p:spPr bwMode="auto">
          <a:xfrm>
            <a:off x="7010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49513" name="Text Box 9"/>
          <p:cNvSpPr txBox="1">
            <a:spLocks noChangeArrowheads="1"/>
          </p:cNvSpPr>
          <p:nvPr/>
        </p:nvSpPr>
        <p:spPr bwMode="auto">
          <a:xfrm>
            <a:off x="8305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49514" name="Text Box 10"/>
          <p:cNvSpPr txBox="1">
            <a:spLocks noChangeArrowheads="1"/>
          </p:cNvSpPr>
          <p:nvPr/>
        </p:nvSpPr>
        <p:spPr bwMode="auto">
          <a:xfrm>
            <a:off x="22860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149515" name="Text Box 11"/>
          <p:cNvSpPr txBox="1">
            <a:spLocks noChangeArrowheads="1"/>
          </p:cNvSpPr>
          <p:nvPr/>
        </p:nvSpPr>
        <p:spPr bwMode="auto">
          <a:xfrm>
            <a:off x="4876800" y="9906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49516" name="Text Box 12"/>
          <p:cNvSpPr txBox="1">
            <a:spLocks noChangeArrowheads="1"/>
          </p:cNvSpPr>
          <p:nvPr/>
        </p:nvSpPr>
        <p:spPr bwMode="auto">
          <a:xfrm>
            <a:off x="22098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149517" name="Text Box 13"/>
          <p:cNvSpPr txBox="1">
            <a:spLocks noChangeArrowheads="1"/>
          </p:cNvSpPr>
          <p:nvPr/>
        </p:nvSpPr>
        <p:spPr bwMode="auto">
          <a:xfrm>
            <a:off x="33528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49518" name="Text Box 14"/>
          <p:cNvSpPr txBox="1">
            <a:spLocks noChangeArrowheads="1"/>
          </p:cNvSpPr>
          <p:nvPr/>
        </p:nvSpPr>
        <p:spPr bwMode="auto">
          <a:xfrm>
            <a:off x="51054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b="1">
              <a:solidFill>
                <a:srgbClr val="FF0000"/>
              </a:solidFill>
              <a:effectLst>
                <a:outerShdw blurRad="38100" dist="38100" dir="2700000" algn="tl">
                  <a:srgbClr val="C0C0C0"/>
                </a:outerShdw>
              </a:effectLst>
            </a:endParaRPr>
          </a:p>
        </p:txBody>
      </p:sp>
      <p:sp>
        <p:nvSpPr>
          <p:cNvPr id="149519" name="Text Box 15"/>
          <p:cNvSpPr txBox="1">
            <a:spLocks noChangeArrowheads="1"/>
          </p:cNvSpPr>
          <p:nvPr/>
        </p:nvSpPr>
        <p:spPr bwMode="auto">
          <a:xfrm>
            <a:off x="6248400" y="1905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ext Box 2"/>
          <p:cNvSpPr txBox="1">
            <a:spLocks noChangeArrowheads="1"/>
          </p:cNvSpPr>
          <p:nvPr/>
        </p:nvSpPr>
        <p:spPr bwMode="auto">
          <a:xfrm>
            <a:off x="0" y="685800"/>
            <a:ext cx="9144000" cy="51244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O Lord, please light the fire, that once burned bright and clear; replace the lamp of my first love, that burns with holy fear</a:t>
            </a:r>
          </a:p>
        </p:txBody>
      </p:sp>
      <p:sp>
        <p:nvSpPr>
          <p:cNvPr id="636931" name="Text Box 3"/>
          <p:cNvSpPr txBox="1">
            <a:spLocks noChangeArrowheads="1"/>
          </p:cNvSpPr>
          <p:nvPr/>
        </p:nvSpPr>
        <p:spPr bwMode="auto">
          <a:xfrm>
            <a:off x="19050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6932" name="Text Box 4"/>
          <p:cNvSpPr txBox="1">
            <a:spLocks noChangeArrowheads="1"/>
          </p:cNvSpPr>
          <p:nvPr/>
        </p:nvSpPr>
        <p:spPr bwMode="auto">
          <a:xfrm>
            <a:off x="57150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6933" name="Text Box 5"/>
          <p:cNvSpPr txBox="1">
            <a:spLocks noChangeArrowheads="1"/>
          </p:cNvSpPr>
          <p:nvPr/>
        </p:nvSpPr>
        <p:spPr bwMode="auto">
          <a:xfrm>
            <a:off x="72390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36934" name="Text Box 6"/>
          <p:cNvSpPr txBox="1">
            <a:spLocks noChangeArrowheads="1"/>
          </p:cNvSpPr>
          <p:nvPr/>
        </p:nvSpPr>
        <p:spPr bwMode="auto">
          <a:xfrm>
            <a:off x="990600" y="1524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6935" name="Text Box 7"/>
          <p:cNvSpPr txBox="1">
            <a:spLocks noChangeArrowheads="1"/>
          </p:cNvSpPr>
          <p:nvPr/>
        </p:nvSpPr>
        <p:spPr bwMode="auto">
          <a:xfrm>
            <a:off x="15240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36936" name="Text Box 8"/>
          <p:cNvSpPr txBox="1">
            <a:spLocks noChangeArrowheads="1"/>
          </p:cNvSpPr>
          <p:nvPr/>
        </p:nvSpPr>
        <p:spPr bwMode="auto">
          <a:xfrm>
            <a:off x="2438400" y="15240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6937" name="Text Box 9"/>
          <p:cNvSpPr txBox="1">
            <a:spLocks noChangeArrowheads="1"/>
          </p:cNvSpPr>
          <p:nvPr/>
        </p:nvSpPr>
        <p:spPr bwMode="auto">
          <a:xfrm>
            <a:off x="43434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6938" name="Text Box 10"/>
          <p:cNvSpPr txBox="1">
            <a:spLocks noChangeArrowheads="1"/>
          </p:cNvSpPr>
          <p:nvPr/>
        </p:nvSpPr>
        <p:spPr bwMode="auto">
          <a:xfrm>
            <a:off x="61722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36939" name="Text Box 11"/>
          <p:cNvSpPr txBox="1">
            <a:spLocks noChangeArrowheads="1"/>
          </p:cNvSpPr>
          <p:nvPr/>
        </p:nvSpPr>
        <p:spPr bwMode="auto">
          <a:xfrm>
            <a:off x="838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6940" name="Text Box 12"/>
          <p:cNvSpPr txBox="1">
            <a:spLocks noChangeArrowheads="1"/>
          </p:cNvSpPr>
          <p:nvPr/>
        </p:nvSpPr>
        <p:spPr bwMode="auto">
          <a:xfrm>
            <a:off x="3124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36941" name="Text Box 13"/>
          <p:cNvSpPr txBox="1">
            <a:spLocks noChangeArrowheads="1"/>
          </p:cNvSpPr>
          <p:nvPr/>
        </p:nvSpPr>
        <p:spPr bwMode="auto">
          <a:xfrm>
            <a:off x="4267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6942" name="Text Box 14"/>
          <p:cNvSpPr txBox="1">
            <a:spLocks noChangeArrowheads="1"/>
          </p:cNvSpPr>
          <p:nvPr/>
        </p:nvSpPr>
        <p:spPr bwMode="auto">
          <a:xfrm>
            <a:off x="51054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36943" name="Text Box 15"/>
          <p:cNvSpPr txBox="1">
            <a:spLocks noChangeArrowheads="1"/>
          </p:cNvSpPr>
          <p:nvPr/>
        </p:nvSpPr>
        <p:spPr bwMode="auto">
          <a:xfrm>
            <a:off x="5867400" y="2590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6944" name="Text Box 16"/>
          <p:cNvSpPr txBox="1">
            <a:spLocks noChangeArrowheads="1"/>
          </p:cNvSpPr>
          <p:nvPr/>
        </p:nvSpPr>
        <p:spPr bwMode="auto">
          <a:xfrm>
            <a:off x="6934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6945" name="Text Box 17"/>
          <p:cNvSpPr txBox="1">
            <a:spLocks noChangeArrowheads="1"/>
          </p:cNvSpPr>
          <p:nvPr/>
        </p:nvSpPr>
        <p:spPr bwMode="auto">
          <a:xfrm>
            <a:off x="2133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636946" name="Text Box 18"/>
          <p:cNvSpPr txBox="1">
            <a:spLocks noChangeArrowheads="1"/>
          </p:cNvSpPr>
          <p:nvPr/>
        </p:nvSpPr>
        <p:spPr bwMode="auto">
          <a:xfrm>
            <a:off x="4419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6947" name="Text Box 19"/>
          <p:cNvSpPr txBox="1">
            <a:spLocks noChangeArrowheads="1"/>
          </p:cNvSpPr>
          <p:nvPr/>
        </p:nvSpPr>
        <p:spPr bwMode="auto">
          <a:xfrm>
            <a:off x="5943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36948" name="Text Box 20"/>
          <p:cNvSpPr txBox="1">
            <a:spLocks noChangeArrowheads="1"/>
          </p:cNvSpPr>
          <p:nvPr/>
        </p:nvSpPr>
        <p:spPr bwMode="auto">
          <a:xfrm>
            <a:off x="76962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6949" name="Text Box 21"/>
          <p:cNvSpPr txBox="1">
            <a:spLocks noChangeArrowheads="1"/>
          </p:cNvSpPr>
          <p:nvPr/>
        </p:nvSpPr>
        <p:spPr bwMode="auto">
          <a:xfrm>
            <a:off x="23622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36950" name="Text Box 22"/>
          <p:cNvSpPr txBox="1">
            <a:spLocks noChangeArrowheads="1"/>
          </p:cNvSpPr>
          <p:nvPr/>
        </p:nvSpPr>
        <p:spPr bwMode="auto">
          <a:xfrm>
            <a:off x="58674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p>
        </p:txBody>
      </p:sp>
      <p:sp>
        <p:nvSpPr>
          <p:cNvPr id="636951" name="Text Box 23"/>
          <p:cNvSpPr txBox="1">
            <a:spLocks noChangeArrowheads="1"/>
          </p:cNvSpPr>
          <p:nvPr/>
        </p:nvSpPr>
        <p:spPr bwMode="auto">
          <a:xfrm>
            <a:off x="7696200" y="457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Thank you for the blood</a:t>
            </a:r>
          </a:p>
        </p:txBody>
      </p:sp>
      <p:sp>
        <p:nvSpPr>
          <p:cNvPr id="637955"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Thank you for the blood</a:t>
            </a:r>
          </a:p>
        </p:txBody>
      </p:sp>
      <p:sp>
        <p:nvSpPr>
          <p:cNvPr id="637956"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Thank you for the blood of Jesus Christ</a:t>
            </a:r>
          </a:p>
        </p:txBody>
      </p:sp>
      <p:sp>
        <p:nvSpPr>
          <p:cNvPr id="637957"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Thank you for the blood</a:t>
            </a:r>
          </a:p>
        </p:txBody>
      </p:sp>
      <p:sp>
        <p:nvSpPr>
          <p:cNvPr id="637958"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There’s healing in the blood....</a:t>
            </a:r>
          </a:p>
        </p:txBody>
      </p:sp>
      <p:sp>
        <p:nvSpPr>
          <p:cNvPr id="637959" name="Text Box 7"/>
          <p:cNvSpPr txBox="1">
            <a:spLocks noChangeArrowheads="1"/>
          </p:cNvSpPr>
          <p:nvPr/>
        </p:nvSpPr>
        <p:spPr bwMode="auto">
          <a:xfrm>
            <a:off x="0" y="541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thank you for Your blood...</a:t>
            </a:r>
          </a:p>
        </p:txBody>
      </p:sp>
      <p:sp>
        <p:nvSpPr>
          <p:cNvPr id="637960" name="Text Box 8"/>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are one in the blood...</a:t>
            </a:r>
          </a:p>
        </p:txBody>
      </p:sp>
      <p:sp>
        <p:nvSpPr>
          <p:cNvPr id="637961" name="Text Box 9"/>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D9 b</a:t>
            </a:r>
            <a:endParaRPr lang="en-US" sz="3600">
              <a:solidFill>
                <a:srgbClr val="FF0000"/>
              </a:solidFill>
              <a:effectLst>
                <a:outerShdw blurRad="38100" dist="38100" dir="2700000" algn="tl">
                  <a:srgbClr val="C0C0C0"/>
                </a:outerShdw>
              </a:effectLst>
            </a:endParaRPr>
          </a:p>
        </p:txBody>
      </p:sp>
      <p:sp>
        <p:nvSpPr>
          <p:cNvPr id="637962" name="Text Box 10"/>
          <p:cNvSpPr txBox="1">
            <a:spLocks noChangeArrowheads="1"/>
          </p:cNvSpPr>
          <p:nvPr/>
        </p:nvSpPr>
        <p:spPr bwMode="auto">
          <a:xfrm>
            <a:off x="5638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Gm9</a:t>
            </a:r>
            <a:endParaRPr lang="en-US" sz="3600">
              <a:solidFill>
                <a:srgbClr val="FF0000"/>
              </a:solidFill>
              <a:effectLst>
                <a:outerShdw blurRad="38100" dist="38100" dir="2700000" algn="tl">
                  <a:srgbClr val="C0C0C0"/>
                </a:outerShdw>
              </a:effectLst>
            </a:endParaRPr>
          </a:p>
        </p:txBody>
      </p:sp>
      <p:sp>
        <p:nvSpPr>
          <p:cNvPr id="637963" name="Text Box 11"/>
          <p:cNvSpPr txBox="1">
            <a:spLocks noChangeArrowheads="1"/>
          </p:cNvSpPr>
          <p:nvPr/>
        </p:nvSpPr>
        <p:spPr bwMode="auto">
          <a:xfrm>
            <a:off x="11430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C11</a:t>
            </a:r>
            <a:endParaRPr lang="en-US" sz="3600">
              <a:solidFill>
                <a:srgbClr val="FF0000"/>
              </a:solidFill>
              <a:effectLst>
                <a:outerShdw blurRad="38100" dist="38100" dir="2700000" algn="tl">
                  <a:srgbClr val="C0C0C0"/>
                </a:outerShdw>
              </a:effectLst>
            </a:endParaRPr>
          </a:p>
        </p:txBody>
      </p:sp>
      <p:sp>
        <p:nvSpPr>
          <p:cNvPr id="637964" name="Text Box 12"/>
          <p:cNvSpPr txBox="1">
            <a:spLocks noChangeArrowheads="1"/>
          </p:cNvSpPr>
          <p:nvPr/>
        </p:nvSpPr>
        <p:spPr bwMode="auto">
          <a:xfrm>
            <a:off x="57150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endParaRPr lang="en-US" sz="3600">
              <a:solidFill>
                <a:srgbClr val="FF0000"/>
              </a:solidFill>
              <a:effectLst>
                <a:outerShdw blurRad="38100" dist="38100" dir="2700000" algn="tl">
                  <a:srgbClr val="C0C0C0"/>
                </a:outerShdw>
              </a:effectLst>
            </a:endParaRPr>
          </a:p>
        </p:txBody>
      </p:sp>
      <p:sp>
        <p:nvSpPr>
          <p:cNvPr id="637965" name="Text Box 13"/>
          <p:cNvSpPr txBox="1">
            <a:spLocks noChangeArrowheads="1"/>
          </p:cNvSpPr>
          <p:nvPr/>
        </p:nvSpPr>
        <p:spPr bwMode="auto">
          <a:xfrm>
            <a:off x="7620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D9 b</a:t>
            </a:r>
            <a:endParaRPr lang="en-US" sz="3600">
              <a:solidFill>
                <a:srgbClr val="FF0000"/>
              </a:solidFill>
              <a:effectLst>
                <a:outerShdw blurRad="38100" dist="38100" dir="2700000" algn="tl">
                  <a:srgbClr val="C0C0C0"/>
                </a:outerShdw>
              </a:effectLst>
            </a:endParaRPr>
          </a:p>
        </p:txBody>
      </p:sp>
      <p:sp>
        <p:nvSpPr>
          <p:cNvPr id="637966" name="Text Box 14"/>
          <p:cNvSpPr txBox="1">
            <a:spLocks noChangeArrowheads="1"/>
          </p:cNvSpPr>
          <p:nvPr/>
        </p:nvSpPr>
        <p:spPr bwMode="auto">
          <a:xfrm>
            <a:off x="41910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Gm9</a:t>
            </a:r>
            <a:endParaRPr lang="en-US" sz="3600">
              <a:solidFill>
                <a:srgbClr val="FF0000"/>
              </a:solidFill>
              <a:effectLst>
                <a:outerShdw blurRad="38100" dist="38100" dir="2700000" algn="tl">
                  <a:srgbClr val="C0C0C0"/>
                </a:outerShdw>
              </a:effectLst>
            </a:endParaRPr>
          </a:p>
        </p:txBody>
      </p:sp>
      <p:sp>
        <p:nvSpPr>
          <p:cNvPr id="637967" name="Text Box 15"/>
          <p:cNvSpPr txBox="1">
            <a:spLocks noChangeArrowheads="1"/>
          </p:cNvSpPr>
          <p:nvPr/>
        </p:nvSpPr>
        <p:spPr bwMode="auto">
          <a:xfrm>
            <a:off x="67818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C11</a:t>
            </a:r>
            <a:endParaRPr lang="en-US" sz="3600">
              <a:solidFill>
                <a:srgbClr val="FF0000"/>
              </a:solidFill>
              <a:effectLst>
                <a:outerShdw blurRad="38100" dist="38100" dir="2700000" algn="tl">
                  <a:srgbClr val="C0C0C0"/>
                </a:outerShdw>
              </a:effectLst>
            </a:endParaRPr>
          </a:p>
        </p:txBody>
      </p:sp>
      <p:sp>
        <p:nvSpPr>
          <p:cNvPr id="637968" name="Text Box 16"/>
          <p:cNvSpPr txBox="1">
            <a:spLocks noChangeArrowheads="1"/>
          </p:cNvSpPr>
          <p:nvPr/>
        </p:nvSpPr>
        <p:spPr bwMode="auto">
          <a:xfrm>
            <a:off x="5105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3600">
              <a:solidFill>
                <a:srgbClr val="FF0000"/>
              </a:solidFill>
              <a:effectLst>
                <a:outerShdw blurRad="38100" dist="38100" dir="2700000" algn="tl">
                  <a:srgbClr val="C0C0C0"/>
                </a:outerShdw>
              </a:effectLst>
            </a:endParaRPr>
          </a:p>
        </p:txBody>
      </p:sp>
      <p:sp>
        <p:nvSpPr>
          <p:cNvPr id="637969" name="Text Box 17"/>
          <p:cNvSpPr txBox="1">
            <a:spLocks noChangeArrowheads="1"/>
          </p:cNvSpPr>
          <p:nvPr/>
        </p:nvSpPr>
        <p:spPr bwMode="auto">
          <a:xfrm>
            <a:off x="6553200" y="32766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Gm/F 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I’ve wandered far away from God</a:t>
            </a:r>
          </a:p>
        </p:txBody>
      </p:sp>
      <p:sp>
        <p:nvSpPr>
          <p:cNvPr id="638979"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Now I’m coming home</a:t>
            </a:r>
          </a:p>
        </p:txBody>
      </p:sp>
      <p:sp>
        <p:nvSpPr>
          <p:cNvPr id="638980"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 paths of sin too long I’ve trod,</a:t>
            </a:r>
          </a:p>
        </p:txBody>
      </p:sp>
      <p:sp>
        <p:nvSpPr>
          <p:cNvPr id="638981" name="Text Box 5"/>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38982" name="Text Box 6"/>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Coming home, coming home never more to roam</a:t>
            </a:r>
          </a:p>
        </p:txBody>
      </p:sp>
      <p:sp>
        <p:nvSpPr>
          <p:cNvPr id="638983" name="Text Box 7"/>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38984" name="Text Box 8"/>
          <p:cNvSpPr txBox="1">
            <a:spLocks noChangeArrowheads="1"/>
          </p:cNvSpPr>
          <p:nvPr/>
        </p:nvSpPr>
        <p:spPr bwMode="auto">
          <a:xfrm>
            <a:off x="0" y="464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Open now Thine arms of love </a:t>
            </a:r>
          </a:p>
        </p:txBody>
      </p:sp>
      <p:sp>
        <p:nvSpPr>
          <p:cNvPr id="638985" name="Text Box 9"/>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8986" name="Text Box 10"/>
          <p:cNvSpPr txBox="1">
            <a:spLocks noChangeArrowheads="1"/>
          </p:cNvSpPr>
          <p:nvPr/>
        </p:nvSpPr>
        <p:spPr bwMode="auto">
          <a:xfrm>
            <a:off x="4114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38987" name="Text Box 11"/>
          <p:cNvSpPr txBox="1">
            <a:spLocks noChangeArrowheads="1"/>
          </p:cNvSpPr>
          <p:nvPr/>
        </p:nvSpPr>
        <p:spPr bwMode="auto">
          <a:xfrm>
            <a:off x="4876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8988" name="Text Box 12"/>
          <p:cNvSpPr txBox="1">
            <a:spLocks noChangeArrowheads="1"/>
          </p:cNvSpPr>
          <p:nvPr/>
        </p:nvSpPr>
        <p:spPr bwMode="auto">
          <a:xfrm>
            <a:off x="678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8989" name="Text Box 13"/>
          <p:cNvSpPr txBox="1">
            <a:spLocks noChangeArrowheads="1"/>
          </p:cNvSpPr>
          <p:nvPr/>
        </p:nvSpPr>
        <p:spPr bwMode="auto">
          <a:xfrm>
            <a:off x="28194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8990" name="Text Box 14"/>
          <p:cNvSpPr txBox="1">
            <a:spLocks noChangeArrowheads="1"/>
          </p:cNvSpPr>
          <p:nvPr/>
        </p:nvSpPr>
        <p:spPr bwMode="auto">
          <a:xfrm>
            <a:off x="44196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38991" name="Text Box 15"/>
          <p:cNvSpPr txBox="1">
            <a:spLocks noChangeArrowheads="1"/>
          </p:cNvSpPr>
          <p:nvPr/>
        </p:nvSpPr>
        <p:spPr bwMode="auto">
          <a:xfrm>
            <a:off x="5791200" y="914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C</a:t>
            </a:r>
          </a:p>
        </p:txBody>
      </p:sp>
      <p:sp>
        <p:nvSpPr>
          <p:cNvPr id="638992" name="Text Box 16"/>
          <p:cNvSpPr txBox="1">
            <a:spLocks noChangeArrowheads="1"/>
          </p:cNvSpPr>
          <p:nvPr/>
        </p:nvSpPr>
        <p:spPr bwMode="auto">
          <a:xfrm>
            <a:off x="2133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8993" name="Text Box 17"/>
          <p:cNvSpPr txBox="1">
            <a:spLocks noChangeArrowheads="1"/>
          </p:cNvSpPr>
          <p:nvPr/>
        </p:nvSpPr>
        <p:spPr bwMode="auto">
          <a:xfrm>
            <a:off x="35814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38994" name="Text Box 18"/>
          <p:cNvSpPr txBox="1">
            <a:spLocks noChangeArrowheads="1"/>
          </p:cNvSpPr>
          <p:nvPr/>
        </p:nvSpPr>
        <p:spPr bwMode="auto">
          <a:xfrm>
            <a:off x="49530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8995" name="Text Box 19"/>
          <p:cNvSpPr txBox="1">
            <a:spLocks noChangeArrowheads="1"/>
          </p:cNvSpPr>
          <p:nvPr/>
        </p:nvSpPr>
        <p:spPr bwMode="auto">
          <a:xfrm>
            <a:off x="6705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8996" name="Text Box 20"/>
          <p:cNvSpPr txBox="1">
            <a:spLocks noChangeArrowheads="1"/>
          </p:cNvSpPr>
          <p:nvPr/>
        </p:nvSpPr>
        <p:spPr bwMode="auto">
          <a:xfrm>
            <a:off x="27432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8997" name="Text Box 21"/>
          <p:cNvSpPr txBox="1">
            <a:spLocks noChangeArrowheads="1"/>
          </p:cNvSpPr>
          <p:nvPr/>
        </p:nvSpPr>
        <p:spPr bwMode="auto">
          <a:xfrm>
            <a:off x="44958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38998" name="Text Box 22"/>
          <p:cNvSpPr txBox="1">
            <a:spLocks noChangeArrowheads="1"/>
          </p:cNvSpPr>
          <p:nvPr/>
        </p:nvSpPr>
        <p:spPr bwMode="auto">
          <a:xfrm>
            <a:off x="57912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8999" name="Text Box 23"/>
          <p:cNvSpPr txBox="1">
            <a:spLocks noChangeArrowheads="1"/>
          </p:cNvSpPr>
          <p:nvPr/>
        </p:nvSpPr>
        <p:spPr bwMode="auto">
          <a:xfrm>
            <a:off x="6096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9000" name="Text Box 24"/>
          <p:cNvSpPr txBox="1">
            <a:spLocks noChangeArrowheads="1"/>
          </p:cNvSpPr>
          <p:nvPr/>
        </p:nvSpPr>
        <p:spPr bwMode="auto">
          <a:xfrm>
            <a:off x="7848600" y="3429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C</a:t>
            </a:r>
          </a:p>
        </p:txBody>
      </p:sp>
      <p:sp>
        <p:nvSpPr>
          <p:cNvPr id="639001" name="Text Box 25"/>
          <p:cNvSpPr txBox="1">
            <a:spLocks noChangeArrowheads="1"/>
          </p:cNvSpPr>
          <p:nvPr/>
        </p:nvSpPr>
        <p:spPr bwMode="auto">
          <a:xfrm>
            <a:off x="32766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9002" name="Text Box 26"/>
          <p:cNvSpPr txBox="1">
            <a:spLocks noChangeArrowheads="1"/>
          </p:cNvSpPr>
          <p:nvPr/>
        </p:nvSpPr>
        <p:spPr bwMode="auto">
          <a:xfrm>
            <a:off x="5410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9003" name="Text Box 27"/>
          <p:cNvSpPr txBox="1">
            <a:spLocks noChangeArrowheads="1"/>
          </p:cNvSpPr>
          <p:nvPr/>
        </p:nvSpPr>
        <p:spPr bwMode="auto">
          <a:xfrm>
            <a:off x="640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9004" name="Text Box 28"/>
          <p:cNvSpPr txBox="1">
            <a:spLocks noChangeArrowheads="1"/>
          </p:cNvSpPr>
          <p:nvPr/>
        </p:nvSpPr>
        <p:spPr bwMode="auto">
          <a:xfrm>
            <a:off x="2133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9005" name="Text Box 29"/>
          <p:cNvSpPr txBox="1">
            <a:spLocks noChangeArrowheads="1"/>
          </p:cNvSpPr>
          <p:nvPr/>
        </p:nvSpPr>
        <p:spPr bwMode="auto">
          <a:xfrm>
            <a:off x="28956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9006" name="Text Box 30"/>
          <p:cNvSpPr txBox="1">
            <a:spLocks noChangeArrowheads="1"/>
          </p:cNvSpPr>
          <p:nvPr/>
        </p:nvSpPr>
        <p:spPr bwMode="auto">
          <a:xfrm>
            <a:off x="5181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39007" name="Text Box 31"/>
          <p:cNvSpPr txBox="1">
            <a:spLocks noChangeArrowheads="1"/>
          </p:cNvSpPr>
          <p:nvPr/>
        </p:nvSpPr>
        <p:spPr bwMode="auto">
          <a:xfrm>
            <a:off x="6324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39008" name="Text Box 32"/>
          <p:cNvSpPr txBox="1">
            <a:spLocks noChangeArrowheads="1"/>
          </p:cNvSpPr>
          <p:nvPr/>
        </p:nvSpPr>
        <p:spPr bwMode="auto">
          <a:xfrm>
            <a:off x="2514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39009" name="Text Box 33"/>
          <p:cNvSpPr txBox="1">
            <a:spLocks noChangeArrowheads="1"/>
          </p:cNvSpPr>
          <p:nvPr/>
        </p:nvSpPr>
        <p:spPr bwMode="auto">
          <a:xfrm>
            <a:off x="4419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39010" name="Text Box 34"/>
          <p:cNvSpPr txBox="1">
            <a:spLocks noChangeArrowheads="1"/>
          </p:cNvSpPr>
          <p:nvPr/>
        </p:nvSpPr>
        <p:spPr bwMode="auto">
          <a:xfrm>
            <a:off x="5867400" y="518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I’ve wasted many precious years</a:t>
            </a:r>
          </a:p>
        </p:txBody>
      </p:sp>
      <p:sp>
        <p:nvSpPr>
          <p:cNvPr id="640003"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Now I’m coming home</a:t>
            </a:r>
          </a:p>
        </p:txBody>
      </p:sp>
      <p:sp>
        <p:nvSpPr>
          <p:cNvPr id="640004"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now repent with bitter tears</a:t>
            </a:r>
          </a:p>
        </p:txBody>
      </p:sp>
      <p:sp>
        <p:nvSpPr>
          <p:cNvPr id="640005" name="Text Box 5"/>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0006" name="Text Box 6"/>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Coming home, coming home never more to roam</a:t>
            </a:r>
          </a:p>
        </p:txBody>
      </p:sp>
      <p:sp>
        <p:nvSpPr>
          <p:cNvPr id="640007" name="Text Box 7"/>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08" name="Text Box 8"/>
          <p:cNvSpPr txBox="1">
            <a:spLocks noChangeArrowheads="1"/>
          </p:cNvSpPr>
          <p:nvPr/>
        </p:nvSpPr>
        <p:spPr bwMode="auto">
          <a:xfrm>
            <a:off x="4114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0009" name="Text Box 9"/>
          <p:cNvSpPr txBox="1">
            <a:spLocks noChangeArrowheads="1"/>
          </p:cNvSpPr>
          <p:nvPr/>
        </p:nvSpPr>
        <p:spPr bwMode="auto">
          <a:xfrm>
            <a:off x="4876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0010" name="Text Box 10"/>
          <p:cNvSpPr txBox="1">
            <a:spLocks noChangeArrowheads="1"/>
          </p:cNvSpPr>
          <p:nvPr/>
        </p:nvSpPr>
        <p:spPr bwMode="auto">
          <a:xfrm>
            <a:off x="678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11" name="Text Box 11"/>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Now I’m coming home</a:t>
            </a:r>
          </a:p>
        </p:txBody>
      </p:sp>
      <p:sp>
        <p:nvSpPr>
          <p:cNvPr id="640012" name="Text Box 12"/>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0013" name="Text Box 13"/>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0014" name="Text Box 14"/>
          <p:cNvSpPr txBox="1">
            <a:spLocks noChangeArrowheads="1"/>
          </p:cNvSpPr>
          <p:nvPr/>
        </p:nvSpPr>
        <p:spPr bwMode="auto">
          <a:xfrm>
            <a:off x="0" y="464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Open now Thine arms of love </a:t>
            </a:r>
          </a:p>
        </p:txBody>
      </p:sp>
      <p:sp>
        <p:nvSpPr>
          <p:cNvPr id="640015" name="Text Box 15"/>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16" name="Text Box 16"/>
          <p:cNvSpPr txBox="1">
            <a:spLocks noChangeArrowheads="1"/>
          </p:cNvSpPr>
          <p:nvPr/>
        </p:nvSpPr>
        <p:spPr bwMode="auto">
          <a:xfrm>
            <a:off x="4114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0017" name="Text Box 17"/>
          <p:cNvSpPr txBox="1">
            <a:spLocks noChangeArrowheads="1"/>
          </p:cNvSpPr>
          <p:nvPr/>
        </p:nvSpPr>
        <p:spPr bwMode="auto">
          <a:xfrm>
            <a:off x="4876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0018" name="Text Box 18"/>
          <p:cNvSpPr txBox="1">
            <a:spLocks noChangeArrowheads="1"/>
          </p:cNvSpPr>
          <p:nvPr/>
        </p:nvSpPr>
        <p:spPr bwMode="auto">
          <a:xfrm>
            <a:off x="678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19" name="Text Box 19"/>
          <p:cNvSpPr txBox="1">
            <a:spLocks noChangeArrowheads="1"/>
          </p:cNvSpPr>
          <p:nvPr/>
        </p:nvSpPr>
        <p:spPr bwMode="auto">
          <a:xfrm>
            <a:off x="28194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20" name="Text Box 20"/>
          <p:cNvSpPr txBox="1">
            <a:spLocks noChangeArrowheads="1"/>
          </p:cNvSpPr>
          <p:nvPr/>
        </p:nvSpPr>
        <p:spPr bwMode="auto">
          <a:xfrm>
            <a:off x="44196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40021" name="Text Box 21"/>
          <p:cNvSpPr txBox="1">
            <a:spLocks noChangeArrowheads="1"/>
          </p:cNvSpPr>
          <p:nvPr/>
        </p:nvSpPr>
        <p:spPr bwMode="auto">
          <a:xfrm>
            <a:off x="5791200" y="914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C</a:t>
            </a:r>
          </a:p>
        </p:txBody>
      </p:sp>
      <p:sp>
        <p:nvSpPr>
          <p:cNvPr id="640022" name="Text Box 22"/>
          <p:cNvSpPr txBox="1">
            <a:spLocks noChangeArrowheads="1"/>
          </p:cNvSpPr>
          <p:nvPr/>
        </p:nvSpPr>
        <p:spPr bwMode="auto">
          <a:xfrm>
            <a:off x="2133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23" name="Text Box 23"/>
          <p:cNvSpPr txBox="1">
            <a:spLocks noChangeArrowheads="1"/>
          </p:cNvSpPr>
          <p:nvPr/>
        </p:nvSpPr>
        <p:spPr bwMode="auto">
          <a:xfrm>
            <a:off x="35814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0024" name="Text Box 24"/>
          <p:cNvSpPr txBox="1">
            <a:spLocks noChangeArrowheads="1"/>
          </p:cNvSpPr>
          <p:nvPr/>
        </p:nvSpPr>
        <p:spPr bwMode="auto">
          <a:xfrm>
            <a:off x="49530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0025" name="Text Box 25"/>
          <p:cNvSpPr txBox="1">
            <a:spLocks noChangeArrowheads="1"/>
          </p:cNvSpPr>
          <p:nvPr/>
        </p:nvSpPr>
        <p:spPr bwMode="auto">
          <a:xfrm>
            <a:off x="6705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26" name="Text Box 26"/>
          <p:cNvSpPr txBox="1">
            <a:spLocks noChangeArrowheads="1"/>
          </p:cNvSpPr>
          <p:nvPr/>
        </p:nvSpPr>
        <p:spPr bwMode="auto">
          <a:xfrm>
            <a:off x="27432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0027" name="Text Box 27"/>
          <p:cNvSpPr txBox="1">
            <a:spLocks noChangeArrowheads="1"/>
          </p:cNvSpPr>
          <p:nvPr/>
        </p:nvSpPr>
        <p:spPr bwMode="auto">
          <a:xfrm>
            <a:off x="44958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0028" name="Text Box 28"/>
          <p:cNvSpPr txBox="1">
            <a:spLocks noChangeArrowheads="1"/>
          </p:cNvSpPr>
          <p:nvPr/>
        </p:nvSpPr>
        <p:spPr bwMode="auto">
          <a:xfrm>
            <a:off x="57912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29" name="Text Box 29"/>
          <p:cNvSpPr txBox="1">
            <a:spLocks noChangeArrowheads="1"/>
          </p:cNvSpPr>
          <p:nvPr/>
        </p:nvSpPr>
        <p:spPr bwMode="auto">
          <a:xfrm>
            <a:off x="6096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30" name="Text Box 30"/>
          <p:cNvSpPr txBox="1">
            <a:spLocks noChangeArrowheads="1"/>
          </p:cNvSpPr>
          <p:nvPr/>
        </p:nvSpPr>
        <p:spPr bwMode="auto">
          <a:xfrm>
            <a:off x="7848600" y="3429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C</a:t>
            </a:r>
          </a:p>
        </p:txBody>
      </p:sp>
      <p:sp>
        <p:nvSpPr>
          <p:cNvPr id="640031" name="Text Box 31"/>
          <p:cNvSpPr txBox="1">
            <a:spLocks noChangeArrowheads="1"/>
          </p:cNvSpPr>
          <p:nvPr/>
        </p:nvSpPr>
        <p:spPr bwMode="auto">
          <a:xfrm>
            <a:off x="32766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0032" name="Text Box 32"/>
          <p:cNvSpPr txBox="1">
            <a:spLocks noChangeArrowheads="1"/>
          </p:cNvSpPr>
          <p:nvPr/>
        </p:nvSpPr>
        <p:spPr bwMode="auto">
          <a:xfrm>
            <a:off x="5410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33" name="Text Box 33"/>
          <p:cNvSpPr txBox="1">
            <a:spLocks noChangeArrowheads="1"/>
          </p:cNvSpPr>
          <p:nvPr/>
        </p:nvSpPr>
        <p:spPr bwMode="auto">
          <a:xfrm>
            <a:off x="640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0034" name="Text Box 34"/>
          <p:cNvSpPr txBox="1">
            <a:spLocks noChangeArrowheads="1"/>
          </p:cNvSpPr>
          <p:nvPr/>
        </p:nvSpPr>
        <p:spPr bwMode="auto">
          <a:xfrm>
            <a:off x="2133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35" name="Text Box 35"/>
          <p:cNvSpPr txBox="1">
            <a:spLocks noChangeArrowheads="1"/>
          </p:cNvSpPr>
          <p:nvPr/>
        </p:nvSpPr>
        <p:spPr bwMode="auto">
          <a:xfrm>
            <a:off x="28956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0036" name="Text Box 36"/>
          <p:cNvSpPr txBox="1">
            <a:spLocks noChangeArrowheads="1"/>
          </p:cNvSpPr>
          <p:nvPr/>
        </p:nvSpPr>
        <p:spPr bwMode="auto">
          <a:xfrm>
            <a:off x="5181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0037" name="Text Box 37"/>
          <p:cNvSpPr txBox="1">
            <a:spLocks noChangeArrowheads="1"/>
          </p:cNvSpPr>
          <p:nvPr/>
        </p:nvSpPr>
        <p:spPr bwMode="auto">
          <a:xfrm>
            <a:off x="6324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0038" name="Text Box 38"/>
          <p:cNvSpPr txBox="1">
            <a:spLocks noChangeArrowheads="1"/>
          </p:cNvSpPr>
          <p:nvPr/>
        </p:nvSpPr>
        <p:spPr bwMode="auto">
          <a:xfrm>
            <a:off x="2514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0039" name="Text Box 39"/>
          <p:cNvSpPr txBox="1">
            <a:spLocks noChangeArrowheads="1"/>
          </p:cNvSpPr>
          <p:nvPr/>
        </p:nvSpPr>
        <p:spPr bwMode="auto">
          <a:xfrm>
            <a:off x="4419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40040" name="Text Box 40"/>
          <p:cNvSpPr txBox="1">
            <a:spLocks noChangeArrowheads="1"/>
          </p:cNvSpPr>
          <p:nvPr/>
        </p:nvSpPr>
        <p:spPr bwMode="auto">
          <a:xfrm>
            <a:off x="5867400" y="518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I’ve tired of sin and straying</a:t>
            </a:r>
          </a:p>
        </p:txBody>
      </p:sp>
      <p:sp>
        <p:nvSpPr>
          <p:cNvPr id="641027"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Now I’m coming home</a:t>
            </a:r>
          </a:p>
        </p:txBody>
      </p:sp>
      <p:sp>
        <p:nvSpPr>
          <p:cNvPr id="641028"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I’ll trust Thy love, believe Thy Word</a:t>
            </a:r>
          </a:p>
        </p:txBody>
      </p:sp>
      <p:sp>
        <p:nvSpPr>
          <p:cNvPr id="641029" name="Text Box 5"/>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1030" name="Text Box 6"/>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Coming home, coming home never more to roam</a:t>
            </a:r>
          </a:p>
        </p:txBody>
      </p:sp>
      <p:sp>
        <p:nvSpPr>
          <p:cNvPr id="641031" name="Text Box 7"/>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1032" name="Text Box 8"/>
          <p:cNvSpPr txBox="1">
            <a:spLocks noChangeArrowheads="1"/>
          </p:cNvSpPr>
          <p:nvPr/>
        </p:nvSpPr>
        <p:spPr bwMode="auto">
          <a:xfrm>
            <a:off x="0" y="464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Open now Thine arms of love </a:t>
            </a:r>
          </a:p>
        </p:txBody>
      </p:sp>
      <p:sp>
        <p:nvSpPr>
          <p:cNvPr id="641033" name="Text Box 9"/>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34" name="Text Box 10"/>
          <p:cNvSpPr txBox="1">
            <a:spLocks noChangeArrowheads="1"/>
          </p:cNvSpPr>
          <p:nvPr/>
        </p:nvSpPr>
        <p:spPr bwMode="auto">
          <a:xfrm>
            <a:off x="4114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1035" name="Text Box 11"/>
          <p:cNvSpPr txBox="1">
            <a:spLocks noChangeArrowheads="1"/>
          </p:cNvSpPr>
          <p:nvPr/>
        </p:nvSpPr>
        <p:spPr bwMode="auto">
          <a:xfrm>
            <a:off x="4876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1036" name="Text Box 12"/>
          <p:cNvSpPr txBox="1">
            <a:spLocks noChangeArrowheads="1"/>
          </p:cNvSpPr>
          <p:nvPr/>
        </p:nvSpPr>
        <p:spPr bwMode="auto">
          <a:xfrm>
            <a:off x="678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37" name="Text Box 13"/>
          <p:cNvSpPr txBox="1">
            <a:spLocks noChangeArrowheads="1"/>
          </p:cNvSpPr>
          <p:nvPr/>
        </p:nvSpPr>
        <p:spPr bwMode="auto">
          <a:xfrm>
            <a:off x="28194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38" name="Text Box 14"/>
          <p:cNvSpPr txBox="1">
            <a:spLocks noChangeArrowheads="1"/>
          </p:cNvSpPr>
          <p:nvPr/>
        </p:nvSpPr>
        <p:spPr bwMode="auto">
          <a:xfrm>
            <a:off x="44196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41039" name="Text Box 15"/>
          <p:cNvSpPr txBox="1">
            <a:spLocks noChangeArrowheads="1"/>
          </p:cNvSpPr>
          <p:nvPr/>
        </p:nvSpPr>
        <p:spPr bwMode="auto">
          <a:xfrm>
            <a:off x="5791200" y="914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C</a:t>
            </a:r>
          </a:p>
        </p:txBody>
      </p:sp>
      <p:sp>
        <p:nvSpPr>
          <p:cNvPr id="641040" name="Text Box 16"/>
          <p:cNvSpPr txBox="1">
            <a:spLocks noChangeArrowheads="1"/>
          </p:cNvSpPr>
          <p:nvPr/>
        </p:nvSpPr>
        <p:spPr bwMode="auto">
          <a:xfrm>
            <a:off x="2133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41" name="Text Box 17"/>
          <p:cNvSpPr txBox="1">
            <a:spLocks noChangeArrowheads="1"/>
          </p:cNvSpPr>
          <p:nvPr/>
        </p:nvSpPr>
        <p:spPr bwMode="auto">
          <a:xfrm>
            <a:off x="35814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1042" name="Text Box 18"/>
          <p:cNvSpPr txBox="1">
            <a:spLocks noChangeArrowheads="1"/>
          </p:cNvSpPr>
          <p:nvPr/>
        </p:nvSpPr>
        <p:spPr bwMode="auto">
          <a:xfrm>
            <a:off x="49530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1043" name="Text Box 19"/>
          <p:cNvSpPr txBox="1">
            <a:spLocks noChangeArrowheads="1"/>
          </p:cNvSpPr>
          <p:nvPr/>
        </p:nvSpPr>
        <p:spPr bwMode="auto">
          <a:xfrm>
            <a:off x="6705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44" name="Text Box 20"/>
          <p:cNvSpPr txBox="1">
            <a:spLocks noChangeArrowheads="1"/>
          </p:cNvSpPr>
          <p:nvPr/>
        </p:nvSpPr>
        <p:spPr bwMode="auto">
          <a:xfrm>
            <a:off x="27432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1045" name="Text Box 21"/>
          <p:cNvSpPr txBox="1">
            <a:spLocks noChangeArrowheads="1"/>
          </p:cNvSpPr>
          <p:nvPr/>
        </p:nvSpPr>
        <p:spPr bwMode="auto">
          <a:xfrm>
            <a:off x="44958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1046" name="Text Box 22"/>
          <p:cNvSpPr txBox="1">
            <a:spLocks noChangeArrowheads="1"/>
          </p:cNvSpPr>
          <p:nvPr/>
        </p:nvSpPr>
        <p:spPr bwMode="auto">
          <a:xfrm>
            <a:off x="57912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47" name="Text Box 23"/>
          <p:cNvSpPr txBox="1">
            <a:spLocks noChangeArrowheads="1"/>
          </p:cNvSpPr>
          <p:nvPr/>
        </p:nvSpPr>
        <p:spPr bwMode="auto">
          <a:xfrm>
            <a:off x="6096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48" name="Text Box 24"/>
          <p:cNvSpPr txBox="1">
            <a:spLocks noChangeArrowheads="1"/>
          </p:cNvSpPr>
          <p:nvPr/>
        </p:nvSpPr>
        <p:spPr bwMode="auto">
          <a:xfrm>
            <a:off x="7848600" y="3429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C</a:t>
            </a:r>
          </a:p>
        </p:txBody>
      </p:sp>
      <p:sp>
        <p:nvSpPr>
          <p:cNvPr id="641049" name="Text Box 25"/>
          <p:cNvSpPr txBox="1">
            <a:spLocks noChangeArrowheads="1"/>
          </p:cNvSpPr>
          <p:nvPr/>
        </p:nvSpPr>
        <p:spPr bwMode="auto">
          <a:xfrm>
            <a:off x="32766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1050" name="Text Box 26"/>
          <p:cNvSpPr txBox="1">
            <a:spLocks noChangeArrowheads="1"/>
          </p:cNvSpPr>
          <p:nvPr/>
        </p:nvSpPr>
        <p:spPr bwMode="auto">
          <a:xfrm>
            <a:off x="5410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51" name="Text Box 27"/>
          <p:cNvSpPr txBox="1">
            <a:spLocks noChangeArrowheads="1"/>
          </p:cNvSpPr>
          <p:nvPr/>
        </p:nvSpPr>
        <p:spPr bwMode="auto">
          <a:xfrm>
            <a:off x="640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1052" name="Text Box 28"/>
          <p:cNvSpPr txBox="1">
            <a:spLocks noChangeArrowheads="1"/>
          </p:cNvSpPr>
          <p:nvPr/>
        </p:nvSpPr>
        <p:spPr bwMode="auto">
          <a:xfrm>
            <a:off x="2133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53" name="Text Box 29"/>
          <p:cNvSpPr txBox="1">
            <a:spLocks noChangeArrowheads="1"/>
          </p:cNvSpPr>
          <p:nvPr/>
        </p:nvSpPr>
        <p:spPr bwMode="auto">
          <a:xfrm>
            <a:off x="28956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1054" name="Text Box 30"/>
          <p:cNvSpPr txBox="1">
            <a:spLocks noChangeArrowheads="1"/>
          </p:cNvSpPr>
          <p:nvPr/>
        </p:nvSpPr>
        <p:spPr bwMode="auto">
          <a:xfrm>
            <a:off x="5181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1055" name="Text Box 31"/>
          <p:cNvSpPr txBox="1">
            <a:spLocks noChangeArrowheads="1"/>
          </p:cNvSpPr>
          <p:nvPr/>
        </p:nvSpPr>
        <p:spPr bwMode="auto">
          <a:xfrm>
            <a:off x="6324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1056" name="Text Box 32"/>
          <p:cNvSpPr txBox="1">
            <a:spLocks noChangeArrowheads="1"/>
          </p:cNvSpPr>
          <p:nvPr/>
        </p:nvSpPr>
        <p:spPr bwMode="auto">
          <a:xfrm>
            <a:off x="2514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1057" name="Text Box 33"/>
          <p:cNvSpPr txBox="1">
            <a:spLocks noChangeArrowheads="1"/>
          </p:cNvSpPr>
          <p:nvPr/>
        </p:nvSpPr>
        <p:spPr bwMode="auto">
          <a:xfrm>
            <a:off x="4419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41058" name="Text Box 34"/>
          <p:cNvSpPr txBox="1">
            <a:spLocks noChangeArrowheads="1"/>
          </p:cNvSpPr>
          <p:nvPr/>
        </p:nvSpPr>
        <p:spPr bwMode="auto">
          <a:xfrm>
            <a:off x="5867400" y="518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soul is sick, my heart is sore</a:t>
            </a:r>
          </a:p>
        </p:txBody>
      </p:sp>
      <p:sp>
        <p:nvSpPr>
          <p:cNvPr id="642051"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Now I’m coming home</a:t>
            </a:r>
          </a:p>
        </p:txBody>
      </p:sp>
      <p:sp>
        <p:nvSpPr>
          <p:cNvPr id="642052"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strength renew, my hope restore</a:t>
            </a:r>
          </a:p>
        </p:txBody>
      </p:sp>
      <p:sp>
        <p:nvSpPr>
          <p:cNvPr id="642053" name="Text Box 5"/>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2054" name="Text Box 6"/>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Coming home, coming home never more to roam</a:t>
            </a:r>
          </a:p>
        </p:txBody>
      </p:sp>
      <p:sp>
        <p:nvSpPr>
          <p:cNvPr id="642055" name="Text Box 7"/>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Lord, I’m coming home</a:t>
            </a:r>
          </a:p>
        </p:txBody>
      </p:sp>
      <p:sp>
        <p:nvSpPr>
          <p:cNvPr id="642056" name="Text Box 8"/>
          <p:cNvSpPr txBox="1">
            <a:spLocks noChangeArrowheads="1"/>
          </p:cNvSpPr>
          <p:nvPr/>
        </p:nvSpPr>
        <p:spPr bwMode="auto">
          <a:xfrm>
            <a:off x="0" y="457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Open now Thine arms of love </a:t>
            </a:r>
          </a:p>
        </p:txBody>
      </p:sp>
      <p:sp>
        <p:nvSpPr>
          <p:cNvPr id="642057" name="Text Box 9"/>
          <p:cNvSpPr txBox="1">
            <a:spLocks noChangeArrowheads="1"/>
          </p:cNvSpPr>
          <p:nvPr/>
        </p:nvSpPr>
        <p:spPr bwMode="auto">
          <a:xfrm>
            <a:off x="2514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58" name="Text Box 10"/>
          <p:cNvSpPr txBox="1">
            <a:spLocks noChangeArrowheads="1"/>
          </p:cNvSpPr>
          <p:nvPr/>
        </p:nvSpPr>
        <p:spPr bwMode="auto">
          <a:xfrm>
            <a:off x="4114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2059" name="Text Box 11"/>
          <p:cNvSpPr txBox="1">
            <a:spLocks noChangeArrowheads="1"/>
          </p:cNvSpPr>
          <p:nvPr/>
        </p:nvSpPr>
        <p:spPr bwMode="auto">
          <a:xfrm>
            <a:off x="4876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2060" name="Text Box 12"/>
          <p:cNvSpPr txBox="1">
            <a:spLocks noChangeArrowheads="1"/>
          </p:cNvSpPr>
          <p:nvPr/>
        </p:nvSpPr>
        <p:spPr bwMode="auto">
          <a:xfrm>
            <a:off x="678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61" name="Text Box 13"/>
          <p:cNvSpPr txBox="1">
            <a:spLocks noChangeArrowheads="1"/>
          </p:cNvSpPr>
          <p:nvPr/>
        </p:nvSpPr>
        <p:spPr bwMode="auto">
          <a:xfrm>
            <a:off x="28194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62" name="Text Box 14"/>
          <p:cNvSpPr txBox="1">
            <a:spLocks noChangeArrowheads="1"/>
          </p:cNvSpPr>
          <p:nvPr/>
        </p:nvSpPr>
        <p:spPr bwMode="auto">
          <a:xfrm>
            <a:off x="44196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42063" name="Text Box 15"/>
          <p:cNvSpPr txBox="1">
            <a:spLocks noChangeArrowheads="1"/>
          </p:cNvSpPr>
          <p:nvPr/>
        </p:nvSpPr>
        <p:spPr bwMode="auto">
          <a:xfrm>
            <a:off x="5791200" y="914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C</a:t>
            </a:r>
          </a:p>
        </p:txBody>
      </p:sp>
      <p:sp>
        <p:nvSpPr>
          <p:cNvPr id="642064" name="Text Box 16"/>
          <p:cNvSpPr txBox="1">
            <a:spLocks noChangeArrowheads="1"/>
          </p:cNvSpPr>
          <p:nvPr/>
        </p:nvSpPr>
        <p:spPr bwMode="auto">
          <a:xfrm>
            <a:off x="2133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65" name="Text Box 17"/>
          <p:cNvSpPr txBox="1">
            <a:spLocks noChangeArrowheads="1"/>
          </p:cNvSpPr>
          <p:nvPr/>
        </p:nvSpPr>
        <p:spPr bwMode="auto">
          <a:xfrm>
            <a:off x="35814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2066" name="Text Box 18"/>
          <p:cNvSpPr txBox="1">
            <a:spLocks noChangeArrowheads="1"/>
          </p:cNvSpPr>
          <p:nvPr/>
        </p:nvSpPr>
        <p:spPr bwMode="auto">
          <a:xfrm>
            <a:off x="49530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2067" name="Text Box 19"/>
          <p:cNvSpPr txBox="1">
            <a:spLocks noChangeArrowheads="1"/>
          </p:cNvSpPr>
          <p:nvPr/>
        </p:nvSpPr>
        <p:spPr bwMode="auto">
          <a:xfrm>
            <a:off x="6705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68" name="Text Box 20"/>
          <p:cNvSpPr txBox="1">
            <a:spLocks noChangeArrowheads="1"/>
          </p:cNvSpPr>
          <p:nvPr/>
        </p:nvSpPr>
        <p:spPr bwMode="auto">
          <a:xfrm>
            <a:off x="27432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2069" name="Text Box 21"/>
          <p:cNvSpPr txBox="1">
            <a:spLocks noChangeArrowheads="1"/>
          </p:cNvSpPr>
          <p:nvPr/>
        </p:nvSpPr>
        <p:spPr bwMode="auto">
          <a:xfrm>
            <a:off x="44958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2070" name="Text Box 22"/>
          <p:cNvSpPr txBox="1">
            <a:spLocks noChangeArrowheads="1"/>
          </p:cNvSpPr>
          <p:nvPr/>
        </p:nvSpPr>
        <p:spPr bwMode="auto">
          <a:xfrm>
            <a:off x="57912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71" name="Text Box 23"/>
          <p:cNvSpPr txBox="1">
            <a:spLocks noChangeArrowheads="1"/>
          </p:cNvSpPr>
          <p:nvPr/>
        </p:nvSpPr>
        <p:spPr bwMode="auto">
          <a:xfrm>
            <a:off x="6096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72" name="Text Box 24"/>
          <p:cNvSpPr txBox="1">
            <a:spLocks noChangeArrowheads="1"/>
          </p:cNvSpPr>
          <p:nvPr/>
        </p:nvSpPr>
        <p:spPr bwMode="auto">
          <a:xfrm>
            <a:off x="7848600" y="3429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C</a:t>
            </a:r>
          </a:p>
        </p:txBody>
      </p:sp>
      <p:sp>
        <p:nvSpPr>
          <p:cNvPr id="642073" name="Text Box 25"/>
          <p:cNvSpPr txBox="1">
            <a:spLocks noChangeArrowheads="1"/>
          </p:cNvSpPr>
          <p:nvPr/>
        </p:nvSpPr>
        <p:spPr bwMode="auto">
          <a:xfrm>
            <a:off x="32766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2074" name="Text Box 26"/>
          <p:cNvSpPr txBox="1">
            <a:spLocks noChangeArrowheads="1"/>
          </p:cNvSpPr>
          <p:nvPr/>
        </p:nvSpPr>
        <p:spPr bwMode="auto">
          <a:xfrm>
            <a:off x="5410200" y="3429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75" name="Text Box 27"/>
          <p:cNvSpPr txBox="1">
            <a:spLocks noChangeArrowheads="1"/>
          </p:cNvSpPr>
          <p:nvPr/>
        </p:nvSpPr>
        <p:spPr bwMode="auto">
          <a:xfrm>
            <a:off x="6400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2076" name="Text Box 28"/>
          <p:cNvSpPr txBox="1">
            <a:spLocks noChangeArrowheads="1"/>
          </p:cNvSpPr>
          <p:nvPr/>
        </p:nvSpPr>
        <p:spPr bwMode="auto">
          <a:xfrm>
            <a:off x="2133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77" name="Text Box 29"/>
          <p:cNvSpPr txBox="1">
            <a:spLocks noChangeArrowheads="1"/>
          </p:cNvSpPr>
          <p:nvPr/>
        </p:nvSpPr>
        <p:spPr bwMode="auto">
          <a:xfrm>
            <a:off x="28956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2078" name="Text Box 30"/>
          <p:cNvSpPr txBox="1">
            <a:spLocks noChangeArrowheads="1"/>
          </p:cNvSpPr>
          <p:nvPr/>
        </p:nvSpPr>
        <p:spPr bwMode="auto">
          <a:xfrm>
            <a:off x="5181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2079" name="Text Box 31"/>
          <p:cNvSpPr txBox="1">
            <a:spLocks noChangeArrowheads="1"/>
          </p:cNvSpPr>
          <p:nvPr/>
        </p:nvSpPr>
        <p:spPr bwMode="auto">
          <a:xfrm>
            <a:off x="6324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2080" name="Text Box 32"/>
          <p:cNvSpPr txBox="1">
            <a:spLocks noChangeArrowheads="1"/>
          </p:cNvSpPr>
          <p:nvPr/>
        </p:nvSpPr>
        <p:spPr bwMode="auto">
          <a:xfrm>
            <a:off x="2514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2081" name="Text Box 33"/>
          <p:cNvSpPr txBox="1">
            <a:spLocks noChangeArrowheads="1"/>
          </p:cNvSpPr>
          <p:nvPr/>
        </p:nvSpPr>
        <p:spPr bwMode="auto">
          <a:xfrm>
            <a:off x="4419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42082" name="Text Box 34"/>
          <p:cNvSpPr txBox="1">
            <a:spLocks noChangeArrowheads="1"/>
          </p:cNvSpPr>
          <p:nvPr/>
        </p:nvSpPr>
        <p:spPr bwMode="auto">
          <a:xfrm>
            <a:off x="5867400" y="518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have decided to follow Jesus</a:t>
            </a:r>
          </a:p>
        </p:txBody>
      </p:sp>
      <p:sp>
        <p:nvSpPr>
          <p:cNvPr id="643075"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have decided to follow Jesus</a:t>
            </a:r>
          </a:p>
        </p:txBody>
      </p:sp>
      <p:sp>
        <p:nvSpPr>
          <p:cNvPr id="643076" name="Text Box 4"/>
          <p:cNvSpPr txBox="1">
            <a:spLocks noChangeArrowheads="1"/>
          </p:cNvSpPr>
          <p:nvPr/>
        </p:nvSpPr>
        <p:spPr bwMode="auto">
          <a:xfrm>
            <a:off x="0" y="205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have decided to follow Jesus</a:t>
            </a:r>
          </a:p>
        </p:txBody>
      </p:sp>
      <p:sp>
        <p:nvSpPr>
          <p:cNvPr id="643077" name="Text Box 5"/>
          <p:cNvSpPr txBox="1">
            <a:spLocks noChangeArrowheads="1"/>
          </p:cNvSpPr>
          <p:nvPr/>
        </p:nvSpPr>
        <p:spPr bwMode="auto">
          <a:xfrm>
            <a:off x="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 turning back, no turning back</a:t>
            </a:r>
          </a:p>
        </p:txBody>
      </p:sp>
      <p:sp>
        <p:nvSpPr>
          <p:cNvPr id="643078" name="Text Box 6"/>
          <p:cNvSpPr txBox="1">
            <a:spLocks noChangeArrowheads="1"/>
          </p:cNvSpPr>
          <p:nvPr/>
        </p:nvSpPr>
        <p:spPr bwMode="auto">
          <a:xfrm>
            <a:off x="3276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3079" name="Text Box 7"/>
          <p:cNvSpPr txBox="1">
            <a:spLocks noChangeArrowheads="1"/>
          </p:cNvSpPr>
          <p:nvPr/>
        </p:nvSpPr>
        <p:spPr bwMode="auto">
          <a:xfrm>
            <a:off x="3810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3080" name="Text Box 8"/>
          <p:cNvSpPr txBox="1">
            <a:spLocks noChangeArrowheads="1"/>
          </p:cNvSpPr>
          <p:nvPr/>
        </p:nvSpPr>
        <p:spPr bwMode="auto">
          <a:xfrm>
            <a:off x="6400800" y="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F</a:t>
            </a:r>
          </a:p>
        </p:txBody>
      </p:sp>
      <p:sp>
        <p:nvSpPr>
          <p:cNvPr id="643081" name="Text Box 9"/>
          <p:cNvSpPr txBox="1">
            <a:spLocks noChangeArrowheads="1"/>
          </p:cNvSpPr>
          <p:nvPr/>
        </p:nvSpPr>
        <p:spPr bwMode="auto">
          <a:xfrm>
            <a:off x="33528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3082" name="Text Box 10"/>
          <p:cNvSpPr txBox="1">
            <a:spLocks noChangeArrowheads="1"/>
          </p:cNvSpPr>
          <p:nvPr/>
        </p:nvSpPr>
        <p:spPr bwMode="auto">
          <a:xfrm>
            <a:off x="44958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43083" name="Text Box 11"/>
          <p:cNvSpPr txBox="1">
            <a:spLocks noChangeArrowheads="1"/>
          </p:cNvSpPr>
          <p:nvPr/>
        </p:nvSpPr>
        <p:spPr bwMode="auto">
          <a:xfrm>
            <a:off x="71628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3084" name="Text Box 12"/>
          <p:cNvSpPr txBox="1">
            <a:spLocks noChangeArrowheads="1"/>
          </p:cNvSpPr>
          <p:nvPr/>
        </p:nvSpPr>
        <p:spPr bwMode="auto">
          <a:xfrm>
            <a:off x="64770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3085" name="Text Box 13"/>
          <p:cNvSpPr txBox="1">
            <a:spLocks noChangeArrowheads="1"/>
          </p:cNvSpPr>
          <p:nvPr/>
        </p:nvSpPr>
        <p:spPr bwMode="auto">
          <a:xfrm>
            <a:off x="3124200" y="1752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3086" name="Text Box 14"/>
          <p:cNvSpPr txBox="1">
            <a:spLocks noChangeArrowheads="1"/>
          </p:cNvSpPr>
          <p:nvPr/>
        </p:nvSpPr>
        <p:spPr bwMode="auto">
          <a:xfrm>
            <a:off x="4648200" y="175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3087" name="Text Box 15"/>
          <p:cNvSpPr txBox="1">
            <a:spLocks noChangeArrowheads="1"/>
          </p:cNvSpPr>
          <p:nvPr/>
        </p:nvSpPr>
        <p:spPr bwMode="auto">
          <a:xfrm>
            <a:off x="64008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Dm</a:t>
            </a:r>
          </a:p>
        </p:txBody>
      </p:sp>
      <p:sp>
        <p:nvSpPr>
          <p:cNvPr id="643088" name="Text Box 16"/>
          <p:cNvSpPr txBox="1">
            <a:spLocks noChangeArrowheads="1"/>
          </p:cNvSpPr>
          <p:nvPr/>
        </p:nvSpPr>
        <p:spPr bwMode="auto">
          <a:xfrm>
            <a:off x="35814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43089" name="Text Box 17"/>
          <p:cNvSpPr txBox="1">
            <a:spLocks noChangeArrowheads="1"/>
          </p:cNvSpPr>
          <p:nvPr/>
        </p:nvSpPr>
        <p:spPr bwMode="auto">
          <a:xfrm>
            <a:off x="44196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a:t>
            </a:r>
          </a:p>
        </p:txBody>
      </p:sp>
      <p:sp>
        <p:nvSpPr>
          <p:cNvPr id="643090" name="Text Box 18"/>
          <p:cNvSpPr txBox="1">
            <a:spLocks noChangeArrowheads="1"/>
          </p:cNvSpPr>
          <p:nvPr/>
        </p:nvSpPr>
        <p:spPr bwMode="auto">
          <a:xfrm>
            <a:off x="55626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3091" name="Text Box 19"/>
          <p:cNvSpPr txBox="1">
            <a:spLocks noChangeArrowheads="1"/>
          </p:cNvSpPr>
          <p:nvPr/>
        </p:nvSpPr>
        <p:spPr bwMode="auto">
          <a:xfrm>
            <a:off x="68580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3092" name="Text Box 20"/>
          <p:cNvSpPr txBox="1">
            <a:spLocks noChangeArrowheads="1"/>
          </p:cNvSpPr>
          <p:nvPr/>
        </p:nvSpPr>
        <p:spPr bwMode="auto">
          <a:xfrm>
            <a:off x="23622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What can wash away my sin?</a:t>
            </a:r>
          </a:p>
        </p:txBody>
      </p:sp>
      <p:sp>
        <p:nvSpPr>
          <p:cNvPr id="644099" name="Text Box 3"/>
          <p:cNvSpPr txBox="1">
            <a:spLocks noChangeArrowheads="1"/>
          </p:cNvSpPr>
          <p:nvPr/>
        </p:nvSpPr>
        <p:spPr bwMode="auto">
          <a:xfrm>
            <a:off x="1752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4100" name="Text Box 4"/>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Nothing but the blood of Jesus</a:t>
            </a:r>
          </a:p>
        </p:txBody>
      </p:sp>
      <p:sp>
        <p:nvSpPr>
          <p:cNvPr id="644101" name="Text Box 5"/>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What can make me whole again?</a:t>
            </a:r>
          </a:p>
        </p:txBody>
      </p:sp>
      <p:sp>
        <p:nvSpPr>
          <p:cNvPr id="644102" name="Text Box 6"/>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Nothing but the blood of Jesus</a:t>
            </a:r>
          </a:p>
        </p:txBody>
      </p:sp>
      <p:sp>
        <p:nvSpPr>
          <p:cNvPr id="644103" name="Text Box 7"/>
          <p:cNvSpPr txBox="1">
            <a:spLocks noChangeArrowheads="1"/>
          </p:cNvSpPr>
          <p:nvPr/>
        </p:nvSpPr>
        <p:spPr bwMode="auto">
          <a:xfrm>
            <a:off x="0" y="3581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precious is the flow </a:t>
            </a:r>
          </a:p>
        </p:txBody>
      </p:sp>
      <p:sp>
        <p:nvSpPr>
          <p:cNvPr id="644104" name="Text Box 8"/>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makes me white as snow</a:t>
            </a:r>
          </a:p>
        </p:txBody>
      </p:sp>
      <p:sp>
        <p:nvSpPr>
          <p:cNvPr id="644105" name="Text Box 9"/>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 other fount I know</a:t>
            </a:r>
          </a:p>
        </p:txBody>
      </p:sp>
      <p:sp>
        <p:nvSpPr>
          <p:cNvPr id="644106" name="Text Box 10"/>
          <p:cNvSpPr txBox="1">
            <a:spLocks noChangeArrowheads="1"/>
          </p:cNvSpPr>
          <p:nvPr/>
        </p:nvSpPr>
        <p:spPr bwMode="auto">
          <a:xfrm>
            <a:off x="0" y="594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Nothing but the blood of Jesus</a:t>
            </a:r>
          </a:p>
        </p:txBody>
      </p:sp>
      <p:sp>
        <p:nvSpPr>
          <p:cNvPr id="644107" name="Text Box 11"/>
          <p:cNvSpPr txBox="1">
            <a:spLocks noChangeArrowheads="1"/>
          </p:cNvSpPr>
          <p:nvPr/>
        </p:nvSpPr>
        <p:spPr bwMode="auto">
          <a:xfrm>
            <a:off x="3810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4108" name="Text Box 12"/>
          <p:cNvSpPr txBox="1">
            <a:spLocks noChangeArrowheads="1"/>
          </p:cNvSpPr>
          <p:nvPr/>
        </p:nvSpPr>
        <p:spPr bwMode="auto">
          <a:xfrm>
            <a:off x="6477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09" name="Text Box 13"/>
          <p:cNvSpPr txBox="1">
            <a:spLocks noChangeArrowheads="1"/>
          </p:cNvSpPr>
          <p:nvPr/>
        </p:nvSpPr>
        <p:spPr bwMode="auto">
          <a:xfrm>
            <a:off x="4800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644110" name="Text Box 14"/>
          <p:cNvSpPr txBox="1">
            <a:spLocks noChangeArrowheads="1"/>
          </p:cNvSpPr>
          <p:nvPr/>
        </p:nvSpPr>
        <p:spPr bwMode="auto">
          <a:xfrm>
            <a:off x="19050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11" name="Text Box 15"/>
          <p:cNvSpPr txBox="1">
            <a:spLocks noChangeArrowheads="1"/>
          </p:cNvSpPr>
          <p:nvPr/>
        </p:nvSpPr>
        <p:spPr bwMode="auto">
          <a:xfrm>
            <a:off x="3124200" y="838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Bbm/Db</a:t>
            </a:r>
          </a:p>
        </p:txBody>
      </p:sp>
      <p:sp>
        <p:nvSpPr>
          <p:cNvPr id="644112" name="Text Box 16"/>
          <p:cNvSpPr txBox="1">
            <a:spLocks noChangeArrowheads="1"/>
          </p:cNvSpPr>
          <p:nvPr/>
        </p:nvSpPr>
        <p:spPr bwMode="auto">
          <a:xfrm>
            <a:off x="48768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44113" name="Text Box 17"/>
          <p:cNvSpPr txBox="1">
            <a:spLocks noChangeArrowheads="1"/>
          </p:cNvSpPr>
          <p:nvPr/>
        </p:nvSpPr>
        <p:spPr bwMode="auto">
          <a:xfrm>
            <a:off x="6324600" y="838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F</a:t>
            </a:r>
          </a:p>
        </p:txBody>
      </p:sp>
      <p:sp>
        <p:nvSpPr>
          <p:cNvPr id="644114" name="Text Box 18"/>
          <p:cNvSpPr txBox="1">
            <a:spLocks noChangeArrowheads="1"/>
          </p:cNvSpPr>
          <p:nvPr/>
        </p:nvSpPr>
        <p:spPr bwMode="auto">
          <a:xfrm>
            <a:off x="7543800" y="838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p>
        </p:txBody>
      </p:sp>
      <p:sp>
        <p:nvSpPr>
          <p:cNvPr id="644115" name="Text Box 19"/>
          <p:cNvSpPr txBox="1">
            <a:spLocks noChangeArrowheads="1"/>
          </p:cNvSpPr>
          <p:nvPr/>
        </p:nvSpPr>
        <p:spPr bwMode="auto">
          <a:xfrm>
            <a:off x="1752600" y="1676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4116" name="Text Box 20"/>
          <p:cNvSpPr txBox="1">
            <a:spLocks noChangeArrowheads="1"/>
          </p:cNvSpPr>
          <p:nvPr/>
        </p:nvSpPr>
        <p:spPr bwMode="auto">
          <a:xfrm>
            <a:off x="38100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4117" name="Text Box 21"/>
          <p:cNvSpPr txBox="1">
            <a:spLocks noChangeArrowheads="1"/>
          </p:cNvSpPr>
          <p:nvPr/>
        </p:nvSpPr>
        <p:spPr bwMode="auto">
          <a:xfrm>
            <a:off x="64770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18" name="Text Box 22"/>
          <p:cNvSpPr txBox="1">
            <a:spLocks noChangeArrowheads="1"/>
          </p:cNvSpPr>
          <p:nvPr/>
        </p:nvSpPr>
        <p:spPr bwMode="auto">
          <a:xfrm>
            <a:off x="51816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644119" name="Text Box 23"/>
          <p:cNvSpPr txBox="1">
            <a:spLocks noChangeArrowheads="1"/>
          </p:cNvSpPr>
          <p:nvPr/>
        </p:nvSpPr>
        <p:spPr bwMode="auto">
          <a:xfrm>
            <a:off x="19812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20" name="Text Box 24"/>
          <p:cNvSpPr txBox="1">
            <a:spLocks noChangeArrowheads="1"/>
          </p:cNvSpPr>
          <p:nvPr/>
        </p:nvSpPr>
        <p:spPr bwMode="auto">
          <a:xfrm>
            <a:off x="2895600" y="2438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Bbm/Db</a:t>
            </a:r>
          </a:p>
        </p:txBody>
      </p:sp>
      <p:sp>
        <p:nvSpPr>
          <p:cNvPr id="644121" name="Text Box 25"/>
          <p:cNvSpPr txBox="1">
            <a:spLocks noChangeArrowheads="1"/>
          </p:cNvSpPr>
          <p:nvPr/>
        </p:nvSpPr>
        <p:spPr bwMode="auto">
          <a:xfrm>
            <a:off x="47244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4122" name="Text Box 26"/>
          <p:cNvSpPr txBox="1">
            <a:spLocks noChangeArrowheads="1"/>
          </p:cNvSpPr>
          <p:nvPr/>
        </p:nvSpPr>
        <p:spPr bwMode="auto">
          <a:xfrm>
            <a:off x="64770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F</a:t>
            </a:r>
          </a:p>
        </p:txBody>
      </p:sp>
      <p:sp>
        <p:nvSpPr>
          <p:cNvPr id="644123" name="Text Box 27"/>
          <p:cNvSpPr txBox="1">
            <a:spLocks noChangeArrowheads="1"/>
          </p:cNvSpPr>
          <p:nvPr/>
        </p:nvSpPr>
        <p:spPr bwMode="auto">
          <a:xfrm>
            <a:off x="20574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4124" name="Text Box 28"/>
          <p:cNvSpPr txBox="1">
            <a:spLocks noChangeArrowheads="1"/>
          </p:cNvSpPr>
          <p:nvPr/>
        </p:nvSpPr>
        <p:spPr bwMode="auto">
          <a:xfrm>
            <a:off x="34290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4125" name="Text Box 29"/>
          <p:cNvSpPr txBox="1">
            <a:spLocks noChangeArrowheads="1"/>
          </p:cNvSpPr>
          <p:nvPr/>
        </p:nvSpPr>
        <p:spPr bwMode="auto">
          <a:xfrm>
            <a:off x="59436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26" name="Text Box 30"/>
          <p:cNvSpPr txBox="1">
            <a:spLocks noChangeArrowheads="1"/>
          </p:cNvSpPr>
          <p:nvPr/>
        </p:nvSpPr>
        <p:spPr bwMode="auto">
          <a:xfrm>
            <a:off x="44196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644127" name="Text Box 31"/>
          <p:cNvSpPr txBox="1">
            <a:spLocks noChangeArrowheads="1"/>
          </p:cNvSpPr>
          <p:nvPr/>
        </p:nvSpPr>
        <p:spPr bwMode="auto">
          <a:xfrm>
            <a:off x="17526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4128" name="Text Box 32"/>
          <p:cNvSpPr txBox="1">
            <a:spLocks noChangeArrowheads="1"/>
          </p:cNvSpPr>
          <p:nvPr/>
        </p:nvSpPr>
        <p:spPr bwMode="auto">
          <a:xfrm>
            <a:off x="29718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44129" name="Text Box 33"/>
          <p:cNvSpPr txBox="1">
            <a:spLocks noChangeArrowheads="1"/>
          </p:cNvSpPr>
          <p:nvPr/>
        </p:nvSpPr>
        <p:spPr bwMode="auto">
          <a:xfrm>
            <a:off x="48006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4130" name="Text Box 34"/>
          <p:cNvSpPr txBox="1">
            <a:spLocks noChangeArrowheads="1"/>
          </p:cNvSpPr>
          <p:nvPr/>
        </p:nvSpPr>
        <p:spPr bwMode="auto">
          <a:xfrm>
            <a:off x="63246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F</a:t>
            </a:r>
          </a:p>
        </p:txBody>
      </p:sp>
      <p:sp>
        <p:nvSpPr>
          <p:cNvPr id="644131" name="Text Box 35"/>
          <p:cNvSpPr txBox="1">
            <a:spLocks noChangeArrowheads="1"/>
          </p:cNvSpPr>
          <p:nvPr/>
        </p:nvSpPr>
        <p:spPr bwMode="auto">
          <a:xfrm>
            <a:off x="1447800" y="487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4132" name="Text Box 36"/>
          <p:cNvSpPr txBox="1">
            <a:spLocks noChangeArrowheads="1"/>
          </p:cNvSpPr>
          <p:nvPr/>
        </p:nvSpPr>
        <p:spPr bwMode="auto">
          <a:xfrm>
            <a:off x="3505200" y="487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4133" name="Text Box 37"/>
          <p:cNvSpPr txBox="1">
            <a:spLocks noChangeArrowheads="1"/>
          </p:cNvSpPr>
          <p:nvPr/>
        </p:nvSpPr>
        <p:spPr bwMode="auto">
          <a:xfrm>
            <a:off x="5867400" y="487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34" name="Text Box 38"/>
          <p:cNvSpPr txBox="1">
            <a:spLocks noChangeArrowheads="1"/>
          </p:cNvSpPr>
          <p:nvPr/>
        </p:nvSpPr>
        <p:spPr bwMode="auto">
          <a:xfrm>
            <a:off x="4495800" y="487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644135" name="Text Box 39"/>
          <p:cNvSpPr txBox="1">
            <a:spLocks noChangeArrowheads="1"/>
          </p:cNvSpPr>
          <p:nvPr/>
        </p:nvSpPr>
        <p:spPr bwMode="auto">
          <a:xfrm>
            <a:off x="17526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44136" name="Text Box 40"/>
          <p:cNvSpPr txBox="1">
            <a:spLocks noChangeArrowheads="1"/>
          </p:cNvSpPr>
          <p:nvPr/>
        </p:nvSpPr>
        <p:spPr bwMode="auto">
          <a:xfrm>
            <a:off x="2971800" y="5638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Bbm/Db</a:t>
            </a:r>
          </a:p>
        </p:txBody>
      </p:sp>
      <p:sp>
        <p:nvSpPr>
          <p:cNvPr id="644137" name="Text Box 41"/>
          <p:cNvSpPr txBox="1">
            <a:spLocks noChangeArrowheads="1"/>
          </p:cNvSpPr>
          <p:nvPr/>
        </p:nvSpPr>
        <p:spPr bwMode="auto">
          <a:xfrm>
            <a:off x="47244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44138" name="Text Box 42"/>
          <p:cNvSpPr txBox="1">
            <a:spLocks noChangeArrowheads="1"/>
          </p:cNvSpPr>
          <p:nvPr/>
        </p:nvSpPr>
        <p:spPr bwMode="auto">
          <a:xfrm>
            <a:off x="6400800" y="563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F</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blood of Jesus</a:t>
            </a:r>
          </a:p>
        </p:txBody>
      </p:sp>
      <p:sp>
        <p:nvSpPr>
          <p:cNvPr id="645123" name="Text Box 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blood of Jesus</a:t>
            </a:r>
          </a:p>
        </p:txBody>
      </p:sp>
      <p:sp>
        <p:nvSpPr>
          <p:cNvPr id="645124"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blood of Jesus</a:t>
            </a:r>
          </a:p>
        </p:txBody>
      </p:sp>
      <p:sp>
        <p:nvSpPr>
          <p:cNvPr id="645125"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washes white as snow</a:t>
            </a:r>
          </a:p>
        </p:txBody>
      </p:sp>
      <p:sp>
        <p:nvSpPr>
          <p:cNvPr id="645126" name="Text Box 6"/>
          <p:cNvSpPr txBox="1">
            <a:spLocks noChangeArrowheads="1"/>
          </p:cNvSpPr>
          <p:nvPr/>
        </p:nvSpPr>
        <p:spPr bwMode="auto">
          <a:xfrm>
            <a:off x="2438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5127" name="Text Box 7"/>
          <p:cNvSpPr txBox="1">
            <a:spLocks noChangeArrowheads="1"/>
          </p:cNvSpPr>
          <p:nvPr/>
        </p:nvSpPr>
        <p:spPr bwMode="auto">
          <a:xfrm>
            <a:off x="5029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645128" name="Text Box 8"/>
          <p:cNvSpPr txBox="1">
            <a:spLocks noChangeArrowheads="1"/>
          </p:cNvSpPr>
          <p:nvPr/>
        </p:nvSpPr>
        <p:spPr bwMode="auto">
          <a:xfrm>
            <a:off x="5943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5129" name="Text Box 9"/>
          <p:cNvSpPr txBox="1">
            <a:spLocks noChangeArrowheads="1"/>
          </p:cNvSpPr>
          <p:nvPr/>
        </p:nvSpPr>
        <p:spPr bwMode="auto">
          <a:xfrm>
            <a:off x="6553200" y="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Abdim</a:t>
            </a:r>
          </a:p>
        </p:txBody>
      </p:sp>
      <p:sp>
        <p:nvSpPr>
          <p:cNvPr id="645130" name="Text Box 10"/>
          <p:cNvSpPr txBox="1">
            <a:spLocks noChangeArrowheads="1"/>
          </p:cNvSpPr>
          <p:nvPr/>
        </p:nvSpPr>
        <p:spPr bwMode="auto">
          <a:xfrm>
            <a:off x="23622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45131" name="Text Box 11"/>
          <p:cNvSpPr txBox="1">
            <a:spLocks noChangeArrowheads="1"/>
          </p:cNvSpPr>
          <p:nvPr/>
        </p:nvSpPr>
        <p:spPr bwMode="auto">
          <a:xfrm>
            <a:off x="39624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45132" name="Text Box 12"/>
          <p:cNvSpPr txBox="1">
            <a:spLocks noChangeArrowheads="1"/>
          </p:cNvSpPr>
          <p:nvPr/>
        </p:nvSpPr>
        <p:spPr bwMode="auto">
          <a:xfrm>
            <a:off x="5562600" y="990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Bb/F  F</a:t>
            </a:r>
          </a:p>
        </p:txBody>
      </p:sp>
      <p:sp>
        <p:nvSpPr>
          <p:cNvPr id="645133" name="Text Box 13"/>
          <p:cNvSpPr txBox="1">
            <a:spLocks noChangeArrowheads="1"/>
          </p:cNvSpPr>
          <p:nvPr/>
        </p:nvSpPr>
        <p:spPr bwMode="auto">
          <a:xfrm>
            <a:off x="7391400" y="9906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C7</a:t>
            </a:r>
          </a:p>
        </p:txBody>
      </p:sp>
      <p:sp>
        <p:nvSpPr>
          <p:cNvPr id="645134" name="Text Box 14"/>
          <p:cNvSpPr txBox="1">
            <a:spLocks noChangeArrowheads="1"/>
          </p:cNvSpPr>
          <p:nvPr/>
        </p:nvSpPr>
        <p:spPr bwMode="auto">
          <a:xfrm>
            <a:off x="23622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5135" name="Text Box 15"/>
          <p:cNvSpPr txBox="1">
            <a:spLocks noChangeArrowheads="1"/>
          </p:cNvSpPr>
          <p:nvPr/>
        </p:nvSpPr>
        <p:spPr bwMode="auto">
          <a:xfrm>
            <a:off x="48768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645136" name="Text Box 16"/>
          <p:cNvSpPr txBox="1">
            <a:spLocks noChangeArrowheads="1"/>
          </p:cNvSpPr>
          <p:nvPr/>
        </p:nvSpPr>
        <p:spPr bwMode="auto">
          <a:xfrm>
            <a:off x="5715000" y="18288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A/C# Dm</a:t>
            </a:r>
          </a:p>
        </p:txBody>
      </p:sp>
      <p:sp>
        <p:nvSpPr>
          <p:cNvPr id="645137" name="Text Box 17"/>
          <p:cNvSpPr txBox="1">
            <a:spLocks noChangeArrowheads="1"/>
          </p:cNvSpPr>
          <p:nvPr/>
        </p:nvSpPr>
        <p:spPr bwMode="auto">
          <a:xfrm>
            <a:off x="20574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45138" name="Text Box 18"/>
          <p:cNvSpPr txBox="1">
            <a:spLocks noChangeArrowheads="1"/>
          </p:cNvSpPr>
          <p:nvPr/>
        </p:nvSpPr>
        <p:spPr bwMode="auto">
          <a:xfrm>
            <a:off x="30480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45139" name="Text Box 19"/>
          <p:cNvSpPr txBox="1">
            <a:spLocks noChangeArrowheads="1"/>
          </p:cNvSpPr>
          <p:nvPr/>
        </p:nvSpPr>
        <p:spPr bwMode="auto">
          <a:xfrm>
            <a:off x="41148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45140" name="Text Box 20"/>
          <p:cNvSpPr txBox="1">
            <a:spLocks noChangeArrowheads="1"/>
          </p:cNvSpPr>
          <p:nvPr/>
        </p:nvSpPr>
        <p:spPr bwMode="auto">
          <a:xfrm>
            <a:off x="57150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that Jesus shed for me</a:t>
            </a:r>
          </a:p>
        </p:txBody>
      </p:sp>
      <p:sp>
        <p:nvSpPr>
          <p:cNvPr id="646147" name="Text Box 3"/>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Way back on Calvary</a:t>
            </a:r>
          </a:p>
        </p:txBody>
      </p:sp>
      <p:sp>
        <p:nvSpPr>
          <p:cNvPr id="646148"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that gives me strength </a:t>
            </a:r>
          </a:p>
        </p:txBody>
      </p:sp>
      <p:sp>
        <p:nvSpPr>
          <p:cNvPr id="646149" name="Text Box 5"/>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From day to day</a:t>
            </a:r>
          </a:p>
        </p:txBody>
      </p:sp>
      <p:sp>
        <p:nvSpPr>
          <p:cNvPr id="646150" name="Text Box 6"/>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will never     lose        it’s power</a:t>
            </a:r>
          </a:p>
        </p:txBody>
      </p:sp>
      <p:sp>
        <p:nvSpPr>
          <p:cNvPr id="646151" name="Text Box 7"/>
          <p:cNvSpPr txBox="1">
            <a:spLocks noChangeArrowheads="1"/>
          </p:cNvSpPr>
          <p:nvPr/>
        </p:nvSpPr>
        <p:spPr bwMode="auto">
          <a:xfrm>
            <a:off x="2438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6152" name="Text Box 8"/>
          <p:cNvSpPr txBox="1">
            <a:spLocks noChangeArrowheads="1"/>
          </p:cNvSpPr>
          <p:nvPr/>
        </p:nvSpPr>
        <p:spPr bwMode="auto">
          <a:xfrm>
            <a:off x="4267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46153" name="Text Box 9"/>
          <p:cNvSpPr txBox="1">
            <a:spLocks noChangeArrowheads="1"/>
          </p:cNvSpPr>
          <p:nvPr/>
        </p:nvSpPr>
        <p:spPr bwMode="auto">
          <a:xfrm>
            <a:off x="5410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6154" name="Text Box 10"/>
          <p:cNvSpPr txBox="1">
            <a:spLocks noChangeArrowheads="1"/>
          </p:cNvSpPr>
          <p:nvPr/>
        </p:nvSpPr>
        <p:spPr bwMode="auto">
          <a:xfrm>
            <a:off x="6934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6155" name="Text Box 11"/>
          <p:cNvSpPr txBox="1">
            <a:spLocks noChangeArrowheads="1"/>
          </p:cNvSpPr>
          <p:nvPr/>
        </p:nvSpPr>
        <p:spPr bwMode="auto">
          <a:xfrm>
            <a:off x="23622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646156" name="Text Box 12"/>
          <p:cNvSpPr txBox="1">
            <a:spLocks noChangeArrowheads="1"/>
          </p:cNvSpPr>
          <p:nvPr/>
        </p:nvSpPr>
        <p:spPr bwMode="auto">
          <a:xfrm>
            <a:off x="5105400" y="1066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F</a:t>
            </a:r>
          </a:p>
        </p:txBody>
      </p:sp>
      <p:sp>
        <p:nvSpPr>
          <p:cNvPr id="646157" name="Text Box 13"/>
          <p:cNvSpPr txBox="1">
            <a:spLocks noChangeArrowheads="1"/>
          </p:cNvSpPr>
          <p:nvPr/>
        </p:nvSpPr>
        <p:spPr bwMode="auto">
          <a:xfrm>
            <a:off x="25146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6158" name="Text Box 14"/>
          <p:cNvSpPr txBox="1">
            <a:spLocks noChangeArrowheads="1"/>
          </p:cNvSpPr>
          <p:nvPr/>
        </p:nvSpPr>
        <p:spPr bwMode="auto">
          <a:xfrm>
            <a:off x="6553200" y="1905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646159" name="Text Box 15"/>
          <p:cNvSpPr txBox="1">
            <a:spLocks noChangeArrowheads="1"/>
          </p:cNvSpPr>
          <p:nvPr/>
        </p:nvSpPr>
        <p:spPr bwMode="auto">
          <a:xfrm>
            <a:off x="40386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46160" name="Text Box 16"/>
          <p:cNvSpPr txBox="1">
            <a:spLocks noChangeArrowheads="1"/>
          </p:cNvSpPr>
          <p:nvPr/>
        </p:nvSpPr>
        <p:spPr bwMode="auto">
          <a:xfrm>
            <a:off x="54102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46161" name="Text Box 17"/>
          <p:cNvSpPr txBox="1">
            <a:spLocks noChangeArrowheads="1"/>
          </p:cNvSpPr>
          <p:nvPr/>
        </p:nvSpPr>
        <p:spPr bwMode="auto">
          <a:xfrm>
            <a:off x="2209800" y="37338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F/A Gm/B F/A</a:t>
            </a:r>
          </a:p>
        </p:txBody>
      </p:sp>
      <p:sp>
        <p:nvSpPr>
          <p:cNvPr id="646162" name="Text Box 18"/>
          <p:cNvSpPr txBox="1">
            <a:spLocks noChangeArrowheads="1"/>
          </p:cNvSpPr>
          <p:nvPr/>
        </p:nvSpPr>
        <p:spPr bwMode="auto">
          <a:xfrm>
            <a:off x="57912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6163" name="Text Box 19"/>
          <p:cNvSpPr txBox="1">
            <a:spLocks noChangeArrowheads="1"/>
          </p:cNvSpPr>
          <p:nvPr/>
        </p:nvSpPr>
        <p:spPr bwMode="auto">
          <a:xfrm>
            <a:off x="68580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Let it flow, let it flow</a:t>
            </a:r>
          </a:p>
        </p:txBody>
      </p:sp>
      <p:sp>
        <p:nvSpPr>
          <p:cNvPr id="150531"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Let the power of the Holy Ghost take control</a:t>
            </a:r>
          </a:p>
        </p:txBody>
      </p:sp>
      <p:sp>
        <p:nvSpPr>
          <p:cNvPr id="150532" name="Text Box 4"/>
          <p:cNvSpPr txBox="1">
            <a:spLocks noChangeArrowheads="1"/>
          </p:cNvSpPr>
          <p:nvPr/>
        </p:nvSpPr>
        <p:spPr bwMode="auto">
          <a:xfrm>
            <a:off x="0" y="2438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There’s a hurricane in the forecast</a:t>
            </a:r>
          </a:p>
        </p:txBody>
      </p:sp>
      <p:sp>
        <p:nvSpPr>
          <p:cNvPr id="150533" name="Text Box 5"/>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And the wind is starting to blow</a:t>
            </a:r>
          </a:p>
        </p:txBody>
      </p:sp>
      <p:sp>
        <p:nvSpPr>
          <p:cNvPr id="150534" name="Text Box 6"/>
          <p:cNvSpPr txBox="1">
            <a:spLocks noChangeArrowheads="1"/>
          </p:cNvSpPr>
          <p:nvPr/>
        </p:nvSpPr>
        <p:spPr bwMode="auto">
          <a:xfrm>
            <a:off x="0" y="4648200"/>
            <a:ext cx="9144000"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It’s the power, power, power of the Holy Ghost</a:t>
            </a:r>
          </a:p>
        </p:txBody>
      </p:sp>
      <p:sp>
        <p:nvSpPr>
          <p:cNvPr id="150535" name="Text Box 7"/>
          <p:cNvSpPr txBox="1">
            <a:spLocks noChangeArrowheads="1"/>
          </p:cNvSpPr>
          <p:nvPr/>
        </p:nvSpPr>
        <p:spPr bwMode="auto">
          <a:xfrm>
            <a:off x="3581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0536" name="Text Box 8"/>
          <p:cNvSpPr txBox="1">
            <a:spLocks noChangeArrowheads="1"/>
          </p:cNvSpPr>
          <p:nvPr/>
        </p:nvSpPr>
        <p:spPr bwMode="auto">
          <a:xfrm>
            <a:off x="54864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0537" name="Text Box 9"/>
          <p:cNvSpPr txBox="1">
            <a:spLocks noChangeArrowheads="1"/>
          </p:cNvSpPr>
          <p:nvPr/>
        </p:nvSpPr>
        <p:spPr bwMode="auto">
          <a:xfrm>
            <a:off x="19050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0538" name="Text Box 10"/>
          <p:cNvSpPr txBox="1">
            <a:spLocks noChangeArrowheads="1"/>
          </p:cNvSpPr>
          <p:nvPr/>
        </p:nvSpPr>
        <p:spPr bwMode="auto">
          <a:xfrm>
            <a:off x="78486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150539" name="Text Box 11"/>
          <p:cNvSpPr txBox="1">
            <a:spLocks noChangeArrowheads="1"/>
          </p:cNvSpPr>
          <p:nvPr/>
        </p:nvSpPr>
        <p:spPr bwMode="auto">
          <a:xfrm>
            <a:off x="3581400" y="198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r>
              <a:rPr lang="en-US" b="1">
                <a:solidFill>
                  <a:srgbClr val="FF0000"/>
                </a:solidFill>
                <a:effectLst>
                  <a:outerShdw blurRad="38100" dist="38100" dir="2700000" algn="tl">
                    <a:srgbClr val="C0C0C0"/>
                  </a:outerShdw>
                </a:effectLst>
              </a:rPr>
              <a:t>     </a:t>
            </a:r>
          </a:p>
        </p:txBody>
      </p:sp>
      <p:sp>
        <p:nvSpPr>
          <p:cNvPr id="150540" name="Text Box 12"/>
          <p:cNvSpPr txBox="1">
            <a:spLocks noChangeArrowheads="1"/>
          </p:cNvSpPr>
          <p:nvPr/>
        </p:nvSpPr>
        <p:spPr bwMode="auto">
          <a:xfrm>
            <a:off x="64770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r>
              <a:rPr lang="en-US" b="1">
                <a:solidFill>
                  <a:srgbClr val="FF0000"/>
                </a:solidFill>
                <a:effectLst>
                  <a:outerShdw blurRad="38100" dist="38100" dir="2700000" algn="tl">
                    <a:srgbClr val="C0C0C0"/>
                  </a:outerShdw>
                </a:effectLst>
              </a:rPr>
              <a:t>      </a:t>
            </a:r>
          </a:p>
        </p:txBody>
      </p:sp>
      <p:sp>
        <p:nvSpPr>
          <p:cNvPr id="150541" name="Text Box 13"/>
          <p:cNvSpPr txBox="1">
            <a:spLocks noChangeArrowheads="1"/>
          </p:cNvSpPr>
          <p:nvPr/>
        </p:nvSpPr>
        <p:spPr bwMode="auto">
          <a:xfrm>
            <a:off x="3048000" y="3048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0542" name="Text Box 14"/>
          <p:cNvSpPr txBox="1">
            <a:spLocks noChangeArrowheads="1"/>
          </p:cNvSpPr>
          <p:nvPr/>
        </p:nvSpPr>
        <p:spPr bwMode="auto">
          <a:xfrm>
            <a:off x="6629400" y="3048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Edim</a:t>
            </a:r>
            <a:r>
              <a:rPr lang="en-US" b="1">
                <a:solidFill>
                  <a:srgbClr val="FF0000"/>
                </a:solidFill>
                <a:effectLst>
                  <a:outerShdw blurRad="38100" dist="38100" dir="2700000" algn="tl">
                    <a:srgbClr val="C0C0C0"/>
                  </a:outerShdw>
                </a:effectLst>
              </a:rPr>
              <a:t>      </a:t>
            </a:r>
          </a:p>
        </p:txBody>
      </p:sp>
      <p:sp>
        <p:nvSpPr>
          <p:cNvPr id="150543" name="Text Box 15"/>
          <p:cNvSpPr txBox="1">
            <a:spLocks noChangeArrowheads="1"/>
          </p:cNvSpPr>
          <p:nvPr/>
        </p:nvSpPr>
        <p:spPr bwMode="auto">
          <a:xfrm>
            <a:off x="2133600" y="4191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b="1">
                <a:solidFill>
                  <a:srgbClr val="FF0000"/>
                </a:solidFill>
                <a:effectLst>
                  <a:outerShdw blurRad="38100" dist="38100" dir="2700000" algn="tl">
                    <a:srgbClr val="C0C0C0"/>
                  </a:outerShdw>
                </a:effectLst>
              </a:rPr>
              <a:t>      </a:t>
            </a:r>
          </a:p>
        </p:txBody>
      </p:sp>
      <p:sp>
        <p:nvSpPr>
          <p:cNvPr id="150544" name="Text Box 16"/>
          <p:cNvSpPr txBox="1">
            <a:spLocks noChangeArrowheads="1"/>
          </p:cNvSpPr>
          <p:nvPr/>
        </p:nvSpPr>
        <p:spPr bwMode="auto">
          <a:xfrm>
            <a:off x="3581400" y="4191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r>
              <a:rPr lang="en-US" b="1">
                <a:solidFill>
                  <a:srgbClr val="FF0000"/>
                </a:solidFill>
                <a:effectLst>
                  <a:outerShdw blurRad="38100" dist="38100" dir="2700000" algn="tl">
                    <a:srgbClr val="C0C0C0"/>
                  </a:outerShdw>
                </a:effectLst>
              </a:rPr>
              <a:t>      </a:t>
            </a:r>
          </a:p>
        </p:txBody>
      </p:sp>
      <p:sp>
        <p:nvSpPr>
          <p:cNvPr id="150545" name="Text Box 17"/>
          <p:cNvSpPr txBox="1">
            <a:spLocks noChangeArrowheads="1"/>
          </p:cNvSpPr>
          <p:nvPr/>
        </p:nvSpPr>
        <p:spPr bwMode="auto">
          <a:xfrm>
            <a:off x="5029200" y="4191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r>
              <a:rPr lang="en-US" b="1">
                <a:solidFill>
                  <a:srgbClr val="FF0000"/>
                </a:solidFill>
                <a:effectLst>
                  <a:outerShdw blurRad="38100" dist="38100" dir="2700000" algn="tl">
                    <a:srgbClr val="C0C0C0"/>
                  </a:outerShdw>
                </a:effectLst>
              </a:rPr>
              <a:t>      </a:t>
            </a:r>
          </a:p>
        </p:txBody>
      </p:sp>
      <p:sp>
        <p:nvSpPr>
          <p:cNvPr id="150546" name="Text Box 18"/>
          <p:cNvSpPr txBox="1">
            <a:spLocks noChangeArrowheads="1"/>
          </p:cNvSpPr>
          <p:nvPr/>
        </p:nvSpPr>
        <p:spPr bwMode="auto">
          <a:xfrm>
            <a:off x="2971800" y="510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r>
              <a:rPr lang="en-US" b="1">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it reaches to the highest mountain</a:t>
            </a:r>
          </a:p>
        </p:txBody>
      </p:sp>
      <p:sp>
        <p:nvSpPr>
          <p:cNvPr id="647171" name="Text Box 3"/>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it flows to the lowest valley</a:t>
            </a:r>
          </a:p>
        </p:txBody>
      </p:sp>
      <p:sp>
        <p:nvSpPr>
          <p:cNvPr id="647172"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that gives me strength </a:t>
            </a:r>
          </a:p>
        </p:txBody>
      </p:sp>
      <p:sp>
        <p:nvSpPr>
          <p:cNvPr id="647173" name="Text Box 5"/>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From day to day</a:t>
            </a:r>
          </a:p>
        </p:txBody>
      </p:sp>
      <p:sp>
        <p:nvSpPr>
          <p:cNvPr id="647174" name="Text Box 6"/>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will never       lose        it’s power</a:t>
            </a:r>
          </a:p>
        </p:txBody>
      </p:sp>
      <p:sp>
        <p:nvSpPr>
          <p:cNvPr id="647175" name="Text Box 7"/>
          <p:cNvSpPr txBox="1">
            <a:spLocks noChangeArrowheads="1"/>
          </p:cNvSpPr>
          <p:nvPr/>
        </p:nvSpPr>
        <p:spPr bwMode="auto">
          <a:xfrm>
            <a:off x="2438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7176" name="Text Box 8"/>
          <p:cNvSpPr txBox="1">
            <a:spLocks noChangeArrowheads="1"/>
          </p:cNvSpPr>
          <p:nvPr/>
        </p:nvSpPr>
        <p:spPr bwMode="auto">
          <a:xfrm>
            <a:off x="5029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7177" name="Text Box 9"/>
          <p:cNvSpPr txBox="1">
            <a:spLocks noChangeArrowheads="1"/>
          </p:cNvSpPr>
          <p:nvPr/>
        </p:nvSpPr>
        <p:spPr bwMode="auto">
          <a:xfrm>
            <a:off x="678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7178" name="Text Box 10"/>
          <p:cNvSpPr txBox="1">
            <a:spLocks noChangeArrowheads="1"/>
          </p:cNvSpPr>
          <p:nvPr/>
        </p:nvSpPr>
        <p:spPr bwMode="auto">
          <a:xfrm>
            <a:off x="29718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7179" name="Text Box 11"/>
          <p:cNvSpPr txBox="1">
            <a:spLocks noChangeArrowheads="1"/>
          </p:cNvSpPr>
          <p:nvPr/>
        </p:nvSpPr>
        <p:spPr bwMode="auto">
          <a:xfrm>
            <a:off x="52578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7180" name="Text Box 12"/>
          <p:cNvSpPr txBox="1">
            <a:spLocks noChangeArrowheads="1"/>
          </p:cNvSpPr>
          <p:nvPr/>
        </p:nvSpPr>
        <p:spPr bwMode="auto">
          <a:xfrm>
            <a:off x="6477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47181" name="Text Box 13"/>
          <p:cNvSpPr txBox="1">
            <a:spLocks noChangeArrowheads="1"/>
          </p:cNvSpPr>
          <p:nvPr/>
        </p:nvSpPr>
        <p:spPr bwMode="auto">
          <a:xfrm>
            <a:off x="73914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647182" name="Text Box 14"/>
          <p:cNvSpPr txBox="1">
            <a:spLocks noChangeArrowheads="1"/>
          </p:cNvSpPr>
          <p:nvPr/>
        </p:nvSpPr>
        <p:spPr bwMode="auto">
          <a:xfrm>
            <a:off x="25146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47183" name="Text Box 15"/>
          <p:cNvSpPr txBox="1">
            <a:spLocks noChangeArrowheads="1"/>
          </p:cNvSpPr>
          <p:nvPr/>
        </p:nvSpPr>
        <p:spPr bwMode="auto">
          <a:xfrm>
            <a:off x="6553200" y="1905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647184" name="Text Box 16"/>
          <p:cNvSpPr txBox="1">
            <a:spLocks noChangeArrowheads="1"/>
          </p:cNvSpPr>
          <p:nvPr/>
        </p:nvSpPr>
        <p:spPr bwMode="auto">
          <a:xfrm>
            <a:off x="40386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647185" name="Text Box 17"/>
          <p:cNvSpPr txBox="1">
            <a:spLocks noChangeArrowheads="1"/>
          </p:cNvSpPr>
          <p:nvPr/>
        </p:nvSpPr>
        <p:spPr bwMode="auto">
          <a:xfrm>
            <a:off x="54102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47186" name="Text Box 18"/>
          <p:cNvSpPr txBox="1">
            <a:spLocks noChangeArrowheads="1"/>
          </p:cNvSpPr>
          <p:nvPr/>
        </p:nvSpPr>
        <p:spPr bwMode="auto">
          <a:xfrm>
            <a:off x="2209800" y="37338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F/A Gm/B F/A</a:t>
            </a:r>
          </a:p>
        </p:txBody>
      </p:sp>
      <p:sp>
        <p:nvSpPr>
          <p:cNvPr id="647187" name="Text Box 19"/>
          <p:cNvSpPr txBox="1">
            <a:spLocks noChangeArrowheads="1"/>
          </p:cNvSpPr>
          <p:nvPr/>
        </p:nvSpPr>
        <p:spPr bwMode="auto">
          <a:xfrm>
            <a:off x="57912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7188" name="Text Box 20"/>
          <p:cNvSpPr txBox="1">
            <a:spLocks noChangeArrowheads="1"/>
          </p:cNvSpPr>
          <p:nvPr/>
        </p:nvSpPr>
        <p:spPr bwMode="auto">
          <a:xfrm>
            <a:off x="68580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ChangeArrowheads="1"/>
          </p:cNvSpPr>
          <p:nvPr/>
        </p:nvSpPr>
        <p:spPr bwMode="auto">
          <a:xfrm>
            <a:off x="0" y="914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Blessed Redeemer, You died for Me                    </a:t>
            </a:r>
          </a:p>
        </p:txBody>
      </p:sp>
      <p:sp>
        <p:nvSpPr>
          <p:cNvPr id="648195" name="Rectangle 3"/>
          <p:cNvSpPr>
            <a:spLocks noChangeArrowheads="1"/>
          </p:cNvSpPr>
          <p:nvPr/>
        </p:nvSpPr>
        <p:spPr bwMode="auto">
          <a:xfrm>
            <a:off x="0" y="21336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You gave Your life, You set me free                     </a:t>
            </a:r>
          </a:p>
        </p:txBody>
      </p:sp>
      <p:sp>
        <p:nvSpPr>
          <p:cNvPr id="648196" name="Rectangle 4"/>
          <p:cNvSpPr>
            <a:spLocks noChangeArrowheads="1"/>
          </p:cNvSpPr>
          <p:nvPr/>
        </p:nvSpPr>
        <p:spPr bwMode="auto">
          <a:xfrm>
            <a:off x="0" y="3352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You redeemed me from the enemy                     </a:t>
            </a:r>
          </a:p>
        </p:txBody>
      </p:sp>
      <p:sp>
        <p:nvSpPr>
          <p:cNvPr id="648197" name="Rectangle 5"/>
          <p:cNvSpPr>
            <a:spLocks noChangeArrowheads="1"/>
          </p:cNvSpPr>
          <p:nvPr/>
        </p:nvSpPr>
        <p:spPr bwMode="auto">
          <a:xfrm>
            <a:off x="2209800" y="4495800"/>
            <a:ext cx="4592638" cy="762000"/>
          </a:xfrm>
          <a:prstGeom prst="rect">
            <a:avLst/>
          </a:prstGeom>
          <a:noFill/>
          <a:ln w="9525">
            <a:noFill/>
            <a:miter lim="800000"/>
            <a:headEnd/>
            <a:tailEnd/>
          </a:ln>
          <a:effectLst/>
        </p:spPr>
        <p:txBody>
          <a:bodyPr wrap="none">
            <a:spAutoFit/>
          </a:bodyPr>
          <a:lstStyle/>
          <a:p>
            <a:pPr algn="ctr">
              <a:defRPr/>
            </a:pPr>
            <a:r>
              <a:rPr lang="en-US" sz="4400">
                <a:solidFill>
                  <a:schemeClr val="bg1"/>
                </a:solidFill>
                <a:effectLst>
                  <a:outerShdw blurRad="38100" dist="38100" dir="2700000" algn="tl">
                    <a:srgbClr val="000000"/>
                  </a:outerShdw>
                </a:effectLst>
              </a:rPr>
              <a:t>My Jesus, my Jesus</a:t>
            </a:r>
          </a:p>
        </p:txBody>
      </p:sp>
      <p:sp>
        <p:nvSpPr>
          <p:cNvPr id="648198" name="Text Box 6"/>
          <p:cNvSpPr txBox="1">
            <a:spLocks noChangeArrowheads="1"/>
          </p:cNvSpPr>
          <p:nvPr/>
        </p:nvSpPr>
        <p:spPr bwMode="auto">
          <a:xfrm>
            <a:off x="381000" y="457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F#dim       </a:t>
            </a:r>
          </a:p>
        </p:txBody>
      </p:sp>
      <p:sp>
        <p:nvSpPr>
          <p:cNvPr id="648199" name="Text Box 7"/>
          <p:cNvSpPr txBox="1">
            <a:spLocks noChangeArrowheads="1"/>
          </p:cNvSpPr>
          <p:nvPr/>
        </p:nvSpPr>
        <p:spPr bwMode="auto">
          <a:xfrm>
            <a:off x="23622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48200" name="Text Box 8"/>
          <p:cNvSpPr txBox="1">
            <a:spLocks noChangeArrowheads="1"/>
          </p:cNvSpPr>
          <p:nvPr/>
        </p:nvSpPr>
        <p:spPr bwMode="auto">
          <a:xfrm>
            <a:off x="35052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648201" name="Text Box 9"/>
          <p:cNvSpPr txBox="1">
            <a:spLocks noChangeArrowheads="1"/>
          </p:cNvSpPr>
          <p:nvPr/>
        </p:nvSpPr>
        <p:spPr bwMode="auto">
          <a:xfrm>
            <a:off x="60198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648202" name="Text Box 10"/>
          <p:cNvSpPr txBox="1">
            <a:spLocks noChangeArrowheads="1"/>
          </p:cNvSpPr>
          <p:nvPr/>
        </p:nvSpPr>
        <p:spPr bwMode="auto">
          <a:xfrm>
            <a:off x="7543800" y="457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C/E       </a:t>
            </a:r>
          </a:p>
        </p:txBody>
      </p:sp>
      <p:sp>
        <p:nvSpPr>
          <p:cNvPr id="648203" name="Text Box 11"/>
          <p:cNvSpPr txBox="1">
            <a:spLocks noChangeArrowheads="1"/>
          </p:cNvSpPr>
          <p:nvPr/>
        </p:nvSpPr>
        <p:spPr bwMode="auto">
          <a:xfrm>
            <a:off x="4572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48204" name="Text Box 12"/>
          <p:cNvSpPr txBox="1">
            <a:spLocks noChangeArrowheads="1"/>
          </p:cNvSpPr>
          <p:nvPr/>
        </p:nvSpPr>
        <p:spPr bwMode="auto">
          <a:xfrm>
            <a:off x="27432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648205" name="Text Box 13"/>
          <p:cNvSpPr txBox="1">
            <a:spLocks noChangeArrowheads="1"/>
          </p:cNvSpPr>
          <p:nvPr/>
        </p:nvSpPr>
        <p:spPr bwMode="auto">
          <a:xfrm>
            <a:off x="40386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48206" name="Text Box 14"/>
          <p:cNvSpPr txBox="1">
            <a:spLocks noChangeArrowheads="1"/>
          </p:cNvSpPr>
          <p:nvPr/>
        </p:nvSpPr>
        <p:spPr bwMode="auto">
          <a:xfrm>
            <a:off x="51816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648207" name="Text Box 15"/>
          <p:cNvSpPr txBox="1">
            <a:spLocks noChangeArrowheads="1"/>
          </p:cNvSpPr>
          <p:nvPr/>
        </p:nvSpPr>
        <p:spPr bwMode="auto">
          <a:xfrm>
            <a:off x="22860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648208" name="Text Box 16"/>
          <p:cNvSpPr txBox="1">
            <a:spLocks noChangeArrowheads="1"/>
          </p:cNvSpPr>
          <p:nvPr/>
        </p:nvSpPr>
        <p:spPr bwMode="auto">
          <a:xfrm>
            <a:off x="7391400" y="1752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F#dim       </a:t>
            </a:r>
          </a:p>
        </p:txBody>
      </p:sp>
      <p:sp>
        <p:nvSpPr>
          <p:cNvPr id="648209" name="Text Box 17"/>
          <p:cNvSpPr txBox="1">
            <a:spLocks noChangeArrowheads="1"/>
          </p:cNvSpPr>
          <p:nvPr/>
        </p:nvSpPr>
        <p:spPr bwMode="auto">
          <a:xfrm>
            <a:off x="68580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648210" name="Text Box 18"/>
          <p:cNvSpPr txBox="1">
            <a:spLocks noChangeArrowheads="1"/>
          </p:cNvSpPr>
          <p:nvPr/>
        </p:nvSpPr>
        <p:spPr bwMode="auto">
          <a:xfrm>
            <a:off x="47244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648211" name="Text Box 19"/>
          <p:cNvSpPr txBox="1">
            <a:spLocks noChangeArrowheads="1"/>
          </p:cNvSpPr>
          <p:nvPr/>
        </p:nvSpPr>
        <p:spPr bwMode="auto">
          <a:xfrm>
            <a:off x="81534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648212" name="Text Box 20"/>
          <p:cNvSpPr txBox="1">
            <a:spLocks noChangeArrowheads="1"/>
          </p:cNvSpPr>
          <p:nvPr/>
        </p:nvSpPr>
        <p:spPr bwMode="auto">
          <a:xfrm>
            <a:off x="50292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F/Eb       </a:t>
            </a:r>
          </a:p>
        </p:txBody>
      </p:sp>
      <p:sp>
        <p:nvSpPr>
          <p:cNvPr id="648213" name="Text Box 21"/>
          <p:cNvSpPr txBox="1">
            <a:spLocks noChangeArrowheads="1"/>
          </p:cNvSpPr>
          <p:nvPr/>
        </p:nvSpPr>
        <p:spPr bwMode="auto">
          <a:xfrm>
            <a:off x="59436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648214" name="Text Box 22"/>
          <p:cNvSpPr txBox="1">
            <a:spLocks noChangeArrowheads="1"/>
          </p:cNvSpPr>
          <p:nvPr/>
        </p:nvSpPr>
        <p:spPr bwMode="auto">
          <a:xfrm>
            <a:off x="19050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648215" name="Text Box 23"/>
          <p:cNvSpPr txBox="1">
            <a:spLocks noChangeArrowheads="1"/>
          </p:cNvSpPr>
          <p:nvPr/>
        </p:nvSpPr>
        <p:spPr bwMode="auto">
          <a:xfrm>
            <a:off x="3276600" y="4114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  F       </a:t>
            </a:r>
          </a:p>
        </p:txBody>
      </p:sp>
      <p:sp>
        <p:nvSpPr>
          <p:cNvPr id="648216" name="Text Box 24"/>
          <p:cNvSpPr txBox="1">
            <a:spLocks noChangeArrowheads="1"/>
          </p:cNvSpPr>
          <p:nvPr/>
        </p:nvSpPr>
        <p:spPr bwMode="auto">
          <a:xfrm>
            <a:off x="6324600" y="5791200"/>
            <a:ext cx="2819400" cy="7620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4400" b="1" i="1">
                <a:solidFill>
                  <a:srgbClr val="0066FF"/>
                </a:solidFill>
                <a:effectLst>
                  <a:outerShdw blurRad="38100" dist="38100" dir="2700000" algn="tl">
                    <a:srgbClr val="C0C0C0"/>
                  </a:outerShdw>
                </a:effectLst>
              </a:rPr>
              <a:t>35-</a:t>
            </a:r>
            <a:r>
              <a:rPr lang="en-US" sz="3600" b="1" i="1">
                <a:solidFill>
                  <a:srgbClr val="0066FF"/>
                </a:solidFill>
                <a:effectLst>
                  <a:outerShdw blurRad="38100" dist="38100" dir="2700000" algn="tl">
                    <a:srgbClr val="C0C0C0"/>
                  </a:outerShdw>
                </a:effectLst>
              </a:rPr>
              <a:t>36</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p:cNvSpPr txBox="1">
            <a:spLocks noChangeArrowheads="1"/>
          </p:cNvSpPr>
          <p:nvPr/>
        </p:nvSpPr>
        <p:spPr bwMode="auto">
          <a:xfrm>
            <a:off x="-1676400" y="457200"/>
            <a:ext cx="12801600" cy="701675"/>
          </a:xfrm>
          <a:prstGeom prst="rect">
            <a:avLst/>
          </a:prstGeom>
          <a:noFill/>
          <a:ln w="9525">
            <a:noFill/>
            <a:miter lim="800000"/>
            <a:headEnd/>
            <a:tailEnd/>
          </a:ln>
          <a:effectLst/>
        </p:spPr>
        <p:txBody>
          <a:bodyPr>
            <a:spAutoFit/>
          </a:bodyPr>
          <a:lstStyle/>
          <a:p>
            <a:pPr algn="ctr">
              <a:spcBef>
                <a:spcPct val="50000"/>
              </a:spcBef>
              <a:defRPr/>
            </a:pPr>
            <a:endParaRPr lang="en-US" sz="4000">
              <a:solidFill>
                <a:schemeClr val="bg1"/>
              </a:solidFill>
              <a:effectLst>
                <a:outerShdw blurRad="38100" dist="38100" dir="2700000" algn="tl">
                  <a:srgbClr val="000000"/>
                </a:outerShdw>
              </a:effectLst>
            </a:endParaRPr>
          </a:p>
        </p:txBody>
      </p:sp>
      <p:sp>
        <p:nvSpPr>
          <p:cNvPr id="649219" name="Text Box 3"/>
          <p:cNvSpPr txBox="1">
            <a:spLocks noChangeArrowheads="1"/>
          </p:cNvSpPr>
          <p:nvPr/>
        </p:nvSpPr>
        <p:spPr bwMode="auto">
          <a:xfrm>
            <a:off x="6319838" y="5791200"/>
            <a:ext cx="2819400" cy="7620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i="1">
                <a:solidFill>
                  <a:srgbClr val="0066FF"/>
                </a:solidFill>
                <a:effectLst>
                  <a:outerShdw blurRad="38100" dist="38100" dir="2700000" algn="tl">
                    <a:srgbClr val="C0C0C0"/>
                  </a:outerShdw>
                </a:effectLst>
              </a:rPr>
              <a:t>35</a:t>
            </a:r>
            <a:r>
              <a:rPr lang="en-US" sz="3600" b="1" i="1">
                <a:solidFill>
                  <a:srgbClr val="0066FF"/>
                </a:solidFill>
                <a:effectLst>
                  <a:outerShdw blurRad="38100" dist="38100" dir="2700000" algn="tl">
                    <a:srgbClr val="C0C0C0"/>
                  </a:outerShdw>
                </a:effectLst>
              </a:rPr>
              <a:t>-</a:t>
            </a:r>
            <a:r>
              <a:rPr lang="en-US" sz="4400" b="1" i="1">
                <a:solidFill>
                  <a:srgbClr val="0066FF"/>
                </a:solidFill>
                <a:effectLst>
                  <a:outerShdw blurRad="38100" dist="38100" dir="2700000" algn="tl">
                    <a:srgbClr val="C0C0C0"/>
                  </a:outerShdw>
                </a:effectLst>
              </a:rPr>
              <a:t>36</a:t>
            </a:r>
            <a:r>
              <a:rPr lang="en-US" b="1">
                <a:solidFill>
                  <a:srgbClr val="FF0000"/>
                </a:solidFill>
                <a:effectLst>
                  <a:outerShdw blurRad="38100" dist="38100" dir="2700000" algn="tl">
                    <a:srgbClr val="C0C0C0"/>
                  </a:outerShdw>
                </a:effectLst>
              </a:rPr>
              <a:t>       </a:t>
            </a:r>
          </a:p>
        </p:txBody>
      </p:sp>
      <p:sp>
        <p:nvSpPr>
          <p:cNvPr id="649220" name="Rectangle 4"/>
          <p:cNvSpPr>
            <a:spLocks noChangeArrowheads="1"/>
          </p:cNvSpPr>
          <p:nvPr/>
        </p:nvSpPr>
        <p:spPr bwMode="auto">
          <a:xfrm>
            <a:off x="0" y="2209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Your love and grace toward me abound</a:t>
            </a:r>
          </a:p>
        </p:txBody>
      </p:sp>
      <p:sp>
        <p:nvSpPr>
          <p:cNvPr id="649221" name="Rectangle 5"/>
          <p:cNvSpPr>
            <a:spLocks noChangeArrowheads="1"/>
          </p:cNvSpPr>
          <p:nvPr/>
        </p:nvSpPr>
        <p:spPr bwMode="auto">
          <a:xfrm>
            <a:off x="2057400" y="3657600"/>
            <a:ext cx="49403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I love you, I love you,  </a:t>
            </a:r>
          </a:p>
        </p:txBody>
      </p:sp>
      <p:sp>
        <p:nvSpPr>
          <p:cNvPr id="649222" name="Rectangle 6"/>
          <p:cNvSpPr>
            <a:spLocks noChangeArrowheads="1"/>
          </p:cNvSpPr>
          <p:nvPr/>
        </p:nvSpPr>
        <p:spPr bwMode="auto">
          <a:xfrm>
            <a:off x="2362200" y="5105400"/>
            <a:ext cx="3951288" cy="701675"/>
          </a:xfrm>
          <a:prstGeom prst="rect">
            <a:avLst/>
          </a:prstGeom>
          <a:noFill/>
          <a:ln w="9525">
            <a:noFill/>
            <a:miter lim="800000"/>
            <a:headEnd/>
            <a:tailEnd/>
          </a:ln>
          <a:effectLst/>
        </p:spPr>
        <p:txBody>
          <a:bodyPr wrap="none">
            <a:spAutoFit/>
          </a:bodyPr>
          <a:lstStyle/>
          <a:p>
            <a:pPr algn="ctr">
              <a:defRPr/>
            </a:pPr>
            <a:r>
              <a:rPr lang="en-US" sz="4000">
                <a:solidFill>
                  <a:schemeClr val="bg1"/>
                </a:solidFill>
                <a:effectLst>
                  <a:outerShdw blurRad="38100" dist="38100" dir="2700000" algn="tl">
                    <a:srgbClr val="000000"/>
                  </a:outerShdw>
                </a:effectLst>
              </a:rPr>
              <a:t>Blessed Redeemer</a:t>
            </a:r>
          </a:p>
        </p:txBody>
      </p:sp>
      <p:sp>
        <p:nvSpPr>
          <p:cNvPr id="649223" name="Rectangle 7"/>
          <p:cNvSpPr>
            <a:spLocks noChangeArrowheads="1"/>
          </p:cNvSpPr>
          <p:nvPr/>
        </p:nvSpPr>
        <p:spPr bwMode="auto">
          <a:xfrm>
            <a:off x="0" y="99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Blessed Redeemer, I’m no longer bound</a:t>
            </a:r>
          </a:p>
        </p:txBody>
      </p:sp>
      <p:sp>
        <p:nvSpPr>
          <p:cNvPr id="649224" name="Text Box 8"/>
          <p:cNvSpPr txBox="1">
            <a:spLocks noChangeArrowheads="1"/>
          </p:cNvSpPr>
          <p:nvPr/>
        </p:nvSpPr>
        <p:spPr bwMode="auto">
          <a:xfrm>
            <a:off x="381000" y="457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F#dim       </a:t>
            </a:r>
          </a:p>
        </p:txBody>
      </p:sp>
      <p:sp>
        <p:nvSpPr>
          <p:cNvPr id="649225" name="Text Box 9"/>
          <p:cNvSpPr txBox="1">
            <a:spLocks noChangeArrowheads="1"/>
          </p:cNvSpPr>
          <p:nvPr/>
        </p:nvSpPr>
        <p:spPr bwMode="auto">
          <a:xfrm>
            <a:off x="7315200" y="182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F#dim       </a:t>
            </a:r>
          </a:p>
        </p:txBody>
      </p:sp>
      <p:sp>
        <p:nvSpPr>
          <p:cNvPr id="649226" name="Text Box 10"/>
          <p:cNvSpPr txBox="1">
            <a:spLocks noChangeArrowheads="1"/>
          </p:cNvSpPr>
          <p:nvPr/>
        </p:nvSpPr>
        <p:spPr bwMode="auto">
          <a:xfrm>
            <a:off x="2209800" y="457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649227" name="Text Box 11"/>
          <p:cNvSpPr txBox="1">
            <a:spLocks noChangeArrowheads="1"/>
          </p:cNvSpPr>
          <p:nvPr/>
        </p:nvSpPr>
        <p:spPr bwMode="auto">
          <a:xfrm>
            <a:off x="5867400" y="609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649228" name="Text Box 12"/>
          <p:cNvSpPr txBox="1">
            <a:spLocks noChangeArrowheads="1"/>
          </p:cNvSpPr>
          <p:nvPr/>
        </p:nvSpPr>
        <p:spPr bwMode="auto">
          <a:xfrm>
            <a:off x="1676400" y="182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649229" name="Text Box 13"/>
          <p:cNvSpPr txBox="1">
            <a:spLocks noChangeArrowheads="1"/>
          </p:cNvSpPr>
          <p:nvPr/>
        </p:nvSpPr>
        <p:spPr bwMode="auto">
          <a:xfrm>
            <a:off x="7010400" y="6096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C/E </a:t>
            </a:r>
          </a:p>
        </p:txBody>
      </p:sp>
      <p:sp>
        <p:nvSpPr>
          <p:cNvPr id="649230" name="Text Box 14"/>
          <p:cNvSpPr txBox="1">
            <a:spLocks noChangeArrowheads="1"/>
          </p:cNvSpPr>
          <p:nvPr/>
        </p:nvSpPr>
        <p:spPr bwMode="auto">
          <a:xfrm>
            <a:off x="28956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649231" name="Text Box 15"/>
          <p:cNvSpPr txBox="1">
            <a:spLocks noChangeArrowheads="1"/>
          </p:cNvSpPr>
          <p:nvPr/>
        </p:nvSpPr>
        <p:spPr bwMode="auto">
          <a:xfrm>
            <a:off x="37338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49232" name="Text Box 16"/>
          <p:cNvSpPr txBox="1">
            <a:spLocks noChangeArrowheads="1"/>
          </p:cNvSpPr>
          <p:nvPr/>
        </p:nvSpPr>
        <p:spPr bwMode="auto">
          <a:xfrm>
            <a:off x="5257800" y="190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649233" name="Text Box 17"/>
          <p:cNvSpPr txBox="1">
            <a:spLocks noChangeArrowheads="1"/>
          </p:cNvSpPr>
          <p:nvPr/>
        </p:nvSpPr>
        <p:spPr bwMode="auto">
          <a:xfrm>
            <a:off x="4648200" y="3200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649234" name="Text Box 18"/>
          <p:cNvSpPr txBox="1">
            <a:spLocks noChangeArrowheads="1"/>
          </p:cNvSpPr>
          <p:nvPr/>
        </p:nvSpPr>
        <p:spPr bwMode="auto">
          <a:xfrm flipH="1">
            <a:off x="3657600" y="3200400"/>
            <a:ext cx="511175"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9235" name="Text Box 19"/>
          <p:cNvSpPr txBox="1">
            <a:spLocks noChangeArrowheads="1"/>
          </p:cNvSpPr>
          <p:nvPr/>
        </p:nvSpPr>
        <p:spPr bwMode="auto">
          <a:xfrm>
            <a:off x="2133600" y="3200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649236" name="Text Box 20"/>
          <p:cNvSpPr txBox="1">
            <a:spLocks noChangeArrowheads="1"/>
          </p:cNvSpPr>
          <p:nvPr/>
        </p:nvSpPr>
        <p:spPr bwMode="auto">
          <a:xfrm>
            <a:off x="6019800" y="3200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49237" name="Text Box 21"/>
          <p:cNvSpPr txBox="1">
            <a:spLocks noChangeArrowheads="1"/>
          </p:cNvSpPr>
          <p:nvPr/>
        </p:nvSpPr>
        <p:spPr bwMode="auto">
          <a:xfrm>
            <a:off x="4648200" y="4648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Gdim   F       </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300038" y="457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Jesus I am thirsty won’t You come and fill me </a:t>
            </a:r>
          </a:p>
        </p:txBody>
      </p:sp>
      <p:sp>
        <p:nvSpPr>
          <p:cNvPr id="449539" name="Text Box 3"/>
          <p:cNvSpPr txBox="1">
            <a:spLocks noChangeArrowheads="1"/>
          </p:cNvSpPr>
          <p:nvPr/>
        </p:nvSpPr>
        <p:spPr bwMode="auto">
          <a:xfrm>
            <a:off x="304800" y="1219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Earthly things have left me dry</a:t>
            </a:r>
          </a:p>
        </p:txBody>
      </p:sp>
      <p:sp>
        <p:nvSpPr>
          <p:cNvPr id="449540" name="Text Box 4"/>
          <p:cNvSpPr txBox="1">
            <a:spLocks noChangeArrowheads="1"/>
          </p:cNvSpPr>
          <p:nvPr/>
        </p:nvSpPr>
        <p:spPr bwMode="auto">
          <a:xfrm>
            <a:off x="304800" y="1981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Only You can satisfy,all I want is more of You </a:t>
            </a:r>
          </a:p>
        </p:txBody>
      </p:sp>
      <p:sp>
        <p:nvSpPr>
          <p:cNvPr id="449541" name="Text Box 5"/>
          <p:cNvSpPr txBox="1">
            <a:spLocks noChangeArrowheads="1"/>
          </p:cNvSpPr>
          <p:nvPr/>
        </p:nvSpPr>
        <p:spPr bwMode="auto">
          <a:xfrm>
            <a:off x="0" y="2743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All I want is more of You, </a:t>
            </a:r>
          </a:p>
        </p:txBody>
      </p:sp>
      <p:sp>
        <p:nvSpPr>
          <p:cNvPr id="449542" name="Text Box 6"/>
          <p:cNvSpPr txBox="1">
            <a:spLocks noChangeArrowheads="1"/>
          </p:cNvSpPr>
          <p:nvPr/>
        </p:nvSpPr>
        <p:spPr bwMode="auto">
          <a:xfrm>
            <a:off x="304800" y="41910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Nothing I desire Lord but more of You </a:t>
            </a:r>
          </a:p>
        </p:txBody>
      </p:sp>
      <p:sp>
        <p:nvSpPr>
          <p:cNvPr id="449543" name="Text Box 7"/>
          <p:cNvSpPr txBox="1">
            <a:spLocks noChangeArrowheads="1"/>
          </p:cNvSpPr>
          <p:nvPr/>
        </p:nvSpPr>
        <p:spPr bwMode="auto">
          <a:xfrm>
            <a:off x="304800" y="5029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(repeat) 2nd time   more of You</a:t>
            </a:r>
          </a:p>
        </p:txBody>
      </p:sp>
      <p:sp>
        <p:nvSpPr>
          <p:cNvPr id="449544" name="Text Box 8"/>
          <p:cNvSpPr txBox="1">
            <a:spLocks noChangeArrowheads="1"/>
          </p:cNvSpPr>
          <p:nvPr/>
        </p:nvSpPr>
        <p:spPr bwMode="auto">
          <a:xfrm>
            <a:off x="304800" y="58674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More of You </a:t>
            </a:r>
          </a:p>
        </p:txBody>
      </p:sp>
      <p:sp>
        <p:nvSpPr>
          <p:cNvPr id="650249" name="Text Box 9"/>
          <p:cNvSpPr txBox="1">
            <a:spLocks noChangeArrowheads="1"/>
          </p:cNvSpPr>
          <p:nvPr/>
        </p:nvSpPr>
        <p:spPr bwMode="auto">
          <a:xfrm>
            <a:off x="609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50250" name="Text Box 10"/>
          <p:cNvSpPr txBox="1">
            <a:spLocks noChangeArrowheads="1"/>
          </p:cNvSpPr>
          <p:nvPr/>
        </p:nvSpPr>
        <p:spPr bwMode="auto">
          <a:xfrm>
            <a:off x="2514600" y="0"/>
            <a:ext cx="2895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F/G  Gm7  Gm7/C</a:t>
            </a:r>
            <a:endParaRPr lang="en-US" b="1">
              <a:solidFill>
                <a:srgbClr val="FF0000"/>
              </a:solidFill>
              <a:effectLst>
                <a:outerShdw blurRad="38100" dist="38100" dir="2700000" algn="tl">
                  <a:srgbClr val="C0C0C0"/>
                </a:outerShdw>
              </a:effectLst>
            </a:endParaRPr>
          </a:p>
        </p:txBody>
      </p:sp>
      <p:sp>
        <p:nvSpPr>
          <p:cNvPr id="650251" name="Text Box 11"/>
          <p:cNvSpPr txBox="1">
            <a:spLocks noChangeArrowheads="1"/>
          </p:cNvSpPr>
          <p:nvPr/>
        </p:nvSpPr>
        <p:spPr bwMode="auto">
          <a:xfrm>
            <a:off x="73152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a:t>
            </a:r>
          </a:p>
        </p:txBody>
      </p:sp>
      <p:sp>
        <p:nvSpPr>
          <p:cNvPr id="650252" name="Text Box 12"/>
          <p:cNvSpPr txBox="1">
            <a:spLocks noChangeArrowheads="1"/>
          </p:cNvSpPr>
          <p:nvPr/>
        </p:nvSpPr>
        <p:spPr bwMode="auto">
          <a:xfrm>
            <a:off x="19050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50253" name="Text Box 13"/>
          <p:cNvSpPr txBox="1">
            <a:spLocks noChangeArrowheads="1"/>
          </p:cNvSpPr>
          <p:nvPr/>
        </p:nvSpPr>
        <p:spPr bwMode="auto">
          <a:xfrm>
            <a:off x="35052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p>
        </p:txBody>
      </p:sp>
      <p:sp>
        <p:nvSpPr>
          <p:cNvPr id="650254" name="Text Box 14"/>
          <p:cNvSpPr txBox="1">
            <a:spLocks noChangeArrowheads="1"/>
          </p:cNvSpPr>
          <p:nvPr/>
        </p:nvSpPr>
        <p:spPr bwMode="auto">
          <a:xfrm>
            <a:off x="5562600" y="914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50255" name="Text Box 15"/>
          <p:cNvSpPr txBox="1">
            <a:spLocks noChangeArrowheads="1"/>
          </p:cNvSpPr>
          <p:nvPr/>
        </p:nvSpPr>
        <p:spPr bwMode="auto">
          <a:xfrm>
            <a:off x="6934200" y="914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Bb</a:t>
            </a:r>
          </a:p>
        </p:txBody>
      </p:sp>
      <p:sp>
        <p:nvSpPr>
          <p:cNvPr id="650256" name="Text Box 16"/>
          <p:cNvSpPr txBox="1">
            <a:spLocks noChangeArrowheads="1"/>
          </p:cNvSpPr>
          <p:nvPr/>
        </p:nvSpPr>
        <p:spPr bwMode="auto">
          <a:xfrm>
            <a:off x="5334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50257" name="Text Box 17"/>
          <p:cNvSpPr txBox="1">
            <a:spLocks noChangeArrowheads="1"/>
          </p:cNvSpPr>
          <p:nvPr/>
        </p:nvSpPr>
        <p:spPr bwMode="auto">
          <a:xfrm>
            <a:off x="14478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p>
        </p:txBody>
      </p:sp>
      <p:sp>
        <p:nvSpPr>
          <p:cNvPr id="650258" name="Text Box 18"/>
          <p:cNvSpPr txBox="1">
            <a:spLocks noChangeArrowheads="1"/>
          </p:cNvSpPr>
          <p:nvPr/>
        </p:nvSpPr>
        <p:spPr bwMode="auto">
          <a:xfrm>
            <a:off x="2895600" y="1752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Dm</a:t>
            </a:r>
          </a:p>
        </p:txBody>
      </p:sp>
      <p:sp>
        <p:nvSpPr>
          <p:cNvPr id="650259" name="Text Box 19"/>
          <p:cNvSpPr txBox="1">
            <a:spLocks noChangeArrowheads="1"/>
          </p:cNvSpPr>
          <p:nvPr/>
        </p:nvSpPr>
        <p:spPr bwMode="auto">
          <a:xfrm>
            <a:off x="4267200" y="1752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50260" name="Text Box 20"/>
          <p:cNvSpPr txBox="1">
            <a:spLocks noChangeArrowheads="1"/>
          </p:cNvSpPr>
          <p:nvPr/>
        </p:nvSpPr>
        <p:spPr bwMode="auto">
          <a:xfrm>
            <a:off x="6705600" y="17526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 C F</a:t>
            </a:r>
          </a:p>
        </p:txBody>
      </p:sp>
      <p:sp>
        <p:nvSpPr>
          <p:cNvPr id="650261" name="Text Box 21"/>
          <p:cNvSpPr txBox="1">
            <a:spLocks noChangeArrowheads="1"/>
          </p:cNvSpPr>
          <p:nvPr/>
        </p:nvSpPr>
        <p:spPr bwMode="auto">
          <a:xfrm>
            <a:off x="5867400" y="480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650262" name="Text Box 22"/>
          <p:cNvSpPr txBox="1">
            <a:spLocks noChangeArrowheads="1"/>
          </p:cNvSpPr>
          <p:nvPr/>
        </p:nvSpPr>
        <p:spPr bwMode="auto">
          <a:xfrm>
            <a:off x="13716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50263" name="Text Box 23"/>
          <p:cNvSpPr txBox="1">
            <a:spLocks noChangeArrowheads="1"/>
          </p:cNvSpPr>
          <p:nvPr/>
        </p:nvSpPr>
        <p:spPr bwMode="auto">
          <a:xfrm>
            <a:off x="44958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50264" name="Text Box 24"/>
          <p:cNvSpPr txBox="1">
            <a:spLocks noChangeArrowheads="1"/>
          </p:cNvSpPr>
          <p:nvPr/>
        </p:nvSpPr>
        <p:spPr bwMode="auto">
          <a:xfrm>
            <a:off x="61722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650265" name="Text Box 25"/>
          <p:cNvSpPr txBox="1">
            <a:spLocks noChangeArrowheads="1"/>
          </p:cNvSpPr>
          <p:nvPr/>
        </p:nvSpPr>
        <p:spPr bwMode="auto">
          <a:xfrm>
            <a:off x="4572000" y="3200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650266" name="Text Box 26"/>
          <p:cNvSpPr txBox="1">
            <a:spLocks noChangeArrowheads="1"/>
          </p:cNvSpPr>
          <p:nvPr/>
        </p:nvSpPr>
        <p:spPr bwMode="auto">
          <a:xfrm>
            <a:off x="62484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50267" name="Text Box 27"/>
          <p:cNvSpPr txBox="1">
            <a:spLocks noChangeArrowheads="1"/>
          </p:cNvSpPr>
          <p:nvPr/>
        </p:nvSpPr>
        <p:spPr bwMode="auto">
          <a:xfrm>
            <a:off x="914400" y="3886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50268" name="Text Box 28"/>
          <p:cNvSpPr txBox="1">
            <a:spLocks noChangeArrowheads="1"/>
          </p:cNvSpPr>
          <p:nvPr/>
        </p:nvSpPr>
        <p:spPr bwMode="auto">
          <a:xfrm>
            <a:off x="3200400" y="39624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C Dm</a:t>
            </a:r>
          </a:p>
        </p:txBody>
      </p:sp>
      <p:sp>
        <p:nvSpPr>
          <p:cNvPr id="650269" name="Text Box 29"/>
          <p:cNvSpPr txBox="1">
            <a:spLocks noChangeArrowheads="1"/>
          </p:cNvSpPr>
          <p:nvPr/>
        </p:nvSpPr>
        <p:spPr bwMode="auto">
          <a:xfrm>
            <a:off x="7467600" y="3886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650270" name="Text Box 30"/>
          <p:cNvSpPr txBox="1">
            <a:spLocks noChangeArrowheads="1"/>
          </p:cNvSpPr>
          <p:nvPr/>
        </p:nvSpPr>
        <p:spPr bwMode="auto">
          <a:xfrm>
            <a:off x="7772400" y="4800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p>
        </p:txBody>
      </p:sp>
      <p:sp>
        <p:nvSpPr>
          <p:cNvPr id="650271" name="Text Box 31"/>
          <p:cNvSpPr txBox="1">
            <a:spLocks noChangeArrowheads="1"/>
          </p:cNvSpPr>
          <p:nvPr/>
        </p:nvSpPr>
        <p:spPr bwMode="auto">
          <a:xfrm>
            <a:off x="51054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449568" name="Text Box 32"/>
          <p:cNvSpPr txBox="1">
            <a:spLocks noChangeArrowheads="1"/>
          </p:cNvSpPr>
          <p:nvPr/>
        </p:nvSpPr>
        <p:spPr bwMode="auto">
          <a:xfrm>
            <a:off x="0" y="3429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All I want is more of You, </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make Your face to shine on me</a:t>
            </a:r>
            <a:endParaRPr lang="en-US" sz="3600">
              <a:solidFill>
                <a:schemeClr val="bg1"/>
              </a:solidFill>
            </a:endParaRPr>
          </a:p>
        </p:txBody>
      </p:sp>
      <p:sp>
        <p:nvSpPr>
          <p:cNvPr id="651267" name="Text Box 3"/>
          <p:cNvSpPr txBox="1">
            <a:spLocks noChangeArrowheads="1"/>
          </p:cNvSpPr>
          <p:nvPr/>
        </p:nvSpPr>
        <p:spPr bwMode="auto">
          <a:xfrm>
            <a:off x="914400" y="1905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my soul knows very well</a:t>
            </a:r>
            <a:endParaRPr lang="en-US" sz="3600">
              <a:solidFill>
                <a:schemeClr val="bg1"/>
              </a:solidFill>
            </a:endParaRPr>
          </a:p>
        </p:txBody>
      </p:sp>
      <p:sp>
        <p:nvSpPr>
          <p:cNvPr id="651268" name="Text Box 4"/>
          <p:cNvSpPr txBox="1">
            <a:spLocks noChangeArrowheads="1"/>
          </p:cNvSpPr>
          <p:nvPr/>
        </p:nvSpPr>
        <p:spPr bwMode="auto">
          <a:xfrm>
            <a:off x="914400" y="3124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lift me up I’m cleansed and free</a:t>
            </a:r>
            <a:endParaRPr lang="en-US" sz="3600">
              <a:solidFill>
                <a:schemeClr val="bg1"/>
              </a:solidFill>
            </a:endParaRPr>
          </a:p>
        </p:txBody>
      </p:sp>
      <p:sp>
        <p:nvSpPr>
          <p:cNvPr id="651269" name="Text Box 5"/>
          <p:cNvSpPr txBox="1">
            <a:spLocks noChangeArrowheads="1"/>
          </p:cNvSpPr>
          <p:nvPr/>
        </p:nvSpPr>
        <p:spPr bwMode="auto">
          <a:xfrm>
            <a:off x="914400" y="4191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my soul knows very well</a:t>
            </a:r>
            <a:endParaRPr lang="en-US" sz="3600">
              <a:solidFill>
                <a:schemeClr val="bg1"/>
              </a:solidFill>
            </a:endParaRPr>
          </a:p>
        </p:txBody>
      </p:sp>
      <p:sp>
        <p:nvSpPr>
          <p:cNvPr id="651270" name="Text Box 6"/>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1271" name="Text Box 7"/>
          <p:cNvSpPr txBox="1">
            <a:spLocks noChangeArrowheads="1"/>
          </p:cNvSpPr>
          <p:nvPr/>
        </p:nvSpPr>
        <p:spPr bwMode="auto">
          <a:xfrm>
            <a:off x="5562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b="1">
              <a:solidFill>
                <a:srgbClr val="FF0000"/>
              </a:solidFill>
              <a:effectLst>
                <a:outerShdw blurRad="38100" dist="38100" dir="2700000" algn="tl">
                  <a:srgbClr val="C0C0C0"/>
                </a:outerShdw>
              </a:effectLst>
            </a:endParaRPr>
          </a:p>
        </p:txBody>
      </p:sp>
      <p:sp>
        <p:nvSpPr>
          <p:cNvPr id="651272" name="Text Box 8"/>
          <p:cNvSpPr txBox="1">
            <a:spLocks noChangeArrowheads="1"/>
          </p:cNvSpPr>
          <p:nvPr/>
        </p:nvSpPr>
        <p:spPr bwMode="auto">
          <a:xfrm>
            <a:off x="38862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1273" name="Text Box 9"/>
          <p:cNvSpPr txBox="1">
            <a:spLocks noChangeArrowheads="1"/>
          </p:cNvSpPr>
          <p:nvPr/>
        </p:nvSpPr>
        <p:spPr bwMode="auto">
          <a:xfrm>
            <a:off x="58674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51274" name="Text Box 10"/>
          <p:cNvSpPr txBox="1">
            <a:spLocks noChangeArrowheads="1"/>
          </p:cNvSpPr>
          <p:nvPr/>
        </p:nvSpPr>
        <p:spPr bwMode="auto">
          <a:xfrm>
            <a:off x="6858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1275" name="Text Box 11"/>
          <p:cNvSpPr txBox="1">
            <a:spLocks noChangeArrowheads="1"/>
          </p:cNvSpPr>
          <p:nvPr/>
        </p:nvSpPr>
        <p:spPr bwMode="auto">
          <a:xfrm>
            <a:off x="22860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1276" name="Text Box 12"/>
          <p:cNvSpPr txBox="1">
            <a:spLocks noChangeArrowheads="1"/>
          </p:cNvSpPr>
          <p:nvPr/>
        </p:nvSpPr>
        <p:spPr bwMode="auto">
          <a:xfrm>
            <a:off x="53340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1277" name="Text Box 13"/>
          <p:cNvSpPr txBox="1">
            <a:spLocks noChangeArrowheads="1"/>
          </p:cNvSpPr>
          <p:nvPr/>
        </p:nvSpPr>
        <p:spPr bwMode="auto">
          <a:xfrm>
            <a:off x="35814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1278" name="Text Box 14"/>
          <p:cNvSpPr txBox="1">
            <a:spLocks noChangeArrowheads="1"/>
          </p:cNvSpPr>
          <p:nvPr/>
        </p:nvSpPr>
        <p:spPr bwMode="auto">
          <a:xfrm>
            <a:off x="60198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endParaRPr lang="en-US" sz="3600">
              <a:solidFill>
                <a:srgbClr val="FF0000"/>
              </a:solidFill>
              <a:effectLst>
                <a:outerShdw blurRad="38100" dist="38100" dir="2700000" algn="tl">
                  <a:srgbClr val="C0C0C0"/>
                </a:outerShdw>
              </a:effectLst>
            </a:endParaRPr>
          </a:p>
        </p:txBody>
      </p:sp>
      <p:sp>
        <p:nvSpPr>
          <p:cNvPr id="651279" name="Text Box 15"/>
          <p:cNvSpPr txBox="1">
            <a:spLocks noChangeArrowheads="1"/>
          </p:cNvSpPr>
          <p:nvPr/>
        </p:nvSpPr>
        <p:spPr bwMode="auto">
          <a:xfrm>
            <a:off x="70866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mountains fall I’ll stand</a:t>
            </a:r>
            <a:endParaRPr lang="en-US" sz="3600">
              <a:solidFill>
                <a:schemeClr val="bg1"/>
              </a:solidFill>
            </a:endParaRPr>
          </a:p>
        </p:txBody>
      </p:sp>
      <p:sp>
        <p:nvSpPr>
          <p:cNvPr id="652291" name="Text Box 3"/>
          <p:cNvSpPr txBox="1">
            <a:spLocks noChangeArrowheads="1"/>
          </p:cNvSpPr>
          <p:nvPr/>
        </p:nvSpPr>
        <p:spPr bwMode="auto">
          <a:xfrm>
            <a:off x="914400" y="1981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By the power of Your hand</a:t>
            </a:r>
            <a:endParaRPr lang="en-US" sz="3600">
              <a:solidFill>
                <a:schemeClr val="bg1"/>
              </a:solidFill>
            </a:endParaRPr>
          </a:p>
        </p:txBody>
      </p:sp>
      <p:sp>
        <p:nvSpPr>
          <p:cNvPr id="652292" name="Text Box 4"/>
          <p:cNvSpPr txBox="1">
            <a:spLocks noChangeArrowheads="1"/>
          </p:cNvSpPr>
          <p:nvPr/>
        </p:nvSpPr>
        <p:spPr bwMode="auto">
          <a:xfrm>
            <a:off x="914400" y="3124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in Your heart of hearts I’ll dwell</a:t>
            </a:r>
            <a:endParaRPr lang="en-US" sz="3600">
              <a:solidFill>
                <a:schemeClr val="bg1"/>
              </a:solidFill>
            </a:endParaRPr>
          </a:p>
        </p:txBody>
      </p:sp>
      <p:sp>
        <p:nvSpPr>
          <p:cNvPr id="652293" name="Text Box 5"/>
          <p:cNvSpPr txBox="1">
            <a:spLocks noChangeArrowheads="1"/>
          </p:cNvSpPr>
          <p:nvPr/>
        </p:nvSpPr>
        <p:spPr bwMode="auto">
          <a:xfrm>
            <a:off x="533400" y="4343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my soul knows very well</a:t>
            </a:r>
            <a:endParaRPr lang="en-US" sz="3600">
              <a:solidFill>
                <a:schemeClr val="bg1"/>
              </a:solidFill>
            </a:endParaRPr>
          </a:p>
        </p:txBody>
      </p:sp>
      <p:sp>
        <p:nvSpPr>
          <p:cNvPr id="652294" name="Text Box 6"/>
          <p:cNvSpPr txBox="1">
            <a:spLocks noChangeArrowheads="1"/>
          </p:cNvSpPr>
          <p:nvPr/>
        </p:nvSpPr>
        <p:spPr bwMode="auto">
          <a:xfrm>
            <a:off x="4572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52295" name="Text Box 7"/>
          <p:cNvSpPr txBox="1">
            <a:spLocks noChangeArrowheads="1"/>
          </p:cNvSpPr>
          <p:nvPr/>
        </p:nvSpPr>
        <p:spPr bwMode="auto">
          <a:xfrm>
            <a:off x="6400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2296" name="Text Box 8"/>
          <p:cNvSpPr txBox="1">
            <a:spLocks noChangeArrowheads="1"/>
          </p:cNvSpPr>
          <p:nvPr/>
        </p:nvSpPr>
        <p:spPr bwMode="auto">
          <a:xfrm>
            <a:off x="38862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52297" name="Text Box 9"/>
          <p:cNvSpPr txBox="1">
            <a:spLocks noChangeArrowheads="1"/>
          </p:cNvSpPr>
          <p:nvPr/>
        </p:nvSpPr>
        <p:spPr bwMode="auto">
          <a:xfrm>
            <a:off x="67056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652298" name="Text Box 10"/>
          <p:cNvSpPr txBox="1">
            <a:spLocks noChangeArrowheads="1"/>
          </p:cNvSpPr>
          <p:nvPr/>
        </p:nvSpPr>
        <p:spPr bwMode="auto">
          <a:xfrm>
            <a:off x="38100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52299" name="Text Box 11"/>
          <p:cNvSpPr txBox="1">
            <a:spLocks noChangeArrowheads="1"/>
          </p:cNvSpPr>
          <p:nvPr/>
        </p:nvSpPr>
        <p:spPr bwMode="auto">
          <a:xfrm>
            <a:off x="7391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2300" name="Text Box 12"/>
          <p:cNvSpPr txBox="1">
            <a:spLocks noChangeArrowheads="1"/>
          </p:cNvSpPr>
          <p:nvPr/>
        </p:nvSpPr>
        <p:spPr bwMode="auto">
          <a:xfrm>
            <a:off x="6096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652301" name="Text Box 13"/>
          <p:cNvSpPr txBox="1">
            <a:spLocks noChangeArrowheads="1"/>
          </p:cNvSpPr>
          <p:nvPr/>
        </p:nvSpPr>
        <p:spPr bwMode="auto">
          <a:xfrm>
            <a:off x="32004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52302" name="Text Box 14"/>
          <p:cNvSpPr txBox="1">
            <a:spLocks noChangeArrowheads="1"/>
          </p:cNvSpPr>
          <p:nvPr/>
        </p:nvSpPr>
        <p:spPr bwMode="auto">
          <a:xfrm>
            <a:off x="55626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endParaRPr lang="en-US" sz="3600">
              <a:solidFill>
                <a:srgbClr val="FF0000"/>
              </a:solidFill>
              <a:effectLst>
                <a:outerShdw blurRad="38100" dist="38100" dir="2700000" algn="tl">
                  <a:srgbClr val="C0C0C0"/>
                </a:outerShdw>
              </a:effectLst>
            </a:endParaRPr>
          </a:p>
        </p:txBody>
      </p:sp>
      <p:sp>
        <p:nvSpPr>
          <p:cNvPr id="652303" name="Text Box 15"/>
          <p:cNvSpPr txBox="1">
            <a:spLocks noChangeArrowheads="1"/>
          </p:cNvSpPr>
          <p:nvPr/>
        </p:nvSpPr>
        <p:spPr bwMode="auto">
          <a:xfrm>
            <a:off x="66294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2"/>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Joy and strength each day I find</a:t>
            </a:r>
            <a:endParaRPr lang="en-US" sz="3600">
              <a:solidFill>
                <a:schemeClr val="bg1"/>
              </a:solidFill>
            </a:endParaRPr>
          </a:p>
        </p:txBody>
      </p:sp>
      <p:sp>
        <p:nvSpPr>
          <p:cNvPr id="653315" name="Text Box 3"/>
          <p:cNvSpPr txBox="1">
            <a:spLocks noChangeArrowheads="1"/>
          </p:cNvSpPr>
          <p:nvPr/>
        </p:nvSpPr>
        <p:spPr bwMode="auto">
          <a:xfrm>
            <a:off x="914400" y="1905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my soul knows very well</a:t>
            </a:r>
            <a:endParaRPr lang="en-US" sz="3600">
              <a:solidFill>
                <a:schemeClr val="bg1"/>
              </a:solidFill>
            </a:endParaRPr>
          </a:p>
        </p:txBody>
      </p:sp>
      <p:sp>
        <p:nvSpPr>
          <p:cNvPr id="653316" name="Text Box 4"/>
          <p:cNvSpPr txBox="1">
            <a:spLocks noChangeArrowheads="1"/>
          </p:cNvSpPr>
          <p:nvPr/>
        </p:nvSpPr>
        <p:spPr bwMode="auto">
          <a:xfrm>
            <a:off x="914400" y="2971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Forgiveness hope I know is mine</a:t>
            </a:r>
            <a:endParaRPr lang="en-US" sz="3600">
              <a:solidFill>
                <a:schemeClr val="bg1"/>
              </a:solidFill>
            </a:endParaRPr>
          </a:p>
        </p:txBody>
      </p:sp>
      <p:sp>
        <p:nvSpPr>
          <p:cNvPr id="653317" name="Text Box 5"/>
          <p:cNvSpPr txBox="1">
            <a:spLocks noChangeArrowheads="1"/>
          </p:cNvSpPr>
          <p:nvPr/>
        </p:nvSpPr>
        <p:spPr bwMode="auto">
          <a:xfrm>
            <a:off x="914400" y="4572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my soul knows very well</a:t>
            </a:r>
            <a:endParaRPr lang="en-US" sz="3600">
              <a:solidFill>
                <a:schemeClr val="bg1"/>
              </a:solidFill>
            </a:endParaRPr>
          </a:p>
        </p:txBody>
      </p:sp>
      <p:sp>
        <p:nvSpPr>
          <p:cNvPr id="653318" name="Text Box 6"/>
          <p:cNvSpPr txBox="1">
            <a:spLocks noChangeArrowheads="1"/>
          </p:cNvSpPr>
          <p:nvPr/>
        </p:nvSpPr>
        <p:spPr bwMode="auto">
          <a:xfrm>
            <a:off x="1676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3319" name="Text Box 7"/>
          <p:cNvSpPr txBox="1">
            <a:spLocks noChangeArrowheads="1"/>
          </p:cNvSpPr>
          <p:nvPr/>
        </p:nvSpPr>
        <p:spPr bwMode="auto">
          <a:xfrm>
            <a:off x="647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3320" name="Text Box 8"/>
          <p:cNvSpPr txBox="1">
            <a:spLocks noChangeArrowheads="1"/>
          </p:cNvSpPr>
          <p:nvPr/>
        </p:nvSpPr>
        <p:spPr bwMode="auto">
          <a:xfrm>
            <a:off x="36576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3321" name="Text Box 9"/>
          <p:cNvSpPr txBox="1">
            <a:spLocks noChangeArrowheads="1"/>
          </p:cNvSpPr>
          <p:nvPr/>
        </p:nvSpPr>
        <p:spPr bwMode="auto">
          <a:xfrm>
            <a:off x="59436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53322" name="Text Box 10"/>
          <p:cNvSpPr txBox="1">
            <a:spLocks noChangeArrowheads="1"/>
          </p:cNvSpPr>
          <p:nvPr/>
        </p:nvSpPr>
        <p:spPr bwMode="auto">
          <a:xfrm>
            <a:off x="72390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3323" name="Text Box 11"/>
          <p:cNvSpPr txBox="1">
            <a:spLocks noChangeArrowheads="1"/>
          </p:cNvSpPr>
          <p:nvPr/>
        </p:nvSpPr>
        <p:spPr bwMode="auto">
          <a:xfrm>
            <a:off x="2209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3324" name="Text Box 12"/>
          <p:cNvSpPr txBox="1">
            <a:spLocks noChangeArrowheads="1"/>
          </p:cNvSpPr>
          <p:nvPr/>
        </p:nvSpPr>
        <p:spPr bwMode="auto">
          <a:xfrm>
            <a:off x="5257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3325" name="Text Box 13"/>
          <p:cNvSpPr txBox="1">
            <a:spLocks noChangeArrowheads="1"/>
          </p:cNvSpPr>
          <p:nvPr/>
        </p:nvSpPr>
        <p:spPr bwMode="auto">
          <a:xfrm>
            <a:off x="36576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3326" name="Text Box 14"/>
          <p:cNvSpPr txBox="1">
            <a:spLocks noChangeArrowheads="1"/>
          </p:cNvSpPr>
          <p:nvPr/>
        </p:nvSpPr>
        <p:spPr bwMode="auto">
          <a:xfrm>
            <a:off x="57912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653327" name="Text Box 15"/>
          <p:cNvSpPr txBox="1">
            <a:spLocks noChangeArrowheads="1"/>
          </p:cNvSpPr>
          <p:nvPr/>
        </p:nvSpPr>
        <p:spPr bwMode="auto">
          <a:xfrm>
            <a:off x="69342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Text Box 2"/>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Oh I want to know You more, deep within my soul</a:t>
            </a:r>
          </a:p>
        </p:txBody>
      </p:sp>
      <p:sp>
        <p:nvSpPr>
          <p:cNvPr id="654339" name="Text Box 3"/>
          <p:cNvSpPr txBox="1">
            <a:spLocks noChangeArrowheads="1"/>
          </p:cNvSpPr>
          <p:nvPr/>
        </p:nvSpPr>
        <p:spPr bwMode="auto">
          <a:xfrm>
            <a:off x="914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54340" name="Text Box 4"/>
          <p:cNvSpPr txBox="1">
            <a:spLocks noChangeArrowheads="1"/>
          </p:cNvSpPr>
          <p:nvPr/>
        </p:nvSpPr>
        <p:spPr bwMode="auto">
          <a:xfrm>
            <a:off x="0" y="1447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I want to know you, Oh I want to know You</a:t>
            </a:r>
          </a:p>
        </p:txBody>
      </p:sp>
      <p:sp>
        <p:nvSpPr>
          <p:cNvPr id="654341" name="Text Box 5"/>
          <p:cNvSpPr txBox="1">
            <a:spLocks noChangeArrowheads="1"/>
          </p:cNvSpPr>
          <p:nvPr/>
        </p:nvSpPr>
        <p:spPr bwMode="auto">
          <a:xfrm>
            <a:off x="0" y="2590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To feel Your heart and know Your mind</a:t>
            </a:r>
          </a:p>
        </p:txBody>
      </p:sp>
      <p:sp>
        <p:nvSpPr>
          <p:cNvPr id="654342" name="Text Box 6"/>
          <p:cNvSpPr txBox="1">
            <a:spLocks noChangeArrowheads="1"/>
          </p:cNvSpPr>
          <p:nvPr/>
        </p:nvSpPr>
        <p:spPr bwMode="auto">
          <a:xfrm>
            <a:off x="0" y="3581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Looking in your eyes stirs up within me</a:t>
            </a:r>
          </a:p>
        </p:txBody>
      </p:sp>
      <p:sp>
        <p:nvSpPr>
          <p:cNvPr id="654343" name="Text Box 7"/>
          <p:cNvSpPr txBox="1">
            <a:spLocks noChangeArrowheads="1"/>
          </p:cNvSpPr>
          <p:nvPr/>
        </p:nvSpPr>
        <p:spPr bwMode="auto">
          <a:xfrm>
            <a:off x="0" y="4495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Cries that say I want to know You</a:t>
            </a:r>
          </a:p>
        </p:txBody>
      </p:sp>
      <p:sp>
        <p:nvSpPr>
          <p:cNvPr id="654344" name="Text Box 8"/>
          <p:cNvSpPr txBox="1">
            <a:spLocks noChangeArrowheads="1"/>
          </p:cNvSpPr>
          <p:nvPr/>
        </p:nvSpPr>
        <p:spPr bwMode="auto">
          <a:xfrm>
            <a:off x="0" y="5562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Oh I want to know You more</a:t>
            </a:r>
          </a:p>
        </p:txBody>
      </p:sp>
      <p:sp>
        <p:nvSpPr>
          <p:cNvPr id="654345" name="Text Box 9"/>
          <p:cNvSpPr txBox="1">
            <a:spLocks noChangeArrowheads="1"/>
          </p:cNvSpPr>
          <p:nvPr/>
        </p:nvSpPr>
        <p:spPr bwMode="auto">
          <a:xfrm>
            <a:off x="7467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654346" name="Text Box 10"/>
          <p:cNvSpPr txBox="1">
            <a:spLocks noChangeArrowheads="1"/>
          </p:cNvSpPr>
          <p:nvPr/>
        </p:nvSpPr>
        <p:spPr bwMode="auto">
          <a:xfrm>
            <a:off x="4419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54347" name="Text Box 11"/>
          <p:cNvSpPr txBox="1">
            <a:spLocks noChangeArrowheads="1"/>
          </p:cNvSpPr>
          <p:nvPr/>
        </p:nvSpPr>
        <p:spPr bwMode="auto">
          <a:xfrm>
            <a:off x="5257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5400">
              <a:solidFill>
                <a:schemeClr val="bg1"/>
              </a:solidFill>
              <a:effectLst>
                <a:outerShdw blurRad="38100" dist="38100" dir="2700000" algn="tl">
                  <a:srgbClr val="C0C0C0"/>
                </a:outerShdw>
              </a:effectLst>
            </a:endParaRPr>
          </a:p>
        </p:txBody>
      </p:sp>
      <p:sp>
        <p:nvSpPr>
          <p:cNvPr id="654348" name="Text Box 12"/>
          <p:cNvSpPr txBox="1">
            <a:spLocks noChangeArrowheads="1"/>
          </p:cNvSpPr>
          <p:nvPr/>
        </p:nvSpPr>
        <p:spPr bwMode="auto">
          <a:xfrm>
            <a:off x="2057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654349" name="Text Box 13"/>
          <p:cNvSpPr txBox="1">
            <a:spLocks noChangeArrowheads="1"/>
          </p:cNvSpPr>
          <p:nvPr/>
        </p:nvSpPr>
        <p:spPr bwMode="auto">
          <a:xfrm>
            <a:off x="28194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54350" name="Text Box 14"/>
          <p:cNvSpPr txBox="1">
            <a:spLocks noChangeArrowheads="1"/>
          </p:cNvSpPr>
          <p:nvPr/>
        </p:nvSpPr>
        <p:spPr bwMode="auto">
          <a:xfrm>
            <a:off x="41910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54351" name="Text Box 15"/>
          <p:cNvSpPr txBox="1">
            <a:spLocks noChangeArrowheads="1"/>
          </p:cNvSpPr>
          <p:nvPr/>
        </p:nvSpPr>
        <p:spPr bwMode="auto">
          <a:xfrm>
            <a:off x="59436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5400">
              <a:solidFill>
                <a:schemeClr val="bg1"/>
              </a:solidFill>
              <a:effectLst>
                <a:outerShdw blurRad="38100" dist="38100" dir="2700000" algn="tl">
                  <a:srgbClr val="C0C0C0"/>
                </a:outerShdw>
              </a:effectLst>
            </a:endParaRPr>
          </a:p>
        </p:txBody>
      </p:sp>
      <p:sp>
        <p:nvSpPr>
          <p:cNvPr id="654352" name="Text Box 16"/>
          <p:cNvSpPr txBox="1">
            <a:spLocks noChangeArrowheads="1"/>
          </p:cNvSpPr>
          <p:nvPr/>
        </p:nvSpPr>
        <p:spPr bwMode="auto">
          <a:xfrm>
            <a:off x="20574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54353" name="Text Box 17"/>
          <p:cNvSpPr txBox="1">
            <a:spLocks noChangeArrowheads="1"/>
          </p:cNvSpPr>
          <p:nvPr/>
        </p:nvSpPr>
        <p:spPr bwMode="auto">
          <a:xfrm>
            <a:off x="3200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654354" name="Text Box 18"/>
          <p:cNvSpPr txBox="1">
            <a:spLocks noChangeArrowheads="1"/>
          </p:cNvSpPr>
          <p:nvPr/>
        </p:nvSpPr>
        <p:spPr bwMode="auto">
          <a:xfrm>
            <a:off x="67056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54355" name="Text Box 19"/>
          <p:cNvSpPr txBox="1">
            <a:spLocks noChangeArrowheads="1"/>
          </p:cNvSpPr>
          <p:nvPr/>
        </p:nvSpPr>
        <p:spPr bwMode="auto">
          <a:xfrm>
            <a:off x="19050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5400">
              <a:solidFill>
                <a:schemeClr val="bg1"/>
              </a:solidFill>
              <a:effectLst>
                <a:outerShdw blurRad="38100" dist="38100" dir="2700000" algn="tl">
                  <a:srgbClr val="C0C0C0"/>
                </a:outerShdw>
              </a:effectLst>
            </a:endParaRPr>
          </a:p>
        </p:txBody>
      </p:sp>
      <p:sp>
        <p:nvSpPr>
          <p:cNvPr id="654356" name="Text Box 20"/>
          <p:cNvSpPr txBox="1">
            <a:spLocks noChangeArrowheads="1"/>
          </p:cNvSpPr>
          <p:nvPr/>
        </p:nvSpPr>
        <p:spPr bwMode="auto">
          <a:xfrm>
            <a:off x="41148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654357" name="Text Box 21"/>
          <p:cNvSpPr txBox="1">
            <a:spLocks noChangeArrowheads="1"/>
          </p:cNvSpPr>
          <p:nvPr/>
        </p:nvSpPr>
        <p:spPr bwMode="auto">
          <a:xfrm>
            <a:off x="61722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654358" name="Text Box 22"/>
          <p:cNvSpPr txBox="1">
            <a:spLocks noChangeArrowheads="1"/>
          </p:cNvSpPr>
          <p:nvPr/>
        </p:nvSpPr>
        <p:spPr bwMode="auto">
          <a:xfrm>
            <a:off x="1752600" y="4114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54359" name="Text Box 23"/>
          <p:cNvSpPr txBox="1">
            <a:spLocks noChangeArrowheads="1"/>
          </p:cNvSpPr>
          <p:nvPr/>
        </p:nvSpPr>
        <p:spPr bwMode="auto">
          <a:xfrm>
            <a:off x="4038600" y="4038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54360" name="Text Box 24"/>
          <p:cNvSpPr txBox="1">
            <a:spLocks noChangeArrowheads="1"/>
          </p:cNvSpPr>
          <p:nvPr/>
        </p:nvSpPr>
        <p:spPr bwMode="auto">
          <a:xfrm>
            <a:off x="4572000" y="4038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A7(b5)/C#</a:t>
            </a:r>
            <a:endParaRPr lang="en-US" sz="5400">
              <a:solidFill>
                <a:schemeClr val="bg1"/>
              </a:solidFill>
              <a:effectLst>
                <a:outerShdw blurRad="38100" dist="38100" dir="2700000" algn="tl">
                  <a:srgbClr val="C0C0C0"/>
                </a:outerShdw>
              </a:effectLst>
            </a:endParaRPr>
          </a:p>
        </p:txBody>
      </p:sp>
      <p:sp>
        <p:nvSpPr>
          <p:cNvPr id="654361" name="Text Box 25"/>
          <p:cNvSpPr txBox="1">
            <a:spLocks noChangeArrowheads="1"/>
          </p:cNvSpPr>
          <p:nvPr/>
        </p:nvSpPr>
        <p:spPr bwMode="auto">
          <a:xfrm>
            <a:off x="6248400" y="4038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54362" name="Text Box 26"/>
          <p:cNvSpPr txBox="1">
            <a:spLocks noChangeArrowheads="1"/>
          </p:cNvSpPr>
          <p:nvPr/>
        </p:nvSpPr>
        <p:spPr bwMode="auto">
          <a:xfrm>
            <a:off x="7010400" y="4038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endParaRPr lang="en-US" sz="5400">
              <a:solidFill>
                <a:schemeClr val="bg1"/>
              </a:solidFill>
              <a:effectLst>
                <a:outerShdw blurRad="38100" dist="38100" dir="2700000" algn="tl">
                  <a:srgbClr val="C0C0C0"/>
                </a:outerShdw>
              </a:effectLst>
            </a:endParaRPr>
          </a:p>
        </p:txBody>
      </p:sp>
      <p:sp>
        <p:nvSpPr>
          <p:cNvPr id="654363" name="Text Box 27"/>
          <p:cNvSpPr txBox="1">
            <a:spLocks noChangeArrowheads="1"/>
          </p:cNvSpPr>
          <p:nvPr/>
        </p:nvSpPr>
        <p:spPr bwMode="auto">
          <a:xfrm>
            <a:off x="2057400" y="510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654364" name="Text Box 28"/>
          <p:cNvSpPr txBox="1">
            <a:spLocks noChangeArrowheads="1"/>
          </p:cNvSpPr>
          <p:nvPr/>
        </p:nvSpPr>
        <p:spPr bwMode="auto">
          <a:xfrm>
            <a:off x="4114800" y="5105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Bbmaj7/C</a:t>
            </a:r>
            <a:endParaRPr lang="en-US" sz="5400">
              <a:solidFill>
                <a:schemeClr val="bg1"/>
              </a:solidFill>
              <a:effectLst>
                <a:outerShdw blurRad="38100" dist="38100" dir="2700000" algn="tl">
                  <a:srgbClr val="C0C0C0"/>
                </a:outerShdw>
              </a:effectLst>
            </a:endParaRPr>
          </a:p>
        </p:txBody>
      </p:sp>
      <p:sp>
        <p:nvSpPr>
          <p:cNvPr id="654365" name="Text Box 29"/>
          <p:cNvSpPr txBox="1">
            <a:spLocks noChangeArrowheads="1"/>
          </p:cNvSpPr>
          <p:nvPr/>
        </p:nvSpPr>
        <p:spPr bwMode="auto">
          <a:xfrm>
            <a:off x="57150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654366" name="Text Box 30"/>
          <p:cNvSpPr txBox="1">
            <a:spLocks noChangeArrowheads="1"/>
          </p:cNvSpPr>
          <p:nvPr/>
        </p:nvSpPr>
        <p:spPr bwMode="auto">
          <a:xfrm>
            <a:off x="64008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1066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454659" name="Text Box 3"/>
          <p:cNvSpPr txBox="1">
            <a:spLocks noChangeArrowheads="1"/>
          </p:cNvSpPr>
          <p:nvPr/>
        </p:nvSpPr>
        <p:spPr bwMode="auto">
          <a:xfrm>
            <a:off x="457200" y="3810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the beginning and the end</a:t>
            </a:r>
          </a:p>
        </p:txBody>
      </p:sp>
      <p:sp>
        <p:nvSpPr>
          <p:cNvPr id="454660" name="Text Box 4"/>
          <p:cNvSpPr txBox="1">
            <a:spLocks noChangeArrowheads="1"/>
          </p:cNvSpPr>
          <p:nvPr/>
        </p:nvSpPr>
        <p:spPr bwMode="auto">
          <a:xfrm>
            <a:off x="457200" y="12192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the forgiver of my sin</a:t>
            </a:r>
          </a:p>
        </p:txBody>
      </p:sp>
      <p:sp>
        <p:nvSpPr>
          <p:cNvPr id="454661" name="Text Box 5"/>
          <p:cNvSpPr txBox="1">
            <a:spLocks noChangeArrowheads="1"/>
          </p:cNvSpPr>
          <p:nvPr/>
        </p:nvSpPr>
        <p:spPr bwMode="auto">
          <a:xfrm>
            <a:off x="457200" y="20574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my constant faithful friend</a:t>
            </a:r>
          </a:p>
        </p:txBody>
      </p:sp>
      <p:sp>
        <p:nvSpPr>
          <p:cNvPr id="454662" name="Text Box 6"/>
          <p:cNvSpPr txBox="1">
            <a:spLocks noChangeArrowheads="1"/>
          </p:cNvSpPr>
          <p:nvPr/>
        </p:nvSpPr>
        <p:spPr bwMode="auto">
          <a:xfrm>
            <a:off x="457200" y="28956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You are</a:t>
            </a:r>
          </a:p>
        </p:txBody>
      </p:sp>
      <p:sp>
        <p:nvSpPr>
          <p:cNvPr id="454663" name="Text Box 7"/>
          <p:cNvSpPr txBox="1">
            <a:spLocks noChangeArrowheads="1"/>
          </p:cNvSpPr>
          <p:nvPr/>
        </p:nvSpPr>
        <p:spPr bwMode="auto">
          <a:xfrm>
            <a:off x="457200" y="36576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the author of my faith</a:t>
            </a:r>
          </a:p>
        </p:txBody>
      </p:sp>
      <p:sp>
        <p:nvSpPr>
          <p:cNvPr id="454664" name="Text Box 8"/>
          <p:cNvSpPr txBox="1">
            <a:spLocks noChangeArrowheads="1"/>
          </p:cNvSpPr>
          <p:nvPr/>
        </p:nvSpPr>
        <p:spPr bwMode="auto">
          <a:xfrm>
            <a:off x="457200" y="44196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my victory and strength</a:t>
            </a:r>
          </a:p>
        </p:txBody>
      </p:sp>
      <p:sp>
        <p:nvSpPr>
          <p:cNvPr id="454665" name="Text Box 9"/>
          <p:cNvSpPr txBox="1">
            <a:spLocks noChangeArrowheads="1"/>
          </p:cNvSpPr>
          <p:nvPr/>
        </p:nvSpPr>
        <p:spPr bwMode="auto">
          <a:xfrm>
            <a:off x="457200" y="541020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the arms that keep me safe</a:t>
            </a:r>
          </a:p>
        </p:txBody>
      </p:sp>
      <p:sp>
        <p:nvSpPr>
          <p:cNvPr id="454666" name="Text Box 10"/>
          <p:cNvSpPr txBox="1">
            <a:spLocks noChangeArrowheads="1"/>
          </p:cNvSpPr>
          <p:nvPr/>
        </p:nvSpPr>
        <p:spPr bwMode="auto">
          <a:xfrm>
            <a:off x="457200" y="6216650"/>
            <a:ext cx="86868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You are</a:t>
            </a:r>
          </a:p>
        </p:txBody>
      </p:sp>
      <p:sp>
        <p:nvSpPr>
          <p:cNvPr id="655371" name="Text Box 11"/>
          <p:cNvSpPr txBox="1">
            <a:spLocks noChangeArrowheads="1"/>
          </p:cNvSpPr>
          <p:nvPr/>
        </p:nvSpPr>
        <p:spPr bwMode="auto">
          <a:xfrm>
            <a:off x="7010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endParaRPr lang="en-US" sz="3600">
              <a:solidFill>
                <a:srgbClr val="FF0000"/>
              </a:solidFill>
              <a:effectLst>
                <a:outerShdw blurRad="38100" dist="38100" dir="2700000" algn="tl">
                  <a:srgbClr val="C0C0C0"/>
                </a:outerShdw>
              </a:effectLst>
            </a:endParaRPr>
          </a:p>
        </p:txBody>
      </p:sp>
      <p:sp>
        <p:nvSpPr>
          <p:cNvPr id="655372" name="Text Box 12"/>
          <p:cNvSpPr txBox="1">
            <a:spLocks noChangeArrowheads="1"/>
          </p:cNvSpPr>
          <p:nvPr/>
        </p:nvSpPr>
        <p:spPr bwMode="auto">
          <a:xfrm>
            <a:off x="23622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55373" name="Text Box 13"/>
          <p:cNvSpPr txBox="1">
            <a:spLocks noChangeArrowheads="1"/>
          </p:cNvSpPr>
          <p:nvPr/>
        </p:nvSpPr>
        <p:spPr bwMode="auto">
          <a:xfrm>
            <a:off x="67818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5374" name="Text Box 14"/>
          <p:cNvSpPr txBox="1">
            <a:spLocks noChangeArrowheads="1"/>
          </p:cNvSpPr>
          <p:nvPr/>
        </p:nvSpPr>
        <p:spPr bwMode="auto">
          <a:xfrm>
            <a:off x="7620000" y="990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Am</a:t>
            </a:r>
            <a:endParaRPr lang="en-US" sz="3600">
              <a:solidFill>
                <a:srgbClr val="FF0000"/>
              </a:solidFill>
              <a:effectLst>
                <a:outerShdw blurRad="38100" dist="38100" dir="2700000" algn="tl">
                  <a:srgbClr val="C0C0C0"/>
                </a:outerShdw>
              </a:effectLst>
            </a:endParaRPr>
          </a:p>
        </p:txBody>
      </p:sp>
      <p:sp>
        <p:nvSpPr>
          <p:cNvPr id="655375" name="Text Box 15"/>
          <p:cNvSpPr txBox="1">
            <a:spLocks noChangeArrowheads="1"/>
          </p:cNvSpPr>
          <p:nvPr/>
        </p:nvSpPr>
        <p:spPr bwMode="auto">
          <a:xfrm>
            <a:off x="19812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655376" name="Text Box 16"/>
          <p:cNvSpPr txBox="1">
            <a:spLocks noChangeArrowheads="1"/>
          </p:cNvSpPr>
          <p:nvPr/>
        </p:nvSpPr>
        <p:spPr bwMode="auto">
          <a:xfrm>
            <a:off x="7010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endParaRPr lang="en-US" sz="3600">
              <a:solidFill>
                <a:srgbClr val="FF0000"/>
              </a:solidFill>
              <a:effectLst>
                <a:outerShdw blurRad="38100" dist="38100" dir="2700000" algn="tl">
                  <a:srgbClr val="C0C0C0"/>
                </a:outerShdw>
              </a:effectLst>
            </a:endParaRPr>
          </a:p>
        </p:txBody>
      </p:sp>
      <p:sp>
        <p:nvSpPr>
          <p:cNvPr id="655377" name="Text Box 17"/>
          <p:cNvSpPr txBox="1">
            <a:spLocks noChangeArrowheads="1"/>
          </p:cNvSpPr>
          <p:nvPr/>
        </p:nvSpPr>
        <p:spPr bwMode="auto">
          <a:xfrm>
            <a:off x="35814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5378" name="Text Box 18"/>
          <p:cNvSpPr txBox="1">
            <a:spLocks noChangeArrowheads="1"/>
          </p:cNvSpPr>
          <p:nvPr/>
        </p:nvSpPr>
        <p:spPr bwMode="auto">
          <a:xfrm>
            <a:off x="5486400" y="25908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endParaRPr lang="en-US" sz="3600">
              <a:solidFill>
                <a:srgbClr val="FF0000"/>
              </a:solidFill>
              <a:effectLst>
                <a:outerShdw blurRad="38100" dist="38100" dir="2700000" algn="tl">
                  <a:srgbClr val="C0C0C0"/>
                </a:outerShdw>
              </a:effectLst>
            </a:endParaRPr>
          </a:p>
        </p:txBody>
      </p:sp>
      <p:sp>
        <p:nvSpPr>
          <p:cNvPr id="655379" name="Text Box 19"/>
          <p:cNvSpPr txBox="1">
            <a:spLocks noChangeArrowheads="1"/>
          </p:cNvSpPr>
          <p:nvPr/>
        </p:nvSpPr>
        <p:spPr bwMode="auto">
          <a:xfrm>
            <a:off x="2438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5380" name="Text Box 20"/>
          <p:cNvSpPr txBox="1">
            <a:spLocks noChangeArrowheads="1"/>
          </p:cNvSpPr>
          <p:nvPr/>
        </p:nvSpPr>
        <p:spPr bwMode="auto">
          <a:xfrm>
            <a:off x="6629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endParaRPr lang="en-US" sz="3600">
              <a:solidFill>
                <a:srgbClr val="FF0000"/>
              </a:solidFill>
              <a:effectLst>
                <a:outerShdw blurRad="38100" dist="38100" dir="2700000" algn="tl">
                  <a:srgbClr val="C0C0C0"/>
                </a:outerShdw>
              </a:effectLst>
            </a:endParaRPr>
          </a:p>
        </p:txBody>
      </p:sp>
      <p:sp>
        <p:nvSpPr>
          <p:cNvPr id="655381" name="Text Box 21"/>
          <p:cNvSpPr txBox="1">
            <a:spLocks noChangeArrowheads="1"/>
          </p:cNvSpPr>
          <p:nvPr/>
        </p:nvSpPr>
        <p:spPr bwMode="auto">
          <a:xfrm>
            <a:off x="22860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3600">
              <a:solidFill>
                <a:srgbClr val="FF0000"/>
              </a:solidFill>
              <a:effectLst>
                <a:outerShdw blurRad="38100" dist="38100" dir="2700000" algn="tl">
                  <a:srgbClr val="C0C0C0"/>
                </a:outerShdw>
              </a:effectLst>
            </a:endParaRPr>
          </a:p>
        </p:txBody>
      </p:sp>
      <p:sp>
        <p:nvSpPr>
          <p:cNvPr id="655382" name="Text Box 22"/>
          <p:cNvSpPr txBox="1">
            <a:spLocks noChangeArrowheads="1"/>
          </p:cNvSpPr>
          <p:nvPr/>
        </p:nvSpPr>
        <p:spPr bwMode="auto">
          <a:xfrm>
            <a:off x="64008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5383" name="Text Box 23"/>
          <p:cNvSpPr txBox="1">
            <a:spLocks noChangeArrowheads="1"/>
          </p:cNvSpPr>
          <p:nvPr/>
        </p:nvSpPr>
        <p:spPr bwMode="auto">
          <a:xfrm>
            <a:off x="7620000" y="4114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Am</a:t>
            </a:r>
            <a:endParaRPr lang="en-US" sz="3600">
              <a:solidFill>
                <a:srgbClr val="FF0000"/>
              </a:solidFill>
              <a:effectLst>
                <a:outerShdw blurRad="38100" dist="38100" dir="2700000" algn="tl">
                  <a:srgbClr val="C0C0C0"/>
                </a:outerShdw>
              </a:effectLst>
            </a:endParaRPr>
          </a:p>
        </p:txBody>
      </p:sp>
      <p:sp>
        <p:nvSpPr>
          <p:cNvPr id="655384" name="Text Box 24"/>
          <p:cNvSpPr txBox="1">
            <a:spLocks noChangeArrowheads="1"/>
          </p:cNvSpPr>
          <p:nvPr/>
        </p:nvSpPr>
        <p:spPr bwMode="auto">
          <a:xfrm>
            <a:off x="1981200" y="510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3600">
              <a:solidFill>
                <a:srgbClr val="FF0000"/>
              </a:solidFill>
              <a:effectLst>
                <a:outerShdw blurRad="38100" dist="38100" dir="2700000" algn="tl">
                  <a:srgbClr val="C0C0C0"/>
                </a:outerShdw>
              </a:effectLst>
            </a:endParaRPr>
          </a:p>
        </p:txBody>
      </p:sp>
      <p:sp>
        <p:nvSpPr>
          <p:cNvPr id="655385" name="Text Box 25"/>
          <p:cNvSpPr txBox="1">
            <a:spLocks noChangeArrowheads="1"/>
          </p:cNvSpPr>
          <p:nvPr/>
        </p:nvSpPr>
        <p:spPr bwMode="auto">
          <a:xfrm>
            <a:off x="7010400" y="510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endParaRPr lang="en-US" sz="3600">
              <a:solidFill>
                <a:srgbClr val="FF0000"/>
              </a:solidFill>
              <a:effectLst>
                <a:outerShdw blurRad="38100" dist="38100" dir="2700000" algn="tl">
                  <a:srgbClr val="C0C0C0"/>
                </a:outerShdw>
              </a:effectLst>
            </a:endParaRPr>
          </a:p>
        </p:txBody>
      </p:sp>
      <p:sp>
        <p:nvSpPr>
          <p:cNvPr id="655386" name="Text Box 26"/>
          <p:cNvSpPr txBox="1">
            <a:spLocks noChangeArrowheads="1"/>
          </p:cNvSpPr>
          <p:nvPr/>
        </p:nvSpPr>
        <p:spPr bwMode="auto">
          <a:xfrm>
            <a:off x="37338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55387" name="Text Box 27"/>
          <p:cNvSpPr txBox="1">
            <a:spLocks noChangeArrowheads="1"/>
          </p:cNvSpPr>
          <p:nvPr/>
        </p:nvSpPr>
        <p:spPr bwMode="auto">
          <a:xfrm>
            <a:off x="5562600" y="5943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ext Box 2"/>
          <p:cNvSpPr txBox="1">
            <a:spLocks noChangeArrowheads="1"/>
          </p:cNvSpPr>
          <p:nvPr/>
        </p:nvSpPr>
        <p:spPr bwMode="auto">
          <a:xfrm>
            <a:off x="2438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455683" name="Text Box 3"/>
          <p:cNvSpPr txBox="1">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Lord, I worship You</a:t>
            </a:r>
          </a:p>
        </p:txBody>
      </p:sp>
      <p:sp>
        <p:nvSpPr>
          <p:cNvPr id="455684" name="Text Box 4"/>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Lord, I worship You</a:t>
            </a:r>
          </a:p>
        </p:txBody>
      </p:sp>
      <p:sp>
        <p:nvSpPr>
          <p:cNvPr id="455685" name="Text Box 5"/>
          <p:cNvSpPr txBox="1">
            <a:spLocks noChangeArrowheads="1"/>
          </p:cNvSpPr>
          <p:nvPr/>
        </p:nvSpPr>
        <p:spPr bwMode="auto">
          <a:xfrm>
            <a:off x="0" y="1981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For all the awesome things You are</a:t>
            </a:r>
          </a:p>
        </p:txBody>
      </p:sp>
      <p:sp>
        <p:nvSpPr>
          <p:cNvPr id="455686" name="Text Box 6"/>
          <p:cNvSpPr txBox="1">
            <a:spLocks noChangeArrowheads="1"/>
          </p:cNvSpPr>
          <p:nvPr/>
        </p:nvSpPr>
        <p:spPr bwMode="auto">
          <a:xfrm>
            <a:off x="0" y="2819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the wondrous things You do</a:t>
            </a:r>
          </a:p>
        </p:txBody>
      </p:sp>
      <p:sp>
        <p:nvSpPr>
          <p:cNvPr id="455687" name="Text Box 7"/>
          <p:cNvSpPr txBox="1">
            <a:spLocks noChangeArrowheads="1"/>
          </p:cNvSpPr>
          <p:nvPr/>
        </p:nvSpPr>
        <p:spPr bwMode="auto">
          <a:xfrm>
            <a:off x="0" y="3657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Lord, I worship You</a:t>
            </a:r>
          </a:p>
        </p:txBody>
      </p:sp>
      <p:sp>
        <p:nvSpPr>
          <p:cNvPr id="455688" name="Text Box 8"/>
          <p:cNvSpPr txBox="1">
            <a:spLocks noChangeArrowheads="1"/>
          </p:cNvSpPr>
          <p:nvPr/>
        </p:nvSpPr>
        <p:spPr bwMode="auto">
          <a:xfrm>
            <a:off x="0" y="4419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Lord, I worship You</a:t>
            </a:r>
          </a:p>
        </p:txBody>
      </p:sp>
      <p:sp>
        <p:nvSpPr>
          <p:cNvPr id="455689" name="Text Box 9"/>
          <p:cNvSpPr txBox="1">
            <a:spLocks noChangeArrowheads="1"/>
          </p:cNvSpPr>
          <p:nvPr/>
        </p:nvSpPr>
        <p:spPr bwMode="auto">
          <a:xfrm>
            <a:off x="381000" y="5257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offer up this sacrifice anew</a:t>
            </a:r>
          </a:p>
        </p:txBody>
      </p:sp>
      <p:sp>
        <p:nvSpPr>
          <p:cNvPr id="455690" name="Text Box 10"/>
          <p:cNvSpPr txBox="1">
            <a:spLocks noChangeArrowheads="1"/>
          </p:cNvSpPr>
          <p:nvPr/>
        </p:nvSpPr>
        <p:spPr bwMode="auto">
          <a:xfrm>
            <a:off x="0" y="621665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Lord, I worship You</a:t>
            </a:r>
          </a:p>
        </p:txBody>
      </p:sp>
      <p:sp>
        <p:nvSpPr>
          <p:cNvPr id="656395" name="Text Box 11"/>
          <p:cNvSpPr txBox="1">
            <a:spLocks noChangeArrowheads="1"/>
          </p:cNvSpPr>
          <p:nvPr/>
        </p:nvSpPr>
        <p:spPr bwMode="auto">
          <a:xfrm>
            <a:off x="5638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656396" name="Text Box 12"/>
          <p:cNvSpPr txBox="1">
            <a:spLocks noChangeArrowheads="1"/>
          </p:cNvSpPr>
          <p:nvPr/>
        </p:nvSpPr>
        <p:spPr bwMode="auto">
          <a:xfrm>
            <a:off x="2438400" y="914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endParaRPr lang="en-US" sz="3600">
              <a:solidFill>
                <a:srgbClr val="FF0000"/>
              </a:solidFill>
              <a:effectLst>
                <a:outerShdw blurRad="38100" dist="38100" dir="2700000" algn="tl">
                  <a:srgbClr val="C0C0C0"/>
                </a:outerShdw>
              </a:effectLst>
            </a:endParaRPr>
          </a:p>
        </p:txBody>
      </p:sp>
      <p:sp>
        <p:nvSpPr>
          <p:cNvPr id="656397" name="Text Box 13"/>
          <p:cNvSpPr txBox="1">
            <a:spLocks noChangeArrowheads="1"/>
          </p:cNvSpPr>
          <p:nvPr/>
        </p:nvSpPr>
        <p:spPr bwMode="auto">
          <a:xfrm>
            <a:off x="54102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656398" name="Text Box 14"/>
          <p:cNvSpPr txBox="1">
            <a:spLocks noChangeArrowheads="1"/>
          </p:cNvSpPr>
          <p:nvPr/>
        </p:nvSpPr>
        <p:spPr bwMode="auto">
          <a:xfrm>
            <a:off x="67056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endParaRPr lang="en-US" sz="3600">
              <a:solidFill>
                <a:srgbClr val="FF0000"/>
              </a:solidFill>
              <a:effectLst>
                <a:outerShdw blurRad="38100" dist="38100" dir="2700000" algn="tl">
                  <a:srgbClr val="C0C0C0"/>
                </a:outerShdw>
              </a:effectLst>
            </a:endParaRPr>
          </a:p>
        </p:txBody>
      </p:sp>
      <p:sp>
        <p:nvSpPr>
          <p:cNvPr id="656399" name="Text Box 15"/>
          <p:cNvSpPr txBox="1">
            <a:spLocks noChangeArrowheads="1"/>
          </p:cNvSpPr>
          <p:nvPr/>
        </p:nvSpPr>
        <p:spPr bwMode="auto">
          <a:xfrm>
            <a:off x="11430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56400" name="Text Box 16"/>
          <p:cNvSpPr txBox="1">
            <a:spLocks noChangeArrowheads="1"/>
          </p:cNvSpPr>
          <p:nvPr/>
        </p:nvSpPr>
        <p:spPr bwMode="auto">
          <a:xfrm>
            <a:off x="48768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656401" name="Text Box 17"/>
          <p:cNvSpPr txBox="1">
            <a:spLocks noChangeArrowheads="1"/>
          </p:cNvSpPr>
          <p:nvPr/>
        </p:nvSpPr>
        <p:spPr bwMode="auto">
          <a:xfrm>
            <a:off x="6705600" y="16002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Dm</a:t>
            </a:r>
            <a:endParaRPr lang="en-US" sz="3600">
              <a:solidFill>
                <a:srgbClr val="FF0000"/>
              </a:solidFill>
              <a:effectLst>
                <a:outerShdw blurRad="38100" dist="38100" dir="2700000" algn="tl">
                  <a:srgbClr val="C0C0C0"/>
                </a:outerShdw>
              </a:effectLst>
            </a:endParaRPr>
          </a:p>
        </p:txBody>
      </p:sp>
      <p:sp>
        <p:nvSpPr>
          <p:cNvPr id="656402" name="Text Box 18"/>
          <p:cNvSpPr txBox="1">
            <a:spLocks noChangeArrowheads="1"/>
          </p:cNvSpPr>
          <p:nvPr/>
        </p:nvSpPr>
        <p:spPr bwMode="auto">
          <a:xfrm>
            <a:off x="12954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656403" name="Text Box 19"/>
          <p:cNvSpPr txBox="1">
            <a:spLocks noChangeArrowheads="1"/>
          </p:cNvSpPr>
          <p:nvPr/>
        </p:nvSpPr>
        <p:spPr bwMode="auto">
          <a:xfrm>
            <a:off x="67056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endParaRPr lang="en-US" sz="3600">
              <a:solidFill>
                <a:srgbClr val="FF0000"/>
              </a:solidFill>
              <a:effectLst>
                <a:outerShdw blurRad="38100" dist="38100" dir="2700000" algn="tl">
                  <a:srgbClr val="C0C0C0"/>
                </a:outerShdw>
              </a:effectLst>
            </a:endParaRPr>
          </a:p>
        </p:txBody>
      </p:sp>
      <p:sp>
        <p:nvSpPr>
          <p:cNvPr id="656404" name="Text Box 20"/>
          <p:cNvSpPr txBox="1">
            <a:spLocks noChangeArrowheads="1"/>
          </p:cNvSpPr>
          <p:nvPr/>
        </p:nvSpPr>
        <p:spPr bwMode="auto">
          <a:xfrm>
            <a:off x="25908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56405" name="Text Box 21"/>
          <p:cNvSpPr txBox="1">
            <a:spLocks noChangeArrowheads="1"/>
          </p:cNvSpPr>
          <p:nvPr/>
        </p:nvSpPr>
        <p:spPr bwMode="auto">
          <a:xfrm>
            <a:off x="53340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656406" name="Text Box 22"/>
          <p:cNvSpPr txBox="1">
            <a:spLocks noChangeArrowheads="1"/>
          </p:cNvSpPr>
          <p:nvPr/>
        </p:nvSpPr>
        <p:spPr bwMode="auto">
          <a:xfrm>
            <a:off x="2286000" y="4114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endParaRPr lang="en-US" sz="3600">
              <a:solidFill>
                <a:srgbClr val="FF0000"/>
              </a:solidFill>
              <a:effectLst>
                <a:outerShdw blurRad="38100" dist="38100" dir="2700000" algn="tl">
                  <a:srgbClr val="C0C0C0"/>
                </a:outerShdw>
              </a:effectLst>
            </a:endParaRPr>
          </a:p>
        </p:txBody>
      </p:sp>
      <p:sp>
        <p:nvSpPr>
          <p:cNvPr id="656407" name="Text Box 23"/>
          <p:cNvSpPr txBox="1">
            <a:spLocks noChangeArrowheads="1"/>
          </p:cNvSpPr>
          <p:nvPr/>
        </p:nvSpPr>
        <p:spPr bwMode="auto">
          <a:xfrm>
            <a:off x="54864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656408" name="Text Box 24"/>
          <p:cNvSpPr txBox="1">
            <a:spLocks noChangeArrowheads="1"/>
          </p:cNvSpPr>
          <p:nvPr/>
        </p:nvSpPr>
        <p:spPr bwMode="auto">
          <a:xfrm>
            <a:off x="6934200" y="4114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endParaRPr lang="en-US" sz="3600">
              <a:solidFill>
                <a:srgbClr val="FF0000"/>
              </a:solidFill>
              <a:effectLst>
                <a:outerShdw blurRad="38100" dist="38100" dir="2700000" algn="tl">
                  <a:srgbClr val="C0C0C0"/>
                </a:outerShdw>
              </a:effectLst>
            </a:endParaRPr>
          </a:p>
        </p:txBody>
      </p:sp>
      <p:sp>
        <p:nvSpPr>
          <p:cNvPr id="656409" name="Text Box 25"/>
          <p:cNvSpPr txBox="1">
            <a:spLocks noChangeArrowheads="1"/>
          </p:cNvSpPr>
          <p:nvPr/>
        </p:nvSpPr>
        <p:spPr bwMode="auto">
          <a:xfrm>
            <a:off x="24384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56410" name="Text Box 26"/>
          <p:cNvSpPr txBox="1">
            <a:spLocks noChangeArrowheads="1"/>
          </p:cNvSpPr>
          <p:nvPr/>
        </p:nvSpPr>
        <p:spPr bwMode="auto">
          <a:xfrm>
            <a:off x="51816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656411" name="Text Box 27"/>
          <p:cNvSpPr txBox="1">
            <a:spLocks noChangeArrowheads="1"/>
          </p:cNvSpPr>
          <p:nvPr/>
        </p:nvSpPr>
        <p:spPr bwMode="auto">
          <a:xfrm>
            <a:off x="6553200" y="49530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Dm</a:t>
            </a:r>
            <a:endParaRPr lang="en-US" sz="3600">
              <a:solidFill>
                <a:srgbClr val="FF0000"/>
              </a:solidFill>
              <a:effectLst>
                <a:outerShdw blurRad="38100" dist="38100" dir="2700000" algn="tl">
                  <a:srgbClr val="C0C0C0"/>
                </a:outerShdw>
              </a:effectLst>
            </a:endParaRPr>
          </a:p>
        </p:txBody>
      </p:sp>
      <p:sp>
        <p:nvSpPr>
          <p:cNvPr id="656412" name="Text Box 28"/>
          <p:cNvSpPr txBox="1">
            <a:spLocks noChangeArrowheads="1"/>
          </p:cNvSpPr>
          <p:nvPr/>
        </p:nvSpPr>
        <p:spPr bwMode="auto">
          <a:xfrm>
            <a:off x="21336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3600">
              <a:solidFill>
                <a:srgbClr val="FF0000"/>
              </a:solidFill>
              <a:effectLst>
                <a:outerShdw blurRad="38100" dist="38100" dir="2700000" algn="tl">
                  <a:srgbClr val="C0C0C0"/>
                </a:outerShdw>
              </a:effectLst>
            </a:endParaRPr>
          </a:p>
        </p:txBody>
      </p:sp>
      <p:sp>
        <p:nvSpPr>
          <p:cNvPr id="656413" name="Text Box 29"/>
          <p:cNvSpPr txBox="1">
            <a:spLocks noChangeArrowheads="1"/>
          </p:cNvSpPr>
          <p:nvPr/>
        </p:nvSpPr>
        <p:spPr bwMode="auto">
          <a:xfrm>
            <a:off x="4267200" y="5791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a:t>
            </a:r>
            <a:endParaRPr lang="en-US" sz="3600">
              <a:solidFill>
                <a:srgbClr val="FF0000"/>
              </a:solidFill>
              <a:effectLst>
                <a:outerShdw blurRad="38100" dist="38100" dir="2700000" algn="tl">
                  <a:srgbClr val="C0C0C0"/>
                </a:outerShdw>
              </a:effectLst>
            </a:endParaRPr>
          </a:p>
        </p:txBody>
      </p:sp>
      <p:sp>
        <p:nvSpPr>
          <p:cNvPr id="656414" name="Text Box 30"/>
          <p:cNvSpPr txBox="1">
            <a:spLocks noChangeArrowheads="1"/>
          </p:cNvSpPr>
          <p:nvPr/>
        </p:nvSpPr>
        <p:spPr bwMode="auto">
          <a:xfrm>
            <a:off x="57150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0"/>
            <a:ext cx="9144000" cy="55784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He’s the Alpha &amp; Omega, The First and Last is He   The curse of sin is broken We have perfect liberty;     The Lamb of God is Risen He’s Alive! He’s Alive!</a:t>
            </a:r>
            <a:endParaRPr lang="en-US" sz="8800">
              <a:solidFill>
                <a:schemeClr val="bg1"/>
              </a:solidFill>
              <a:effectLst>
                <a:outerShdw blurRad="38100" dist="38100" dir="2700000" algn="tl">
                  <a:srgbClr val="000000"/>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0" y="609600"/>
            <a:ext cx="9144000"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Send the rain down Lord like you said it would</a:t>
            </a:r>
          </a:p>
        </p:txBody>
      </p:sp>
      <p:sp>
        <p:nvSpPr>
          <p:cNvPr id="151555" name="Text Box 3"/>
          <p:cNvSpPr txBox="1">
            <a:spLocks noChangeArrowheads="1"/>
          </p:cNvSpPr>
          <p:nvPr/>
        </p:nvSpPr>
        <p:spPr bwMode="auto">
          <a:xfrm>
            <a:off x="0" y="2057400"/>
            <a:ext cx="9144000" cy="914400"/>
          </a:xfrm>
          <a:prstGeom prst="rect">
            <a:avLst/>
          </a:prstGeom>
          <a:noFill/>
          <a:ln w="9525">
            <a:noFill/>
            <a:miter lim="800000"/>
            <a:headEnd/>
            <a:tailEnd/>
          </a:ln>
          <a:effectLst/>
        </p:spPr>
        <p:txBody>
          <a:bodyPr>
            <a:spAutoFit/>
          </a:bodyPr>
          <a:lstStyle/>
          <a:p>
            <a:pPr algn="ctr">
              <a:spcBef>
                <a:spcPct val="50000"/>
              </a:spcBef>
              <a:defRPr/>
            </a:pPr>
            <a:r>
              <a:rPr lang="en-US" sz="4400">
                <a:solidFill>
                  <a:srgbClr val="FFFFFF"/>
                </a:solidFill>
                <a:effectLst>
                  <a:outerShdw blurRad="38100" dist="38100" dir="2700000" algn="tl">
                    <a:srgbClr val="000000"/>
                  </a:outerShdw>
                </a:effectLst>
              </a:rPr>
              <a:t>Send it on down</a:t>
            </a:r>
            <a:r>
              <a:rPr lang="en-US" sz="5400" i="1">
                <a:solidFill>
                  <a:srgbClr val="FFFFFF"/>
                </a:solidFill>
                <a:effectLst>
                  <a:outerShdw blurRad="38100" dist="38100" dir="2700000" algn="tl">
                    <a:srgbClr val="000000"/>
                  </a:outerShdw>
                </a:effectLst>
              </a:rPr>
              <a:t>!</a:t>
            </a:r>
            <a:endParaRPr lang="en-US" sz="3600" b="1">
              <a:solidFill>
                <a:srgbClr val="FFFFFF"/>
              </a:solidFill>
              <a:effectLst>
                <a:outerShdw blurRad="38100" dist="38100" dir="2700000" algn="tl">
                  <a:srgbClr val="000000"/>
                </a:outerShdw>
              </a:effectLst>
            </a:endParaRPr>
          </a:p>
        </p:txBody>
      </p:sp>
      <p:sp>
        <p:nvSpPr>
          <p:cNvPr id="151556" name="Text Box 4"/>
          <p:cNvSpPr txBox="1">
            <a:spLocks noChangeArrowheads="1"/>
          </p:cNvSpPr>
          <p:nvPr/>
        </p:nvSpPr>
        <p:spPr bwMode="auto">
          <a:xfrm>
            <a:off x="0" y="4114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FFFF"/>
                </a:solidFill>
                <a:effectLst>
                  <a:outerShdw blurRad="38100" dist="38100" dir="2700000" algn="tl">
                    <a:srgbClr val="000000"/>
                  </a:outerShdw>
                </a:effectLst>
              </a:rPr>
              <a:t>Send the rain down like mighty flood!</a:t>
            </a:r>
            <a:endParaRPr lang="en-US" sz="3600" b="1">
              <a:solidFill>
                <a:srgbClr val="FFFFFF"/>
              </a:solidFill>
              <a:effectLst>
                <a:outerShdw blurRad="38100" dist="38100" dir="2700000" algn="tl">
                  <a:srgbClr val="000000"/>
                </a:outerShdw>
              </a:effectLst>
            </a:endParaRPr>
          </a:p>
        </p:txBody>
      </p:sp>
      <p:sp>
        <p:nvSpPr>
          <p:cNvPr id="151557" name="Text Box 5"/>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(repeat 3x’s)</a:t>
            </a:r>
          </a:p>
        </p:txBody>
      </p:sp>
      <p:sp>
        <p:nvSpPr>
          <p:cNvPr id="151558" name="Text Box 6"/>
          <p:cNvSpPr txBox="1">
            <a:spLocks noChangeArrowheads="1"/>
          </p:cNvSpPr>
          <p:nvPr/>
        </p:nvSpPr>
        <p:spPr bwMode="auto">
          <a:xfrm>
            <a:off x="5334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1559" name="Text Box 7"/>
          <p:cNvSpPr txBox="1">
            <a:spLocks noChangeArrowheads="1"/>
          </p:cNvSpPr>
          <p:nvPr/>
        </p:nvSpPr>
        <p:spPr bwMode="auto">
          <a:xfrm>
            <a:off x="7010400" y="228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1560" name="Text Box 8"/>
          <p:cNvSpPr txBox="1">
            <a:spLocks noChangeArrowheads="1"/>
          </p:cNvSpPr>
          <p:nvPr/>
        </p:nvSpPr>
        <p:spPr bwMode="auto">
          <a:xfrm>
            <a:off x="2819400" y="1828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1561" name="Text Box 9"/>
          <p:cNvSpPr txBox="1">
            <a:spLocks noChangeArrowheads="1"/>
          </p:cNvSpPr>
          <p:nvPr/>
        </p:nvSpPr>
        <p:spPr bwMode="auto">
          <a:xfrm>
            <a:off x="533400" y="3581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1562" name="Text Box 10"/>
          <p:cNvSpPr txBox="1">
            <a:spLocks noChangeArrowheads="1"/>
          </p:cNvSpPr>
          <p:nvPr/>
        </p:nvSpPr>
        <p:spPr bwMode="auto">
          <a:xfrm>
            <a:off x="7315200" y="3657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Who shall separate us from the love of Christ</a:t>
            </a:r>
            <a:endParaRPr lang="en-US" sz="5400">
              <a:solidFill>
                <a:schemeClr val="bg1"/>
              </a:solidFill>
              <a:effectLst>
                <a:outerShdw blurRad="38100" dist="38100" dir="2700000" algn="tl">
                  <a:srgbClr val="000000"/>
                </a:outerShdw>
              </a:effectLst>
            </a:endParaRPr>
          </a:p>
        </p:txBody>
      </p:sp>
      <p:sp>
        <p:nvSpPr>
          <p:cNvPr id="657411" name="Text Box 3"/>
          <p:cNvSpPr txBox="1">
            <a:spLocks noChangeArrowheads="1"/>
          </p:cNvSpPr>
          <p:nvPr/>
        </p:nvSpPr>
        <p:spPr bwMode="auto">
          <a:xfrm>
            <a:off x="457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57412" name="Text Box 4"/>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Who shall separate us from the love of Christ</a:t>
            </a:r>
            <a:endParaRPr lang="en-US" sz="5400">
              <a:solidFill>
                <a:schemeClr val="bg1"/>
              </a:solidFill>
              <a:effectLst>
                <a:outerShdw blurRad="38100" dist="38100" dir="2700000" algn="tl">
                  <a:srgbClr val="000000"/>
                </a:outerShdw>
              </a:effectLst>
            </a:endParaRPr>
          </a:p>
        </p:txBody>
      </p:sp>
      <p:sp>
        <p:nvSpPr>
          <p:cNvPr id="657413" name="Text Box 5"/>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Shall tribulation,  or distress</a:t>
            </a:r>
            <a:endParaRPr lang="en-US" sz="5400">
              <a:solidFill>
                <a:schemeClr val="bg1"/>
              </a:solidFill>
              <a:effectLst>
                <a:outerShdw blurRad="38100" dist="38100" dir="2700000" algn="tl">
                  <a:srgbClr val="000000"/>
                </a:outerShdw>
              </a:effectLst>
            </a:endParaRPr>
          </a:p>
        </p:txBody>
      </p:sp>
      <p:sp>
        <p:nvSpPr>
          <p:cNvPr id="657414" name="Text Box 6"/>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Shall persecution,  or famine or nakedness</a:t>
            </a:r>
            <a:endParaRPr lang="en-US" sz="5400">
              <a:solidFill>
                <a:schemeClr val="bg1"/>
              </a:solidFill>
              <a:effectLst>
                <a:outerShdw blurRad="38100" dist="38100" dir="2700000" algn="tl">
                  <a:srgbClr val="000000"/>
                </a:outerShdw>
              </a:effectLst>
            </a:endParaRPr>
          </a:p>
        </p:txBody>
      </p:sp>
      <p:sp>
        <p:nvSpPr>
          <p:cNvPr id="657415" name="Text Box 7"/>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Peril or sword from the love of our Lord</a:t>
            </a:r>
            <a:endParaRPr lang="en-US" sz="5400">
              <a:solidFill>
                <a:schemeClr val="bg1"/>
              </a:solidFill>
              <a:effectLst>
                <a:outerShdw blurRad="38100" dist="38100" dir="2700000" algn="tl">
                  <a:srgbClr val="000000"/>
                </a:outerShdw>
              </a:effectLst>
            </a:endParaRPr>
          </a:p>
        </p:txBody>
      </p:sp>
      <p:sp>
        <p:nvSpPr>
          <p:cNvPr id="657416" name="Text Box 8"/>
          <p:cNvSpPr txBox="1">
            <a:spLocks noChangeArrowheads="1"/>
          </p:cNvSpPr>
          <p:nvPr/>
        </p:nvSpPr>
        <p:spPr bwMode="auto">
          <a:xfrm>
            <a:off x="1295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657417" name="Text Box 9"/>
          <p:cNvSpPr txBox="1">
            <a:spLocks noChangeArrowheads="1"/>
          </p:cNvSpPr>
          <p:nvPr/>
        </p:nvSpPr>
        <p:spPr bwMode="auto">
          <a:xfrm>
            <a:off x="2667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657418" name="Text Box 10"/>
          <p:cNvSpPr txBox="1">
            <a:spLocks noChangeArrowheads="1"/>
          </p:cNvSpPr>
          <p:nvPr/>
        </p:nvSpPr>
        <p:spPr bwMode="auto">
          <a:xfrm>
            <a:off x="3581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657419" name="Text Box 11"/>
          <p:cNvSpPr txBox="1">
            <a:spLocks noChangeArrowheads="1"/>
          </p:cNvSpPr>
          <p:nvPr/>
        </p:nvSpPr>
        <p:spPr bwMode="auto">
          <a:xfrm>
            <a:off x="6096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57420" name="Text Box 12"/>
          <p:cNvSpPr txBox="1">
            <a:spLocks noChangeArrowheads="1"/>
          </p:cNvSpPr>
          <p:nvPr/>
        </p:nvSpPr>
        <p:spPr bwMode="auto">
          <a:xfrm>
            <a:off x="7010400" y="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Am/E Dm F/C     </a:t>
            </a:r>
          </a:p>
        </p:txBody>
      </p:sp>
      <p:sp>
        <p:nvSpPr>
          <p:cNvPr id="657421" name="Text Box 13"/>
          <p:cNvSpPr txBox="1">
            <a:spLocks noChangeArrowheads="1"/>
          </p:cNvSpPr>
          <p:nvPr/>
        </p:nvSpPr>
        <p:spPr bwMode="auto">
          <a:xfrm>
            <a:off x="4572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57422" name="Text Box 14"/>
          <p:cNvSpPr txBox="1">
            <a:spLocks noChangeArrowheads="1"/>
          </p:cNvSpPr>
          <p:nvPr/>
        </p:nvSpPr>
        <p:spPr bwMode="auto">
          <a:xfrm>
            <a:off x="12954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657423" name="Text Box 15"/>
          <p:cNvSpPr txBox="1">
            <a:spLocks noChangeArrowheads="1"/>
          </p:cNvSpPr>
          <p:nvPr/>
        </p:nvSpPr>
        <p:spPr bwMode="auto">
          <a:xfrm>
            <a:off x="25146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657424" name="Text Box 16"/>
          <p:cNvSpPr txBox="1">
            <a:spLocks noChangeArrowheads="1"/>
          </p:cNvSpPr>
          <p:nvPr/>
        </p:nvSpPr>
        <p:spPr bwMode="auto">
          <a:xfrm>
            <a:off x="3581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657425" name="Text Box 17"/>
          <p:cNvSpPr txBox="1">
            <a:spLocks noChangeArrowheads="1"/>
          </p:cNvSpPr>
          <p:nvPr/>
        </p:nvSpPr>
        <p:spPr bwMode="auto">
          <a:xfrm>
            <a:off x="60960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57426" name="Text Box 18"/>
          <p:cNvSpPr txBox="1">
            <a:spLocks noChangeArrowheads="1"/>
          </p:cNvSpPr>
          <p:nvPr/>
        </p:nvSpPr>
        <p:spPr bwMode="auto">
          <a:xfrm>
            <a:off x="7010400" y="1219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Am/E  Dm  F/C     </a:t>
            </a:r>
          </a:p>
        </p:txBody>
      </p:sp>
      <p:sp>
        <p:nvSpPr>
          <p:cNvPr id="657427" name="Text Box 19"/>
          <p:cNvSpPr txBox="1">
            <a:spLocks noChangeArrowheads="1"/>
          </p:cNvSpPr>
          <p:nvPr/>
        </p:nvSpPr>
        <p:spPr bwMode="auto">
          <a:xfrm>
            <a:off x="13716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657428" name="Text Box 20"/>
          <p:cNvSpPr txBox="1">
            <a:spLocks noChangeArrowheads="1"/>
          </p:cNvSpPr>
          <p:nvPr/>
        </p:nvSpPr>
        <p:spPr bwMode="auto">
          <a:xfrm>
            <a:off x="37338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657429" name="Text Box 21"/>
          <p:cNvSpPr txBox="1">
            <a:spLocks noChangeArrowheads="1"/>
          </p:cNvSpPr>
          <p:nvPr/>
        </p:nvSpPr>
        <p:spPr bwMode="auto">
          <a:xfrm>
            <a:off x="49530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657430" name="Text Box 22"/>
          <p:cNvSpPr txBox="1">
            <a:spLocks noChangeArrowheads="1"/>
          </p:cNvSpPr>
          <p:nvPr/>
        </p:nvSpPr>
        <p:spPr bwMode="auto">
          <a:xfrm>
            <a:off x="63246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657431" name="Text Box 23"/>
          <p:cNvSpPr txBox="1">
            <a:spLocks noChangeArrowheads="1"/>
          </p:cNvSpPr>
          <p:nvPr/>
        </p:nvSpPr>
        <p:spPr bwMode="auto">
          <a:xfrm>
            <a:off x="3810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657432" name="Text Box 24"/>
          <p:cNvSpPr txBox="1">
            <a:spLocks noChangeArrowheads="1"/>
          </p:cNvSpPr>
          <p:nvPr/>
        </p:nvSpPr>
        <p:spPr bwMode="auto">
          <a:xfrm>
            <a:off x="25146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657433" name="Text Box 25"/>
          <p:cNvSpPr txBox="1">
            <a:spLocks noChangeArrowheads="1"/>
          </p:cNvSpPr>
          <p:nvPr/>
        </p:nvSpPr>
        <p:spPr bwMode="auto">
          <a:xfrm>
            <a:off x="48006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657434" name="Text Box 26"/>
          <p:cNvSpPr txBox="1">
            <a:spLocks noChangeArrowheads="1"/>
          </p:cNvSpPr>
          <p:nvPr/>
        </p:nvSpPr>
        <p:spPr bwMode="auto">
          <a:xfrm>
            <a:off x="6858000" y="32004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C  </a:t>
            </a:r>
          </a:p>
        </p:txBody>
      </p:sp>
      <p:sp>
        <p:nvSpPr>
          <p:cNvPr id="657435" name="Text Box 27"/>
          <p:cNvSpPr txBox="1">
            <a:spLocks noChangeArrowheads="1"/>
          </p:cNvSpPr>
          <p:nvPr/>
        </p:nvSpPr>
        <p:spPr bwMode="auto">
          <a:xfrm>
            <a:off x="7620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57436" name="Text Box 28"/>
          <p:cNvSpPr txBox="1">
            <a:spLocks noChangeArrowheads="1"/>
          </p:cNvSpPr>
          <p:nvPr/>
        </p:nvSpPr>
        <p:spPr bwMode="auto">
          <a:xfrm>
            <a:off x="35052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     </a:t>
            </a:r>
          </a:p>
        </p:txBody>
      </p:sp>
      <p:sp>
        <p:nvSpPr>
          <p:cNvPr id="657437" name="Text Box 29"/>
          <p:cNvSpPr txBox="1">
            <a:spLocks noChangeArrowheads="1"/>
          </p:cNvSpPr>
          <p:nvPr/>
        </p:nvSpPr>
        <p:spPr bwMode="auto">
          <a:xfrm>
            <a:off x="51054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a:t>
            </a:r>
          </a:p>
        </p:txBody>
      </p:sp>
      <p:sp>
        <p:nvSpPr>
          <p:cNvPr id="657438" name="Text Box 30"/>
          <p:cNvSpPr txBox="1">
            <a:spLocks noChangeArrowheads="1"/>
          </p:cNvSpPr>
          <p:nvPr/>
        </p:nvSpPr>
        <p:spPr bwMode="auto">
          <a:xfrm>
            <a:off x="7543800" y="4191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C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300038" y="457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Create in me a clean heart O God </a:t>
            </a:r>
          </a:p>
        </p:txBody>
      </p:sp>
      <p:sp>
        <p:nvSpPr>
          <p:cNvPr id="457731" name="Text Box 3"/>
          <p:cNvSpPr txBox="1">
            <a:spLocks noChangeArrowheads="1"/>
          </p:cNvSpPr>
          <p:nvPr/>
        </p:nvSpPr>
        <p:spPr bwMode="auto">
          <a:xfrm>
            <a:off x="304800" y="1219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renew a right spirit within me </a:t>
            </a:r>
          </a:p>
        </p:txBody>
      </p:sp>
      <p:sp>
        <p:nvSpPr>
          <p:cNvPr id="457732" name="Text Box 4"/>
          <p:cNvSpPr txBox="1">
            <a:spLocks noChangeArrowheads="1"/>
          </p:cNvSpPr>
          <p:nvPr/>
        </p:nvSpPr>
        <p:spPr bwMode="auto">
          <a:xfrm>
            <a:off x="304800" y="1981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Create in me a clean heart O God </a:t>
            </a:r>
          </a:p>
        </p:txBody>
      </p:sp>
      <p:sp>
        <p:nvSpPr>
          <p:cNvPr id="457733" name="Text Box 5"/>
          <p:cNvSpPr txBox="1">
            <a:spLocks noChangeArrowheads="1"/>
          </p:cNvSpPr>
          <p:nvPr/>
        </p:nvSpPr>
        <p:spPr bwMode="auto">
          <a:xfrm>
            <a:off x="304800" y="2743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renew a right spirit within me</a:t>
            </a:r>
          </a:p>
        </p:txBody>
      </p:sp>
      <p:sp>
        <p:nvSpPr>
          <p:cNvPr id="457734" name="Text Box 6"/>
          <p:cNvSpPr txBox="1">
            <a:spLocks noChangeArrowheads="1"/>
          </p:cNvSpPr>
          <p:nvPr/>
        </p:nvSpPr>
        <p:spPr bwMode="auto">
          <a:xfrm>
            <a:off x="304800" y="35814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Cast me not away from Thy presence O Lord </a:t>
            </a:r>
          </a:p>
        </p:txBody>
      </p:sp>
      <p:sp>
        <p:nvSpPr>
          <p:cNvPr id="457735" name="Text Box 7"/>
          <p:cNvSpPr txBox="1">
            <a:spLocks noChangeArrowheads="1"/>
          </p:cNvSpPr>
          <p:nvPr/>
        </p:nvSpPr>
        <p:spPr bwMode="auto">
          <a:xfrm>
            <a:off x="304800" y="44196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take not Thy Holy Spirit from me</a:t>
            </a:r>
          </a:p>
        </p:txBody>
      </p:sp>
      <p:sp>
        <p:nvSpPr>
          <p:cNvPr id="457736" name="Text Box 8"/>
          <p:cNvSpPr txBox="1">
            <a:spLocks noChangeArrowheads="1"/>
          </p:cNvSpPr>
          <p:nvPr/>
        </p:nvSpPr>
        <p:spPr bwMode="auto">
          <a:xfrm>
            <a:off x="304800" y="52578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Restore unto me the joy of my salvation </a:t>
            </a:r>
          </a:p>
        </p:txBody>
      </p:sp>
      <p:sp>
        <p:nvSpPr>
          <p:cNvPr id="457737" name="Text Box 9"/>
          <p:cNvSpPr txBox="1">
            <a:spLocks noChangeArrowheads="1"/>
          </p:cNvSpPr>
          <p:nvPr/>
        </p:nvSpPr>
        <p:spPr bwMode="auto">
          <a:xfrm>
            <a:off x="304800" y="621665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renew a right spirit within me</a:t>
            </a:r>
          </a:p>
        </p:txBody>
      </p:sp>
      <p:sp>
        <p:nvSpPr>
          <p:cNvPr id="658442" name="Text Box 10"/>
          <p:cNvSpPr txBox="1">
            <a:spLocks noChangeArrowheads="1"/>
          </p:cNvSpPr>
          <p:nvPr/>
        </p:nvSpPr>
        <p:spPr bwMode="auto">
          <a:xfrm>
            <a:off x="1905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43" name="Text Box 11"/>
          <p:cNvSpPr txBox="1">
            <a:spLocks noChangeArrowheads="1"/>
          </p:cNvSpPr>
          <p:nvPr/>
        </p:nvSpPr>
        <p:spPr bwMode="auto">
          <a:xfrm>
            <a:off x="42672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C2/E</a:t>
            </a:r>
            <a:endParaRPr lang="en-US" b="1">
              <a:solidFill>
                <a:srgbClr val="FF0000"/>
              </a:solidFill>
              <a:effectLst>
                <a:outerShdw blurRad="38100" dist="38100" dir="2700000" algn="tl">
                  <a:srgbClr val="C0C0C0"/>
                </a:outerShdw>
              </a:effectLst>
            </a:endParaRPr>
          </a:p>
        </p:txBody>
      </p:sp>
      <p:sp>
        <p:nvSpPr>
          <p:cNvPr id="658444" name="Text Box 12"/>
          <p:cNvSpPr txBox="1">
            <a:spLocks noChangeArrowheads="1"/>
          </p:cNvSpPr>
          <p:nvPr/>
        </p:nvSpPr>
        <p:spPr bwMode="auto">
          <a:xfrm>
            <a:off x="56388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658445" name="Text Box 13"/>
          <p:cNvSpPr txBox="1">
            <a:spLocks noChangeArrowheads="1"/>
          </p:cNvSpPr>
          <p:nvPr/>
        </p:nvSpPr>
        <p:spPr bwMode="auto">
          <a:xfrm>
            <a:off x="69342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46" name="Text Box 14"/>
          <p:cNvSpPr txBox="1">
            <a:spLocks noChangeArrowheads="1"/>
          </p:cNvSpPr>
          <p:nvPr/>
        </p:nvSpPr>
        <p:spPr bwMode="auto">
          <a:xfrm>
            <a:off x="12954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47" name="Text Box 15"/>
          <p:cNvSpPr txBox="1">
            <a:spLocks noChangeArrowheads="1"/>
          </p:cNvSpPr>
          <p:nvPr/>
        </p:nvSpPr>
        <p:spPr bwMode="auto">
          <a:xfrm>
            <a:off x="4876800" y="914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C2/E</a:t>
            </a:r>
            <a:endParaRPr lang="en-US" b="1">
              <a:solidFill>
                <a:srgbClr val="FF0000"/>
              </a:solidFill>
              <a:effectLst>
                <a:outerShdw blurRad="38100" dist="38100" dir="2700000" algn="tl">
                  <a:srgbClr val="C0C0C0"/>
                </a:outerShdw>
              </a:effectLst>
            </a:endParaRPr>
          </a:p>
        </p:txBody>
      </p:sp>
      <p:sp>
        <p:nvSpPr>
          <p:cNvPr id="658448" name="Text Box 16"/>
          <p:cNvSpPr txBox="1">
            <a:spLocks noChangeArrowheads="1"/>
          </p:cNvSpPr>
          <p:nvPr/>
        </p:nvSpPr>
        <p:spPr bwMode="auto">
          <a:xfrm>
            <a:off x="6629400" y="91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658449" name="Text Box 17"/>
          <p:cNvSpPr txBox="1">
            <a:spLocks noChangeArrowheads="1"/>
          </p:cNvSpPr>
          <p:nvPr/>
        </p:nvSpPr>
        <p:spPr bwMode="auto">
          <a:xfrm>
            <a:off x="2057400" y="167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658450" name="Text Box 18"/>
          <p:cNvSpPr txBox="1">
            <a:spLocks noChangeArrowheads="1"/>
          </p:cNvSpPr>
          <p:nvPr/>
        </p:nvSpPr>
        <p:spPr bwMode="auto">
          <a:xfrm>
            <a:off x="4419600" y="1752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endParaRPr lang="en-US" b="1">
              <a:solidFill>
                <a:srgbClr val="FF0000"/>
              </a:solidFill>
              <a:effectLst>
                <a:outerShdw blurRad="38100" dist="38100" dir="2700000" algn="tl">
                  <a:srgbClr val="C0C0C0"/>
                </a:outerShdw>
              </a:effectLst>
            </a:endParaRPr>
          </a:p>
        </p:txBody>
      </p:sp>
      <p:sp>
        <p:nvSpPr>
          <p:cNvPr id="658451" name="Text Box 19"/>
          <p:cNvSpPr txBox="1">
            <a:spLocks noChangeArrowheads="1"/>
          </p:cNvSpPr>
          <p:nvPr/>
        </p:nvSpPr>
        <p:spPr bwMode="auto">
          <a:xfrm>
            <a:off x="5791200" y="1676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658452" name="Text Box 20"/>
          <p:cNvSpPr txBox="1">
            <a:spLocks noChangeArrowheads="1"/>
          </p:cNvSpPr>
          <p:nvPr/>
        </p:nvSpPr>
        <p:spPr bwMode="auto">
          <a:xfrm>
            <a:off x="6629400" y="1676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 F</a:t>
            </a:r>
            <a:endParaRPr lang="en-US" b="1">
              <a:solidFill>
                <a:srgbClr val="FF0000"/>
              </a:solidFill>
              <a:effectLst>
                <a:outerShdw blurRad="38100" dist="38100" dir="2700000" algn="tl">
                  <a:srgbClr val="C0C0C0"/>
                </a:outerShdw>
              </a:effectLst>
            </a:endParaRPr>
          </a:p>
        </p:txBody>
      </p:sp>
      <p:sp>
        <p:nvSpPr>
          <p:cNvPr id="658453" name="Text Box 21"/>
          <p:cNvSpPr txBox="1">
            <a:spLocks noChangeArrowheads="1"/>
          </p:cNvSpPr>
          <p:nvPr/>
        </p:nvSpPr>
        <p:spPr bwMode="auto">
          <a:xfrm>
            <a:off x="1066800" y="2438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54" name="Text Box 22"/>
          <p:cNvSpPr txBox="1">
            <a:spLocks noChangeArrowheads="1"/>
          </p:cNvSpPr>
          <p:nvPr/>
        </p:nvSpPr>
        <p:spPr bwMode="auto">
          <a:xfrm>
            <a:off x="4876800" y="2438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C2/E</a:t>
            </a:r>
            <a:endParaRPr lang="en-US" b="1">
              <a:solidFill>
                <a:srgbClr val="FF0000"/>
              </a:solidFill>
              <a:effectLst>
                <a:outerShdw blurRad="38100" dist="38100" dir="2700000" algn="tl">
                  <a:srgbClr val="C0C0C0"/>
                </a:outerShdw>
              </a:effectLst>
            </a:endParaRPr>
          </a:p>
        </p:txBody>
      </p:sp>
      <p:sp>
        <p:nvSpPr>
          <p:cNvPr id="658455" name="Text Box 23"/>
          <p:cNvSpPr txBox="1">
            <a:spLocks noChangeArrowheads="1"/>
          </p:cNvSpPr>
          <p:nvPr/>
        </p:nvSpPr>
        <p:spPr bwMode="auto">
          <a:xfrm>
            <a:off x="6096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658456" name="Text Box 24"/>
          <p:cNvSpPr txBox="1">
            <a:spLocks noChangeArrowheads="1"/>
          </p:cNvSpPr>
          <p:nvPr/>
        </p:nvSpPr>
        <p:spPr bwMode="auto">
          <a:xfrm>
            <a:off x="2819400" y="32766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 C</a:t>
            </a:r>
            <a:endParaRPr lang="en-US" b="1">
              <a:solidFill>
                <a:srgbClr val="FF0000"/>
              </a:solidFill>
              <a:effectLst>
                <a:outerShdw blurRad="38100" dist="38100" dir="2700000" algn="tl">
                  <a:srgbClr val="C0C0C0"/>
                </a:outerShdw>
              </a:effectLst>
            </a:endParaRPr>
          </a:p>
        </p:txBody>
      </p:sp>
      <p:sp>
        <p:nvSpPr>
          <p:cNvPr id="658457" name="Text Box 25"/>
          <p:cNvSpPr txBox="1">
            <a:spLocks noChangeArrowheads="1"/>
          </p:cNvSpPr>
          <p:nvPr/>
        </p:nvSpPr>
        <p:spPr bwMode="auto">
          <a:xfrm>
            <a:off x="6019800" y="3276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58" name="Text Box 26"/>
          <p:cNvSpPr txBox="1">
            <a:spLocks noChangeArrowheads="1"/>
          </p:cNvSpPr>
          <p:nvPr/>
        </p:nvSpPr>
        <p:spPr bwMode="auto">
          <a:xfrm>
            <a:off x="8305800" y="3276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658459" name="Text Box 27"/>
          <p:cNvSpPr txBox="1">
            <a:spLocks noChangeArrowheads="1"/>
          </p:cNvSpPr>
          <p:nvPr/>
        </p:nvSpPr>
        <p:spPr bwMode="auto">
          <a:xfrm>
            <a:off x="2133600" y="4114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658460" name="Text Box 28"/>
          <p:cNvSpPr txBox="1">
            <a:spLocks noChangeArrowheads="1"/>
          </p:cNvSpPr>
          <p:nvPr/>
        </p:nvSpPr>
        <p:spPr bwMode="auto">
          <a:xfrm>
            <a:off x="4495800" y="4114800"/>
            <a:ext cx="1905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  C</a:t>
            </a:r>
            <a:endParaRPr lang="en-US" b="1">
              <a:solidFill>
                <a:srgbClr val="FF0000"/>
              </a:solidFill>
              <a:effectLst>
                <a:outerShdw blurRad="38100" dist="38100" dir="2700000" algn="tl">
                  <a:srgbClr val="C0C0C0"/>
                </a:outerShdw>
              </a:effectLst>
            </a:endParaRPr>
          </a:p>
        </p:txBody>
      </p:sp>
      <p:sp>
        <p:nvSpPr>
          <p:cNvPr id="658461" name="Text Box 29"/>
          <p:cNvSpPr txBox="1">
            <a:spLocks noChangeArrowheads="1"/>
          </p:cNvSpPr>
          <p:nvPr/>
        </p:nvSpPr>
        <p:spPr bwMode="auto">
          <a:xfrm>
            <a:off x="7467600" y="4114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  F/A</a:t>
            </a:r>
            <a:endParaRPr lang="en-US" b="1">
              <a:solidFill>
                <a:srgbClr val="FF0000"/>
              </a:solidFill>
              <a:effectLst>
                <a:outerShdw blurRad="38100" dist="38100" dir="2700000" algn="tl">
                  <a:srgbClr val="C0C0C0"/>
                </a:outerShdw>
              </a:effectLst>
            </a:endParaRPr>
          </a:p>
        </p:txBody>
      </p:sp>
      <p:sp>
        <p:nvSpPr>
          <p:cNvPr id="658462" name="Text Box 30"/>
          <p:cNvSpPr txBox="1">
            <a:spLocks noChangeArrowheads="1"/>
          </p:cNvSpPr>
          <p:nvPr/>
        </p:nvSpPr>
        <p:spPr bwMode="auto">
          <a:xfrm>
            <a:off x="1371600" y="49530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Bbmaj7</a:t>
            </a:r>
            <a:endParaRPr lang="en-US" b="1">
              <a:solidFill>
                <a:srgbClr val="FF0000"/>
              </a:solidFill>
              <a:effectLst>
                <a:outerShdw blurRad="38100" dist="38100" dir="2700000" algn="tl">
                  <a:srgbClr val="C0C0C0"/>
                </a:outerShdw>
              </a:effectLst>
            </a:endParaRPr>
          </a:p>
        </p:txBody>
      </p:sp>
      <p:sp>
        <p:nvSpPr>
          <p:cNvPr id="658463" name="Text Box 31"/>
          <p:cNvSpPr txBox="1">
            <a:spLocks noChangeArrowheads="1"/>
          </p:cNvSpPr>
          <p:nvPr/>
        </p:nvSpPr>
        <p:spPr bwMode="auto">
          <a:xfrm>
            <a:off x="3352800" y="4953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C/Bb</a:t>
            </a:r>
            <a:endParaRPr lang="en-US" b="1">
              <a:solidFill>
                <a:srgbClr val="FF0000"/>
              </a:solidFill>
              <a:effectLst>
                <a:outerShdw blurRad="38100" dist="38100" dir="2700000" algn="tl">
                  <a:srgbClr val="C0C0C0"/>
                </a:outerShdw>
              </a:effectLst>
            </a:endParaRPr>
          </a:p>
        </p:txBody>
      </p:sp>
      <p:sp>
        <p:nvSpPr>
          <p:cNvPr id="658464" name="Text Box 32"/>
          <p:cNvSpPr txBox="1">
            <a:spLocks noChangeArrowheads="1"/>
          </p:cNvSpPr>
          <p:nvPr/>
        </p:nvSpPr>
        <p:spPr bwMode="auto">
          <a:xfrm>
            <a:off x="4648200" y="4953000"/>
            <a:ext cx="2209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A7sus  A/C#</a:t>
            </a:r>
            <a:endParaRPr lang="en-US" b="1">
              <a:solidFill>
                <a:srgbClr val="FF0000"/>
              </a:solidFill>
              <a:effectLst>
                <a:outerShdw blurRad="38100" dist="38100" dir="2700000" algn="tl">
                  <a:srgbClr val="C0C0C0"/>
                </a:outerShdw>
              </a:effectLst>
            </a:endParaRPr>
          </a:p>
        </p:txBody>
      </p:sp>
      <p:sp>
        <p:nvSpPr>
          <p:cNvPr id="658465" name="Text Box 33"/>
          <p:cNvSpPr txBox="1">
            <a:spLocks noChangeArrowheads="1"/>
          </p:cNvSpPr>
          <p:nvPr/>
        </p:nvSpPr>
        <p:spPr bwMode="auto">
          <a:xfrm>
            <a:off x="7315200" y="48768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658466" name="Text Box 34"/>
          <p:cNvSpPr txBox="1">
            <a:spLocks noChangeArrowheads="1"/>
          </p:cNvSpPr>
          <p:nvPr/>
        </p:nvSpPr>
        <p:spPr bwMode="auto">
          <a:xfrm>
            <a:off x="4724400" y="5791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endParaRPr lang="en-US" b="1">
              <a:solidFill>
                <a:srgbClr val="FF0000"/>
              </a:solidFill>
              <a:effectLst>
                <a:outerShdw blurRad="38100" dist="38100" dir="2700000" algn="tl">
                  <a:srgbClr val="C0C0C0"/>
                </a:outerShdw>
              </a:effectLst>
            </a:endParaRPr>
          </a:p>
        </p:txBody>
      </p:sp>
      <p:sp>
        <p:nvSpPr>
          <p:cNvPr id="658467" name="Text Box 35"/>
          <p:cNvSpPr txBox="1">
            <a:spLocks noChangeArrowheads="1"/>
          </p:cNvSpPr>
          <p:nvPr/>
        </p:nvSpPr>
        <p:spPr bwMode="auto">
          <a:xfrm>
            <a:off x="6781800" y="5791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68" name="Text Box 36"/>
          <p:cNvSpPr txBox="1">
            <a:spLocks noChangeArrowheads="1"/>
          </p:cNvSpPr>
          <p:nvPr/>
        </p:nvSpPr>
        <p:spPr bwMode="auto">
          <a:xfrm>
            <a:off x="7543800" y="9906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69" name="Text Box 37"/>
          <p:cNvSpPr txBox="1">
            <a:spLocks noChangeArrowheads="1"/>
          </p:cNvSpPr>
          <p:nvPr/>
        </p:nvSpPr>
        <p:spPr bwMode="auto">
          <a:xfrm>
            <a:off x="7086600" y="2438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658470" name="Text Box 38"/>
          <p:cNvSpPr txBox="1">
            <a:spLocks noChangeArrowheads="1"/>
          </p:cNvSpPr>
          <p:nvPr/>
        </p:nvSpPr>
        <p:spPr bwMode="auto">
          <a:xfrm>
            <a:off x="838200" y="5715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ext Box 2"/>
          <p:cNvSpPr txBox="1">
            <a:spLocks noChangeArrowheads="1"/>
          </p:cNvSpPr>
          <p:nvPr/>
        </p:nvSpPr>
        <p:spPr bwMode="auto">
          <a:xfrm>
            <a:off x="0" y="914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know the plans I have for you</a:t>
            </a:r>
          </a:p>
        </p:txBody>
      </p:sp>
      <p:sp>
        <p:nvSpPr>
          <p:cNvPr id="659459" name="Text Box 3"/>
          <p:cNvSpPr txBox="1">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Declares the Lord</a:t>
            </a:r>
          </a:p>
        </p:txBody>
      </p:sp>
      <p:sp>
        <p:nvSpPr>
          <p:cNvPr id="659460" name="Text Box 4"/>
          <p:cNvSpPr txBox="1">
            <a:spLocks noChangeArrowheads="1"/>
          </p:cNvSpPr>
          <p:nvPr/>
        </p:nvSpPr>
        <p:spPr bwMode="auto">
          <a:xfrm>
            <a:off x="0" y="2590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know the plans I have for you</a:t>
            </a:r>
          </a:p>
        </p:txBody>
      </p:sp>
      <p:sp>
        <p:nvSpPr>
          <p:cNvPr id="659461" name="Text Box 5"/>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Declares the Lord</a:t>
            </a:r>
          </a:p>
        </p:txBody>
      </p:sp>
      <p:sp>
        <p:nvSpPr>
          <p:cNvPr id="659462" name="Text Box 6"/>
          <p:cNvSpPr txBox="1">
            <a:spLocks noChangeArrowheads="1"/>
          </p:cNvSpPr>
          <p:nvPr/>
        </p:nvSpPr>
        <p:spPr bwMode="auto">
          <a:xfrm>
            <a:off x="52578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659463" name="Text Box 7"/>
          <p:cNvSpPr txBox="1">
            <a:spLocks noChangeArrowheads="1"/>
          </p:cNvSpPr>
          <p:nvPr/>
        </p:nvSpPr>
        <p:spPr bwMode="auto">
          <a:xfrm>
            <a:off x="66294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59464" name="Text Box 8"/>
          <p:cNvSpPr txBox="1">
            <a:spLocks noChangeArrowheads="1"/>
          </p:cNvSpPr>
          <p:nvPr/>
        </p:nvSpPr>
        <p:spPr bwMode="auto">
          <a:xfrm>
            <a:off x="39624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59465" name="Text Box 9"/>
          <p:cNvSpPr txBox="1">
            <a:spLocks noChangeArrowheads="1"/>
          </p:cNvSpPr>
          <p:nvPr/>
        </p:nvSpPr>
        <p:spPr bwMode="auto">
          <a:xfrm>
            <a:off x="5257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59466" name="Text Box 10"/>
          <p:cNvSpPr txBox="1">
            <a:spLocks noChangeArrowheads="1"/>
          </p:cNvSpPr>
          <p:nvPr/>
        </p:nvSpPr>
        <p:spPr bwMode="auto">
          <a:xfrm>
            <a:off x="6248400" y="31242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 Ab7 Gm7 C2</a:t>
            </a:r>
          </a:p>
        </p:txBody>
      </p:sp>
      <p:sp>
        <p:nvSpPr>
          <p:cNvPr id="659467" name="Text Box 11"/>
          <p:cNvSpPr txBox="1">
            <a:spLocks noChangeArrowheads="1"/>
          </p:cNvSpPr>
          <p:nvPr/>
        </p:nvSpPr>
        <p:spPr bwMode="auto">
          <a:xfrm>
            <a:off x="65532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59468" name="Text Box 12"/>
          <p:cNvSpPr txBox="1">
            <a:spLocks noChangeArrowheads="1"/>
          </p:cNvSpPr>
          <p:nvPr/>
        </p:nvSpPr>
        <p:spPr bwMode="auto">
          <a:xfrm>
            <a:off x="3886200" y="2286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59469" name="Text Box 13"/>
          <p:cNvSpPr txBox="1">
            <a:spLocks noChangeArrowheads="1"/>
          </p:cNvSpPr>
          <p:nvPr/>
        </p:nvSpPr>
        <p:spPr bwMode="auto">
          <a:xfrm>
            <a:off x="64770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ext Box 2"/>
          <p:cNvSpPr txBox="1">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Plans to prosper you</a:t>
            </a:r>
          </a:p>
        </p:txBody>
      </p:sp>
      <p:sp>
        <p:nvSpPr>
          <p:cNvPr id="660483" name="Text Box 3"/>
          <p:cNvSpPr txBox="1">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Plans not to harm you</a:t>
            </a:r>
          </a:p>
        </p:txBody>
      </p:sp>
      <p:sp>
        <p:nvSpPr>
          <p:cNvPr id="660484" name="Text Box 4"/>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Plans to give you hope and a future</a:t>
            </a:r>
          </a:p>
        </p:txBody>
      </p:sp>
      <p:sp>
        <p:nvSpPr>
          <p:cNvPr id="660485" name="Text Box 5"/>
          <p:cNvSpPr txBox="1">
            <a:spLocks noChangeArrowheads="1"/>
          </p:cNvSpPr>
          <p:nvPr/>
        </p:nvSpPr>
        <p:spPr bwMode="auto">
          <a:xfrm>
            <a:off x="0" y="4038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These are the Plans, These are the Plans,</a:t>
            </a:r>
          </a:p>
        </p:txBody>
      </p:sp>
      <p:sp>
        <p:nvSpPr>
          <p:cNvPr id="660486" name="Text Box 6"/>
          <p:cNvSpPr txBox="1">
            <a:spLocks noChangeArrowheads="1"/>
          </p:cNvSpPr>
          <p:nvPr/>
        </p:nvSpPr>
        <p:spPr bwMode="auto">
          <a:xfrm>
            <a:off x="0" y="495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These are the Plans, I have for You</a:t>
            </a:r>
          </a:p>
        </p:txBody>
      </p:sp>
      <p:sp>
        <p:nvSpPr>
          <p:cNvPr id="660487" name="Text Box 7"/>
          <p:cNvSpPr txBox="1">
            <a:spLocks noChangeArrowheads="1"/>
          </p:cNvSpPr>
          <p:nvPr/>
        </p:nvSpPr>
        <p:spPr bwMode="auto">
          <a:xfrm>
            <a:off x="16002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660488" name="Text Box 8"/>
          <p:cNvSpPr txBox="1">
            <a:spLocks noChangeArrowheads="1"/>
          </p:cNvSpPr>
          <p:nvPr/>
        </p:nvSpPr>
        <p:spPr bwMode="auto">
          <a:xfrm>
            <a:off x="2286000" y="8382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 Am7</a:t>
            </a:r>
          </a:p>
        </p:txBody>
      </p:sp>
      <p:sp>
        <p:nvSpPr>
          <p:cNvPr id="660489" name="Text Box 9"/>
          <p:cNvSpPr txBox="1">
            <a:spLocks noChangeArrowheads="1"/>
          </p:cNvSpPr>
          <p:nvPr/>
        </p:nvSpPr>
        <p:spPr bwMode="auto">
          <a:xfrm>
            <a:off x="4876800" y="838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p>
        </p:txBody>
      </p:sp>
      <p:sp>
        <p:nvSpPr>
          <p:cNvPr id="660490" name="Text Box 10"/>
          <p:cNvSpPr txBox="1">
            <a:spLocks noChangeArrowheads="1"/>
          </p:cNvSpPr>
          <p:nvPr/>
        </p:nvSpPr>
        <p:spPr bwMode="auto">
          <a:xfrm>
            <a:off x="65532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60491" name="Text Box 11"/>
          <p:cNvSpPr txBox="1">
            <a:spLocks noChangeArrowheads="1"/>
          </p:cNvSpPr>
          <p:nvPr/>
        </p:nvSpPr>
        <p:spPr bwMode="auto">
          <a:xfrm>
            <a:off x="28194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660492" name="Text Box 12"/>
          <p:cNvSpPr txBox="1">
            <a:spLocks noChangeArrowheads="1"/>
          </p:cNvSpPr>
          <p:nvPr/>
        </p:nvSpPr>
        <p:spPr bwMode="auto">
          <a:xfrm>
            <a:off x="1828800" y="19050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 Am7</a:t>
            </a:r>
          </a:p>
        </p:txBody>
      </p:sp>
      <p:sp>
        <p:nvSpPr>
          <p:cNvPr id="660493" name="Text Box 13"/>
          <p:cNvSpPr txBox="1">
            <a:spLocks noChangeArrowheads="1"/>
          </p:cNvSpPr>
          <p:nvPr/>
        </p:nvSpPr>
        <p:spPr bwMode="auto">
          <a:xfrm>
            <a:off x="4648200" y="1905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a:t>
            </a:r>
          </a:p>
        </p:txBody>
      </p:sp>
      <p:sp>
        <p:nvSpPr>
          <p:cNvPr id="660494" name="Text Box 14"/>
          <p:cNvSpPr txBox="1">
            <a:spLocks noChangeArrowheads="1"/>
          </p:cNvSpPr>
          <p:nvPr/>
        </p:nvSpPr>
        <p:spPr bwMode="auto">
          <a:xfrm>
            <a:off x="6705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60495" name="Text Box 15"/>
          <p:cNvSpPr txBox="1">
            <a:spLocks noChangeArrowheads="1"/>
          </p:cNvSpPr>
          <p:nvPr/>
        </p:nvSpPr>
        <p:spPr bwMode="auto">
          <a:xfrm>
            <a:off x="44958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660496" name="Text Box 16"/>
          <p:cNvSpPr txBox="1">
            <a:spLocks noChangeArrowheads="1"/>
          </p:cNvSpPr>
          <p:nvPr/>
        </p:nvSpPr>
        <p:spPr bwMode="auto">
          <a:xfrm>
            <a:off x="67818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Dm/C</a:t>
            </a:r>
          </a:p>
        </p:txBody>
      </p:sp>
      <p:sp>
        <p:nvSpPr>
          <p:cNvPr id="660497" name="Text Box 17"/>
          <p:cNvSpPr txBox="1">
            <a:spLocks noChangeArrowheads="1"/>
          </p:cNvSpPr>
          <p:nvPr/>
        </p:nvSpPr>
        <p:spPr bwMode="auto">
          <a:xfrm>
            <a:off x="12954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660498" name="Text Box 18"/>
          <p:cNvSpPr txBox="1">
            <a:spLocks noChangeArrowheads="1"/>
          </p:cNvSpPr>
          <p:nvPr/>
        </p:nvSpPr>
        <p:spPr bwMode="auto">
          <a:xfrm>
            <a:off x="52578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60499" name="Text Box 19"/>
          <p:cNvSpPr txBox="1">
            <a:spLocks noChangeArrowheads="1"/>
          </p:cNvSpPr>
          <p:nvPr/>
        </p:nvSpPr>
        <p:spPr bwMode="auto">
          <a:xfrm>
            <a:off x="1752600" y="464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60500" name="Text Box 20"/>
          <p:cNvSpPr txBox="1">
            <a:spLocks noChangeArrowheads="1"/>
          </p:cNvSpPr>
          <p:nvPr/>
        </p:nvSpPr>
        <p:spPr bwMode="auto">
          <a:xfrm>
            <a:off x="6934200" y="464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60501" name="Text Box 21"/>
          <p:cNvSpPr txBox="1">
            <a:spLocks noChangeArrowheads="1"/>
          </p:cNvSpPr>
          <p:nvPr/>
        </p:nvSpPr>
        <p:spPr bwMode="auto">
          <a:xfrm>
            <a:off x="48006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Text Box 2"/>
          <p:cNvSpPr txBox="1">
            <a:spLocks noChangeArrowheads="1"/>
          </p:cNvSpPr>
          <p:nvPr/>
        </p:nvSpPr>
        <p:spPr bwMode="auto">
          <a:xfrm>
            <a:off x="0" y="914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know the plans I have for you</a:t>
            </a:r>
          </a:p>
        </p:txBody>
      </p:sp>
      <p:sp>
        <p:nvSpPr>
          <p:cNvPr id="806915" name="Text Box 3"/>
          <p:cNvSpPr txBox="1">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Declares the Lord</a:t>
            </a:r>
          </a:p>
        </p:txBody>
      </p:sp>
      <p:sp>
        <p:nvSpPr>
          <p:cNvPr id="806916" name="Text Box 4"/>
          <p:cNvSpPr txBox="1">
            <a:spLocks noChangeArrowheads="1"/>
          </p:cNvSpPr>
          <p:nvPr/>
        </p:nvSpPr>
        <p:spPr bwMode="auto">
          <a:xfrm>
            <a:off x="0" y="2590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know the plans I have for you</a:t>
            </a:r>
          </a:p>
        </p:txBody>
      </p:sp>
      <p:sp>
        <p:nvSpPr>
          <p:cNvPr id="806917" name="Text Box 5"/>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Declares the Lord</a:t>
            </a:r>
          </a:p>
        </p:txBody>
      </p:sp>
      <p:sp>
        <p:nvSpPr>
          <p:cNvPr id="806918" name="Text Box 6"/>
          <p:cNvSpPr txBox="1">
            <a:spLocks noChangeArrowheads="1"/>
          </p:cNvSpPr>
          <p:nvPr/>
        </p:nvSpPr>
        <p:spPr bwMode="auto">
          <a:xfrm>
            <a:off x="52578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06919" name="Text Box 7"/>
          <p:cNvSpPr txBox="1">
            <a:spLocks noChangeArrowheads="1"/>
          </p:cNvSpPr>
          <p:nvPr/>
        </p:nvSpPr>
        <p:spPr bwMode="auto">
          <a:xfrm>
            <a:off x="66294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6920" name="Text Box 8"/>
          <p:cNvSpPr txBox="1">
            <a:spLocks noChangeArrowheads="1"/>
          </p:cNvSpPr>
          <p:nvPr/>
        </p:nvSpPr>
        <p:spPr bwMode="auto">
          <a:xfrm>
            <a:off x="3962400" y="53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6921" name="Text Box 9"/>
          <p:cNvSpPr txBox="1">
            <a:spLocks noChangeArrowheads="1"/>
          </p:cNvSpPr>
          <p:nvPr/>
        </p:nvSpPr>
        <p:spPr bwMode="auto">
          <a:xfrm>
            <a:off x="5257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06922" name="Text Box 10"/>
          <p:cNvSpPr txBox="1">
            <a:spLocks noChangeArrowheads="1"/>
          </p:cNvSpPr>
          <p:nvPr/>
        </p:nvSpPr>
        <p:spPr bwMode="auto">
          <a:xfrm>
            <a:off x="6553200" y="31242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 Am7 C/D</a:t>
            </a:r>
          </a:p>
        </p:txBody>
      </p:sp>
      <p:sp>
        <p:nvSpPr>
          <p:cNvPr id="806923" name="Text Box 11"/>
          <p:cNvSpPr txBox="1">
            <a:spLocks noChangeArrowheads="1"/>
          </p:cNvSpPr>
          <p:nvPr/>
        </p:nvSpPr>
        <p:spPr bwMode="auto">
          <a:xfrm>
            <a:off x="65532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06924" name="Text Box 12"/>
          <p:cNvSpPr txBox="1">
            <a:spLocks noChangeArrowheads="1"/>
          </p:cNvSpPr>
          <p:nvPr/>
        </p:nvSpPr>
        <p:spPr bwMode="auto">
          <a:xfrm>
            <a:off x="3886200" y="2286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6925" name="Text Box 13"/>
          <p:cNvSpPr txBox="1">
            <a:spLocks noChangeArrowheads="1"/>
          </p:cNvSpPr>
          <p:nvPr/>
        </p:nvSpPr>
        <p:spPr bwMode="auto">
          <a:xfrm>
            <a:off x="64770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ext Box 2"/>
          <p:cNvSpPr txBox="1">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Plans to prosper you</a:t>
            </a:r>
          </a:p>
        </p:txBody>
      </p:sp>
      <p:sp>
        <p:nvSpPr>
          <p:cNvPr id="807939" name="Text Box 3"/>
          <p:cNvSpPr txBox="1">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Plans not to harm you</a:t>
            </a:r>
          </a:p>
        </p:txBody>
      </p:sp>
      <p:sp>
        <p:nvSpPr>
          <p:cNvPr id="807940" name="Text Box 4"/>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Plans to give you hope and a future</a:t>
            </a:r>
          </a:p>
        </p:txBody>
      </p:sp>
      <p:sp>
        <p:nvSpPr>
          <p:cNvPr id="807941" name="Text Box 5"/>
          <p:cNvSpPr txBox="1">
            <a:spLocks noChangeArrowheads="1"/>
          </p:cNvSpPr>
          <p:nvPr/>
        </p:nvSpPr>
        <p:spPr bwMode="auto">
          <a:xfrm>
            <a:off x="0" y="4038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These are the Plans, These are the Plans,</a:t>
            </a:r>
          </a:p>
        </p:txBody>
      </p:sp>
      <p:sp>
        <p:nvSpPr>
          <p:cNvPr id="807942" name="Text Box 6"/>
          <p:cNvSpPr txBox="1">
            <a:spLocks noChangeArrowheads="1"/>
          </p:cNvSpPr>
          <p:nvPr/>
        </p:nvSpPr>
        <p:spPr bwMode="auto">
          <a:xfrm>
            <a:off x="0" y="495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These are the Plans, I have for You</a:t>
            </a:r>
          </a:p>
        </p:txBody>
      </p:sp>
      <p:sp>
        <p:nvSpPr>
          <p:cNvPr id="807943" name="Text Box 7"/>
          <p:cNvSpPr txBox="1">
            <a:spLocks noChangeArrowheads="1"/>
          </p:cNvSpPr>
          <p:nvPr/>
        </p:nvSpPr>
        <p:spPr bwMode="auto">
          <a:xfrm>
            <a:off x="16002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a:t>
            </a:r>
          </a:p>
        </p:txBody>
      </p:sp>
      <p:sp>
        <p:nvSpPr>
          <p:cNvPr id="807944" name="Text Box 8"/>
          <p:cNvSpPr txBox="1">
            <a:spLocks noChangeArrowheads="1"/>
          </p:cNvSpPr>
          <p:nvPr/>
        </p:nvSpPr>
        <p:spPr bwMode="auto">
          <a:xfrm>
            <a:off x="2286000" y="8382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 Bm7</a:t>
            </a:r>
          </a:p>
        </p:txBody>
      </p:sp>
      <p:sp>
        <p:nvSpPr>
          <p:cNvPr id="807945" name="Text Box 9"/>
          <p:cNvSpPr txBox="1">
            <a:spLocks noChangeArrowheads="1"/>
          </p:cNvSpPr>
          <p:nvPr/>
        </p:nvSpPr>
        <p:spPr bwMode="auto">
          <a:xfrm>
            <a:off x="48768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p>
        </p:txBody>
      </p:sp>
      <p:sp>
        <p:nvSpPr>
          <p:cNvPr id="807946" name="Text Box 10"/>
          <p:cNvSpPr txBox="1">
            <a:spLocks noChangeArrowheads="1"/>
          </p:cNvSpPr>
          <p:nvPr/>
        </p:nvSpPr>
        <p:spPr bwMode="auto">
          <a:xfrm>
            <a:off x="66294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7947" name="Text Box 11"/>
          <p:cNvSpPr txBox="1">
            <a:spLocks noChangeArrowheads="1"/>
          </p:cNvSpPr>
          <p:nvPr/>
        </p:nvSpPr>
        <p:spPr bwMode="auto">
          <a:xfrm>
            <a:off x="28194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807948" name="Text Box 12"/>
          <p:cNvSpPr txBox="1">
            <a:spLocks noChangeArrowheads="1"/>
          </p:cNvSpPr>
          <p:nvPr/>
        </p:nvSpPr>
        <p:spPr bwMode="auto">
          <a:xfrm>
            <a:off x="1828800" y="1905000"/>
            <a:ext cx="2133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 Bm7</a:t>
            </a:r>
          </a:p>
        </p:txBody>
      </p:sp>
      <p:sp>
        <p:nvSpPr>
          <p:cNvPr id="807949" name="Text Box 13"/>
          <p:cNvSpPr txBox="1">
            <a:spLocks noChangeArrowheads="1"/>
          </p:cNvSpPr>
          <p:nvPr/>
        </p:nvSpPr>
        <p:spPr bwMode="auto">
          <a:xfrm>
            <a:off x="46482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p>
        </p:txBody>
      </p:sp>
      <p:sp>
        <p:nvSpPr>
          <p:cNvPr id="807950" name="Text Box 14"/>
          <p:cNvSpPr txBox="1">
            <a:spLocks noChangeArrowheads="1"/>
          </p:cNvSpPr>
          <p:nvPr/>
        </p:nvSpPr>
        <p:spPr bwMode="auto">
          <a:xfrm>
            <a:off x="6705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7951" name="Text Box 15"/>
          <p:cNvSpPr txBox="1">
            <a:spLocks noChangeArrowheads="1"/>
          </p:cNvSpPr>
          <p:nvPr/>
        </p:nvSpPr>
        <p:spPr bwMode="auto">
          <a:xfrm>
            <a:off x="44958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7952" name="Text Box 16"/>
          <p:cNvSpPr txBox="1">
            <a:spLocks noChangeArrowheads="1"/>
          </p:cNvSpPr>
          <p:nvPr/>
        </p:nvSpPr>
        <p:spPr bwMode="auto">
          <a:xfrm>
            <a:off x="67818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807953" name="Text Box 17"/>
          <p:cNvSpPr txBox="1">
            <a:spLocks noChangeArrowheads="1"/>
          </p:cNvSpPr>
          <p:nvPr/>
        </p:nvSpPr>
        <p:spPr bwMode="auto">
          <a:xfrm>
            <a:off x="12954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07954" name="Text Box 18"/>
          <p:cNvSpPr txBox="1">
            <a:spLocks noChangeArrowheads="1"/>
          </p:cNvSpPr>
          <p:nvPr/>
        </p:nvSpPr>
        <p:spPr bwMode="auto">
          <a:xfrm>
            <a:off x="52578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7955" name="Text Box 19"/>
          <p:cNvSpPr txBox="1">
            <a:spLocks noChangeArrowheads="1"/>
          </p:cNvSpPr>
          <p:nvPr/>
        </p:nvSpPr>
        <p:spPr bwMode="auto">
          <a:xfrm>
            <a:off x="1752600" y="464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7956" name="Text Box 20"/>
          <p:cNvSpPr txBox="1">
            <a:spLocks noChangeArrowheads="1"/>
          </p:cNvSpPr>
          <p:nvPr/>
        </p:nvSpPr>
        <p:spPr bwMode="auto">
          <a:xfrm>
            <a:off x="6934200" y="464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7957" name="Text Box 21"/>
          <p:cNvSpPr txBox="1">
            <a:spLocks noChangeArrowheads="1"/>
          </p:cNvSpPr>
          <p:nvPr/>
        </p:nvSpPr>
        <p:spPr bwMode="auto">
          <a:xfrm>
            <a:off x="48768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6" name="Text Box 4"/>
          <p:cNvSpPr txBox="1">
            <a:spLocks noChangeArrowheads="1"/>
          </p:cNvSpPr>
          <p:nvPr/>
        </p:nvSpPr>
        <p:spPr bwMode="auto">
          <a:xfrm>
            <a:off x="0" y="304800"/>
            <a:ext cx="9144000" cy="59467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Lord, though the world rejected me I found hope in thee.                       Lord death was reality                     ‘Til  You gave life to me.                   So I’m casting all my cares on You Who loved me in my sin           Wholly casting all my care on you The One Who took me in...</a:t>
            </a:r>
            <a:endParaRPr lang="en-US" sz="6600">
              <a:solidFill>
                <a:schemeClr val="bg1"/>
              </a:solidFill>
              <a:effectLst>
                <a:outerShdw blurRad="38100" dist="38100" dir="2700000" algn="tl">
                  <a:srgbClr val="000000"/>
                </a:outerShdw>
              </a:effectLst>
            </a:endParaRPr>
          </a:p>
        </p:txBody>
      </p:sp>
      <p:sp>
        <p:nvSpPr>
          <p:cNvPr id="904197" name="Text Box 5"/>
          <p:cNvSpPr txBox="1">
            <a:spLocks noChangeArrowheads="1"/>
          </p:cNvSpPr>
          <p:nvPr/>
        </p:nvSpPr>
        <p:spPr bwMode="auto">
          <a:xfrm>
            <a:off x="381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904198" name="Text Box 6"/>
          <p:cNvSpPr txBox="1">
            <a:spLocks noChangeArrowheads="1"/>
          </p:cNvSpPr>
          <p:nvPr/>
        </p:nvSpPr>
        <p:spPr bwMode="auto">
          <a:xfrm>
            <a:off x="4572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904199" name="Text Box 7"/>
          <p:cNvSpPr txBox="1">
            <a:spLocks noChangeArrowheads="1"/>
          </p:cNvSpPr>
          <p:nvPr/>
        </p:nvSpPr>
        <p:spPr bwMode="auto">
          <a:xfrm>
            <a:off x="8153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       </a:t>
            </a:r>
          </a:p>
        </p:txBody>
      </p:sp>
      <p:sp>
        <p:nvSpPr>
          <p:cNvPr id="904200" name="Text Box 8"/>
          <p:cNvSpPr txBox="1">
            <a:spLocks noChangeArrowheads="1"/>
          </p:cNvSpPr>
          <p:nvPr/>
        </p:nvSpPr>
        <p:spPr bwMode="auto">
          <a:xfrm>
            <a:off x="22098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904201" name="Text Box 9"/>
          <p:cNvSpPr txBox="1">
            <a:spLocks noChangeArrowheads="1"/>
          </p:cNvSpPr>
          <p:nvPr/>
        </p:nvSpPr>
        <p:spPr bwMode="auto">
          <a:xfrm>
            <a:off x="58674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904202" name="Text Box 10"/>
          <p:cNvSpPr txBox="1">
            <a:spLocks noChangeArrowheads="1"/>
          </p:cNvSpPr>
          <p:nvPr/>
        </p:nvSpPr>
        <p:spPr bwMode="auto">
          <a:xfrm>
            <a:off x="7239000" y="914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904203" name="Text Box 11"/>
          <p:cNvSpPr txBox="1">
            <a:spLocks noChangeArrowheads="1"/>
          </p:cNvSpPr>
          <p:nvPr/>
        </p:nvSpPr>
        <p:spPr bwMode="auto">
          <a:xfrm>
            <a:off x="19050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904204" name="Text Box 12"/>
          <p:cNvSpPr txBox="1">
            <a:spLocks noChangeArrowheads="1"/>
          </p:cNvSpPr>
          <p:nvPr/>
        </p:nvSpPr>
        <p:spPr bwMode="auto">
          <a:xfrm>
            <a:off x="3581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904205" name="Text Box 13"/>
          <p:cNvSpPr txBox="1">
            <a:spLocks noChangeArrowheads="1"/>
          </p:cNvSpPr>
          <p:nvPr/>
        </p:nvSpPr>
        <p:spPr bwMode="auto">
          <a:xfrm>
            <a:off x="60198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904206" name="Text Box 14"/>
          <p:cNvSpPr txBox="1">
            <a:spLocks noChangeArrowheads="1"/>
          </p:cNvSpPr>
          <p:nvPr/>
        </p:nvSpPr>
        <p:spPr bwMode="auto">
          <a:xfrm>
            <a:off x="2895600" y="2362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904207" name="Text Box 15"/>
          <p:cNvSpPr txBox="1">
            <a:spLocks noChangeArrowheads="1"/>
          </p:cNvSpPr>
          <p:nvPr/>
        </p:nvSpPr>
        <p:spPr bwMode="auto">
          <a:xfrm>
            <a:off x="5105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
        <p:nvSpPr>
          <p:cNvPr id="904208" name="Text Box 16"/>
          <p:cNvSpPr txBox="1">
            <a:spLocks noChangeArrowheads="1"/>
          </p:cNvSpPr>
          <p:nvPr/>
        </p:nvSpPr>
        <p:spPr bwMode="auto">
          <a:xfrm>
            <a:off x="69342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904209" name="Text Box 17"/>
          <p:cNvSpPr txBox="1">
            <a:spLocks noChangeArrowheads="1"/>
          </p:cNvSpPr>
          <p:nvPr/>
        </p:nvSpPr>
        <p:spPr bwMode="auto">
          <a:xfrm>
            <a:off x="24384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       </a:t>
            </a:r>
          </a:p>
        </p:txBody>
      </p:sp>
      <p:sp>
        <p:nvSpPr>
          <p:cNvPr id="904210" name="Text Box 18"/>
          <p:cNvSpPr txBox="1">
            <a:spLocks noChangeArrowheads="1"/>
          </p:cNvSpPr>
          <p:nvPr/>
        </p:nvSpPr>
        <p:spPr bwMode="auto">
          <a:xfrm>
            <a:off x="59436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 </a:t>
            </a:r>
          </a:p>
        </p:txBody>
      </p:sp>
      <p:sp>
        <p:nvSpPr>
          <p:cNvPr id="904211" name="Text Box 19"/>
          <p:cNvSpPr txBox="1">
            <a:spLocks noChangeArrowheads="1"/>
          </p:cNvSpPr>
          <p:nvPr/>
        </p:nvSpPr>
        <p:spPr bwMode="auto">
          <a:xfrm>
            <a:off x="81534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904212" name="Text Box 20"/>
          <p:cNvSpPr txBox="1">
            <a:spLocks noChangeArrowheads="1"/>
          </p:cNvSpPr>
          <p:nvPr/>
        </p:nvSpPr>
        <p:spPr bwMode="auto">
          <a:xfrm>
            <a:off x="28194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904213" name="Text Box 21"/>
          <p:cNvSpPr txBox="1">
            <a:spLocks noChangeArrowheads="1"/>
          </p:cNvSpPr>
          <p:nvPr/>
        </p:nvSpPr>
        <p:spPr bwMode="auto">
          <a:xfrm>
            <a:off x="48006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a:t>
            </a:r>
          </a:p>
        </p:txBody>
      </p:sp>
      <p:sp>
        <p:nvSpPr>
          <p:cNvPr id="904214" name="Text Box 22"/>
          <p:cNvSpPr txBox="1">
            <a:spLocks noChangeArrowheads="1"/>
          </p:cNvSpPr>
          <p:nvPr/>
        </p:nvSpPr>
        <p:spPr bwMode="auto">
          <a:xfrm>
            <a:off x="71628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904215" name="Text Box 23"/>
          <p:cNvSpPr txBox="1">
            <a:spLocks noChangeArrowheads="1"/>
          </p:cNvSpPr>
          <p:nvPr/>
        </p:nvSpPr>
        <p:spPr bwMode="auto">
          <a:xfrm>
            <a:off x="28194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       </a:t>
            </a:r>
          </a:p>
        </p:txBody>
      </p:sp>
      <p:sp>
        <p:nvSpPr>
          <p:cNvPr id="904216" name="Text Box 24"/>
          <p:cNvSpPr txBox="1">
            <a:spLocks noChangeArrowheads="1"/>
          </p:cNvSpPr>
          <p:nvPr/>
        </p:nvSpPr>
        <p:spPr bwMode="auto">
          <a:xfrm>
            <a:off x="57912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       </a:t>
            </a:r>
          </a:p>
        </p:txBody>
      </p:sp>
      <p:sp>
        <p:nvSpPr>
          <p:cNvPr id="904217" name="Text Box 25"/>
          <p:cNvSpPr txBox="1">
            <a:spLocks noChangeArrowheads="1"/>
          </p:cNvSpPr>
          <p:nvPr/>
        </p:nvSpPr>
        <p:spPr bwMode="auto">
          <a:xfrm>
            <a:off x="78486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904218" name="Text Box 26"/>
          <p:cNvSpPr txBox="1">
            <a:spLocks noChangeArrowheads="1"/>
          </p:cNvSpPr>
          <p:nvPr/>
        </p:nvSpPr>
        <p:spPr bwMode="auto">
          <a:xfrm>
            <a:off x="22098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Dm9       </a:t>
            </a:r>
          </a:p>
        </p:txBody>
      </p:sp>
      <p:sp>
        <p:nvSpPr>
          <p:cNvPr id="904219" name="Text Box 27"/>
          <p:cNvSpPr txBox="1">
            <a:spLocks noChangeArrowheads="1"/>
          </p:cNvSpPr>
          <p:nvPr/>
        </p:nvSpPr>
        <p:spPr bwMode="auto">
          <a:xfrm>
            <a:off x="67818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904220" name="Text Box 28"/>
          <p:cNvSpPr txBox="1">
            <a:spLocks noChangeArrowheads="1"/>
          </p:cNvSpPr>
          <p:nvPr/>
        </p:nvSpPr>
        <p:spPr bwMode="auto">
          <a:xfrm>
            <a:off x="81534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       </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2"/>
          <p:cNvSpPr txBox="1">
            <a:spLocks noChangeArrowheads="1"/>
          </p:cNvSpPr>
          <p:nvPr/>
        </p:nvSpPr>
        <p:spPr bwMode="auto">
          <a:xfrm>
            <a:off x="0" y="533400"/>
            <a:ext cx="9144000" cy="52149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Jesus put Your arms around me              and hold me                                     Sing me a melody                    holding me near                              Put Your arms around me                 and hold me sing to me the words that I’m long to hear...</a:t>
            </a:r>
            <a:endParaRPr lang="en-US" sz="6600">
              <a:solidFill>
                <a:schemeClr val="bg1"/>
              </a:solidFill>
              <a:effectLst>
                <a:outerShdw blurRad="38100" dist="38100" dir="2700000" algn="tl">
                  <a:srgbClr val="000000"/>
                </a:outerShdw>
              </a:effectLst>
            </a:endParaRPr>
          </a:p>
        </p:txBody>
      </p:sp>
      <p:sp>
        <p:nvSpPr>
          <p:cNvPr id="666627" name="Text Box 3"/>
          <p:cNvSpPr txBox="1">
            <a:spLocks noChangeArrowheads="1"/>
          </p:cNvSpPr>
          <p:nvPr/>
        </p:nvSpPr>
        <p:spPr bwMode="auto">
          <a:xfrm>
            <a:off x="1828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66628" name="Text Box 4"/>
          <p:cNvSpPr txBox="1">
            <a:spLocks noChangeArrowheads="1"/>
          </p:cNvSpPr>
          <p:nvPr/>
        </p:nvSpPr>
        <p:spPr bwMode="auto">
          <a:xfrm>
            <a:off x="4267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666629" name="Text Box 5"/>
          <p:cNvSpPr txBox="1">
            <a:spLocks noChangeArrowheads="1"/>
          </p:cNvSpPr>
          <p:nvPr/>
        </p:nvSpPr>
        <p:spPr bwMode="auto">
          <a:xfrm>
            <a:off x="20574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6630" name="Text Box 6"/>
          <p:cNvSpPr txBox="1">
            <a:spLocks noChangeArrowheads="1"/>
          </p:cNvSpPr>
          <p:nvPr/>
        </p:nvSpPr>
        <p:spPr bwMode="auto">
          <a:xfrm>
            <a:off x="37338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666631" name="Text Box 7"/>
          <p:cNvSpPr txBox="1">
            <a:spLocks noChangeArrowheads="1"/>
          </p:cNvSpPr>
          <p:nvPr/>
        </p:nvSpPr>
        <p:spPr bwMode="auto">
          <a:xfrm>
            <a:off x="44958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6632" name="Text Box 8"/>
          <p:cNvSpPr txBox="1">
            <a:spLocks noChangeArrowheads="1"/>
          </p:cNvSpPr>
          <p:nvPr/>
        </p:nvSpPr>
        <p:spPr bwMode="auto">
          <a:xfrm>
            <a:off x="57150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666633" name="Text Box 9"/>
          <p:cNvSpPr txBox="1">
            <a:spLocks noChangeArrowheads="1"/>
          </p:cNvSpPr>
          <p:nvPr/>
        </p:nvSpPr>
        <p:spPr bwMode="auto">
          <a:xfrm>
            <a:off x="15240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666634" name="Text Box 10"/>
          <p:cNvSpPr txBox="1">
            <a:spLocks noChangeArrowheads="1"/>
          </p:cNvSpPr>
          <p:nvPr/>
        </p:nvSpPr>
        <p:spPr bwMode="auto">
          <a:xfrm>
            <a:off x="13716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666635" name="Text Box 11"/>
          <p:cNvSpPr txBox="1">
            <a:spLocks noChangeArrowheads="1"/>
          </p:cNvSpPr>
          <p:nvPr/>
        </p:nvSpPr>
        <p:spPr bwMode="auto">
          <a:xfrm>
            <a:off x="37338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6636" name="Text Box 12"/>
          <p:cNvSpPr txBox="1">
            <a:spLocks noChangeArrowheads="1"/>
          </p:cNvSpPr>
          <p:nvPr/>
        </p:nvSpPr>
        <p:spPr bwMode="auto">
          <a:xfrm>
            <a:off x="40386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666637" name="Text Box 13"/>
          <p:cNvSpPr txBox="1">
            <a:spLocks noChangeArrowheads="1"/>
          </p:cNvSpPr>
          <p:nvPr/>
        </p:nvSpPr>
        <p:spPr bwMode="auto">
          <a:xfrm>
            <a:off x="57912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6638" name="Text Box 14"/>
          <p:cNvSpPr txBox="1">
            <a:spLocks noChangeArrowheads="1"/>
          </p:cNvSpPr>
          <p:nvPr/>
        </p:nvSpPr>
        <p:spPr bwMode="auto">
          <a:xfrm>
            <a:off x="70866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Text Box 2"/>
          <p:cNvSpPr txBox="1">
            <a:spLocks noChangeArrowheads="1"/>
          </p:cNvSpPr>
          <p:nvPr/>
        </p:nvSpPr>
        <p:spPr bwMode="auto">
          <a:xfrm>
            <a:off x="0" y="0"/>
            <a:ext cx="9144000" cy="5946775"/>
          </a:xfrm>
          <a:prstGeom prst="rect">
            <a:avLst/>
          </a:prstGeom>
          <a:noFill/>
          <a:ln w="9525">
            <a:noFill/>
            <a:miter lim="800000"/>
            <a:headEnd/>
            <a:tailEnd/>
          </a:ln>
          <a:effectLst/>
        </p:spPr>
        <p:txBody>
          <a:bodyPr>
            <a:spAutoFit/>
          </a:bodyPr>
          <a:lstStyle/>
          <a:p>
            <a:pPr algn="ctr">
              <a:spcBef>
                <a:spcPct val="50000"/>
              </a:spcBef>
              <a:defRPr/>
            </a:pPr>
            <a:r>
              <a:rPr lang="en-US" sz="9600">
                <a:solidFill>
                  <a:schemeClr val="bg1"/>
                </a:solidFill>
                <a:effectLst>
                  <a:outerShdw blurRad="38100" dist="38100" dir="2700000" algn="tl">
                    <a:srgbClr val="000000"/>
                  </a:outerShdw>
                </a:effectLst>
              </a:rPr>
              <a:t>       It’s true….                                       	I Love You! 	 			It’s True …         I Love You….</a:t>
            </a:r>
          </a:p>
        </p:txBody>
      </p:sp>
      <p:sp>
        <p:nvSpPr>
          <p:cNvPr id="667651" name="Text Box 3"/>
          <p:cNvSpPr txBox="1">
            <a:spLocks noChangeArrowheads="1"/>
          </p:cNvSpPr>
          <p:nvPr/>
        </p:nvSpPr>
        <p:spPr bwMode="auto">
          <a:xfrm>
            <a:off x="2895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7652" name="Text Box 4"/>
          <p:cNvSpPr txBox="1">
            <a:spLocks noChangeArrowheads="1"/>
          </p:cNvSpPr>
          <p:nvPr/>
        </p:nvSpPr>
        <p:spPr bwMode="auto">
          <a:xfrm>
            <a:off x="4876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       </a:t>
            </a:r>
          </a:p>
        </p:txBody>
      </p:sp>
      <p:sp>
        <p:nvSpPr>
          <p:cNvPr id="667653" name="Text Box 5"/>
          <p:cNvSpPr txBox="1">
            <a:spLocks noChangeArrowheads="1"/>
          </p:cNvSpPr>
          <p:nvPr/>
        </p:nvSpPr>
        <p:spPr bwMode="auto">
          <a:xfrm>
            <a:off x="10668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7654" name="Text Box 6"/>
          <p:cNvSpPr txBox="1">
            <a:spLocks noChangeArrowheads="1"/>
          </p:cNvSpPr>
          <p:nvPr/>
        </p:nvSpPr>
        <p:spPr bwMode="auto">
          <a:xfrm>
            <a:off x="28956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667655" name="Text Box 7"/>
          <p:cNvSpPr txBox="1">
            <a:spLocks noChangeArrowheads="1"/>
          </p:cNvSpPr>
          <p:nvPr/>
        </p:nvSpPr>
        <p:spPr bwMode="auto">
          <a:xfrm>
            <a:off x="53340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667656" name="Text Box 8"/>
          <p:cNvSpPr txBox="1">
            <a:spLocks noChangeArrowheads="1"/>
          </p:cNvSpPr>
          <p:nvPr/>
        </p:nvSpPr>
        <p:spPr bwMode="auto">
          <a:xfrm>
            <a:off x="25908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7657" name="Text Box 9"/>
          <p:cNvSpPr txBox="1">
            <a:spLocks noChangeArrowheads="1"/>
          </p:cNvSpPr>
          <p:nvPr/>
        </p:nvSpPr>
        <p:spPr bwMode="auto">
          <a:xfrm>
            <a:off x="53340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       </a:t>
            </a:r>
          </a:p>
        </p:txBody>
      </p:sp>
      <p:sp>
        <p:nvSpPr>
          <p:cNvPr id="667658" name="Text Box 10"/>
          <p:cNvSpPr txBox="1">
            <a:spLocks noChangeArrowheads="1"/>
          </p:cNvSpPr>
          <p:nvPr/>
        </p:nvSpPr>
        <p:spPr bwMode="auto">
          <a:xfrm>
            <a:off x="10668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67659" name="Text Box 11"/>
          <p:cNvSpPr txBox="1">
            <a:spLocks noChangeArrowheads="1"/>
          </p:cNvSpPr>
          <p:nvPr/>
        </p:nvSpPr>
        <p:spPr bwMode="auto">
          <a:xfrm>
            <a:off x="28194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667660" name="Text Box 12"/>
          <p:cNvSpPr txBox="1">
            <a:spLocks noChangeArrowheads="1"/>
          </p:cNvSpPr>
          <p:nvPr/>
        </p:nvSpPr>
        <p:spPr bwMode="auto">
          <a:xfrm>
            <a:off x="58674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0" y="106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Awesome God   Creator of the all the earth</a:t>
            </a:r>
          </a:p>
        </p:txBody>
      </p:sp>
      <p:sp>
        <p:nvSpPr>
          <p:cNvPr id="663555" name="Text Box 3"/>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Awesome God     The ruler of the universe</a:t>
            </a:r>
          </a:p>
        </p:txBody>
      </p:sp>
      <p:sp>
        <p:nvSpPr>
          <p:cNvPr id="663556" name="Text Box 4"/>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Everlasting Father   Never Changing  Power</a:t>
            </a:r>
          </a:p>
        </p:txBody>
      </p:sp>
      <p:sp>
        <p:nvSpPr>
          <p:cNvPr id="663557" name="Text Box 5"/>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Unmistakably an awesome God</a:t>
            </a:r>
          </a:p>
        </p:txBody>
      </p:sp>
      <p:sp>
        <p:nvSpPr>
          <p:cNvPr id="663558" name="Text Box 6"/>
          <p:cNvSpPr txBox="1">
            <a:spLocks noChangeArrowheads="1"/>
          </p:cNvSpPr>
          <p:nvPr/>
        </p:nvSpPr>
        <p:spPr bwMode="auto">
          <a:xfrm>
            <a:off x="533400" y="53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663559" name="Text Box 7"/>
          <p:cNvSpPr txBox="1">
            <a:spLocks noChangeArrowheads="1"/>
          </p:cNvSpPr>
          <p:nvPr/>
        </p:nvSpPr>
        <p:spPr bwMode="auto">
          <a:xfrm>
            <a:off x="2362200" y="53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p>
        </p:txBody>
      </p:sp>
      <p:sp>
        <p:nvSpPr>
          <p:cNvPr id="663560" name="Text Box 8"/>
          <p:cNvSpPr txBox="1">
            <a:spLocks noChangeArrowheads="1"/>
          </p:cNvSpPr>
          <p:nvPr/>
        </p:nvSpPr>
        <p:spPr bwMode="auto">
          <a:xfrm>
            <a:off x="3886200" y="53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p>
        </p:txBody>
      </p:sp>
      <p:sp>
        <p:nvSpPr>
          <p:cNvPr id="663561" name="Text Box 9"/>
          <p:cNvSpPr txBox="1">
            <a:spLocks noChangeArrowheads="1"/>
          </p:cNvSpPr>
          <p:nvPr/>
        </p:nvSpPr>
        <p:spPr bwMode="auto">
          <a:xfrm>
            <a:off x="7315200" y="5334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   C</a:t>
            </a:r>
          </a:p>
        </p:txBody>
      </p:sp>
      <p:sp>
        <p:nvSpPr>
          <p:cNvPr id="663562" name="Text Box 10"/>
          <p:cNvSpPr txBox="1">
            <a:spLocks noChangeArrowheads="1"/>
          </p:cNvSpPr>
          <p:nvPr/>
        </p:nvSpPr>
        <p:spPr bwMode="auto">
          <a:xfrm>
            <a:off x="4572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663563" name="Text Box 11"/>
          <p:cNvSpPr txBox="1">
            <a:spLocks noChangeArrowheads="1"/>
          </p:cNvSpPr>
          <p:nvPr/>
        </p:nvSpPr>
        <p:spPr bwMode="auto">
          <a:xfrm>
            <a:off x="23622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p>
        </p:txBody>
      </p:sp>
      <p:sp>
        <p:nvSpPr>
          <p:cNvPr id="663564" name="Text Box 12"/>
          <p:cNvSpPr txBox="1">
            <a:spLocks noChangeArrowheads="1"/>
          </p:cNvSpPr>
          <p:nvPr/>
        </p:nvSpPr>
        <p:spPr bwMode="auto">
          <a:xfrm>
            <a:off x="44958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p>
        </p:txBody>
      </p:sp>
      <p:sp>
        <p:nvSpPr>
          <p:cNvPr id="663565" name="Text Box 13"/>
          <p:cNvSpPr txBox="1">
            <a:spLocks noChangeArrowheads="1"/>
          </p:cNvSpPr>
          <p:nvPr/>
        </p:nvSpPr>
        <p:spPr bwMode="auto">
          <a:xfrm>
            <a:off x="7315200" y="18288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   C</a:t>
            </a:r>
          </a:p>
        </p:txBody>
      </p:sp>
      <p:sp>
        <p:nvSpPr>
          <p:cNvPr id="663566" name="Text Box 14"/>
          <p:cNvSpPr txBox="1">
            <a:spLocks noChangeArrowheads="1"/>
          </p:cNvSpPr>
          <p:nvPr/>
        </p:nvSpPr>
        <p:spPr bwMode="auto">
          <a:xfrm>
            <a:off x="5334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p>
        </p:txBody>
      </p:sp>
      <p:sp>
        <p:nvSpPr>
          <p:cNvPr id="663567" name="Text Box 15"/>
          <p:cNvSpPr txBox="1">
            <a:spLocks noChangeArrowheads="1"/>
          </p:cNvSpPr>
          <p:nvPr/>
        </p:nvSpPr>
        <p:spPr bwMode="auto">
          <a:xfrm>
            <a:off x="27432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p>
        </p:txBody>
      </p:sp>
      <p:sp>
        <p:nvSpPr>
          <p:cNvPr id="663568" name="Text Box 16"/>
          <p:cNvSpPr txBox="1">
            <a:spLocks noChangeArrowheads="1"/>
          </p:cNvSpPr>
          <p:nvPr/>
        </p:nvSpPr>
        <p:spPr bwMode="auto">
          <a:xfrm>
            <a:off x="41910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p>
        </p:txBody>
      </p:sp>
      <p:sp>
        <p:nvSpPr>
          <p:cNvPr id="663569" name="Text Box 17"/>
          <p:cNvSpPr txBox="1">
            <a:spLocks noChangeArrowheads="1"/>
          </p:cNvSpPr>
          <p:nvPr/>
        </p:nvSpPr>
        <p:spPr bwMode="auto">
          <a:xfrm>
            <a:off x="6781800" y="3276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p>
        </p:txBody>
      </p:sp>
      <p:sp>
        <p:nvSpPr>
          <p:cNvPr id="663570" name="Text Box 18"/>
          <p:cNvSpPr txBox="1">
            <a:spLocks noChangeArrowheads="1"/>
          </p:cNvSpPr>
          <p:nvPr/>
        </p:nvSpPr>
        <p:spPr bwMode="auto">
          <a:xfrm>
            <a:off x="7696200" y="32766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C/E F</a:t>
            </a:r>
          </a:p>
        </p:txBody>
      </p:sp>
      <p:sp>
        <p:nvSpPr>
          <p:cNvPr id="663571" name="Text Box 19"/>
          <p:cNvSpPr txBox="1">
            <a:spLocks noChangeArrowheads="1"/>
          </p:cNvSpPr>
          <p:nvPr/>
        </p:nvSpPr>
        <p:spPr bwMode="auto">
          <a:xfrm>
            <a:off x="17526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p>
        </p:txBody>
      </p:sp>
      <p:sp>
        <p:nvSpPr>
          <p:cNvPr id="663572" name="Text Box 20"/>
          <p:cNvSpPr txBox="1">
            <a:spLocks noChangeArrowheads="1"/>
          </p:cNvSpPr>
          <p:nvPr/>
        </p:nvSpPr>
        <p:spPr bwMode="auto">
          <a:xfrm>
            <a:off x="4724400" y="4495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p>
        </p:txBody>
      </p:sp>
      <p:sp>
        <p:nvSpPr>
          <p:cNvPr id="663573" name="Text Box 21"/>
          <p:cNvSpPr txBox="1">
            <a:spLocks noChangeArrowheads="1"/>
          </p:cNvSpPr>
          <p:nvPr/>
        </p:nvSpPr>
        <p:spPr bwMode="auto">
          <a:xfrm>
            <a:off x="67056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0" y="685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Mighty is our God</a:t>
            </a:r>
          </a:p>
        </p:txBody>
      </p:sp>
      <p:sp>
        <p:nvSpPr>
          <p:cNvPr id="152579" name="Text Box 3"/>
          <p:cNvSpPr txBox="1">
            <a:spLocks noChangeArrowheads="1"/>
          </p:cNvSpPr>
          <p:nvPr/>
        </p:nvSpPr>
        <p:spPr bwMode="auto">
          <a:xfrm>
            <a:off x="0" y="2057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Mighty is our King</a:t>
            </a:r>
          </a:p>
        </p:txBody>
      </p:sp>
      <p:sp>
        <p:nvSpPr>
          <p:cNvPr id="152580" name="Text Box 4"/>
          <p:cNvSpPr txBox="1">
            <a:spLocks noChangeArrowheads="1"/>
          </p:cNvSpPr>
          <p:nvPr/>
        </p:nvSpPr>
        <p:spPr bwMode="auto">
          <a:xfrm>
            <a:off x="0" y="3352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Mighty is our Lord</a:t>
            </a:r>
          </a:p>
        </p:txBody>
      </p:sp>
      <p:sp>
        <p:nvSpPr>
          <p:cNvPr id="152581" name="Text Box 5"/>
          <p:cNvSpPr txBox="1">
            <a:spLocks noChangeArrowheads="1"/>
          </p:cNvSpPr>
          <p:nvPr/>
        </p:nvSpPr>
        <p:spPr bwMode="auto">
          <a:xfrm>
            <a:off x="0" y="5029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Ruler of everything</a:t>
            </a:r>
          </a:p>
        </p:txBody>
      </p:sp>
      <p:sp>
        <p:nvSpPr>
          <p:cNvPr id="152582" name="Text Box 6"/>
          <p:cNvSpPr txBox="1">
            <a:spLocks noChangeArrowheads="1"/>
          </p:cNvSpPr>
          <p:nvPr/>
        </p:nvSpPr>
        <p:spPr bwMode="auto">
          <a:xfrm>
            <a:off x="2590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52583" name="Text Box 7"/>
          <p:cNvSpPr txBox="1">
            <a:spLocks noChangeArrowheads="1"/>
          </p:cNvSpPr>
          <p:nvPr/>
        </p:nvSpPr>
        <p:spPr bwMode="auto">
          <a:xfrm>
            <a:off x="403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endParaRPr lang="en-US" b="1">
              <a:solidFill>
                <a:srgbClr val="FF0000"/>
              </a:solidFill>
              <a:effectLst>
                <a:outerShdw blurRad="38100" dist="38100" dir="2700000" algn="tl">
                  <a:srgbClr val="C0C0C0"/>
                </a:outerShdw>
              </a:effectLst>
            </a:endParaRPr>
          </a:p>
        </p:txBody>
      </p:sp>
      <p:sp>
        <p:nvSpPr>
          <p:cNvPr id="152584" name="Text Box 8"/>
          <p:cNvSpPr txBox="1">
            <a:spLocks noChangeArrowheads="1"/>
          </p:cNvSpPr>
          <p:nvPr/>
        </p:nvSpPr>
        <p:spPr bwMode="auto">
          <a:xfrm>
            <a:off x="5638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52585" name="Text Box 9"/>
          <p:cNvSpPr txBox="1">
            <a:spLocks noChangeArrowheads="1"/>
          </p:cNvSpPr>
          <p:nvPr/>
        </p:nvSpPr>
        <p:spPr bwMode="auto">
          <a:xfrm>
            <a:off x="6934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a:t>
            </a:r>
            <a:endParaRPr lang="en-US" b="1">
              <a:solidFill>
                <a:srgbClr val="FF0000"/>
              </a:solidFill>
              <a:effectLst>
                <a:outerShdw blurRad="38100" dist="38100" dir="2700000" algn="tl">
                  <a:srgbClr val="C0C0C0"/>
                </a:outerShdw>
              </a:effectLst>
            </a:endParaRPr>
          </a:p>
        </p:txBody>
      </p:sp>
      <p:sp>
        <p:nvSpPr>
          <p:cNvPr id="152586" name="Text Box 10"/>
          <p:cNvSpPr txBox="1">
            <a:spLocks noChangeArrowheads="1"/>
          </p:cNvSpPr>
          <p:nvPr/>
        </p:nvSpPr>
        <p:spPr bwMode="auto">
          <a:xfrm>
            <a:off x="2438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52587" name="Text Box 11"/>
          <p:cNvSpPr txBox="1">
            <a:spLocks noChangeArrowheads="1"/>
          </p:cNvSpPr>
          <p:nvPr/>
        </p:nvSpPr>
        <p:spPr bwMode="auto">
          <a:xfrm>
            <a:off x="36576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endParaRPr lang="en-US" b="1">
              <a:solidFill>
                <a:srgbClr val="FF0000"/>
              </a:solidFill>
              <a:effectLst>
                <a:outerShdw blurRad="38100" dist="38100" dir="2700000" algn="tl">
                  <a:srgbClr val="C0C0C0"/>
                </a:outerShdw>
              </a:effectLst>
            </a:endParaRPr>
          </a:p>
        </p:txBody>
      </p:sp>
      <p:sp>
        <p:nvSpPr>
          <p:cNvPr id="152588" name="Text Box 12"/>
          <p:cNvSpPr txBox="1">
            <a:spLocks noChangeArrowheads="1"/>
          </p:cNvSpPr>
          <p:nvPr/>
        </p:nvSpPr>
        <p:spPr bwMode="auto">
          <a:xfrm>
            <a:off x="55626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52589" name="Text Box 13"/>
          <p:cNvSpPr txBox="1">
            <a:spLocks noChangeArrowheads="1"/>
          </p:cNvSpPr>
          <p:nvPr/>
        </p:nvSpPr>
        <p:spPr bwMode="auto">
          <a:xfrm>
            <a:off x="70866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a:t>
            </a:r>
            <a:endParaRPr lang="en-US" b="1">
              <a:solidFill>
                <a:srgbClr val="FF0000"/>
              </a:solidFill>
              <a:effectLst>
                <a:outerShdw blurRad="38100" dist="38100" dir="2700000" algn="tl">
                  <a:srgbClr val="C0C0C0"/>
                </a:outerShdw>
              </a:effectLst>
            </a:endParaRPr>
          </a:p>
        </p:txBody>
      </p:sp>
      <p:sp>
        <p:nvSpPr>
          <p:cNvPr id="152590" name="Text Box 14"/>
          <p:cNvSpPr txBox="1">
            <a:spLocks noChangeArrowheads="1"/>
          </p:cNvSpPr>
          <p:nvPr/>
        </p:nvSpPr>
        <p:spPr bwMode="auto">
          <a:xfrm>
            <a:off x="2514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52591" name="Text Box 15"/>
          <p:cNvSpPr txBox="1">
            <a:spLocks noChangeArrowheads="1"/>
          </p:cNvSpPr>
          <p:nvPr/>
        </p:nvSpPr>
        <p:spPr bwMode="auto">
          <a:xfrm>
            <a:off x="38100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endParaRPr lang="en-US" b="1">
              <a:solidFill>
                <a:srgbClr val="FF0000"/>
              </a:solidFill>
              <a:effectLst>
                <a:outerShdw blurRad="38100" dist="38100" dir="2700000" algn="tl">
                  <a:srgbClr val="C0C0C0"/>
                </a:outerShdw>
              </a:effectLst>
            </a:endParaRPr>
          </a:p>
        </p:txBody>
      </p:sp>
      <p:sp>
        <p:nvSpPr>
          <p:cNvPr id="152592" name="Text Box 16"/>
          <p:cNvSpPr txBox="1">
            <a:spLocks noChangeArrowheads="1"/>
          </p:cNvSpPr>
          <p:nvPr/>
        </p:nvSpPr>
        <p:spPr bwMode="auto">
          <a:xfrm>
            <a:off x="51054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Gm</a:t>
            </a:r>
            <a:endParaRPr lang="en-US" b="1">
              <a:solidFill>
                <a:srgbClr val="FF0000"/>
              </a:solidFill>
              <a:effectLst>
                <a:outerShdw blurRad="38100" dist="38100" dir="2700000" algn="tl">
                  <a:srgbClr val="C0C0C0"/>
                </a:outerShdw>
              </a:effectLst>
            </a:endParaRPr>
          </a:p>
        </p:txBody>
      </p:sp>
      <p:sp>
        <p:nvSpPr>
          <p:cNvPr id="152593" name="Text Box 17"/>
          <p:cNvSpPr txBox="1">
            <a:spLocks noChangeArrowheads="1"/>
          </p:cNvSpPr>
          <p:nvPr/>
        </p:nvSpPr>
        <p:spPr bwMode="auto">
          <a:xfrm>
            <a:off x="7086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F/G</a:t>
            </a:r>
            <a:endParaRPr lang="en-US" b="1">
              <a:solidFill>
                <a:srgbClr val="FF0000"/>
              </a:solidFill>
              <a:effectLst>
                <a:outerShdw blurRad="38100" dist="38100" dir="2700000" algn="tl">
                  <a:srgbClr val="C0C0C0"/>
                </a:outerShdw>
              </a:effectLst>
            </a:endParaRPr>
          </a:p>
        </p:txBody>
      </p:sp>
      <p:sp>
        <p:nvSpPr>
          <p:cNvPr id="152594" name="Text Box 18"/>
          <p:cNvSpPr txBox="1">
            <a:spLocks noChangeArrowheads="1"/>
          </p:cNvSpPr>
          <p:nvPr/>
        </p:nvSpPr>
        <p:spPr bwMode="auto">
          <a:xfrm>
            <a:off x="7924800" y="2895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Gm</a:t>
            </a:r>
            <a:endParaRPr lang="en-US" b="1">
              <a:solidFill>
                <a:srgbClr val="FF0000"/>
              </a:solidFill>
              <a:effectLst>
                <a:outerShdw blurRad="38100" dist="38100" dir="2700000" algn="tl">
                  <a:srgbClr val="C0C0C0"/>
                </a:outerShdw>
              </a:effectLst>
            </a:endParaRPr>
          </a:p>
        </p:txBody>
      </p:sp>
      <p:sp>
        <p:nvSpPr>
          <p:cNvPr id="152595" name="Text Box 19"/>
          <p:cNvSpPr txBox="1">
            <a:spLocks noChangeArrowheads="1"/>
          </p:cNvSpPr>
          <p:nvPr/>
        </p:nvSpPr>
        <p:spPr bwMode="auto">
          <a:xfrm>
            <a:off x="22098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Cm7</a:t>
            </a:r>
            <a:endParaRPr lang="en-US" b="1">
              <a:solidFill>
                <a:srgbClr val="FF0000"/>
              </a:solidFill>
              <a:effectLst>
                <a:outerShdw blurRad="38100" dist="38100" dir="2700000" algn="tl">
                  <a:srgbClr val="C0C0C0"/>
                </a:outerShdw>
              </a:effectLst>
            </a:endParaRPr>
          </a:p>
        </p:txBody>
      </p:sp>
      <p:sp>
        <p:nvSpPr>
          <p:cNvPr id="152596" name="Text Box 20"/>
          <p:cNvSpPr txBox="1">
            <a:spLocks noChangeArrowheads="1"/>
          </p:cNvSpPr>
          <p:nvPr/>
        </p:nvSpPr>
        <p:spPr bwMode="auto">
          <a:xfrm>
            <a:off x="36576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a:t>
            </a:r>
            <a:endParaRPr lang="en-US" b="1">
              <a:solidFill>
                <a:srgbClr val="FF0000"/>
              </a:solidFill>
              <a:effectLst>
                <a:outerShdw blurRad="38100" dist="38100" dir="2700000" algn="tl">
                  <a:srgbClr val="C0C0C0"/>
                </a:outerShdw>
              </a:effectLst>
            </a:endParaRPr>
          </a:p>
        </p:txBody>
      </p:sp>
      <p:sp>
        <p:nvSpPr>
          <p:cNvPr id="152597" name="Text Box 21"/>
          <p:cNvSpPr txBox="1">
            <a:spLocks noChangeArrowheads="1"/>
          </p:cNvSpPr>
          <p:nvPr/>
        </p:nvSpPr>
        <p:spPr bwMode="auto">
          <a:xfrm>
            <a:off x="5029200" y="4495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rgbClr val="FF0000"/>
              </a:solidFill>
              <a:effectLst>
                <a:outerShdw blurRad="38100" dist="38100" dir="2700000" algn="tl">
                  <a:srgbClr val="C0C0C0"/>
                </a:outerShdw>
              </a:effectLst>
            </a:endParaRPr>
          </a:p>
        </p:txBody>
      </p:sp>
      <p:sp>
        <p:nvSpPr>
          <p:cNvPr id="152598" name="Text Box 22"/>
          <p:cNvSpPr txBox="1">
            <a:spLocks noChangeArrowheads="1"/>
          </p:cNvSpPr>
          <p:nvPr/>
        </p:nvSpPr>
        <p:spPr bwMode="auto">
          <a:xfrm>
            <a:off x="5943600" y="449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52599" name="Text Box 23"/>
          <p:cNvSpPr txBox="1">
            <a:spLocks noChangeArrowheads="1"/>
          </p:cNvSpPr>
          <p:nvPr/>
        </p:nvSpPr>
        <p:spPr bwMode="auto">
          <a:xfrm>
            <a:off x="86106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rgbClr val="FF0000"/>
              </a:solidFill>
              <a:effectLst>
                <a:outerShdw blurRad="38100" dist="38100" dir="2700000" algn="tl">
                  <a:srgbClr val="C0C0C0"/>
                </a:outerShdw>
              </a:effectLst>
            </a:endParaRPr>
          </a:p>
        </p:txBody>
      </p:sp>
      <p:sp>
        <p:nvSpPr>
          <p:cNvPr id="152600" name="Text Box 24"/>
          <p:cNvSpPr txBox="1">
            <a:spLocks noChangeArrowheads="1"/>
          </p:cNvSpPr>
          <p:nvPr/>
        </p:nvSpPr>
        <p:spPr bwMode="auto">
          <a:xfrm>
            <a:off x="8229600" y="1447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Text Box 2"/>
          <p:cNvSpPr txBox="1">
            <a:spLocks noChangeArrowheads="1"/>
          </p:cNvSpPr>
          <p:nvPr/>
        </p:nvSpPr>
        <p:spPr bwMode="auto">
          <a:xfrm>
            <a:off x="0" y="106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Awesome God   Creator of the all the earth</a:t>
            </a:r>
          </a:p>
        </p:txBody>
      </p:sp>
      <p:sp>
        <p:nvSpPr>
          <p:cNvPr id="664579" name="Text Box 3"/>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Awesome God     The ruler of the universe</a:t>
            </a:r>
          </a:p>
        </p:txBody>
      </p:sp>
      <p:sp>
        <p:nvSpPr>
          <p:cNvPr id="664580" name="Text Box 4"/>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Everlasting Father   Never Changing  Power</a:t>
            </a:r>
          </a:p>
        </p:txBody>
      </p:sp>
      <p:sp>
        <p:nvSpPr>
          <p:cNvPr id="664581" name="Text Box 5"/>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Unmistakably an awesome God</a:t>
            </a:r>
          </a:p>
        </p:txBody>
      </p:sp>
      <p:sp>
        <p:nvSpPr>
          <p:cNvPr id="664582" name="Text Box 6"/>
          <p:cNvSpPr txBox="1">
            <a:spLocks noChangeArrowheads="1"/>
          </p:cNvSpPr>
          <p:nvPr/>
        </p:nvSpPr>
        <p:spPr bwMode="auto">
          <a:xfrm>
            <a:off x="533400" y="53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64583" name="Text Box 7"/>
          <p:cNvSpPr txBox="1">
            <a:spLocks noChangeArrowheads="1"/>
          </p:cNvSpPr>
          <p:nvPr/>
        </p:nvSpPr>
        <p:spPr bwMode="auto">
          <a:xfrm>
            <a:off x="2362200" y="53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p>
        </p:txBody>
      </p:sp>
      <p:sp>
        <p:nvSpPr>
          <p:cNvPr id="664584" name="Text Box 8"/>
          <p:cNvSpPr txBox="1">
            <a:spLocks noChangeArrowheads="1"/>
          </p:cNvSpPr>
          <p:nvPr/>
        </p:nvSpPr>
        <p:spPr bwMode="auto">
          <a:xfrm>
            <a:off x="4114800" y="53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664585" name="Text Box 9"/>
          <p:cNvSpPr txBox="1">
            <a:spLocks noChangeArrowheads="1"/>
          </p:cNvSpPr>
          <p:nvPr/>
        </p:nvSpPr>
        <p:spPr bwMode="auto">
          <a:xfrm>
            <a:off x="7315200" y="5334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  D</a:t>
            </a:r>
          </a:p>
        </p:txBody>
      </p:sp>
      <p:sp>
        <p:nvSpPr>
          <p:cNvPr id="664586" name="Text Box 10"/>
          <p:cNvSpPr txBox="1">
            <a:spLocks noChangeArrowheads="1"/>
          </p:cNvSpPr>
          <p:nvPr/>
        </p:nvSpPr>
        <p:spPr bwMode="auto">
          <a:xfrm>
            <a:off x="4572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64587" name="Text Box 11"/>
          <p:cNvSpPr txBox="1">
            <a:spLocks noChangeArrowheads="1"/>
          </p:cNvSpPr>
          <p:nvPr/>
        </p:nvSpPr>
        <p:spPr bwMode="auto">
          <a:xfrm>
            <a:off x="23622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p>
        </p:txBody>
      </p:sp>
      <p:sp>
        <p:nvSpPr>
          <p:cNvPr id="664588" name="Text Box 12"/>
          <p:cNvSpPr txBox="1">
            <a:spLocks noChangeArrowheads="1"/>
          </p:cNvSpPr>
          <p:nvPr/>
        </p:nvSpPr>
        <p:spPr bwMode="auto">
          <a:xfrm>
            <a:off x="44958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664589" name="Text Box 13"/>
          <p:cNvSpPr txBox="1">
            <a:spLocks noChangeArrowheads="1"/>
          </p:cNvSpPr>
          <p:nvPr/>
        </p:nvSpPr>
        <p:spPr bwMode="auto">
          <a:xfrm>
            <a:off x="7315200" y="1828800"/>
            <a:ext cx="1828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  D</a:t>
            </a:r>
          </a:p>
        </p:txBody>
      </p:sp>
      <p:sp>
        <p:nvSpPr>
          <p:cNvPr id="664590" name="Text Box 14"/>
          <p:cNvSpPr txBox="1">
            <a:spLocks noChangeArrowheads="1"/>
          </p:cNvSpPr>
          <p:nvPr/>
        </p:nvSpPr>
        <p:spPr bwMode="auto">
          <a:xfrm>
            <a:off x="5334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a:t>
            </a:r>
          </a:p>
        </p:txBody>
      </p:sp>
      <p:sp>
        <p:nvSpPr>
          <p:cNvPr id="664591" name="Text Box 15"/>
          <p:cNvSpPr txBox="1">
            <a:spLocks noChangeArrowheads="1"/>
          </p:cNvSpPr>
          <p:nvPr/>
        </p:nvSpPr>
        <p:spPr bwMode="auto">
          <a:xfrm>
            <a:off x="27432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p>
        </p:txBody>
      </p:sp>
      <p:sp>
        <p:nvSpPr>
          <p:cNvPr id="664592" name="Text Box 16"/>
          <p:cNvSpPr txBox="1">
            <a:spLocks noChangeArrowheads="1"/>
          </p:cNvSpPr>
          <p:nvPr/>
        </p:nvSpPr>
        <p:spPr bwMode="auto">
          <a:xfrm>
            <a:off x="41910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a:t>
            </a:r>
          </a:p>
        </p:txBody>
      </p:sp>
      <p:sp>
        <p:nvSpPr>
          <p:cNvPr id="664593" name="Text Box 17"/>
          <p:cNvSpPr txBox="1">
            <a:spLocks noChangeArrowheads="1"/>
          </p:cNvSpPr>
          <p:nvPr/>
        </p:nvSpPr>
        <p:spPr bwMode="auto">
          <a:xfrm>
            <a:off x="6781800" y="3276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p>
        </p:txBody>
      </p:sp>
      <p:sp>
        <p:nvSpPr>
          <p:cNvPr id="664594" name="Text Box 18"/>
          <p:cNvSpPr txBox="1">
            <a:spLocks noChangeArrowheads="1"/>
          </p:cNvSpPr>
          <p:nvPr/>
        </p:nvSpPr>
        <p:spPr bwMode="auto">
          <a:xfrm>
            <a:off x="7696200" y="32766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 G</a:t>
            </a:r>
          </a:p>
        </p:txBody>
      </p:sp>
      <p:sp>
        <p:nvSpPr>
          <p:cNvPr id="664595" name="Text Box 19"/>
          <p:cNvSpPr txBox="1">
            <a:spLocks noChangeArrowheads="1"/>
          </p:cNvSpPr>
          <p:nvPr/>
        </p:nvSpPr>
        <p:spPr bwMode="auto">
          <a:xfrm>
            <a:off x="17526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p>
        </p:txBody>
      </p:sp>
      <p:sp>
        <p:nvSpPr>
          <p:cNvPr id="664596" name="Text Box 20"/>
          <p:cNvSpPr txBox="1">
            <a:spLocks noChangeArrowheads="1"/>
          </p:cNvSpPr>
          <p:nvPr/>
        </p:nvSpPr>
        <p:spPr bwMode="auto">
          <a:xfrm>
            <a:off x="4724400" y="4495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p>
        </p:txBody>
      </p:sp>
      <p:sp>
        <p:nvSpPr>
          <p:cNvPr id="664597" name="Text Box 21"/>
          <p:cNvSpPr txBox="1">
            <a:spLocks noChangeArrowheads="1"/>
          </p:cNvSpPr>
          <p:nvPr/>
        </p:nvSpPr>
        <p:spPr bwMode="auto">
          <a:xfrm>
            <a:off x="67056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0" y="304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All honor  All glory  All power  </a:t>
            </a:r>
            <a:r>
              <a:rPr lang="en-US" sz="4000">
                <a:solidFill>
                  <a:schemeClr val="bg1"/>
                </a:solidFill>
              </a:rPr>
              <a:t>to You</a:t>
            </a:r>
            <a:endParaRPr lang="en-US" sz="4400">
              <a:solidFill>
                <a:schemeClr val="bg1"/>
              </a:solidFill>
            </a:endParaRPr>
          </a:p>
        </p:txBody>
      </p:sp>
      <p:sp>
        <p:nvSpPr>
          <p:cNvPr id="668675" name="Text Box 3"/>
          <p:cNvSpPr txBox="1">
            <a:spLocks noChangeArrowheads="1"/>
          </p:cNvSpPr>
          <p:nvPr/>
        </p:nvSpPr>
        <p:spPr bwMode="auto">
          <a:xfrm>
            <a:off x="457200" y="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68676" name="Text Box 4"/>
          <p:cNvSpPr txBox="1">
            <a:spLocks noChangeArrowheads="1"/>
          </p:cNvSpPr>
          <p:nvPr/>
        </p:nvSpPr>
        <p:spPr bwMode="auto">
          <a:xfrm>
            <a:off x="7772400" y="0"/>
            <a:ext cx="838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467973" name="Text Box 5"/>
          <p:cNvSpPr txBox="1">
            <a:spLocks noChangeArrowheads="1"/>
          </p:cNvSpPr>
          <p:nvPr/>
        </p:nvSpPr>
        <p:spPr bwMode="auto">
          <a:xfrm>
            <a:off x="0" y="1600200"/>
            <a:ext cx="88392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Holy Father, we worship you,</a:t>
            </a:r>
            <a:endParaRPr lang="en-US" sz="4400">
              <a:solidFill>
                <a:schemeClr val="bg1"/>
              </a:solidFill>
            </a:endParaRPr>
          </a:p>
        </p:txBody>
      </p:sp>
      <p:sp>
        <p:nvSpPr>
          <p:cNvPr id="467974" name="Text Box 6"/>
          <p:cNvSpPr txBox="1">
            <a:spLocks noChangeArrowheads="1"/>
          </p:cNvSpPr>
          <p:nvPr/>
        </p:nvSpPr>
        <p:spPr bwMode="auto">
          <a:xfrm>
            <a:off x="0" y="2514600"/>
            <a:ext cx="9144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Precious Jesus, our Savior;</a:t>
            </a:r>
            <a:endParaRPr lang="en-US" sz="4400">
              <a:solidFill>
                <a:schemeClr val="bg1"/>
              </a:solidFill>
            </a:endParaRPr>
          </a:p>
        </p:txBody>
      </p:sp>
      <p:sp>
        <p:nvSpPr>
          <p:cNvPr id="467975" name="Text Box 7"/>
          <p:cNvSpPr txBox="1">
            <a:spLocks noChangeArrowheads="1"/>
          </p:cNvSpPr>
          <p:nvPr/>
        </p:nvSpPr>
        <p:spPr bwMode="auto">
          <a:xfrm>
            <a:off x="0" y="3581400"/>
            <a:ext cx="9144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Holy Spirit, we wait on You</a:t>
            </a:r>
            <a:endParaRPr lang="en-US" sz="4400">
              <a:solidFill>
                <a:schemeClr val="bg1"/>
              </a:solidFill>
            </a:endParaRPr>
          </a:p>
        </p:txBody>
      </p:sp>
      <p:sp>
        <p:nvSpPr>
          <p:cNvPr id="467976" name="Text Box 8"/>
          <p:cNvSpPr txBox="1">
            <a:spLocks noChangeArrowheads="1"/>
          </p:cNvSpPr>
          <p:nvPr/>
        </p:nvSpPr>
        <p:spPr bwMode="auto">
          <a:xfrm>
            <a:off x="0" y="4419600"/>
            <a:ext cx="9144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Holy Spirit, we wait on You</a:t>
            </a:r>
            <a:endParaRPr lang="en-US" sz="4400">
              <a:solidFill>
                <a:schemeClr val="bg1"/>
              </a:solidFill>
            </a:endParaRPr>
          </a:p>
        </p:txBody>
      </p:sp>
      <p:sp>
        <p:nvSpPr>
          <p:cNvPr id="467977" name="Text Box 9"/>
          <p:cNvSpPr txBox="1">
            <a:spLocks noChangeArrowheads="1"/>
          </p:cNvSpPr>
          <p:nvPr/>
        </p:nvSpPr>
        <p:spPr bwMode="auto">
          <a:xfrm>
            <a:off x="0" y="5257800"/>
            <a:ext cx="9144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Holy Spirit, we wait on You for fire,</a:t>
            </a:r>
            <a:endParaRPr lang="en-US" sz="4400">
              <a:solidFill>
                <a:schemeClr val="bg1"/>
              </a:solidFill>
            </a:endParaRPr>
          </a:p>
        </p:txBody>
      </p:sp>
      <p:sp>
        <p:nvSpPr>
          <p:cNvPr id="467978" name="Text Box 10"/>
          <p:cNvSpPr txBox="1">
            <a:spLocks noChangeArrowheads="1"/>
          </p:cNvSpPr>
          <p:nvPr/>
        </p:nvSpPr>
        <p:spPr bwMode="auto">
          <a:xfrm>
            <a:off x="0" y="6156325"/>
            <a:ext cx="9144000" cy="701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For  fire,   for  fire,  for  fire</a:t>
            </a:r>
          </a:p>
        </p:txBody>
      </p:sp>
      <p:sp>
        <p:nvSpPr>
          <p:cNvPr id="467979" name="Text Box 11"/>
          <p:cNvSpPr txBox="1">
            <a:spLocks noChangeArrowheads="1"/>
          </p:cNvSpPr>
          <p:nvPr/>
        </p:nvSpPr>
        <p:spPr bwMode="auto">
          <a:xfrm>
            <a:off x="3429000" y="990600"/>
            <a:ext cx="1752600" cy="396875"/>
          </a:xfrm>
          <a:prstGeom prst="rect">
            <a:avLst/>
          </a:prstGeom>
          <a:noFill/>
          <a:ln w="9525">
            <a:noFill/>
            <a:miter lim="800000"/>
            <a:headEnd/>
            <a:tailEnd/>
          </a:ln>
        </p:spPr>
        <p:txBody>
          <a:bodyPr>
            <a:spAutoFit/>
          </a:bodyPr>
          <a:lstStyle/>
          <a:p>
            <a:pPr algn="ctr">
              <a:spcBef>
                <a:spcPct val="50000"/>
              </a:spcBef>
            </a:pPr>
            <a:r>
              <a:rPr lang="en-US" sz="2000" i="1">
                <a:solidFill>
                  <a:schemeClr val="bg1"/>
                </a:solidFill>
              </a:rPr>
              <a:t>REPEAT</a:t>
            </a:r>
            <a:endParaRPr lang="en-US" sz="3200" i="1">
              <a:solidFill>
                <a:schemeClr val="bg1"/>
              </a:solidFill>
            </a:endParaRPr>
          </a:p>
        </p:txBody>
      </p:sp>
      <p:sp>
        <p:nvSpPr>
          <p:cNvPr id="668684" name="Text Box 12"/>
          <p:cNvSpPr txBox="1">
            <a:spLocks noChangeArrowheads="1"/>
          </p:cNvSpPr>
          <p:nvPr/>
        </p:nvSpPr>
        <p:spPr bwMode="auto">
          <a:xfrm>
            <a:off x="3352800" y="0"/>
            <a:ext cx="1295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BbMaj7</a:t>
            </a:r>
            <a:endParaRPr lang="en-US" sz="5400">
              <a:solidFill>
                <a:schemeClr val="bg1"/>
              </a:solidFill>
              <a:effectLst>
                <a:outerShdw blurRad="38100" dist="38100" dir="2700000" algn="tl">
                  <a:srgbClr val="C0C0C0"/>
                </a:outerShdw>
              </a:effectLst>
            </a:endParaRPr>
          </a:p>
        </p:txBody>
      </p:sp>
      <p:sp>
        <p:nvSpPr>
          <p:cNvPr id="668685" name="Text Box 13"/>
          <p:cNvSpPr txBox="1">
            <a:spLocks noChangeArrowheads="1"/>
          </p:cNvSpPr>
          <p:nvPr/>
        </p:nvSpPr>
        <p:spPr bwMode="auto">
          <a:xfrm>
            <a:off x="5791200" y="0"/>
            <a:ext cx="1295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rPr>
              <a:t>Gmin9</a:t>
            </a:r>
            <a:endParaRPr lang="en-US" sz="1800">
              <a:solidFill>
                <a:schemeClr val="bg1"/>
              </a:solidFill>
              <a:effectLst>
                <a:outerShdw blurRad="38100" dist="38100" dir="2700000" algn="tl">
                  <a:srgbClr val="C0C0C0"/>
                </a:outerShdw>
              </a:effectLst>
            </a:endParaRPr>
          </a:p>
        </p:txBody>
      </p:sp>
      <p:sp>
        <p:nvSpPr>
          <p:cNvPr id="668686" name="Text Box 14"/>
          <p:cNvSpPr txBox="1">
            <a:spLocks noChangeArrowheads="1"/>
          </p:cNvSpPr>
          <p:nvPr/>
        </p:nvSpPr>
        <p:spPr bwMode="auto">
          <a:xfrm>
            <a:off x="7239000" y="0"/>
            <a:ext cx="457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68687" name="Text Box 15"/>
          <p:cNvSpPr txBox="1">
            <a:spLocks noChangeArrowheads="1"/>
          </p:cNvSpPr>
          <p:nvPr/>
        </p:nvSpPr>
        <p:spPr bwMode="auto">
          <a:xfrm>
            <a:off x="2743200" y="13716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C2</a:t>
            </a:r>
            <a:endParaRPr lang="en-US" sz="5400">
              <a:solidFill>
                <a:schemeClr val="bg1"/>
              </a:solidFill>
              <a:effectLst>
                <a:outerShdw blurRad="38100" dist="38100" dir="2700000" algn="tl">
                  <a:srgbClr val="C0C0C0"/>
                </a:outerShdw>
              </a:effectLst>
            </a:endParaRPr>
          </a:p>
        </p:txBody>
      </p:sp>
      <p:sp>
        <p:nvSpPr>
          <p:cNvPr id="668688" name="Text Box 16"/>
          <p:cNvSpPr txBox="1">
            <a:spLocks noChangeArrowheads="1"/>
          </p:cNvSpPr>
          <p:nvPr/>
        </p:nvSpPr>
        <p:spPr bwMode="auto">
          <a:xfrm>
            <a:off x="4038600" y="14478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C/A</a:t>
            </a:r>
            <a:endParaRPr lang="en-US" sz="5400">
              <a:solidFill>
                <a:schemeClr val="bg1"/>
              </a:solidFill>
              <a:effectLst>
                <a:outerShdw blurRad="38100" dist="38100" dir="2700000" algn="tl">
                  <a:srgbClr val="C0C0C0"/>
                </a:outerShdw>
              </a:effectLst>
            </a:endParaRPr>
          </a:p>
        </p:txBody>
      </p:sp>
      <p:sp>
        <p:nvSpPr>
          <p:cNvPr id="668689" name="Text Box 17"/>
          <p:cNvSpPr txBox="1">
            <a:spLocks noChangeArrowheads="1"/>
          </p:cNvSpPr>
          <p:nvPr/>
        </p:nvSpPr>
        <p:spPr bwMode="auto">
          <a:xfrm>
            <a:off x="4876800" y="1447800"/>
            <a:ext cx="762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68690" name="Text Box 18"/>
          <p:cNvSpPr txBox="1">
            <a:spLocks noChangeArrowheads="1"/>
          </p:cNvSpPr>
          <p:nvPr/>
        </p:nvSpPr>
        <p:spPr bwMode="auto">
          <a:xfrm>
            <a:off x="3886200" y="2286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668691" name="Text Box 19"/>
          <p:cNvSpPr txBox="1">
            <a:spLocks noChangeArrowheads="1"/>
          </p:cNvSpPr>
          <p:nvPr/>
        </p:nvSpPr>
        <p:spPr bwMode="auto">
          <a:xfrm>
            <a:off x="5791200" y="2286000"/>
            <a:ext cx="3810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68692" name="Text Box 20"/>
          <p:cNvSpPr txBox="1">
            <a:spLocks noChangeArrowheads="1"/>
          </p:cNvSpPr>
          <p:nvPr/>
        </p:nvSpPr>
        <p:spPr bwMode="auto">
          <a:xfrm>
            <a:off x="6553200" y="2286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668693" name="Text Box 21"/>
          <p:cNvSpPr txBox="1">
            <a:spLocks noChangeArrowheads="1"/>
          </p:cNvSpPr>
          <p:nvPr/>
        </p:nvSpPr>
        <p:spPr bwMode="auto">
          <a:xfrm>
            <a:off x="2895600" y="320040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Bb/G</a:t>
            </a:r>
            <a:endParaRPr lang="en-US" sz="5400">
              <a:solidFill>
                <a:schemeClr val="bg1"/>
              </a:solidFill>
              <a:effectLst>
                <a:outerShdw blurRad="38100" dist="38100" dir="2700000" algn="tl">
                  <a:srgbClr val="C0C0C0"/>
                </a:outerShdw>
              </a:effectLst>
            </a:endParaRPr>
          </a:p>
        </p:txBody>
      </p:sp>
      <p:sp>
        <p:nvSpPr>
          <p:cNvPr id="668694" name="Text Box 22"/>
          <p:cNvSpPr txBox="1">
            <a:spLocks noChangeArrowheads="1"/>
          </p:cNvSpPr>
          <p:nvPr/>
        </p:nvSpPr>
        <p:spPr bwMode="auto">
          <a:xfrm>
            <a:off x="4495800" y="32766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668695" name="Text Box 23"/>
          <p:cNvSpPr txBox="1">
            <a:spLocks noChangeArrowheads="1"/>
          </p:cNvSpPr>
          <p:nvPr/>
        </p:nvSpPr>
        <p:spPr bwMode="auto">
          <a:xfrm>
            <a:off x="2971800" y="41910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668696" name="Text Box 24"/>
          <p:cNvSpPr txBox="1">
            <a:spLocks noChangeArrowheads="1"/>
          </p:cNvSpPr>
          <p:nvPr/>
        </p:nvSpPr>
        <p:spPr bwMode="auto">
          <a:xfrm>
            <a:off x="4114800" y="426720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C/Bb</a:t>
            </a:r>
            <a:endParaRPr lang="en-US" sz="5400">
              <a:solidFill>
                <a:schemeClr val="bg1"/>
              </a:solidFill>
              <a:effectLst>
                <a:outerShdw blurRad="38100" dist="38100" dir="2700000" algn="tl">
                  <a:srgbClr val="C0C0C0"/>
                </a:outerShdw>
              </a:effectLst>
            </a:endParaRPr>
          </a:p>
        </p:txBody>
      </p:sp>
      <p:sp>
        <p:nvSpPr>
          <p:cNvPr id="668697" name="Text Box 25"/>
          <p:cNvSpPr txBox="1">
            <a:spLocks noChangeArrowheads="1"/>
          </p:cNvSpPr>
          <p:nvPr/>
        </p:nvSpPr>
        <p:spPr bwMode="auto">
          <a:xfrm>
            <a:off x="2590800" y="5105400"/>
            <a:ext cx="8382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Gmin7</a:t>
            </a:r>
            <a:endParaRPr lang="en-US" sz="5400">
              <a:solidFill>
                <a:schemeClr val="bg1"/>
              </a:solidFill>
              <a:effectLst>
                <a:outerShdw blurRad="38100" dist="38100" dir="2700000" algn="tl">
                  <a:srgbClr val="C0C0C0"/>
                </a:outerShdw>
              </a:effectLst>
            </a:endParaRPr>
          </a:p>
        </p:txBody>
      </p:sp>
      <p:sp>
        <p:nvSpPr>
          <p:cNvPr id="668698" name="Text Box 26"/>
          <p:cNvSpPr txBox="1">
            <a:spLocks noChangeArrowheads="1"/>
          </p:cNvSpPr>
          <p:nvPr/>
        </p:nvSpPr>
        <p:spPr bwMode="auto">
          <a:xfrm>
            <a:off x="3352800" y="5105400"/>
            <a:ext cx="9144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Gmin/F</a:t>
            </a:r>
            <a:endParaRPr lang="en-US" sz="5400">
              <a:solidFill>
                <a:schemeClr val="bg1"/>
              </a:solidFill>
              <a:effectLst>
                <a:outerShdw blurRad="38100" dist="38100" dir="2700000" algn="tl">
                  <a:srgbClr val="C0C0C0"/>
                </a:outerShdw>
              </a:effectLst>
            </a:endParaRPr>
          </a:p>
        </p:txBody>
      </p:sp>
      <p:sp>
        <p:nvSpPr>
          <p:cNvPr id="668699" name="Text Box 27"/>
          <p:cNvSpPr txBox="1">
            <a:spLocks noChangeArrowheads="1"/>
          </p:cNvSpPr>
          <p:nvPr/>
        </p:nvSpPr>
        <p:spPr bwMode="auto">
          <a:xfrm>
            <a:off x="4114800" y="5105400"/>
            <a:ext cx="2590800" cy="366713"/>
          </a:xfrm>
          <a:prstGeom prst="rect">
            <a:avLst/>
          </a:prstGeom>
          <a:solidFill>
            <a:schemeClr val="bg1"/>
          </a:solidFill>
          <a:ln w="9525">
            <a:noFill/>
            <a:miter lim="800000"/>
            <a:headEnd/>
            <a:tailEnd/>
          </a:ln>
          <a:effectLst/>
        </p:spPr>
        <p:txBody>
          <a:bodyPr>
            <a:spAutoFit/>
          </a:bodyPr>
          <a:lstStyle/>
          <a:p>
            <a:pPr>
              <a:spcBef>
                <a:spcPct val="50000"/>
              </a:spcBef>
              <a:defRPr/>
            </a:pPr>
            <a:r>
              <a:rPr lang="en-US" sz="1800">
                <a:solidFill>
                  <a:srgbClr val="FF0000"/>
                </a:solidFill>
                <a:effectLst>
                  <a:outerShdw blurRad="38100" dist="38100" dir="2700000" algn="tl">
                    <a:srgbClr val="C0C0C0"/>
                  </a:outerShdw>
                </a:effectLst>
              </a:rPr>
              <a:t>Dm/A     Asus    A7     </a:t>
            </a:r>
            <a:endParaRPr lang="en-US" sz="5400">
              <a:solidFill>
                <a:schemeClr val="bg1"/>
              </a:solidFill>
              <a:effectLst>
                <a:outerShdw blurRad="38100" dist="38100" dir="2700000" algn="tl">
                  <a:srgbClr val="C0C0C0"/>
                </a:outerShdw>
              </a:effectLst>
            </a:endParaRPr>
          </a:p>
        </p:txBody>
      </p:sp>
      <p:sp>
        <p:nvSpPr>
          <p:cNvPr id="668700" name="Text Box 28"/>
          <p:cNvSpPr txBox="1">
            <a:spLocks noChangeArrowheads="1"/>
          </p:cNvSpPr>
          <p:nvPr/>
        </p:nvSpPr>
        <p:spPr bwMode="auto">
          <a:xfrm>
            <a:off x="7391400" y="50292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68701" name="Text Box 29"/>
          <p:cNvSpPr txBox="1">
            <a:spLocks noChangeArrowheads="1"/>
          </p:cNvSpPr>
          <p:nvPr/>
        </p:nvSpPr>
        <p:spPr bwMode="auto">
          <a:xfrm>
            <a:off x="533400" y="59436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668702" name="Text Box 30"/>
          <p:cNvSpPr txBox="1">
            <a:spLocks noChangeArrowheads="1"/>
          </p:cNvSpPr>
          <p:nvPr/>
        </p:nvSpPr>
        <p:spPr bwMode="auto">
          <a:xfrm>
            <a:off x="2743200" y="58674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68703" name="Text Box 31"/>
          <p:cNvSpPr txBox="1">
            <a:spLocks noChangeArrowheads="1"/>
          </p:cNvSpPr>
          <p:nvPr/>
        </p:nvSpPr>
        <p:spPr bwMode="auto">
          <a:xfrm>
            <a:off x="4724400" y="58674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68704" name="Text Box 32"/>
          <p:cNvSpPr txBox="1">
            <a:spLocks noChangeArrowheads="1"/>
          </p:cNvSpPr>
          <p:nvPr/>
        </p:nvSpPr>
        <p:spPr bwMode="auto">
          <a:xfrm>
            <a:off x="6705600" y="58674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668705" name="Text Box 33"/>
          <p:cNvSpPr txBox="1">
            <a:spLocks noChangeArrowheads="1"/>
          </p:cNvSpPr>
          <p:nvPr/>
        </p:nvSpPr>
        <p:spPr bwMode="auto">
          <a:xfrm>
            <a:off x="3657600" y="58674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668706" name="Text Box 34"/>
          <p:cNvSpPr txBox="1">
            <a:spLocks noChangeArrowheads="1"/>
          </p:cNvSpPr>
          <p:nvPr/>
        </p:nvSpPr>
        <p:spPr bwMode="auto">
          <a:xfrm>
            <a:off x="5638800" y="5867400"/>
            <a:ext cx="609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ext Box 2"/>
          <p:cNvSpPr txBox="1">
            <a:spLocks noChangeArrowheads="1"/>
          </p:cNvSpPr>
          <p:nvPr/>
        </p:nvSpPr>
        <p:spPr bwMode="auto">
          <a:xfrm>
            <a:off x="0" y="0"/>
            <a:ext cx="52578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Holy Father,</a:t>
            </a:r>
            <a:endParaRPr lang="en-US" sz="6000">
              <a:solidFill>
                <a:schemeClr val="bg1"/>
              </a:solidFill>
            </a:endParaRPr>
          </a:p>
        </p:txBody>
      </p:sp>
      <p:sp>
        <p:nvSpPr>
          <p:cNvPr id="669699" name="Text Box 3"/>
          <p:cNvSpPr txBox="1">
            <a:spLocks noChangeArrowheads="1"/>
          </p:cNvSpPr>
          <p:nvPr/>
        </p:nvSpPr>
        <p:spPr bwMode="auto">
          <a:xfrm>
            <a:off x="0" y="914400"/>
            <a:ext cx="4953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We worship You...</a:t>
            </a:r>
            <a:endParaRPr lang="en-US" sz="4800" i="1">
              <a:solidFill>
                <a:schemeClr val="bg1"/>
              </a:solidFill>
            </a:endParaRPr>
          </a:p>
        </p:txBody>
      </p:sp>
      <p:sp>
        <p:nvSpPr>
          <p:cNvPr id="669700" name="Text Box 4"/>
          <p:cNvSpPr txBox="1">
            <a:spLocks noChangeArrowheads="1"/>
          </p:cNvSpPr>
          <p:nvPr/>
        </p:nvSpPr>
        <p:spPr bwMode="auto">
          <a:xfrm>
            <a:off x="1905000" y="1524000"/>
            <a:ext cx="60960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Precious Jesus,</a:t>
            </a:r>
            <a:endParaRPr lang="en-US" sz="6000">
              <a:solidFill>
                <a:schemeClr val="bg1"/>
              </a:solidFill>
            </a:endParaRPr>
          </a:p>
        </p:txBody>
      </p:sp>
      <p:sp>
        <p:nvSpPr>
          <p:cNvPr id="669701" name="Text Box 5"/>
          <p:cNvSpPr txBox="1">
            <a:spLocks noChangeArrowheads="1"/>
          </p:cNvSpPr>
          <p:nvPr/>
        </p:nvSpPr>
        <p:spPr bwMode="auto">
          <a:xfrm>
            <a:off x="2209800" y="2362200"/>
            <a:ext cx="5715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Our Savior...</a:t>
            </a:r>
            <a:endParaRPr lang="en-US" sz="3600">
              <a:solidFill>
                <a:schemeClr val="bg1"/>
              </a:solidFill>
            </a:endParaRPr>
          </a:p>
        </p:txBody>
      </p:sp>
      <p:sp>
        <p:nvSpPr>
          <p:cNvPr id="669702" name="Text Box 6"/>
          <p:cNvSpPr txBox="1">
            <a:spLocks noChangeArrowheads="1"/>
          </p:cNvSpPr>
          <p:nvPr/>
        </p:nvSpPr>
        <p:spPr bwMode="auto">
          <a:xfrm>
            <a:off x="3581400" y="3124200"/>
            <a:ext cx="5562600" cy="1189038"/>
          </a:xfrm>
          <a:prstGeom prst="rect">
            <a:avLst/>
          </a:prstGeom>
          <a:noFill/>
          <a:ln w="9525">
            <a:noFill/>
            <a:miter lim="800000"/>
            <a:headEnd/>
            <a:tailEnd/>
          </a:ln>
          <a:effectLst/>
        </p:spPr>
        <p:txBody>
          <a:bodyPr>
            <a:spAutoFit/>
          </a:bodyPr>
          <a:lstStyle/>
          <a:p>
            <a:pPr algn="r">
              <a:spcBef>
                <a:spcPct val="50000"/>
              </a:spcBef>
              <a:defRPr/>
            </a:pPr>
            <a:r>
              <a:rPr lang="en-US" sz="7200">
                <a:solidFill>
                  <a:schemeClr val="bg1"/>
                </a:solidFill>
                <a:effectLst>
                  <a:outerShdw blurRad="38100" dist="38100" dir="2700000" algn="tl">
                    <a:srgbClr val="000000"/>
                  </a:outerShdw>
                </a:effectLst>
              </a:rPr>
              <a:t>Holy Spirit,</a:t>
            </a:r>
            <a:endParaRPr lang="en-US" sz="6000">
              <a:solidFill>
                <a:schemeClr val="bg1"/>
              </a:solidFill>
              <a:effectLst>
                <a:outerShdw blurRad="38100" dist="38100" dir="2700000" algn="tl">
                  <a:srgbClr val="000000"/>
                </a:outerShdw>
              </a:effectLst>
            </a:endParaRPr>
          </a:p>
        </p:txBody>
      </p:sp>
      <p:sp>
        <p:nvSpPr>
          <p:cNvPr id="669703" name="Text Box 7"/>
          <p:cNvSpPr txBox="1">
            <a:spLocks noChangeArrowheads="1"/>
          </p:cNvSpPr>
          <p:nvPr/>
        </p:nvSpPr>
        <p:spPr bwMode="auto">
          <a:xfrm>
            <a:off x="4343400" y="4038600"/>
            <a:ext cx="4343400" cy="641350"/>
          </a:xfrm>
          <a:prstGeom prst="rect">
            <a:avLst/>
          </a:prstGeom>
          <a:noFill/>
          <a:ln w="9525">
            <a:noFill/>
            <a:miter lim="800000"/>
            <a:headEnd/>
            <a:tailEnd/>
          </a:ln>
          <a:effectLst/>
        </p:spPr>
        <p:txBody>
          <a:bodyPr>
            <a:spAutoFit/>
          </a:bodyPr>
          <a:lstStyle/>
          <a:p>
            <a:pPr algn="r">
              <a:spcBef>
                <a:spcPct val="50000"/>
              </a:spcBef>
              <a:defRPr/>
            </a:pPr>
            <a:r>
              <a:rPr lang="en-US" sz="3600" i="1">
                <a:solidFill>
                  <a:schemeClr val="bg1"/>
                </a:solidFill>
                <a:effectLst>
                  <a:outerShdw blurRad="38100" dist="38100" dir="2700000" algn="tl">
                    <a:srgbClr val="000000"/>
                  </a:outerShdw>
                </a:effectLst>
              </a:rPr>
              <a:t>We wait on You...</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Text Box 2"/>
          <p:cNvSpPr txBox="1">
            <a:spLocks noChangeArrowheads="1"/>
          </p:cNvSpPr>
          <p:nvPr/>
        </p:nvSpPr>
        <p:spPr bwMode="auto">
          <a:xfrm>
            <a:off x="1295400" y="0"/>
            <a:ext cx="66294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Holy Spirit</a:t>
            </a:r>
          </a:p>
        </p:txBody>
      </p:sp>
      <p:sp>
        <p:nvSpPr>
          <p:cNvPr id="670723" name="Text Box 3"/>
          <p:cNvSpPr txBox="1">
            <a:spLocks noChangeArrowheads="1"/>
          </p:cNvSpPr>
          <p:nvPr/>
        </p:nvSpPr>
        <p:spPr bwMode="auto">
          <a:xfrm>
            <a:off x="685800" y="914400"/>
            <a:ext cx="7924800" cy="1311275"/>
          </a:xfrm>
          <a:prstGeom prst="rect">
            <a:avLst/>
          </a:prstGeom>
          <a:noFill/>
          <a:ln w="9525">
            <a:noFill/>
            <a:miter lim="800000"/>
            <a:headEnd/>
            <a:tailEnd/>
          </a:ln>
          <a:effectLst/>
        </p:spPr>
        <p:txBody>
          <a:bodyPr>
            <a:spAutoFit/>
          </a:bodyPr>
          <a:lstStyle/>
          <a:p>
            <a:pPr algn="r">
              <a:spcBef>
                <a:spcPct val="50000"/>
              </a:spcBef>
              <a:defRPr/>
            </a:pPr>
            <a:r>
              <a:rPr lang="en-US" sz="8000">
                <a:solidFill>
                  <a:schemeClr val="bg1"/>
                </a:solidFill>
                <a:effectLst>
                  <a:outerShdw blurRad="38100" dist="38100" dir="2700000" algn="tl">
                    <a:srgbClr val="000000"/>
                  </a:outerShdw>
                </a:effectLst>
              </a:rPr>
              <a:t>We wait on you...</a:t>
            </a:r>
          </a:p>
        </p:txBody>
      </p:sp>
      <p:sp>
        <p:nvSpPr>
          <p:cNvPr id="670724" name="Text Box 4"/>
          <p:cNvSpPr txBox="1">
            <a:spLocks noChangeArrowheads="1"/>
          </p:cNvSpPr>
          <p:nvPr/>
        </p:nvSpPr>
        <p:spPr bwMode="auto">
          <a:xfrm>
            <a:off x="914400" y="2286000"/>
            <a:ext cx="7391400" cy="1311275"/>
          </a:xfrm>
          <a:prstGeom prst="rect">
            <a:avLst/>
          </a:prstGeom>
          <a:noFill/>
          <a:ln w="9525">
            <a:noFill/>
            <a:miter lim="800000"/>
            <a:headEnd/>
            <a:tailEnd/>
          </a:ln>
          <a:effectLst/>
        </p:spPr>
        <p:txBody>
          <a:bodyPr>
            <a:spAutoFit/>
          </a:bodyPr>
          <a:lstStyle/>
          <a:p>
            <a:pPr algn="ctr">
              <a:spcBef>
                <a:spcPct val="50000"/>
              </a:spcBef>
              <a:defRPr/>
            </a:pPr>
            <a:r>
              <a:rPr lang="en-US" sz="8000">
                <a:solidFill>
                  <a:schemeClr val="bg1"/>
                </a:solidFill>
                <a:effectLst>
                  <a:outerShdw blurRad="38100" dist="38100" dir="2700000" algn="tl">
                    <a:srgbClr val="000000"/>
                  </a:outerShdw>
                </a:effectLst>
              </a:rPr>
              <a:t>Holy Spirit</a:t>
            </a:r>
          </a:p>
        </p:txBody>
      </p:sp>
      <p:sp>
        <p:nvSpPr>
          <p:cNvPr id="670725" name="Text Box 5"/>
          <p:cNvSpPr txBox="1">
            <a:spLocks noChangeArrowheads="1"/>
          </p:cNvSpPr>
          <p:nvPr/>
        </p:nvSpPr>
        <p:spPr bwMode="auto">
          <a:xfrm>
            <a:off x="457200" y="3276600"/>
            <a:ext cx="8915400" cy="1433513"/>
          </a:xfrm>
          <a:prstGeom prst="rect">
            <a:avLst/>
          </a:prstGeom>
          <a:noFill/>
          <a:ln w="9525">
            <a:noFill/>
            <a:miter lim="800000"/>
            <a:headEnd/>
            <a:tailEnd/>
          </a:ln>
          <a:effectLst/>
        </p:spPr>
        <p:txBody>
          <a:bodyPr>
            <a:spAutoFit/>
          </a:bodyPr>
          <a:lstStyle/>
          <a:p>
            <a:pPr algn="r">
              <a:spcBef>
                <a:spcPct val="50000"/>
              </a:spcBef>
              <a:defRPr/>
            </a:pPr>
            <a:r>
              <a:rPr lang="en-US" sz="8800">
                <a:solidFill>
                  <a:schemeClr val="bg1"/>
                </a:solidFill>
                <a:effectLst>
                  <a:outerShdw blurRad="38100" dist="38100" dir="2700000" algn="tl">
                    <a:srgbClr val="000000"/>
                  </a:outerShdw>
                </a:effectLst>
              </a:rPr>
              <a:t>We wait on You…</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Text Box 2"/>
          <p:cNvSpPr txBox="1">
            <a:spLocks noChangeArrowheads="1"/>
          </p:cNvSpPr>
          <p:nvPr/>
        </p:nvSpPr>
        <p:spPr bwMode="auto">
          <a:xfrm>
            <a:off x="1447800" y="1143000"/>
            <a:ext cx="6858000" cy="1311275"/>
          </a:xfrm>
          <a:prstGeom prst="rect">
            <a:avLst/>
          </a:prstGeom>
          <a:noFill/>
          <a:ln w="9525">
            <a:noFill/>
            <a:miter lim="800000"/>
            <a:headEnd/>
            <a:tailEnd/>
          </a:ln>
          <a:effectLst/>
        </p:spPr>
        <p:txBody>
          <a:bodyPr>
            <a:spAutoFit/>
          </a:bodyPr>
          <a:lstStyle/>
          <a:p>
            <a:pPr algn="ctr">
              <a:spcBef>
                <a:spcPct val="50000"/>
              </a:spcBef>
              <a:defRPr/>
            </a:pPr>
            <a:r>
              <a:rPr lang="en-US" sz="8000" b="1" i="1">
                <a:solidFill>
                  <a:schemeClr val="bg1"/>
                </a:solidFill>
                <a:effectLst>
                  <a:outerShdw blurRad="38100" dist="38100" dir="2700000" algn="tl">
                    <a:srgbClr val="000000"/>
                  </a:outerShdw>
                </a:effectLst>
              </a:rPr>
              <a:t>for</a:t>
            </a:r>
            <a:r>
              <a:rPr lang="en-US" sz="8000" b="1">
                <a:solidFill>
                  <a:schemeClr val="bg1"/>
                </a:solidFill>
                <a:effectLst>
                  <a:outerShdw blurRad="38100" dist="38100" dir="2700000" algn="tl">
                    <a:srgbClr val="000000"/>
                  </a:outerShdw>
                </a:effectLst>
              </a:rPr>
              <a:t> </a:t>
            </a:r>
          </a:p>
        </p:txBody>
      </p:sp>
      <p:sp>
        <p:nvSpPr>
          <p:cNvPr id="671747" name="Text Box 3"/>
          <p:cNvSpPr txBox="1">
            <a:spLocks noChangeArrowheads="1"/>
          </p:cNvSpPr>
          <p:nvPr/>
        </p:nvSpPr>
        <p:spPr bwMode="auto">
          <a:xfrm>
            <a:off x="1219200" y="2438400"/>
            <a:ext cx="7086600" cy="1555750"/>
          </a:xfrm>
          <a:prstGeom prst="rect">
            <a:avLst/>
          </a:prstGeom>
          <a:noFill/>
          <a:ln w="9525">
            <a:noFill/>
            <a:miter lim="800000"/>
            <a:headEnd/>
            <a:tailEnd/>
          </a:ln>
          <a:effectLst/>
        </p:spPr>
        <p:txBody>
          <a:bodyPr>
            <a:spAutoFit/>
          </a:bodyPr>
          <a:lstStyle/>
          <a:p>
            <a:pPr algn="ctr">
              <a:spcBef>
                <a:spcPct val="50000"/>
              </a:spcBef>
              <a:defRPr/>
            </a:pPr>
            <a:r>
              <a:rPr lang="en-US" sz="9600" b="1">
                <a:solidFill>
                  <a:schemeClr val="bg1"/>
                </a:solidFill>
                <a:effectLst>
                  <a:outerShdw blurRad="38100" dist="38100" dir="2700000" algn="tl">
                    <a:srgbClr val="000000"/>
                  </a:outerShdw>
                </a:effectLst>
              </a:rPr>
              <a:t>FIRE!</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Text Box 2"/>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joy that I have, the world didn’t give it to me</a:t>
            </a:r>
            <a:endParaRPr lang="en-US" sz="3600">
              <a:solidFill>
                <a:schemeClr val="bg1"/>
              </a:solidFill>
              <a:effectLst>
                <a:outerShdw blurRad="38100" dist="38100" dir="2700000" algn="tl">
                  <a:srgbClr val="000000"/>
                </a:outerShdw>
              </a:effectLst>
            </a:endParaRPr>
          </a:p>
        </p:txBody>
      </p:sp>
      <p:sp>
        <p:nvSpPr>
          <p:cNvPr id="672771" name="Text Box 3"/>
          <p:cNvSpPr txBox="1">
            <a:spLocks noChangeArrowheads="1"/>
          </p:cNvSpPr>
          <p:nvPr/>
        </p:nvSpPr>
        <p:spPr bwMode="auto">
          <a:xfrm>
            <a:off x="0" y="99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joy that I have, the world didn’t give it to me</a:t>
            </a:r>
            <a:endParaRPr lang="en-US" sz="3600">
              <a:solidFill>
                <a:schemeClr val="bg1"/>
              </a:solidFill>
              <a:effectLst>
                <a:outerShdw blurRad="38100" dist="38100" dir="2700000" algn="tl">
                  <a:srgbClr val="000000"/>
                </a:outerShdw>
              </a:effectLst>
            </a:endParaRPr>
          </a:p>
        </p:txBody>
      </p:sp>
      <p:sp>
        <p:nvSpPr>
          <p:cNvPr id="672772" name="Text Box 4"/>
          <p:cNvSpPr txBox="1">
            <a:spLocks noChangeArrowheads="1"/>
          </p:cNvSpPr>
          <p:nvPr/>
        </p:nvSpPr>
        <p:spPr bwMode="auto">
          <a:xfrm>
            <a:off x="0" y="1752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joy that I have, the world didn’t give it to me</a:t>
            </a:r>
            <a:endParaRPr lang="en-US" sz="3600">
              <a:solidFill>
                <a:schemeClr val="bg1"/>
              </a:solidFill>
              <a:effectLst>
                <a:outerShdw blurRad="38100" dist="38100" dir="2700000" algn="tl">
                  <a:srgbClr val="000000"/>
                </a:outerShdw>
              </a:effectLst>
            </a:endParaRPr>
          </a:p>
        </p:txBody>
      </p:sp>
      <p:sp>
        <p:nvSpPr>
          <p:cNvPr id="672773" name="Text Box 5"/>
          <p:cNvSpPr txBox="1">
            <a:spLocks noChangeArrowheads="1"/>
          </p:cNvSpPr>
          <p:nvPr/>
        </p:nvSpPr>
        <p:spPr bwMode="auto">
          <a:xfrm>
            <a:off x="0" y="2438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The world didn’t give it </a:t>
            </a:r>
            <a:endParaRPr lang="en-US" sz="3600">
              <a:solidFill>
                <a:schemeClr val="bg1"/>
              </a:solidFill>
              <a:effectLst>
                <a:outerShdw blurRad="38100" dist="38100" dir="2700000" algn="tl">
                  <a:srgbClr val="000000"/>
                </a:outerShdw>
              </a:effectLst>
            </a:endParaRPr>
          </a:p>
        </p:txBody>
      </p:sp>
      <p:sp>
        <p:nvSpPr>
          <p:cNvPr id="672774" name="Text Box 6"/>
          <p:cNvSpPr txBox="1">
            <a:spLocks noChangeArrowheads="1"/>
          </p:cNvSpPr>
          <p:nvPr/>
        </p:nvSpPr>
        <p:spPr bwMode="auto">
          <a:xfrm>
            <a:off x="0" y="3352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And the world can’t take it away</a:t>
            </a:r>
            <a:endParaRPr lang="en-US" sz="3600">
              <a:solidFill>
                <a:schemeClr val="bg1"/>
              </a:solidFill>
              <a:effectLst>
                <a:outerShdw blurRad="38100" dist="38100" dir="2700000" algn="tl">
                  <a:srgbClr val="000000"/>
                </a:outerShdw>
              </a:effectLst>
            </a:endParaRPr>
          </a:p>
        </p:txBody>
      </p:sp>
      <p:sp>
        <p:nvSpPr>
          <p:cNvPr id="672775" name="Text Box 7"/>
          <p:cNvSpPr txBox="1">
            <a:spLocks noChangeArrowheads="1"/>
          </p:cNvSpPr>
          <p:nvPr/>
        </p:nvSpPr>
        <p:spPr bwMode="auto">
          <a:xfrm>
            <a:off x="0" y="419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love that I have...</a:t>
            </a:r>
            <a:endParaRPr lang="en-US" sz="3600">
              <a:solidFill>
                <a:schemeClr val="bg1"/>
              </a:solidFill>
              <a:effectLst>
                <a:outerShdw blurRad="38100" dist="38100" dir="2700000" algn="tl">
                  <a:srgbClr val="000000"/>
                </a:outerShdw>
              </a:effectLst>
            </a:endParaRPr>
          </a:p>
        </p:txBody>
      </p:sp>
      <p:sp>
        <p:nvSpPr>
          <p:cNvPr id="672776" name="Text Box 8"/>
          <p:cNvSpPr txBox="1">
            <a:spLocks noChangeArrowheads="1"/>
          </p:cNvSpPr>
          <p:nvPr/>
        </p:nvSpPr>
        <p:spPr bwMode="auto">
          <a:xfrm>
            <a:off x="0" y="480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faith that I have...</a:t>
            </a:r>
            <a:endParaRPr lang="en-US" sz="3600">
              <a:solidFill>
                <a:schemeClr val="bg1"/>
              </a:solidFill>
              <a:effectLst>
                <a:outerShdw blurRad="38100" dist="38100" dir="2700000" algn="tl">
                  <a:srgbClr val="000000"/>
                </a:outerShdw>
              </a:effectLst>
            </a:endParaRPr>
          </a:p>
        </p:txBody>
      </p:sp>
      <p:sp>
        <p:nvSpPr>
          <p:cNvPr id="672777" name="Text Box 9"/>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joy that I have...</a:t>
            </a:r>
            <a:endParaRPr lang="en-US" sz="3600">
              <a:solidFill>
                <a:schemeClr val="bg1"/>
              </a:solidFill>
              <a:effectLst>
                <a:outerShdw blurRad="38100" dist="38100" dir="2700000" algn="tl">
                  <a:srgbClr val="000000"/>
                </a:outerShdw>
              </a:effectLst>
            </a:endParaRPr>
          </a:p>
        </p:txBody>
      </p:sp>
      <p:sp>
        <p:nvSpPr>
          <p:cNvPr id="672778" name="Text Box 10"/>
          <p:cNvSpPr txBox="1">
            <a:spLocks noChangeArrowheads="1"/>
          </p:cNvSpPr>
          <p:nvPr/>
        </p:nvSpPr>
        <p:spPr bwMode="auto">
          <a:xfrm>
            <a:off x="0" y="5943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This life that I have...</a:t>
            </a:r>
            <a:endParaRPr lang="en-US" sz="3600">
              <a:solidFill>
                <a:schemeClr val="bg1"/>
              </a:solidFill>
              <a:effectLst>
                <a:outerShdw blurRad="38100" dist="38100" dir="2700000" algn="tl">
                  <a:srgbClr val="000000"/>
                </a:outerShdw>
              </a:effectLst>
            </a:endParaRPr>
          </a:p>
        </p:txBody>
      </p:sp>
      <p:sp>
        <p:nvSpPr>
          <p:cNvPr id="672779" name="Text Box 11"/>
          <p:cNvSpPr txBox="1">
            <a:spLocks noChangeArrowheads="1"/>
          </p:cNvSpPr>
          <p:nvPr/>
        </p:nvSpPr>
        <p:spPr bwMode="auto">
          <a:xfrm>
            <a:off x="914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2780" name="Text Box 12"/>
          <p:cNvSpPr txBox="1">
            <a:spLocks noChangeArrowheads="1"/>
          </p:cNvSpPr>
          <p:nvPr/>
        </p:nvSpPr>
        <p:spPr bwMode="auto">
          <a:xfrm>
            <a:off x="9144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a:t>
            </a:r>
            <a:endParaRPr lang="en-US" sz="3600">
              <a:solidFill>
                <a:srgbClr val="FF0000"/>
              </a:solidFill>
              <a:effectLst>
                <a:outerShdw blurRad="38100" dist="38100" dir="2700000" algn="tl">
                  <a:srgbClr val="C0C0C0"/>
                </a:outerShdw>
              </a:effectLst>
            </a:endParaRPr>
          </a:p>
        </p:txBody>
      </p:sp>
      <p:sp>
        <p:nvSpPr>
          <p:cNvPr id="672781" name="Text Box 13"/>
          <p:cNvSpPr txBox="1">
            <a:spLocks noChangeArrowheads="1"/>
          </p:cNvSpPr>
          <p:nvPr/>
        </p:nvSpPr>
        <p:spPr bwMode="auto">
          <a:xfrm>
            <a:off x="7620000" y="76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2782" name="Text Box 14"/>
          <p:cNvSpPr txBox="1">
            <a:spLocks noChangeArrowheads="1"/>
          </p:cNvSpPr>
          <p:nvPr/>
        </p:nvSpPr>
        <p:spPr bwMode="auto">
          <a:xfrm>
            <a:off x="6858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2783" name="Text Box 15"/>
          <p:cNvSpPr txBox="1">
            <a:spLocks noChangeArrowheads="1"/>
          </p:cNvSpPr>
          <p:nvPr/>
        </p:nvSpPr>
        <p:spPr bwMode="auto">
          <a:xfrm>
            <a:off x="43434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2784" name="Text Box 16"/>
          <p:cNvSpPr txBox="1">
            <a:spLocks noChangeArrowheads="1"/>
          </p:cNvSpPr>
          <p:nvPr/>
        </p:nvSpPr>
        <p:spPr bwMode="auto">
          <a:xfrm>
            <a:off x="63246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3600">
              <a:solidFill>
                <a:srgbClr val="FF0000"/>
              </a:solidFill>
              <a:effectLst>
                <a:outerShdw blurRad="38100" dist="38100" dir="2700000" algn="tl">
                  <a:srgbClr val="C0C0C0"/>
                </a:outerShdw>
              </a:effectLst>
            </a:endParaRPr>
          </a:p>
        </p:txBody>
      </p:sp>
      <p:sp>
        <p:nvSpPr>
          <p:cNvPr id="672785" name="Text Box 17"/>
          <p:cNvSpPr txBox="1">
            <a:spLocks noChangeArrowheads="1"/>
          </p:cNvSpPr>
          <p:nvPr/>
        </p:nvSpPr>
        <p:spPr bwMode="auto">
          <a:xfrm>
            <a:off x="7620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3600">
              <a:solidFill>
                <a:srgbClr val="FF0000"/>
              </a:solidFill>
              <a:effectLst>
                <a:outerShdw blurRad="38100" dist="38100" dir="2700000" algn="tl">
                  <a:srgbClr val="C0C0C0"/>
                </a:outerShdw>
              </a:effectLst>
            </a:endParaRPr>
          </a:p>
        </p:txBody>
      </p:sp>
      <p:sp>
        <p:nvSpPr>
          <p:cNvPr id="672786" name="Text Box 18"/>
          <p:cNvSpPr txBox="1">
            <a:spLocks noChangeArrowheads="1"/>
          </p:cNvSpPr>
          <p:nvPr/>
        </p:nvSpPr>
        <p:spPr bwMode="auto">
          <a:xfrm>
            <a:off x="32004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2787" name="Text Box 19"/>
          <p:cNvSpPr txBox="1">
            <a:spLocks noChangeArrowheads="1"/>
          </p:cNvSpPr>
          <p:nvPr/>
        </p:nvSpPr>
        <p:spPr bwMode="auto">
          <a:xfrm>
            <a:off x="3200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672788" name="Text Box 20"/>
          <p:cNvSpPr txBox="1">
            <a:spLocks noChangeArrowheads="1"/>
          </p:cNvSpPr>
          <p:nvPr/>
        </p:nvSpPr>
        <p:spPr bwMode="auto">
          <a:xfrm>
            <a:off x="62484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a:t>
            </a:r>
            <a:endParaRPr lang="en-US" sz="3600">
              <a:solidFill>
                <a:srgbClr val="FF0000"/>
              </a:solidFill>
              <a:effectLst>
                <a:outerShdw blurRad="38100" dist="38100" dir="2700000" algn="tl">
                  <a:srgbClr val="000000"/>
                </a:outerShdw>
              </a:effectLst>
            </a:endParaRPr>
          </a:p>
        </p:txBody>
      </p:sp>
      <p:sp>
        <p:nvSpPr>
          <p:cNvPr id="673795"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a:t>
            </a:r>
            <a:endParaRPr lang="en-US" sz="3600">
              <a:solidFill>
                <a:srgbClr val="FF0000"/>
              </a:solidFill>
              <a:effectLst>
                <a:outerShdw blurRad="38100" dist="38100" dir="2700000" algn="tl">
                  <a:srgbClr val="000000"/>
                </a:outerShdw>
              </a:effectLst>
            </a:endParaRPr>
          </a:p>
        </p:txBody>
      </p:sp>
      <p:sp>
        <p:nvSpPr>
          <p:cNvPr id="673796"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 for me</a:t>
            </a:r>
            <a:endParaRPr lang="en-US" sz="3600">
              <a:solidFill>
                <a:srgbClr val="FF0000"/>
              </a:solidFill>
              <a:effectLst>
                <a:outerShdw blurRad="38100" dist="38100" dir="2700000" algn="tl">
                  <a:srgbClr val="000000"/>
                </a:outerShdw>
              </a:effectLst>
            </a:endParaRPr>
          </a:p>
        </p:txBody>
      </p:sp>
      <p:sp>
        <p:nvSpPr>
          <p:cNvPr id="673797" name="Text Box 5"/>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One day when I was lost</a:t>
            </a:r>
            <a:endParaRPr lang="en-US" sz="3600">
              <a:solidFill>
                <a:srgbClr val="FF0000"/>
              </a:solidFill>
              <a:effectLst>
                <a:outerShdw blurRad="38100" dist="38100" dir="2700000" algn="tl">
                  <a:srgbClr val="000000"/>
                </a:outerShdw>
              </a:effectLst>
            </a:endParaRPr>
          </a:p>
        </p:txBody>
      </p:sp>
      <p:sp>
        <p:nvSpPr>
          <p:cNvPr id="673798"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died on the cross</a:t>
            </a:r>
            <a:endParaRPr lang="en-US" sz="3600">
              <a:solidFill>
                <a:srgbClr val="FF0000"/>
              </a:solidFill>
              <a:effectLst>
                <a:outerShdw blurRad="38100" dist="38100" dir="2700000" algn="tl">
                  <a:srgbClr val="000000"/>
                </a:outerShdw>
              </a:effectLst>
            </a:endParaRPr>
          </a:p>
        </p:txBody>
      </p:sp>
      <p:sp>
        <p:nvSpPr>
          <p:cNvPr id="673799" name="Text Box 7"/>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 for me</a:t>
            </a:r>
            <a:endParaRPr lang="en-US" sz="3600">
              <a:solidFill>
                <a:srgbClr val="FF0000"/>
              </a:solidFill>
              <a:effectLst>
                <a:outerShdw blurRad="38100" dist="38100" dir="2700000" algn="tl">
                  <a:srgbClr val="000000"/>
                </a:outerShdw>
              </a:effectLst>
            </a:endParaRPr>
          </a:p>
        </p:txBody>
      </p:sp>
      <p:sp>
        <p:nvSpPr>
          <p:cNvPr id="673800" name="Text Box 8"/>
          <p:cNvSpPr txBox="1">
            <a:spLocks noChangeArrowheads="1"/>
          </p:cNvSpPr>
          <p:nvPr/>
        </p:nvSpPr>
        <p:spPr bwMode="auto">
          <a:xfrm>
            <a:off x="2590800" y="228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3801" name="Text Box 9"/>
          <p:cNvSpPr txBox="1">
            <a:spLocks noChangeArrowheads="1"/>
          </p:cNvSpPr>
          <p:nvPr/>
        </p:nvSpPr>
        <p:spPr bwMode="auto">
          <a:xfrm>
            <a:off x="51816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673802" name="Text Box 10"/>
          <p:cNvSpPr txBox="1">
            <a:spLocks noChangeArrowheads="1"/>
          </p:cNvSpPr>
          <p:nvPr/>
        </p:nvSpPr>
        <p:spPr bwMode="auto">
          <a:xfrm>
            <a:off x="67056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673803" name="Text Box 11"/>
          <p:cNvSpPr txBox="1">
            <a:spLocks noChangeArrowheads="1"/>
          </p:cNvSpPr>
          <p:nvPr/>
        </p:nvSpPr>
        <p:spPr bwMode="auto">
          <a:xfrm>
            <a:off x="2971800" y="3276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3804" name="Text Box 12"/>
          <p:cNvSpPr txBox="1">
            <a:spLocks noChangeArrowheads="1"/>
          </p:cNvSpPr>
          <p:nvPr/>
        </p:nvSpPr>
        <p:spPr bwMode="auto">
          <a:xfrm>
            <a:off x="6096000" y="3276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673805" name="Text Box 13"/>
          <p:cNvSpPr txBox="1">
            <a:spLocks noChangeArrowheads="1"/>
          </p:cNvSpPr>
          <p:nvPr/>
        </p:nvSpPr>
        <p:spPr bwMode="auto">
          <a:xfrm>
            <a:off x="35814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673806" name="Text Box 14"/>
          <p:cNvSpPr txBox="1">
            <a:spLocks noChangeArrowheads="1"/>
          </p:cNvSpPr>
          <p:nvPr/>
        </p:nvSpPr>
        <p:spPr bwMode="auto">
          <a:xfrm>
            <a:off x="57912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3807" name="Text Box 15"/>
          <p:cNvSpPr txBox="1">
            <a:spLocks noChangeArrowheads="1"/>
          </p:cNvSpPr>
          <p:nvPr/>
        </p:nvSpPr>
        <p:spPr bwMode="auto">
          <a:xfrm>
            <a:off x="21336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3808" name="Text Box 16"/>
          <p:cNvSpPr txBox="1">
            <a:spLocks noChangeArrowheads="1"/>
          </p:cNvSpPr>
          <p:nvPr/>
        </p:nvSpPr>
        <p:spPr bwMode="auto">
          <a:xfrm>
            <a:off x="51816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673809" name="Text Box 17"/>
          <p:cNvSpPr txBox="1">
            <a:spLocks noChangeArrowheads="1"/>
          </p:cNvSpPr>
          <p:nvPr/>
        </p:nvSpPr>
        <p:spPr bwMode="auto">
          <a:xfrm>
            <a:off x="67056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a:t>
            </a:r>
            <a:endParaRPr lang="en-US" sz="3600">
              <a:solidFill>
                <a:srgbClr val="FF0000"/>
              </a:solidFill>
              <a:effectLst>
                <a:outerShdw blurRad="38100" dist="38100" dir="2700000" algn="tl">
                  <a:srgbClr val="000000"/>
                </a:outerShdw>
              </a:effectLst>
            </a:endParaRPr>
          </a:p>
        </p:txBody>
      </p:sp>
      <p:sp>
        <p:nvSpPr>
          <p:cNvPr id="674819"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a:t>
            </a:r>
            <a:endParaRPr lang="en-US" sz="3600">
              <a:solidFill>
                <a:srgbClr val="FF0000"/>
              </a:solidFill>
              <a:effectLst>
                <a:outerShdw blurRad="38100" dist="38100" dir="2700000" algn="tl">
                  <a:srgbClr val="000000"/>
                </a:outerShdw>
              </a:effectLst>
            </a:endParaRPr>
          </a:p>
        </p:txBody>
      </p:sp>
      <p:sp>
        <p:nvSpPr>
          <p:cNvPr id="674820"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 for me</a:t>
            </a:r>
            <a:endParaRPr lang="en-US" sz="3600">
              <a:solidFill>
                <a:srgbClr val="FF0000"/>
              </a:solidFill>
              <a:effectLst>
                <a:outerShdw blurRad="38100" dist="38100" dir="2700000" algn="tl">
                  <a:srgbClr val="000000"/>
                </a:outerShdw>
              </a:effectLst>
            </a:endParaRPr>
          </a:p>
        </p:txBody>
      </p:sp>
      <p:sp>
        <p:nvSpPr>
          <p:cNvPr id="674821" name="Text Box 5"/>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One day when I was lost</a:t>
            </a:r>
            <a:endParaRPr lang="en-US" sz="3600">
              <a:solidFill>
                <a:srgbClr val="FF0000"/>
              </a:solidFill>
              <a:effectLst>
                <a:outerShdw blurRad="38100" dist="38100" dir="2700000" algn="tl">
                  <a:srgbClr val="000000"/>
                </a:outerShdw>
              </a:effectLst>
            </a:endParaRPr>
          </a:p>
        </p:txBody>
      </p:sp>
      <p:sp>
        <p:nvSpPr>
          <p:cNvPr id="674822"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died on the cross</a:t>
            </a:r>
            <a:endParaRPr lang="en-US" sz="3600">
              <a:solidFill>
                <a:srgbClr val="FF0000"/>
              </a:solidFill>
              <a:effectLst>
                <a:outerShdw blurRad="38100" dist="38100" dir="2700000" algn="tl">
                  <a:srgbClr val="000000"/>
                </a:outerShdw>
              </a:effectLst>
            </a:endParaRPr>
          </a:p>
        </p:txBody>
      </p:sp>
      <p:sp>
        <p:nvSpPr>
          <p:cNvPr id="674823" name="Text Box 7"/>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 for me</a:t>
            </a:r>
            <a:endParaRPr lang="en-US" sz="3600">
              <a:solidFill>
                <a:srgbClr val="FF0000"/>
              </a:solidFill>
              <a:effectLst>
                <a:outerShdw blurRad="38100" dist="38100" dir="2700000" algn="tl">
                  <a:srgbClr val="000000"/>
                </a:outerShdw>
              </a:effectLst>
            </a:endParaRPr>
          </a:p>
        </p:txBody>
      </p:sp>
      <p:sp>
        <p:nvSpPr>
          <p:cNvPr id="674824" name="Text Box 8"/>
          <p:cNvSpPr txBox="1">
            <a:spLocks noChangeArrowheads="1"/>
          </p:cNvSpPr>
          <p:nvPr/>
        </p:nvSpPr>
        <p:spPr bwMode="auto">
          <a:xfrm>
            <a:off x="2590800" y="228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4825" name="Text Box 9"/>
          <p:cNvSpPr txBox="1">
            <a:spLocks noChangeArrowheads="1"/>
          </p:cNvSpPr>
          <p:nvPr/>
        </p:nvSpPr>
        <p:spPr bwMode="auto">
          <a:xfrm>
            <a:off x="60198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674826" name="Text Box 10"/>
          <p:cNvSpPr txBox="1">
            <a:spLocks noChangeArrowheads="1"/>
          </p:cNvSpPr>
          <p:nvPr/>
        </p:nvSpPr>
        <p:spPr bwMode="auto">
          <a:xfrm>
            <a:off x="75438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674827" name="Text Box 11"/>
          <p:cNvSpPr txBox="1">
            <a:spLocks noChangeArrowheads="1"/>
          </p:cNvSpPr>
          <p:nvPr/>
        </p:nvSpPr>
        <p:spPr bwMode="auto">
          <a:xfrm>
            <a:off x="2971800" y="3276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4828" name="Text Box 12"/>
          <p:cNvSpPr txBox="1">
            <a:spLocks noChangeArrowheads="1"/>
          </p:cNvSpPr>
          <p:nvPr/>
        </p:nvSpPr>
        <p:spPr bwMode="auto">
          <a:xfrm>
            <a:off x="6096000" y="3276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674829" name="Text Box 13"/>
          <p:cNvSpPr txBox="1">
            <a:spLocks noChangeArrowheads="1"/>
          </p:cNvSpPr>
          <p:nvPr/>
        </p:nvSpPr>
        <p:spPr bwMode="auto">
          <a:xfrm>
            <a:off x="35814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674830" name="Text Box 14"/>
          <p:cNvSpPr txBox="1">
            <a:spLocks noChangeArrowheads="1"/>
          </p:cNvSpPr>
          <p:nvPr/>
        </p:nvSpPr>
        <p:spPr bwMode="auto">
          <a:xfrm>
            <a:off x="57912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4831" name="Text Box 15"/>
          <p:cNvSpPr txBox="1">
            <a:spLocks noChangeArrowheads="1"/>
          </p:cNvSpPr>
          <p:nvPr/>
        </p:nvSpPr>
        <p:spPr bwMode="auto">
          <a:xfrm>
            <a:off x="16764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674832" name="Text Box 16"/>
          <p:cNvSpPr txBox="1">
            <a:spLocks noChangeArrowheads="1"/>
          </p:cNvSpPr>
          <p:nvPr/>
        </p:nvSpPr>
        <p:spPr bwMode="auto">
          <a:xfrm>
            <a:off x="58674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674833" name="Text Box 17"/>
          <p:cNvSpPr txBox="1">
            <a:spLocks noChangeArrowheads="1"/>
          </p:cNvSpPr>
          <p:nvPr/>
        </p:nvSpPr>
        <p:spPr bwMode="auto">
          <a:xfrm>
            <a:off x="74676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blood of Jesus</a:t>
            </a:r>
          </a:p>
        </p:txBody>
      </p:sp>
      <p:sp>
        <p:nvSpPr>
          <p:cNvPr id="675843" name="Text Box 3"/>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blood of Jesus</a:t>
            </a:r>
          </a:p>
        </p:txBody>
      </p:sp>
      <p:sp>
        <p:nvSpPr>
          <p:cNvPr id="675844" name="Text Box 4"/>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the blood of Jesus</a:t>
            </a:r>
          </a:p>
        </p:txBody>
      </p:sp>
      <p:sp>
        <p:nvSpPr>
          <p:cNvPr id="675845" name="Text Box 5"/>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washes white as snow</a:t>
            </a:r>
          </a:p>
        </p:txBody>
      </p:sp>
      <p:sp>
        <p:nvSpPr>
          <p:cNvPr id="675846" name="Text Box 6"/>
          <p:cNvSpPr txBox="1">
            <a:spLocks noChangeArrowheads="1"/>
          </p:cNvSpPr>
          <p:nvPr/>
        </p:nvSpPr>
        <p:spPr bwMode="auto">
          <a:xfrm>
            <a:off x="2286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5847" name="Text Box 7"/>
          <p:cNvSpPr txBox="1">
            <a:spLocks noChangeArrowheads="1"/>
          </p:cNvSpPr>
          <p:nvPr/>
        </p:nvSpPr>
        <p:spPr bwMode="auto">
          <a:xfrm>
            <a:off x="4724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675848" name="Text Box 8"/>
          <p:cNvSpPr txBox="1">
            <a:spLocks noChangeArrowheads="1"/>
          </p:cNvSpPr>
          <p:nvPr/>
        </p:nvSpPr>
        <p:spPr bwMode="auto">
          <a:xfrm>
            <a:off x="571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5849" name="Text Box 9"/>
          <p:cNvSpPr txBox="1">
            <a:spLocks noChangeArrowheads="1"/>
          </p:cNvSpPr>
          <p:nvPr/>
        </p:nvSpPr>
        <p:spPr bwMode="auto">
          <a:xfrm>
            <a:off x="23622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675850" name="Text Box 10"/>
          <p:cNvSpPr txBox="1">
            <a:spLocks noChangeArrowheads="1"/>
          </p:cNvSpPr>
          <p:nvPr/>
        </p:nvSpPr>
        <p:spPr bwMode="auto">
          <a:xfrm>
            <a:off x="46482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675851" name="Text Box 11"/>
          <p:cNvSpPr txBox="1">
            <a:spLocks noChangeArrowheads="1"/>
          </p:cNvSpPr>
          <p:nvPr/>
        </p:nvSpPr>
        <p:spPr bwMode="auto">
          <a:xfrm>
            <a:off x="56388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5852" name="Text Box 12"/>
          <p:cNvSpPr txBox="1">
            <a:spLocks noChangeArrowheads="1"/>
          </p:cNvSpPr>
          <p:nvPr/>
        </p:nvSpPr>
        <p:spPr bwMode="auto">
          <a:xfrm>
            <a:off x="2209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75853" name="Text Box 13"/>
          <p:cNvSpPr txBox="1">
            <a:spLocks noChangeArrowheads="1"/>
          </p:cNvSpPr>
          <p:nvPr/>
        </p:nvSpPr>
        <p:spPr bwMode="auto">
          <a:xfrm>
            <a:off x="4953000" y="2667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675854" name="Text Box 14"/>
          <p:cNvSpPr txBox="1">
            <a:spLocks noChangeArrowheads="1"/>
          </p:cNvSpPr>
          <p:nvPr/>
        </p:nvSpPr>
        <p:spPr bwMode="auto">
          <a:xfrm>
            <a:off x="5638800" y="26670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GbDb/F Ebm</a:t>
            </a:r>
            <a:endParaRPr lang="en-US" sz="3600">
              <a:solidFill>
                <a:srgbClr val="FF0000"/>
              </a:solidFill>
              <a:effectLst>
                <a:outerShdw blurRad="38100" dist="38100" dir="2700000" algn="tl">
                  <a:srgbClr val="C0C0C0"/>
                </a:outerShdw>
              </a:effectLst>
            </a:endParaRPr>
          </a:p>
        </p:txBody>
      </p:sp>
      <p:sp>
        <p:nvSpPr>
          <p:cNvPr id="675855" name="Text Box 15"/>
          <p:cNvSpPr txBox="1">
            <a:spLocks noChangeArrowheads="1"/>
          </p:cNvSpPr>
          <p:nvPr/>
        </p:nvSpPr>
        <p:spPr bwMode="auto">
          <a:xfrm>
            <a:off x="27432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675856" name="Text Box 16"/>
          <p:cNvSpPr txBox="1">
            <a:spLocks noChangeArrowheads="1"/>
          </p:cNvSpPr>
          <p:nvPr/>
        </p:nvSpPr>
        <p:spPr bwMode="auto">
          <a:xfrm>
            <a:off x="40386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675857" name="Text Box 17"/>
          <p:cNvSpPr txBox="1">
            <a:spLocks noChangeArrowheads="1"/>
          </p:cNvSpPr>
          <p:nvPr/>
        </p:nvSpPr>
        <p:spPr bwMode="auto">
          <a:xfrm>
            <a:off x="56388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Text Box 2"/>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lifting up hands</a:t>
            </a:r>
            <a:endParaRPr lang="en-US" sz="5400">
              <a:solidFill>
                <a:schemeClr val="bg1"/>
              </a:solidFill>
              <a:effectLst>
                <a:outerShdw blurRad="38100" dist="38100" dir="2700000" algn="tl">
                  <a:srgbClr val="000000"/>
                </a:outerShdw>
              </a:effectLst>
            </a:endParaRPr>
          </a:p>
        </p:txBody>
      </p:sp>
      <p:sp>
        <p:nvSpPr>
          <p:cNvPr id="676867" name="Text Box 3"/>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do it right where we stand</a:t>
            </a:r>
            <a:endParaRPr lang="en-US" sz="5400">
              <a:solidFill>
                <a:schemeClr val="bg1"/>
              </a:solidFill>
              <a:effectLst>
                <a:outerShdw blurRad="38100" dist="38100" dir="2700000" algn="tl">
                  <a:srgbClr val="000000"/>
                </a:outerShdw>
              </a:effectLst>
            </a:endParaRPr>
          </a:p>
        </p:txBody>
      </p:sp>
      <p:sp>
        <p:nvSpPr>
          <p:cNvPr id="676868" name="Text Box 4"/>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We’ve come into this house to give you praise</a:t>
            </a:r>
          </a:p>
        </p:txBody>
      </p:sp>
      <p:sp>
        <p:nvSpPr>
          <p:cNvPr id="676869" name="Text Box 5"/>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We’ve come into this house to give you praise</a:t>
            </a:r>
          </a:p>
        </p:txBody>
      </p:sp>
      <p:sp>
        <p:nvSpPr>
          <p:cNvPr id="676870" name="Text Box 6"/>
          <p:cNvSpPr txBox="1">
            <a:spLocks noChangeArrowheads="1"/>
          </p:cNvSpPr>
          <p:nvPr/>
        </p:nvSpPr>
        <p:spPr bwMode="auto">
          <a:xfrm>
            <a:off x="0" y="556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We’ve come into this house to give you praise</a:t>
            </a:r>
          </a:p>
        </p:txBody>
      </p:sp>
      <p:sp>
        <p:nvSpPr>
          <p:cNvPr id="676871" name="Text Box 7"/>
          <p:cNvSpPr txBox="1">
            <a:spLocks noChangeArrowheads="1"/>
          </p:cNvSpPr>
          <p:nvPr/>
        </p:nvSpPr>
        <p:spPr bwMode="auto">
          <a:xfrm>
            <a:off x="304800" y="0"/>
            <a:ext cx="3200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      Gb   Ab </a:t>
            </a:r>
            <a:r>
              <a:rPr lang="en-US" b="1">
                <a:solidFill>
                  <a:srgbClr val="FF0000"/>
                </a:solidFill>
                <a:effectLst>
                  <a:outerShdw blurRad="38100" dist="38100" dir="2700000" algn="tl">
                    <a:srgbClr val="C0C0C0"/>
                  </a:outerShdw>
                </a:effectLst>
              </a:rPr>
              <a:t>      </a:t>
            </a:r>
          </a:p>
        </p:txBody>
      </p:sp>
      <p:sp>
        <p:nvSpPr>
          <p:cNvPr id="676872" name="Text Box 8"/>
          <p:cNvSpPr txBox="1">
            <a:spLocks noChangeArrowheads="1"/>
          </p:cNvSpPr>
          <p:nvPr/>
        </p:nvSpPr>
        <p:spPr bwMode="auto">
          <a:xfrm>
            <a:off x="7696200" y="152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676873" name="Text Box 9"/>
          <p:cNvSpPr txBox="1">
            <a:spLocks noChangeArrowheads="1"/>
          </p:cNvSpPr>
          <p:nvPr/>
        </p:nvSpPr>
        <p:spPr bwMode="auto">
          <a:xfrm>
            <a:off x="6781800" y="0"/>
            <a:ext cx="23622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Ebm Gb Ab Bbm</a:t>
            </a:r>
            <a:r>
              <a:rPr lang="en-US" b="1">
                <a:solidFill>
                  <a:srgbClr val="FF0000"/>
                </a:solidFill>
                <a:effectLst>
                  <a:outerShdw blurRad="38100" dist="38100" dir="2700000" algn="tl">
                    <a:srgbClr val="C0C0C0"/>
                  </a:outerShdw>
                </a:effectLst>
              </a:rPr>
              <a:t>      </a:t>
            </a:r>
          </a:p>
        </p:txBody>
      </p:sp>
      <p:sp>
        <p:nvSpPr>
          <p:cNvPr id="676874" name="Text Box 10"/>
          <p:cNvSpPr txBox="1">
            <a:spLocks noChangeArrowheads="1"/>
          </p:cNvSpPr>
          <p:nvPr/>
        </p:nvSpPr>
        <p:spPr bwMode="auto">
          <a:xfrm>
            <a:off x="304800" y="1524000"/>
            <a:ext cx="3200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      Gb   Ab </a:t>
            </a:r>
            <a:r>
              <a:rPr lang="en-US" b="1">
                <a:solidFill>
                  <a:srgbClr val="FF0000"/>
                </a:solidFill>
                <a:effectLst>
                  <a:outerShdw blurRad="38100" dist="38100" dir="2700000" algn="tl">
                    <a:srgbClr val="C0C0C0"/>
                  </a:outerShdw>
                </a:effectLst>
              </a:rPr>
              <a:t>      </a:t>
            </a:r>
          </a:p>
        </p:txBody>
      </p:sp>
      <p:sp>
        <p:nvSpPr>
          <p:cNvPr id="676875" name="Text Box 11"/>
          <p:cNvSpPr txBox="1">
            <a:spLocks noChangeArrowheads="1"/>
          </p:cNvSpPr>
          <p:nvPr/>
        </p:nvSpPr>
        <p:spPr bwMode="auto">
          <a:xfrm>
            <a:off x="41148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r>
              <a:rPr lang="en-US" b="1">
                <a:solidFill>
                  <a:srgbClr val="FF0000"/>
                </a:solidFill>
                <a:effectLst>
                  <a:outerShdw blurRad="38100" dist="38100" dir="2700000" algn="tl">
                    <a:srgbClr val="C0C0C0"/>
                  </a:outerShdw>
                </a:effectLst>
              </a:rPr>
              <a:t>      </a:t>
            </a:r>
          </a:p>
        </p:txBody>
      </p:sp>
      <p:sp>
        <p:nvSpPr>
          <p:cNvPr id="676876" name="Text Box 12"/>
          <p:cNvSpPr txBox="1">
            <a:spLocks noChangeArrowheads="1"/>
          </p:cNvSpPr>
          <p:nvPr/>
        </p:nvSpPr>
        <p:spPr bwMode="auto">
          <a:xfrm>
            <a:off x="23622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676877" name="Text Box 13"/>
          <p:cNvSpPr txBox="1">
            <a:spLocks noChangeArrowheads="1"/>
          </p:cNvSpPr>
          <p:nvPr/>
        </p:nvSpPr>
        <p:spPr bwMode="auto">
          <a:xfrm>
            <a:off x="5257800" y="2971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Abmaj7</a:t>
            </a:r>
            <a:endParaRPr lang="en-US" b="1">
              <a:solidFill>
                <a:srgbClr val="FF0000"/>
              </a:solidFill>
              <a:effectLst>
                <a:outerShdw blurRad="38100" dist="38100" dir="2700000" algn="tl">
                  <a:srgbClr val="C0C0C0"/>
                </a:outerShdw>
              </a:effectLst>
            </a:endParaRPr>
          </a:p>
        </p:txBody>
      </p:sp>
      <p:sp>
        <p:nvSpPr>
          <p:cNvPr id="676878" name="Text Box 14"/>
          <p:cNvSpPr txBox="1">
            <a:spLocks noChangeArrowheads="1"/>
          </p:cNvSpPr>
          <p:nvPr/>
        </p:nvSpPr>
        <p:spPr bwMode="auto">
          <a:xfrm>
            <a:off x="609600" y="3505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676879" name="Text Box 15"/>
          <p:cNvSpPr txBox="1">
            <a:spLocks noChangeArrowheads="1"/>
          </p:cNvSpPr>
          <p:nvPr/>
        </p:nvSpPr>
        <p:spPr bwMode="auto">
          <a:xfrm>
            <a:off x="7620000" y="35814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Abmaj7</a:t>
            </a:r>
            <a:endParaRPr lang="en-US" b="1">
              <a:solidFill>
                <a:srgbClr val="FF0000"/>
              </a:solidFill>
              <a:effectLst>
                <a:outerShdw blurRad="38100" dist="38100" dir="2700000" algn="tl">
                  <a:srgbClr val="C0C0C0"/>
                </a:outerShdw>
              </a:effectLst>
            </a:endParaRPr>
          </a:p>
        </p:txBody>
      </p:sp>
      <p:sp>
        <p:nvSpPr>
          <p:cNvPr id="676880" name="Text Box 16"/>
          <p:cNvSpPr txBox="1">
            <a:spLocks noChangeArrowheads="1"/>
          </p:cNvSpPr>
          <p:nvPr/>
        </p:nvSpPr>
        <p:spPr bwMode="auto">
          <a:xfrm>
            <a:off x="533400" y="518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676881" name="Text Box 17"/>
          <p:cNvSpPr txBox="1">
            <a:spLocks noChangeArrowheads="1"/>
          </p:cNvSpPr>
          <p:nvPr/>
        </p:nvSpPr>
        <p:spPr bwMode="auto">
          <a:xfrm>
            <a:off x="1676400" y="518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676882" name="Text Box 18"/>
          <p:cNvSpPr txBox="1">
            <a:spLocks noChangeArrowheads="1"/>
          </p:cNvSpPr>
          <p:nvPr/>
        </p:nvSpPr>
        <p:spPr bwMode="auto">
          <a:xfrm>
            <a:off x="2590800" y="518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676883" name="Text Box 19"/>
          <p:cNvSpPr txBox="1">
            <a:spLocks noChangeArrowheads="1"/>
          </p:cNvSpPr>
          <p:nvPr/>
        </p:nvSpPr>
        <p:spPr bwMode="auto">
          <a:xfrm>
            <a:off x="43434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676884" name="Text Box 20"/>
          <p:cNvSpPr txBox="1">
            <a:spLocks noChangeArrowheads="1"/>
          </p:cNvSpPr>
          <p:nvPr/>
        </p:nvSpPr>
        <p:spPr bwMode="auto">
          <a:xfrm>
            <a:off x="7010400" y="51054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Dbmaj7 Eb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0"/>
            <a:ext cx="9144000" cy="51244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His Name is higher  Higher than any          other name                            His Power is greater         He has created everything.</a:t>
            </a:r>
            <a:endParaRPr lang="en-US" sz="5400">
              <a:solidFill>
                <a:schemeClr val="bg1"/>
              </a:solidFill>
              <a:effectLst>
                <a:outerShdw blurRad="38100" dist="38100" dir="2700000" algn="tl">
                  <a:srgbClr val="000000"/>
                </a:outerShdw>
              </a:effectLst>
            </a:endParaRPr>
          </a:p>
        </p:txBody>
      </p:sp>
      <p:sp>
        <p:nvSpPr>
          <p:cNvPr id="153603" name="Text Box 3"/>
          <p:cNvSpPr txBox="1">
            <a:spLocks noChangeArrowheads="1"/>
          </p:cNvSpPr>
          <p:nvPr/>
        </p:nvSpPr>
        <p:spPr bwMode="auto">
          <a:xfrm>
            <a:off x="64008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a:t>
            </a:r>
            <a:endParaRPr lang="en-US" b="1">
              <a:solidFill>
                <a:srgbClr val="FF0000"/>
              </a:solidFill>
              <a:effectLst>
                <a:outerShdw blurRad="38100" dist="38100" dir="2700000" algn="tl">
                  <a:srgbClr val="C0C0C0"/>
                </a:outerShdw>
              </a:effectLst>
            </a:endParaRPr>
          </a:p>
        </p:txBody>
      </p:sp>
      <p:sp>
        <p:nvSpPr>
          <p:cNvPr id="153604" name="Text Box 4"/>
          <p:cNvSpPr txBox="1">
            <a:spLocks noChangeArrowheads="1"/>
          </p:cNvSpPr>
          <p:nvPr/>
        </p:nvSpPr>
        <p:spPr bwMode="auto">
          <a:xfrm>
            <a:off x="3048000" y="838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53605" name="Text Box 5"/>
          <p:cNvSpPr txBox="1">
            <a:spLocks noChangeArrowheads="1"/>
          </p:cNvSpPr>
          <p:nvPr/>
        </p:nvSpPr>
        <p:spPr bwMode="auto">
          <a:xfrm>
            <a:off x="2590800" y="1905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Eb/Bb</a:t>
            </a:r>
            <a:endParaRPr lang="en-US" b="1">
              <a:solidFill>
                <a:srgbClr val="FF0000"/>
              </a:solidFill>
              <a:effectLst>
                <a:outerShdw blurRad="38100" dist="38100" dir="2700000" algn="tl">
                  <a:srgbClr val="C0C0C0"/>
                </a:outerShdw>
              </a:effectLst>
            </a:endParaRPr>
          </a:p>
        </p:txBody>
      </p:sp>
      <p:sp>
        <p:nvSpPr>
          <p:cNvPr id="153606" name="Text Box 6"/>
          <p:cNvSpPr txBox="1">
            <a:spLocks noChangeArrowheads="1"/>
          </p:cNvSpPr>
          <p:nvPr/>
        </p:nvSpPr>
        <p:spPr bwMode="auto">
          <a:xfrm>
            <a:off x="51816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53607" name="Text Box 7"/>
          <p:cNvSpPr txBox="1">
            <a:spLocks noChangeArrowheads="1"/>
          </p:cNvSpPr>
          <p:nvPr/>
        </p:nvSpPr>
        <p:spPr bwMode="auto">
          <a:xfrm>
            <a:off x="66294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a:t>
            </a:r>
            <a:endParaRPr lang="en-US" b="1">
              <a:solidFill>
                <a:srgbClr val="FF0000"/>
              </a:solidFill>
              <a:effectLst>
                <a:outerShdw blurRad="38100" dist="38100" dir="2700000" algn="tl">
                  <a:srgbClr val="C0C0C0"/>
                </a:outerShdw>
              </a:effectLst>
            </a:endParaRPr>
          </a:p>
        </p:txBody>
      </p:sp>
      <p:sp>
        <p:nvSpPr>
          <p:cNvPr id="153608" name="Text Box 8"/>
          <p:cNvSpPr txBox="1">
            <a:spLocks noChangeArrowheads="1"/>
          </p:cNvSpPr>
          <p:nvPr/>
        </p:nvSpPr>
        <p:spPr bwMode="auto">
          <a:xfrm>
            <a:off x="7620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endParaRPr lang="en-US" b="1">
              <a:solidFill>
                <a:srgbClr val="FF0000"/>
              </a:solidFill>
              <a:effectLst>
                <a:outerShdw blurRad="38100" dist="38100" dir="2700000" algn="tl">
                  <a:srgbClr val="C0C0C0"/>
                </a:outerShdw>
              </a:effectLst>
            </a:endParaRPr>
          </a:p>
        </p:txBody>
      </p:sp>
      <p:sp>
        <p:nvSpPr>
          <p:cNvPr id="153609" name="Text Box 9"/>
          <p:cNvSpPr txBox="1">
            <a:spLocks noChangeArrowheads="1"/>
          </p:cNvSpPr>
          <p:nvPr/>
        </p:nvSpPr>
        <p:spPr bwMode="auto">
          <a:xfrm>
            <a:off x="4724400" y="3886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Ebmaj7</a:t>
            </a:r>
            <a:endParaRPr lang="en-US" b="1">
              <a:solidFill>
                <a:srgbClr val="FF0000"/>
              </a:solidFill>
              <a:effectLst>
                <a:outerShdw blurRad="38100" dist="38100" dir="2700000" algn="tl">
                  <a:srgbClr val="C0C0C0"/>
                </a:outerShdw>
              </a:effectLst>
            </a:endParaRPr>
          </a:p>
        </p:txBody>
      </p:sp>
      <p:sp>
        <p:nvSpPr>
          <p:cNvPr id="153610" name="Text Box 10"/>
          <p:cNvSpPr txBox="1">
            <a:spLocks noChangeArrowheads="1"/>
          </p:cNvSpPr>
          <p:nvPr/>
        </p:nvSpPr>
        <p:spPr bwMode="auto">
          <a:xfrm>
            <a:off x="7924800" y="3886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2" name="Text Box 4"/>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praise you in the morning</a:t>
            </a:r>
          </a:p>
        </p:txBody>
      </p:sp>
      <p:sp>
        <p:nvSpPr>
          <p:cNvPr id="677893" name="Text Box 5"/>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you in the noontime</a:t>
            </a:r>
          </a:p>
        </p:txBody>
      </p:sp>
      <p:sp>
        <p:nvSpPr>
          <p:cNvPr id="677894" name="Text Box 6"/>
          <p:cNvSpPr txBox="1">
            <a:spLocks noChangeArrowheads="1"/>
          </p:cNvSpPr>
          <p:nvPr/>
        </p:nvSpPr>
        <p:spPr bwMode="auto">
          <a:xfrm>
            <a:off x="0" y="2438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you all through the night</a:t>
            </a:r>
          </a:p>
        </p:txBody>
      </p:sp>
      <p:sp>
        <p:nvSpPr>
          <p:cNvPr id="677895" name="Text Box 7"/>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When we come into this place</a:t>
            </a:r>
          </a:p>
        </p:txBody>
      </p:sp>
      <p:sp>
        <p:nvSpPr>
          <p:cNvPr id="677896" name="Text Box 8"/>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Lifting up your mighty name</a:t>
            </a:r>
          </a:p>
        </p:txBody>
      </p:sp>
      <p:sp>
        <p:nvSpPr>
          <p:cNvPr id="677897" name="Text Box 9"/>
          <p:cNvSpPr txBox="1">
            <a:spLocks noChangeArrowheads="1"/>
          </p:cNvSpPr>
          <p:nvPr/>
        </p:nvSpPr>
        <p:spPr bwMode="auto">
          <a:xfrm>
            <a:off x="0" y="533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Everything is gonna be alright</a:t>
            </a:r>
          </a:p>
        </p:txBody>
      </p:sp>
      <p:sp>
        <p:nvSpPr>
          <p:cNvPr id="677898" name="Text Box 10"/>
          <p:cNvSpPr txBox="1">
            <a:spLocks noChangeArrowheads="1"/>
          </p:cNvSpPr>
          <p:nvPr/>
        </p:nvSpPr>
        <p:spPr bwMode="auto">
          <a:xfrm>
            <a:off x="3581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677899" name="Text Box 11"/>
          <p:cNvSpPr txBox="1">
            <a:spLocks noChangeArrowheads="1"/>
          </p:cNvSpPr>
          <p:nvPr/>
        </p:nvSpPr>
        <p:spPr bwMode="auto">
          <a:xfrm>
            <a:off x="7924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677900" name="Text Box 12"/>
          <p:cNvSpPr txBox="1">
            <a:spLocks noChangeArrowheads="1"/>
          </p:cNvSpPr>
          <p:nvPr/>
        </p:nvSpPr>
        <p:spPr bwMode="auto">
          <a:xfrm>
            <a:off x="19050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677901" name="Text Box 13"/>
          <p:cNvSpPr txBox="1">
            <a:spLocks noChangeArrowheads="1"/>
          </p:cNvSpPr>
          <p:nvPr/>
        </p:nvSpPr>
        <p:spPr bwMode="auto">
          <a:xfrm>
            <a:off x="68580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677902" name="Text Box 14"/>
          <p:cNvSpPr txBox="1">
            <a:spLocks noChangeArrowheads="1"/>
          </p:cNvSpPr>
          <p:nvPr/>
        </p:nvSpPr>
        <p:spPr bwMode="auto">
          <a:xfrm>
            <a:off x="15240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677903" name="Text Box 15"/>
          <p:cNvSpPr txBox="1">
            <a:spLocks noChangeArrowheads="1"/>
          </p:cNvSpPr>
          <p:nvPr/>
        </p:nvSpPr>
        <p:spPr bwMode="auto">
          <a:xfrm>
            <a:off x="64770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677904" name="Text Box 16"/>
          <p:cNvSpPr txBox="1">
            <a:spLocks noChangeArrowheads="1"/>
          </p:cNvSpPr>
          <p:nvPr/>
        </p:nvSpPr>
        <p:spPr bwMode="auto">
          <a:xfrm>
            <a:off x="838200" y="2971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677905" name="Text Box 17"/>
          <p:cNvSpPr txBox="1">
            <a:spLocks noChangeArrowheads="1"/>
          </p:cNvSpPr>
          <p:nvPr/>
        </p:nvSpPr>
        <p:spPr bwMode="auto">
          <a:xfrm>
            <a:off x="3733800" y="2971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677906" name="Text Box 18"/>
          <p:cNvSpPr txBox="1">
            <a:spLocks noChangeArrowheads="1"/>
          </p:cNvSpPr>
          <p:nvPr/>
        </p:nvSpPr>
        <p:spPr bwMode="auto">
          <a:xfrm>
            <a:off x="11430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Fm</a:t>
            </a:r>
            <a:endParaRPr lang="en-US" b="1">
              <a:solidFill>
                <a:srgbClr val="FF0000"/>
              </a:solidFill>
              <a:effectLst>
                <a:outerShdw blurRad="38100" dist="38100" dir="2700000" algn="tl">
                  <a:srgbClr val="C0C0C0"/>
                </a:outerShdw>
              </a:effectLst>
            </a:endParaRPr>
          </a:p>
        </p:txBody>
      </p:sp>
      <p:sp>
        <p:nvSpPr>
          <p:cNvPr id="677907" name="Text Box 19"/>
          <p:cNvSpPr txBox="1">
            <a:spLocks noChangeArrowheads="1"/>
          </p:cNvSpPr>
          <p:nvPr/>
        </p:nvSpPr>
        <p:spPr bwMode="auto">
          <a:xfrm>
            <a:off x="30480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677908" name="Text Box 20"/>
          <p:cNvSpPr txBox="1">
            <a:spLocks noChangeArrowheads="1"/>
          </p:cNvSpPr>
          <p:nvPr/>
        </p:nvSpPr>
        <p:spPr bwMode="auto">
          <a:xfrm>
            <a:off x="990600" y="487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677909" name="Text Box 21"/>
          <p:cNvSpPr txBox="1">
            <a:spLocks noChangeArrowheads="1"/>
          </p:cNvSpPr>
          <p:nvPr/>
        </p:nvSpPr>
        <p:spPr bwMode="auto">
          <a:xfrm>
            <a:off x="29718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677910" name="Text Box 22"/>
          <p:cNvSpPr txBox="1">
            <a:spLocks noChangeArrowheads="1"/>
          </p:cNvSpPr>
          <p:nvPr/>
        </p:nvSpPr>
        <p:spPr bwMode="auto">
          <a:xfrm>
            <a:off x="6324600" y="4953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Ab/Bb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304800" y="1371600"/>
            <a:ext cx="8839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Oh Lord we lift you up</a:t>
            </a:r>
            <a:endParaRPr lang="en-US" sz="3600">
              <a:solidFill>
                <a:srgbClr val="FF0000"/>
              </a:solidFill>
            </a:endParaRPr>
          </a:p>
        </p:txBody>
      </p:sp>
      <p:sp>
        <p:nvSpPr>
          <p:cNvPr id="679939" name="Text Box 3"/>
          <p:cNvSpPr txBox="1">
            <a:spLocks noChangeArrowheads="1"/>
          </p:cNvSpPr>
          <p:nvPr/>
        </p:nvSpPr>
        <p:spPr bwMode="auto">
          <a:xfrm>
            <a:off x="1828800" y="609600"/>
            <a:ext cx="7315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Db   Eb     Eb   Db   B   B   Bb   Ab   Gb F  Bb Eb</a:t>
            </a:r>
            <a:endParaRPr lang="en-US" sz="3600">
              <a:solidFill>
                <a:srgbClr val="FF0000"/>
              </a:solidFill>
              <a:effectLst>
                <a:outerShdw blurRad="38100" dist="38100" dir="2700000" algn="tl">
                  <a:srgbClr val="C0C0C0"/>
                </a:outerShdw>
              </a:effectLst>
            </a:endParaRPr>
          </a:p>
        </p:txBody>
      </p:sp>
      <p:sp>
        <p:nvSpPr>
          <p:cNvPr id="478212" name="Text Box 4"/>
          <p:cNvSpPr txBox="1">
            <a:spLocks noChangeArrowheads="1"/>
          </p:cNvSpPr>
          <p:nvPr/>
        </p:nvSpPr>
        <p:spPr bwMode="auto">
          <a:xfrm>
            <a:off x="-381000" y="2286000"/>
            <a:ext cx="8839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Oh Lord we glorify Your name </a:t>
            </a:r>
            <a:endParaRPr lang="en-US" sz="3600">
              <a:solidFill>
                <a:srgbClr val="FF0000"/>
              </a:solidFill>
            </a:endParaRPr>
          </a:p>
        </p:txBody>
      </p:sp>
      <p:sp>
        <p:nvSpPr>
          <p:cNvPr id="478213" name="Text Box 5"/>
          <p:cNvSpPr txBox="1">
            <a:spLocks noChangeArrowheads="1"/>
          </p:cNvSpPr>
          <p:nvPr/>
        </p:nvSpPr>
        <p:spPr bwMode="auto">
          <a:xfrm>
            <a:off x="304800" y="3352800"/>
            <a:ext cx="8839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In all the earth</a:t>
            </a:r>
            <a:endParaRPr lang="en-US" sz="3600">
              <a:solidFill>
                <a:srgbClr val="FF0000"/>
              </a:solidFill>
            </a:endParaRPr>
          </a:p>
        </p:txBody>
      </p:sp>
      <p:sp>
        <p:nvSpPr>
          <p:cNvPr id="478214" name="Text Box 6"/>
          <p:cNvSpPr txBox="1">
            <a:spLocks noChangeArrowheads="1"/>
          </p:cNvSpPr>
          <p:nvPr/>
        </p:nvSpPr>
        <p:spPr bwMode="auto">
          <a:xfrm>
            <a:off x="304800" y="4191000"/>
            <a:ext cx="8839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Oh Lord we lift you up</a:t>
            </a:r>
            <a:endParaRPr lang="en-US" sz="3600">
              <a:solidFill>
                <a:srgbClr val="FF0000"/>
              </a:solidFill>
            </a:endParaRPr>
          </a:p>
        </p:txBody>
      </p:sp>
      <p:sp>
        <p:nvSpPr>
          <p:cNvPr id="478215" name="Text Box 7"/>
          <p:cNvSpPr txBox="1">
            <a:spLocks noChangeArrowheads="1"/>
          </p:cNvSpPr>
          <p:nvPr/>
        </p:nvSpPr>
        <p:spPr bwMode="auto">
          <a:xfrm>
            <a:off x="300038" y="457200"/>
            <a:ext cx="1452562"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Intro:</a:t>
            </a:r>
            <a:endParaRPr lang="en-US" sz="3600">
              <a:solidFill>
                <a:srgbClr val="FF0000"/>
              </a:solidFill>
            </a:endParaRPr>
          </a:p>
        </p:txBody>
      </p:sp>
      <p:sp>
        <p:nvSpPr>
          <p:cNvPr id="478216" name="Text Box 8"/>
          <p:cNvSpPr txBox="1">
            <a:spLocks noChangeArrowheads="1"/>
          </p:cNvSpPr>
          <p:nvPr/>
        </p:nvSpPr>
        <p:spPr bwMode="auto">
          <a:xfrm>
            <a:off x="-457200" y="5105400"/>
            <a:ext cx="8839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Oh Lord we glorify your name</a:t>
            </a:r>
            <a:endParaRPr lang="en-US" sz="3600">
              <a:solidFill>
                <a:srgbClr val="FF0000"/>
              </a:solidFill>
            </a:endParaRPr>
          </a:p>
        </p:txBody>
      </p:sp>
      <p:sp>
        <p:nvSpPr>
          <p:cNvPr id="478217" name="Text Box 9"/>
          <p:cNvSpPr txBox="1">
            <a:spLocks noChangeArrowheads="1"/>
          </p:cNvSpPr>
          <p:nvPr/>
        </p:nvSpPr>
        <p:spPr bwMode="auto">
          <a:xfrm>
            <a:off x="304800" y="6216650"/>
            <a:ext cx="8839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In all the earth</a:t>
            </a:r>
            <a:endParaRPr lang="en-US" sz="3600">
              <a:solidFill>
                <a:srgbClr val="FF0000"/>
              </a:solidFill>
            </a:endParaRPr>
          </a:p>
        </p:txBody>
      </p:sp>
      <p:sp>
        <p:nvSpPr>
          <p:cNvPr id="679946" name="Text Box 10"/>
          <p:cNvSpPr txBox="1">
            <a:spLocks noChangeArrowheads="1"/>
          </p:cNvSpPr>
          <p:nvPr/>
        </p:nvSpPr>
        <p:spPr bwMode="auto">
          <a:xfrm>
            <a:off x="19812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3600">
              <a:solidFill>
                <a:srgbClr val="FF0000"/>
              </a:solidFill>
              <a:effectLst>
                <a:outerShdw blurRad="38100" dist="38100" dir="2700000" algn="tl">
                  <a:srgbClr val="C0C0C0"/>
                </a:outerShdw>
              </a:effectLst>
            </a:endParaRPr>
          </a:p>
        </p:txBody>
      </p:sp>
      <p:sp>
        <p:nvSpPr>
          <p:cNvPr id="679947" name="Text Box 11"/>
          <p:cNvSpPr txBox="1">
            <a:spLocks noChangeArrowheads="1"/>
          </p:cNvSpPr>
          <p:nvPr/>
        </p:nvSpPr>
        <p:spPr bwMode="auto">
          <a:xfrm>
            <a:off x="1219200" y="182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679948" name="Text Box 12"/>
          <p:cNvSpPr txBox="1">
            <a:spLocks noChangeArrowheads="1"/>
          </p:cNvSpPr>
          <p:nvPr/>
        </p:nvSpPr>
        <p:spPr bwMode="auto">
          <a:xfrm>
            <a:off x="5867400" y="19050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Gb   Db/F   Ab/Bb   </a:t>
            </a:r>
            <a:endParaRPr lang="en-US" sz="3600">
              <a:solidFill>
                <a:srgbClr val="FF0000"/>
              </a:solidFill>
              <a:effectLst>
                <a:outerShdw blurRad="38100" dist="38100" dir="2700000" algn="tl">
                  <a:srgbClr val="C0C0C0"/>
                </a:outerShdw>
              </a:effectLst>
            </a:endParaRPr>
          </a:p>
        </p:txBody>
      </p:sp>
      <p:sp>
        <p:nvSpPr>
          <p:cNvPr id="679949" name="Text Box 13"/>
          <p:cNvSpPr txBox="1">
            <a:spLocks noChangeArrowheads="1"/>
          </p:cNvSpPr>
          <p:nvPr/>
        </p:nvSpPr>
        <p:spPr bwMode="auto">
          <a:xfrm>
            <a:off x="50292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3600">
              <a:solidFill>
                <a:srgbClr val="FF0000"/>
              </a:solidFill>
              <a:effectLst>
                <a:outerShdw blurRad="38100" dist="38100" dir="2700000" algn="tl">
                  <a:srgbClr val="C0C0C0"/>
                </a:outerShdw>
              </a:effectLst>
            </a:endParaRPr>
          </a:p>
        </p:txBody>
      </p:sp>
      <p:sp>
        <p:nvSpPr>
          <p:cNvPr id="679950" name="Text Box 14"/>
          <p:cNvSpPr txBox="1">
            <a:spLocks noChangeArrowheads="1"/>
          </p:cNvSpPr>
          <p:nvPr/>
        </p:nvSpPr>
        <p:spPr bwMode="auto">
          <a:xfrm>
            <a:off x="21336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3600">
              <a:solidFill>
                <a:srgbClr val="FF0000"/>
              </a:solidFill>
              <a:effectLst>
                <a:outerShdw blurRad="38100" dist="38100" dir="2700000" algn="tl">
                  <a:srgbClr val="C0C0C0"/>
                </a:outerShdw>
              </a:effectLst>
            </a:endParaRPr>
          </a:p>
        </p:txBody>
      </p:sp>
      <p:sp>
        <p:nvSpPr>
          <p:cNvPr id="679951" name="Text Box 15"/>
          <p:cNvSpPr txBox="1">
            <a:spLocks noChangeArrowheads="1"/>
          </p:cNvSpPr>
          <p:nvPr/>
        </p:nvSpPr>
        <p:spPr bwMode="auto">
          <a:xfrm>
            <a:off x="1143000" y="464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679952" name="Text Box 16"/>
          <p:cNvSpPr txBox="1">
            <a:spLocks noChangeArrowheads="1"/>
          </p:cNvSpPr>
          <p:nvPr/>
        </p:nvSpPr>
        <p:spPr bwMode="auto">
          <a:xfrm>
            <a:off x="5867400" y="48768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Gb   Db/F   Ab/Bb   </a:t>
            </a:r>
            <a:endParaRPr lang="en-US" sz="3600">
              <a:solidFill>
                <a:srgbClr val="FF0000"/>
              </a:solidFill>
              <a:effectLst>
                <a:outerShdw blurRad="38100" dist="38100" dir="2700000" algn="tl">
                  <a:srgbClr val="C0C0C0"/>
                </a:outerShdw>
              </a:effectLst>
            </a:endParaRPr>
          </a:p>
        </p:txBody>
      </p:sp>
      <p:sp>
        <p:nvSpPr>
          <p:cNvPr id="679953" name="Text Box 17"/>
          <p:cNvSpPr txBox="1">
            <a:spLocks noChangeArrowheads="1"/>
          </p:cNvSpPr>
          <p:nvPr/>
        </p:nvSpPr>
        <p:spPr bwMode="auto">
          <a:xfrm>
            <a:off x="48006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ext Box 2"/>
          <p:cNvSpPr txBox="1">
            <a:spLocks noChangeArrowheads="1"/>
          </p:cNvSpPr>
          <p:nvPr/>
        </p:nvSpPr>
        <p:spPr bwMode="auto">
          <a:xfrm>
            <a:off x="914400" y="914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make a joyful noise unto the Lord</a:t>
            </a:r>
            <a:endParaRPr lang="en-US" sz="3600">
              <a:solidFill>
                <a:srgbClr val="FF0000"/>
              </a:solidFill>
            </a:endParaRPr>
          </a:p>
        </p:txBody>
      </p:sp>
      <p:sp>
        <p:nvSpPr>
          <p:cNvPr id="680963" name="Text Box 3"/>
          <p:cNvSpPr txBox="1">
            <a:spLocks noChangeArrowheads="1"/>
          </p:cNvSpPr>
          <p:nvPr/>
        </p:nvSpPr>
        <p:spPr bwMode="auto">
          <a:xfrm>
            <a:off x="0" y="3810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  Em  Fdim   Gb</a:t>
            </a:r>
            <a:endParaRPr lang="en-US" sz="3600">
              <a:solidFill>
                <a:srgbClr val="FF0000"/>
              </a:solidFill>
              <a:effectLst>
                <a:outerShdw blurRad="38100" dist="38100" dir="2700000" algn="tl">
                  <a:srgbClr val="C0C0C0"/>
                </a:outerShdw>
              </a:effectLst>
            </a:endParaRPr>
          </a:p>
        </p:txBody>
      </p:sp>
      <p:sp>
        <p:nvSpPr>
          <p:cNvPr id="479236" name="Text Box 4"/>
          <p:cNvSpPr txBox="1">
            <a:spLocks noChangeArrowheads="1"/>
          </p:cNvSpPr>
          <p:nvPr/>
        </p:nvSpPr>
        <p:spPr bwMode="auto">
          <a:xfrm>
            <a:off x="0" y="2057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Serve Him with gladness</a:t>
            </a:r>
            <a:endParaRPr lang="en-US" sz="3600">
              <a:solidFill>
                <a:srgbClr val="FF0000"/>
              </a:solidFill>
            </a:endParaRPr>
          </a:p>
        </p:txBody>
      </p:sp>
      <p:sp>
        <p:nvSpPr>
          <p:cNvPr id="479237" name="Text Box 5"/>
          <p:cNvSpPr txBox="1">
            <a:spLocks noChangeArrowheads="1"/>
          </p:cNvSpPr>
          <p:nvPr/>
        </p:nvSpPr>
        <p:spPr bwMode="auto">
          <a:xfrm>
            <a:off x="0" y="3276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know that You are Lord</a:t>
            </a:r>
            <a:endParaRPr lang="en-US" sz="3600">
              <a:solidFill>
                <a:srgbClr val="FF0000"/>
              </a:solidFill>
            </a:endParaRPr>
          </a:p>
        </p:txBody>
      </p:sp>
      <p:sp>
        <p:nvSpPr>
          <p:cNvPr id="479238" name="Text Box 6"/>
          <p:cNvSpPr txBox="1">
            <a:spLocks noChangeArrowheads="1"/>
          </p:cNvSpPr>
          <p:nvPr/>
        </p:nvSpPr>
        <p:spPr bwMode="auto">
          <a:xfrm>
            <a:off x="0" y="4343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It is You that have made us   </a:t>
            </a:r>
            <a:endParaRPr lang="en-US" sz="3600">
              <a:solidFill>
                <a:srgbClr val="FF0000"/>
              </a:solidFill>
            </a:endParaRPr>
          </a:p>
        </p:txBody>
      </p:sp>
      <p:sp>
        <p:nvSpPr>
          <p:cNvPr id="479239" name="Text Box 7"/>
          <p:cNvSpPr txBox="1">
            <a:spLocks noChangeArrowheads="1"/>
          </p:cNvSpPr>
          <p:nvPr/>
        </p:nvSpPr>
        <p:spPr bwMode="auto">
          <a:xfrm>
            <a:off x="0" y="5638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are Your people</a:t>
            </a:r>
            <a:endParaRPr lang="en-US" sz="3600">
              <a:solidFill>
                <a:srgbClr val="FF0000"/>
              </a:solidFill>
            </a:endParaRPr>
          </a:p>
        </p:txBody>
      </p:sp>
      <p:sp>
        <p:nvSpPr>
          <p:cNvPr id="680968" name="Text Box 8"/>
          <p:cNvSpPr txBox="1">
            <a:spLocks noChangeArrowheads="1"/>
          </p:cNvSpPr>
          <p:nvPr/>
        </p:nvSpPr>
        <p:spPr bwMode="auto">
          <a:xfrm>
            <a:off x="2514600" y="2895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680969" name="Text Box 9"/>
          <p:cNvSpPr txBox="1">
            <a:spLocks noChangeArrowheads="1"/>
          </p:cNvSpPr>
          <p:nvPr/>
        </p:nvSpPr>
        <p:spPr bwMode="auto">
          <a:xfrm>
            <a:off x="22098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80970" name="Text Box 10"/>
          <p:cNvSpPr txBox="1">
            <a:spLocks noChangeArrowheads="1"/>
          </p:cNvSpPr>
          <p:nvPr/>
        </p:nvSpPr>
        <p:spPr bwMode="auto">
          <a:xfrm>
            <a:off x="27432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680971" name="Text Box 11"/>
          <p:cNvSpPr txBox="1">
            <a:spLocks noChangeArrowheads="1"/>
          </p:cNvSpPr>
          <p:nvPr/>
        </p:nvSpPr>
        <p:spPr bwMode="auto">
          <a:xfrm>
            <a:off x="22098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3600">
              <a:solidFill>
                <a:srgbClr val="FF0000"/>
              </a:solidFill>
              <a:effectLst>
                <a:outerShdw blurRad="38100" dist="38100" dir="2700000" algn="tl">
                  <a:srgbClr val="C0C0C0"/>
                </a:outerShdw>
              </a:effectLst>
            </a:endParaRPr>
          </a:p>
        </p:txBody>
      </p:sp>
      <p:sp>
        <p:nvSpPr>
          <p:cNvPr id="680972" name="Text Box 12"/>
          <p:cNvSpPr txBox="1">
            <a:spLocks noChangeArrowheads="1"/>
          </p:cNvSpPr>
          <p:nvPr/>
        </p:nvSpPr>
        <p:spPr bwMode="auto">
          <a:xfrm>
            <a:off x="54102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1066800" y="457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Enter into His gates giving thanks</a:t>
            </a:r>
          </a:p>
        </p:txBody>
      </p:sp>
      <p:sp>
        <p:nvSpPr>
          <p:cNvPr id="681987" name="Text Box 3"/>
          <p:cNvSpPr txBox="1">
            <a:spLocks noChangeArrowheads="1"/>
          </p:cNvSpPr>
          <p:nvPr/>
        </p:nvSpPr>
        <p:spPr bwMode="auto">
          <a:xfrm>
            <a:off x="2438400" y="114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480260" name="Text Box 4"/>
          <p:cNvSpPr txBox="1">
            <a:spLocks noChangeArrowheads="1"/>
          </p:cNvSpPr>
          <p:nvPr/>
        </p:nvSpPr>
        <p:spPr bwMode="auto">
          <a:xfrm>
            <a:off x="0" y="1600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enter His courts with praise</a:t>
            </a:r>
          </a:p>
        </p:txBody>
      </p:sp>
      <p:sp>
        <p:nvSpPr>
          <p:cNvPr id="480261" name="Text Box 5"/>
          <p:cNvSpPr txBox="1">
            <a:spLocks noChangeArrowheads="1"/>
          </p:cNvSpPr>
          <p:nvPr/>
        </p:nvSpPr>
        <p:spPr bwMode="auto">
          <a:xfrm>
            <a:off x="0" y="2895600"/>
            <a:ext cx="9144000" cy="11906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Your mercy is everlasting and the truth endures forever</a:t>
            </a:r>
          </a:p>
        </p:txBody>
      </p:sp>
      <p:sp>
        <p:nvSpPr>
          <p:cNvPr id="480262" name="Text Box 6"/>
          <p:cNvSpPr txBox="1">
            <a:spLocks noChangeArrowheads="1"/>
          </p:cNvSpPr>
          <p:nvPr/>
        </p:nvSpPr>
        <p:spPr bwMode="auto">
          <a:xfrm>
            <a:off x="0" y="4648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praise    Your name</a:t>
            </a:r>
          </a:p>
        </p:txBody>
      </p:sp>
      <p:sp>
        <p:nvSpPr>
          <p:cNvPr id="681991" name="Text Box 7"/>
          <p:cNvSpPr txBox="1">
            <a:spLocks noChangeArrowheads="1"/>
          </p:cNvSpPr>
          <p:nvPr/>
        </p:nvSpPr>
        <p:spPr bwMode="auto">
          <a:xfrm>
            <a:off x="0" y="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  Em  Fdim   Gb</a:t>
            </a:r>
            <a:endParaRPr lang="en-US" sz="3600">
              <a:solidFill>
                <a:srgbClr val="FF0000"/>
              </a:solidFill>
              <a:effectLst>
                <a:outerShdw blurRad="38100" dist="38100" dir="2700000" algn="tl">
                  <a:srgbClr val="C0C0C0"/>
                </a:outerShdw>
              </a:effectLst>
            </a:endParaRPr>
          </a:p>
        </p:txBody>
      </p:sp>
      <p:sp>
        <p:nvSpPr>
          <p:cNvPr id="681992" name="Text Box 8"/>
          <p:cNvSpPr txBox="1">
            <a:spLocks noChangeArrowheads="1"/>
          </p:cNvSpPr>
          <p:nvPr/>
        </p:nvSpPr>
        <p:spPr bwMode="auto">
          <a:xfrm>
            <a:off x="13716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Ab7</a:t>
            </a:r>
            <a:endParaRPr lang="en-US" sz="3600">
              <a:solidFill>
                <a:srgbClr val="FF0000"/>
              </a:solidFill>
              <a:effectLst>
                <a:outerShdw blurRad="38100" dist="38100" dir="2700000" algn="tl">
                  <a:srgbClr val="C0C0C0"/>
                </a:outerShdw>
              </a:effectLst>
            </a:endParaRPr>
          </a:p>
        </p:txBody>
      </p:sp>
      <p:sp>
        <p:nvSpPr>
          <p:cNvPr id="681993" name="Text Box 9"/>
          <p:cNvSpPr txBox="1">
            <a:spLocks noChangeArrowheads="1"/>
          </p:cNvSpPr>
          <p:nvPr/>
        </p:nvSpPr>
        <p:spPr bwMode="auto">
          <a:xfrm>
            <a:off x="2438400" y="4191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3600">
              <a:solidFill>
                <a:srgbClr val="FF0000"/>
              </a:solidFill>
              <a:effectLst>
                <a:outerShdw blurRad="38100" dist="38100" dir="2700000" algn="tl">
                  <a:srgbClr val="C0C0C0"/>
                </a:outerShdw>
              </a:effectLst>
            </a:endParaRPr>
          </a:p>
        </p:txBody>
      </p:sp>
      <p:sp>
        <p:nvSpPr>
          <p:cNvPr id="681994" name="Text Box 10"/>
          <p:cNvSpPr txBox="1">
            <a:spLocks noChangeArrowheads="1"/>
          </p:cNvSpPr>
          <p:nvPr/>
        </p:nvSpPr>
        <p:spPr bwMode="auto">
          <a:xfrm>
            <a:off x="5791200" y="4191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2"/>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Praise the name of Jesus, Praise the name of the Lord</a:t>
            </a:r>
            <a:endParaRPr lang="en-US" sz="3200">
              <a:solidFill>
                <a:srgbClr val="FF0000"/>
              </a:solidFill>
            </a:endParaRPr>
          </a:p>
        </p:txBody>
      </p:sp>
      <p:sp>
        <p:nvSpPr>
          <p:cNvPr id="683011" name="Text Box 3"/>
          <p:cNvSpPr txBox="1">
            <a:spLocks noChangeArrowheads="1"/>
          </p:cNvSpPr>
          <p:nvPr/>
        </p:nvSpPr>
        <p:spPr bwMode="auto">
          <a:xfrm>
            <a:off x="381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481284" name="Text Box 5"/>
          <p:cNvSpPr txBox="1">
            <a:spLocks noChangeArrowheads="1"/>
          </p:cNvSpPr>
          <p:nvPr/>
        </p:nvSpPr>
        <p:spPr bwMode="auto">
          <a:xfrm>
            <a:off x="0" y="13716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Praise the name of Jesus, He’s been so good to me</a:t>
            </a:r>
            <a:endParaRPr lang="en-US" sz="3200">
              <a:solidFill>
                <a:srgbClr val="FF0000"/>
              </a:solidFill>
            </a:endParaRPr>
          </a:p>
        </p:txBody>
      </p:sp>
      <p:sp>
        <p:nvSpPr>
          <p:cNvPr id="683015" name="Text Box 7"/>
          <p:cNvSpPr txBox="1">
            <a:spLocks noChangeArrowheads="1"/>
          </p:cNvSpPr>
          <p:nvPr/>
        </p:nvSpPr>
        <p:spPr bwMode="auto">
          <a:xfrm>
            <a:off x="67056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3600">
              <a:solidFill>
                <a:srgbClr val="FF0000"/>
              </a:solidFill>
              <a:effectLst>
                <a:outerShdw blurRad="38100" dist="38100" dir="2700000" algn="tl">
                  <a:srgbClr val="C0C0C0"/>
                </a:outerShdw>
              </a:effectLst>
            </a:endParaRPr>
          </a:p>
        </p:txBody>
      </p:sp>
      <p:sp>
        <p:nvSpPr>
          <p:cNvPr id="683016" name="Text Box 8"/>
          <p:cNvSpPr txBox="1">
            <a:spLocks noChangeArrowheads="1"/>
          </p:cNvSpPr>
          <p:nvPr/>
        </p:nvSpPr>
        <p:spPr bwMode="auto">
          <a:xfrm>
            <a:off x="79248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3600">
              <a:solidFill>
                <a:srgbClr val="FF0000"/>
              </a:solidFill>
              <a:effectLst>
                <a:outerShdw blurRad="38100" dist="38100" dir="2700000" algn="tl">
                  <a:srgbClr val="C0C0C0"/>
                </a:outerShdw>
              </a:effectLst>
            </a:endParaRPr>
          </a:p>
        </p:txBody>
      </p:sp>
      <p:sp>
        <p:nvSpPr>
          <p:cNvPr id="683017" name="Text Box 9"/>
          <p:cNvSpPr txBox="1">
            <a:spLocks noChangeArrowheads="1"/>
          </p:cNvSpPr>
          <p:nvPr/>
        </p:nvSpPr>
        <p:spPr bwMode="auto">
          <a:xfrm>
            <a:off x="3048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683023" name="Text Box 15"/>
          <p:cNvSpPr txBox="1">
            <a:spLocks noChangeArrowheads="1"/>
          </p:cNvSpPr>
          <p:nvPr/>
        </p:nvSpPr>
        <p:spPr bwMode="auto">
          <a:xfrm>
            <a:off x="44196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683024" name="Text Box 16"/>
          <p:cNvSpPr txBox="1">
            <a:spLocks noChangeArrowheads="1"/>
          </p:cNvSpPr>
          <p:nvPr/>
        </p:nvSpPr>
        <p:spPr bwMode="auto">
          <a:xfrm>
            <a:off x="5334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3600">
              <a:solidFill>
                <a:srgbClr val="FF0000"/>
              </a:solidFill>
              <a:effectLst>
                <a:outerShdw blurRad="38100" dist="38100" dir="2700000" algn="tl">
                  <a:srgbClr val="C0C0C0"/>
                </a:outerShdw>
              </a:effectLst>
            </a:endParaRPr>
          </a:p>
        </p:txBody>
      </p:sp>
      <p:sp>
        <p:nvSpPr>
          <p:cNvPr id="683025" name="Text Box 17"/>
          <p:cNvSpPr txBox="1">
            <a:spLocks noChangeArrowheads="1"/>
          </p:cNvSpPr>
          <p:nvPr/>
        </p:nvSpPr>
        <p:spPr bwMode="auto">
          <a:xfrm>
            <a:off x="63246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683026" name="Text Box 18"/>
          <p:cNvSpPr txBox="1">
            <a:spLocks noChangeArrowheads="1"/>
          </p:cNvSpPr>
          <p:nvPr/>
        </p:nvSpPr>
        <p:spPr bwMode="auto">
          <a:xfrm>
            <a:off x="70104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683027" name="Text Box 19"/>
          <p:cNvSpPr txBox="1">
            <a:spLocks noChangeArrowheads="1"/>
          </p:cNvSpPr>
          <p:nvPr/>
        </p:nvSpPr>
        <p:spPr bwMode="auto">
          <a:xfrm>
            <a:off x="80772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481293" name="Text Box 20"/>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Praise the name of Jesus, Praise the name of the Lord</a:t>
            </a:r>
            <a:endParaRPr lang="en-US" sz="3200">
              <a:solidFill>
                <a:srgbClr val="FF0000"/>
              </a:solidFill>
            </a:endParaRPr>
          </a:p>
        </p:txBody>
      </p:sp>
      <p:sp>
        <p:nvSpPr>
          <p:cNvPr id="683029" name="Text Box 21"/>
          <p:cNvSpPr txBox="1">
            <a:spLocks noChangeArrowheads="1"/>
          </p:cNvSpPr>
          <p:nvPr/>
        </p:nvSpPr>
        <p:spPr bwMode="auto">
          <a:xfrm>
            <a:off x="3810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3600">
              <a:solidFill>
                <a:srgbClr val="FF0000"/>
              </a:solidFill>
              <a:effectLst>
                <a:outerShdw blurRad="38100" dist="38100" dir="2700000" algn="tl">
                  <a:srgbClr val="C0C0C0"/>
                </a:outerShdw>
              </a:effectLst>
            </a:endParaRPr>
          </a:p>
        </p:txBody>
      </p:sp>
      <p:sp>
        <p:nvSpPr>
          <p:cNvPr id="481295" name="Text Box 22"/>
          <p:cNvSpPr txBox="1">
            <a:spLocks noChangeArrowheads="1"/>
          </p:cNvSpPr>
          <p:nvPr/>
        </p:nvSpPr>
        <p:spPr bwMode="auto">
          <a:xfrm>
            <a:off x="0" y="35052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Praise the name of Jesus, He’s been so good to me</a:t>
            </a:r>
            <a:endParaRPr lang="en-US" sz="3200">
              <a:solidFill>
                <a:srgbClr val="FF0000"/>
              </a:solidFill>
            </a:endParaRPr>
          </a:p>
        </p:txBody>
      </p:sp>
      <p:sp>
        <p:nvSpPr>
          <p:cNvPr id="683031" name="Text Box 23"/>
          <p:cNvSpPr txBox="1">
            <a:spLocks noChangeArrowheads="1"/>
          </p:cNvSpPr>
          <p:nvPr/>
        </p:nvSpPr>
        <p:spPr bwMode="auto">
          <a:xfrm>
            <a:off x="6705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endParaRPr lang="en-US" sz="3600">
              <a:solidFill>
                <a:srgbClr val="FF0000"/>
              </a:solidFill>
              <a:effectLst>
                <a:outerShdw blurRad="38100" dist="38100" dir="2700000" algn="tl">
                  <a:srgbClr val="C0C0C0"/>
                </a:outerShdw>
              </a:effectLst>
            </a:endParaRPr>
          </a:p>
        </p:txBody>
      </p:sp>
      <p:sp>
        <p:nvSpPr>
          <p:cNvPr id="683032" name="Text Box 24"/>
          <p:cNvSpPr txBox="1">
            <a:spLocks noChangeArrowheads="1"/>
          </p:cNvSpPr>
          <p:nvPr/>
        </p:nvSpPr>
        <p:spPr bwMode="auto">
          <a:xfrm>
            <a:off x="79248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3600">
              <a:solidFill>
                <a:srgbClr val="FF0000"/>
              </a:solidFill>
              <a:effectLst>
                <a:outerShdw blurRad="38100" dist="38100" dir="2700000" algn="tl">
                  <a:srgbClr val="C0C0C0"/>
                </a:outerShdw>
              </a:effectLst>
            </a:endParaRPr>
          </a:p>
        </p:txBody>
      </p:sp>
      <p:sp>
        <p:nvSpPr>
          <p:cNvPr id="683033" name="Text Box 25"/>
          <p:cNvSpPr txBox="1">
            <a:spLocks noChangeArrowheads="1"/>
          </p:cNvSpPr>
          <p:nvPr/>
        </p:nvSpPr>
        <p:spPr bwMode="auto">
          <a:xfrm>
            <a:off x="304800" y="3124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3600">
              <a:solidFill>
                <a:srgbClr val="FF0000"/>
              </a:solidFill>
              <a:effectLst>
                <a:outerShdw blurRad="38100" dist="38100" dir="2700000" algn="tl">
                  <a:srgbClr val="C0C0C0"/>
                </a:outerShdw>
              </a:effectLst>
            </a:endParaRPr>
          </a:p>
        </p:txBody>
      </p:sp>
      <p:sp>
        <p:nvSpPr>
          <p:cNvPr id="683034" name="Text Box 26"/>
          <p:cNvSpPr txBox="1">
            <a:spLocks noChangeArrowheads="1"/>
          </p:cNvSpPr>
          <p:nvPr/>
        </p:nvSpPr>
        <p:spPr bwMode="auto">
          <a:xfrm>
            <a:off x="44196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3600">
              <a:solidFill>
                <a:srgbClr val="FF0000"/>
              </a:solidFill>
              <a:effectLst>
                <a:outerShdw blurRad="38100" dist="38100" dir="2700000" algn="tl">
                  <a:srgbClr val="C0C0C0"/>
                </a:outerShdw>
              </a:effectLst>
            </a:endParaRPr>
          </a:p>
        </p:txBody>
      </p:sp>
      <p:sp>
        <p:nvSpPr>
          <p:cNvPr id="683035" name="Text Box 27"/>
          <p:cNvSpPr txBox="1">
            <a:spLocks noChangeArrowheads="1"/>
          </p:cNvSpPr>
          <p:nvPr/>
        </p:nvSpPr>
        <p:spPr bwMode="auto">
          <a:xfrm>
            <a:off x="5257800" y="3200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3600">
              <a:solidFill>
                <a:srgbClr val="FF0000"/>
              </a:solidFill>
              <a:effectLst>
                <a:outerShdw blurRad="38100" dist="38100" dir="2700000" algn="tl">
                  <a:srgbClr val="C0C0C0"/>
                </a:outerShdw>
              </a:effectLst>
            </a:endParaRPr>
          </a:p>
        </p:txBody>
      </p:sp>
      <p:sp>
        <p:nvSpPr>
          <p:cNvPr id="683036" name="Text Box 28"/>
          <p:cNvSpPr txBox="1">
            <a:spLocks noChangeArrowheads="1"/>
          </p:cNvSpPr>
          <p:nvPr/>
        </p:nvSpPr>
        <p:spPr bwMode="auto">
          <a:xfrm>
            <a:off x="63246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683037" name="Text Box 29"/>
          <p:cNvSpPr txBox="1">
            <a:spLocks noChangeArrowheads="1"/>
          </p:cNvSpPr>
          <p:nvPr/>
        </p:nvSpPr>
        <p:spPr bwMode="auto">
          <a:xfrm>
            <a:off x="70104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683038" name="Text Box 30"/>
          <p:cNvSpPr txBox="1">
            <a:spLocks noChangeArrowheads="1"/>
          </p:cNvSpPr>
          <p:nvPr/>
        </p:nvSpPr>
        <p:spPr bwMode="auto">
          <a:xfrm>
            <a:off x="80772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3600">
              <a:solidFill>
                <a:srgbClr val="FF0000"/>
              </a:solidFill>
              <a:effectLst>
                <a:outerShdw blurRad="38100" dist="38100" dir="2700000" algn="tl">
                  <a:srgbClr val="C0C0C0"/>
                </a:outerShdw>
              </a:effectLst>
            </a:endParaRPr>
          </a:p>
        </p:txBody>
      </p:sp>
      <p:sp>
        <p:nvSpPr>
          <p:cNvPr id="481304" name="Text Box 31"/>
          <p:cNvSpPr txBox="1">
            <a:spLocks noChangeArrowheads="1"/>
          </p:cNvSpPr>
          <p:nvPr/>
        </p:nvSpPr>
        <p:spPr bwMode="auto">
          <a:xfrm>
            <a:off x="0" y="50292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Praise the name of Jesus, Praise the name of the Lord</a:t>
            </a:r>
            <a:endParaRPr lang="en-US" sz="3200">
              <a:solidFill>
                <a:srgbClr val="FF0000"/>
              </a:solidFill>
            </a:endParaRPr>
          </a:p>
        </p:txBody>
      </p:sp>
      <p:sp>
        <p:nvSpPr>
          <p:cNvPr id="683040" name="Text Box 32"/>
          <p:cNvSpPr txBox="1">
            <a:spLocks noChangeArrowheads="1"/>
          </p:cNvSpPr>
          <p:nvPr/>
        </p:nvSpPr>
        <p:spPr bwMode="auto">
          <a:xfrm>
            <a:off x="3810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481306" name="Text Box 33"/>
          <p:cNvSpPr txBox="1">
            <a:spLocks noChangeArrowheads="1"/>
          </p:cNvSpPr>
          <p:nvPr/>
        </p:nvSpPr>
        <p:spPr bwMode="auto">
          <a:xfrm>
            <a:off x="0" y="6019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Praise the name of Jesus, He’s been so good to me</a:t>
            </a:r>
            <a:endParaRPr lang="en-US" sz="3200">
              <a:solidFill>
                <a:srgbClr val="FF0000"/>
              </a:solidFill>
            </a:endParaRPr>
          </a:p>
        </p:txBody>
      </p:sp>
      <p:sp>
        <p:nvSpPr>
          <p:cNvPr id="683042" name="Text Box 34"/>
          <p:cNvSpPr txBox="1">
            <a:spLocks noChangeArrowheads="1"/>
          </p:cNvSpPr>
          <p:nvPr/>
        </p:nvSpPr>
        <p:spPr bwMode="auto">
          <a:xfrm>
            <a:off x="6705600" y="4648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3600">
              <a:solidFill>
                <a:srgbClr val="FF0000"/>
              </a:solidFill>
              <a:effectLst>
                <a:outerShdw blurRad="38100" dist="38100" dir="2700000" algn="tl">
                  <a:srgbClr val="C0C0C0"/>
                </a:outerShdw>
              </a:effectLst>
            </a:endParaRPr>
          </a:p>
        </p:txBody>
      </p:sp>
      <p:sp>
        <p:nvSpPr>
          <p:cNvPr id="683043" name="Text Box 35"/>
          <p:cNvSpPr txBox="1">
            <a:spLocks noChangeArrowheads="1"/>
          </p:cNvSpPr>
          <p:nvPr/>
        </p:nvSpPr>
        <p:spPr bwMode="auto">
          <a:xfrm>
            <a:off x="7924800" y="4648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683044" name="Text Box 36"/>
          <p:cNvSpPr txBox="1">
            <a:spLocks noChangeArrowheads="1"/>
          </p:cNvSpPr>
          <p:nvPr/>
        </p:nvSpPr>
        <p:spPr bwMode="auto">
          <a:xfrm>
            <a:off x="304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83045" name="Text Box 37"/>
          <p:cNvSpPr txBox="1">
            <a:spLocks noChangeArrowheads="1"/>
          </p:cNvSpPr>
          <p:nvPr/>
        </p:nvSpPr>
        <p:spPr bwMode="auto">
          <a:xfrm>
            <a:off x="4419600" y="571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83046" name="Text Box 38"/>
          <p:cNvSpPr txBox="1">
            <a:spLocks noChangeArrowheads="1"/>
          </p:cNvSpPr>
          <p:nvPr/>
        </p:nvSpPr>
        <p:spPr bwMode="auto">
          <a:xfrm>
            <a:off x="53340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683047" name="Text Box 39"/>
          <p:cNvSpPr txBox="1">
            <a:spLocks noChangeArrowheads="1"/>
          </p:cNvSpPr>
          <p:nvPr/>
        </p:nvSpPr>
        <p:spPr bwMode="auto">
          <a:xfrm>
            <a:off x="6324600" y="571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3600">
              <a:solidFill>
                <a:srgbClr val="FF0000"/>
              </a:solidFill>
              <a:effectLst>
                <a:outerShdw blurRad="38100" dist="38100" dir="2700000" algn="tl">
                  <a:srgbClr val="C0C0C0"/>
                </a:outerShdw>
              </a:effectLst>
            </a:endParaRPr>
          </a:p>
        </p:txBody>
      </p:sp>
      <p:sp>
        <p:nvSpPr>
          <p:cNvPr id="683048" name="Text Box 40"/>
          <p:cNvSpPr txBox="1">
            <a:spLocks noChangeArrowheads="1"/>
          </p:cNvSpPr>
          <p:nvPr/>
        </p:nvSpPr>
        <p:spPr bwMode="auto">
          <a:xfrm>
            <a:off x="7010400" y="571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683049" name="Text Box 41"/>
          <p:cNvSpPr txBox="1">
            <a:spLocks noChangeArrowheads="1"/>
          </p:cNvSpPr>
          <p:nvPr/>
        </p:nvSpPr>
        <p:spPr bwMode="auto">
          <a:xfrm>
            <a:off x="8077200" y="571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683061" name="Text Box 53"/>
          <p:cNvSpPr txBox="1">
            <a:spLocks noChangeArrowheads="1"/>
          </p:cNvSpPr>
          <p:nvPr/>
        </p:nvSpPr>
        <p:spPr bwMode="auto">
          <a:xfrm>
            <a:off x="2895600" y="1905000"/>
            <a:ext cx="1752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Key change</a:t>
            </a:r>
            <a:endParaRPr lang="en-US" sz="1800">
              <a:solidFill>
                <a:srgbClr val="FF0000"/>
              </a:solidFill>
              <a:effectLst>
                <a:outerShdw blurRad="38100" dist="38100" dir="2700000" algn="tl">
                  <a:srgbClr val="C0C0C0"/>
                </a:outerShdw>
              </a:effectLst>
            </a:endParaRPr>
          </a:p>
        </p:txBody>
      </p:sp>
      <p:sp>
        <p:nvSpPr>
          <p:cNvPr id="683062" name="Text Box 54"/>
          <p:cNvSpPr txBox="1">
            <a:spLocks noChangeArrowheads="1"/>
          </p:cNvSpPr>
          <p:nvPr/>
        </p:nvSpPr>
        <p:spPr bwMode="auto">
          <a:xfrm>
            <a:off x="2514600" y="4114800"/>
            <a:ext cx="1752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Key change</a:t>
            </a:r>
            <a:endParaRPr lang="en-US" sz="1800">
              <a:solidFill>
                <a:srgbClr val="FF0000"/>
              </a:solidFill>
              <a:effectLst>
                <a:outerShdw blurRad="38100" dist="38100" dir="2700000" algn="tl">
                  <a:srgbClr val="C0C0C0"/>
                </a:outerShdw>
              </a:effectLst>
            </a:endParaRP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Text Box 2"/>
          <p:cNvSpPr txBox="1">
            <a:spLocks noChangeArrowheads="1"/>
          </p:cNvSpPr>
          <p:nvPr/>
        </p:nvSpPr>
        <p:spPr bwMode="auto">
          <a:xfrm>
            <a:off x="0" y="685800"/>
            <a:ext cx="3657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will deliver me</a:t>
            </a:r>
            <a:endParaRPr lang="en-US" sz="4800">
              <a:solidFill>
                <a:schemeClr val="bg1"/>
              </a:solidFill>
              <a:effectLst>
                <a:outerShdw blurRad="38100" dist="38100" dir="2700000" algn="tl">
                  <a:srgbClr val="000000"/>
                </a:outerShdw>
              </a:effectLst>
            </a:endParaRPr>
          </a:p>
        </p:txBody>
      </p:sp>
      <p:sp>
        <p:nvSpPr>
          <p:cNvPr id="68403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90 </a:t>
            </a:r>
            <a:r>
              <a:rPr lang="en-US" b="1">
                <a:solidFill>
                  <a:srgbClr val="FF0000"/>
                </a:solidFill>
                <a:effectLst>
                  <a:outerShdw blurRad="38100" dist="38100" dir="2700000" algn="tl">
                    <a:srgbClr val="C0C0C0"/>
                  </a:outerShdw>
                </a:effectLst>
              </a:rPr>
              <a:t>      </a:t>
            </a:r>
          </a:p>
        </p:txBody>
      </p:sp>
      <p:sp>
        <p:nvSpPr>
          <p:cNvPr id="684036" name="Text Box 4"/>
          <p:cNvSpPr txBox="1">
            <a:spLocks noChangeArrowheads="1"/>
          </p:cNvSpPr>
          <p:nvPr/>
        </p:nvSpPr>
        <p:spPr bwMode="auto">
          <a:xfrm>
            <a:off x="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84037" name="Text Box 5"/>
          <p:cNvSpPr txBox="1">
            <a:spLocks noChangeArrowheads="1"/>
          </p:cNvSpPr>
          <p:nvPr/>
        </p:nvSpPr>
        <p:spPr bwMode="auto">
          <a:xfrm>
            <a:off x="4114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84038" name="Text Box 6"/>
          <p:cNvSpPr txBox="1">
            <a:spLocks noChangeArrowheads="1"/>
          </p:cNvSpPr>
          <p:nvPr/>
        </p:nvSpPr>
        <p:spPr bwMode="auto">
          <a:xfrm>
            <a:off x="32004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684039" name="Text Box 7"/>
          <p:cNvSpPr txBox="1">
            <a:spLocks noChangeArrowheads="1"/>
          </p:cNvSpPr>
          <p:nvPr/>
        </p:nvSpPr>
        <p:spPr bwMode="auto">
          <a:xfrm>
            <a:off x="67818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84040" name="Text Box 8"/>
          <p:cNvSpPr txBox="1">
            <a:spLocks noChangeArrowheads="1"/>
          </p:cNvSpPr>
          <p:nvPr/>
        </p:nvSpPr>
        <p:spPr bwMode="auto">
          <a:xfrm>
            <a:off x="3962400" y="685800"/>
            <a:ext cx="411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will deliver me</a:t>
            </a:r>
            <a:endParaRPr lang="en-US" sz="4800">
              <a:solidFill>
                <a:schemeClr val="bg1"/>
              </a:solidFill>
              <a:effectLst>
                <a:outerShdw blurRad="38100" dist="38100" dir="2700000" algn="tl">
                  <a:srgbClr val="000000"/>
                </a:outerShdw>
              </a:effectLst>
            </a:endParaRPr>
          </a:p>
        </p:txBody>
      </p:sp>
      <p:sp>
        <p:nvSpPr>
          <p:cNvPr id="684041" name="Text Box 9"/>
          <p:cNvSpPr txBox="1">
            <a:spLocks noChangeArrowheads="1"/>
          </p:cNvSpPr>
          <p:nvPr/>
        </p:nvSpPr>
        <p:spPr bwMode="auto">
          <a:xfrm>
            <a:off x="0" y="1905000"/>
            <a:ext cx="5029200" cy="119062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rides on the wings of the wind</a:t>
            </a:r>
            <a:endParaRPr lang="en-US" sz="4800">
              <a:solidFill>
                <a:schemeClr val="bg1"/>
              </a:solidFill>
              <a:effectLst>
                <a:outerShdw blurRad="38100" dist="38100" dir="2700000" algn="tl">
                  <a:srgbClr val="000000"/>
                </a:outerShdw>
              </a:effectLst>
            </a:endParaRPr>
          </a:p>
        </p:txBody>
      </p:sp>
      <p:sp>
        <p:nvSpPr>
          <p:cNvPr id="684042" name="Text Box 10"/>
          <p:cNvSpPr txBox="1">
            <a:spLocks noChangeArrowheads="1"/>
          </p:cNvSpPr>
          <p:nvPr/>
        </p:nvSpPr>
        <p:spPr bwMode="auto">
          <a:xfrm>
            <a:off x="4572000" y="1905000"/>
            <a:ext cx="457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will deliver me</a:t>
            </a:r>
            <a:endParaRPr lang="en-US" sz="4800">
              <a:solidFill>
                <a:schemeClr val="bg1"/>
              </a:solidFill>
              <a:effectLst>
                <a:outerShdw blurRad="38100" dist="38100" dir="2700000" algn="tl">
                  <a:srgbClr val="000000"/>
                </a:outerShdw>
              </a:effectLst>
            </a:endParaRPr>
          </a:p>
        </p:txBody>
      </p:sp>
      <p:sp>
        <p:nvSpPr>
          <p:cNvPr id="684043" name="Text Box 11"/>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His ear is not deaf that He cannot hear</a:t>
            </a:r>
            <a:endParaRPr lang="en-US" sz="4800">
              <a:solidFill>
                <a:schemeClr val="bg1"/>
              </a:solidFill>
              <a:effectLst>
                <a:outerShdw blurRad="38100" dist="38100" dir="2700000" algn="tl">
                  <a:srgbClr val="000000"/>
                </a:outerShdw>
              </a:effectLst>
            </a:endParaRPr>
          </a:p>
        </p:txBody>
      </p:sp>
      <p:sp>
        <p:nvSpPr>
          <p:cNvPr id="684044" name="Text Box 12"/>
          <p:cNvSpPr txBox="1">
            <a:spLocks noChangeArrowheads="1"/>
          </p:cNvSpPr>
          <p:nvPr/>
        </p:nvSpPr>
        <p:spPr bwMode="auto">
          <a:xfrm>
            <a:off x="0" y="426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a mighty God and there’s no reason to fear</a:t>
            </a:r>
            <a:endParaRPr lang="en-US" sz="4800">
              <a:solidFill>
                <a:schemeClr val="bg1"/>
              </a:solidFill>
              <a:effectLst>
                <a:outerShdw blurRad="38100" dist="38100" dir="2700000" algn="tl">
                  <a:srgbClr val="000000"/>
                </a:outerShdw>
              </a:effectLst>
            </a:endParaRPr>
          </a:p>
        </p:txBody>
      </p:sp>
      <p:sp>
        <p:nvSpPr>
          <p:cNvPr id="684045" name="Text Box 13"/>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His arm is not short that He cannot save</a:t>
            </a:r>
            <a:endParaRPr lang="en-US" sz="4800">
              <a:solidFill>
                <a:schemeClr val="bg1"/>
              </a:solidFill>
              <a:effectLst>
                <a:outerShdw blurRad="38100" dist="38100" dir="2700000" algn="tl">
                  <a:srgbClr val="000000"/>
                </a:outerShdw>
              </a:effectLst>
            </a:endParaRPr>
          </a:p>
        </p:txBody>
      </p:sp>
      <p:sp>
        <p:nvSpPr>
          <p:cNvPr id="684046" name="Text Box 14"/>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He’s gonna lift me to a higher place</a:t>
            </a:r>
            <a:endParaRPr lang="en-US" sz="4800">
              <a:solidFill>
                <a:schemeClr val="bg1"/>
              </a:solidFill>
              <a:effectLst>
                <a:outerShdw blurRad="38100" dist="38100" dir="2700000" algn="tl">
                  <a:srgbClr val="000000"/>
                </a:outerShdw>
              </a:effectLst>
            </a:endParaRPr>
          </a:p>
        </p:txBody>
      </p:sp>
      <p:sp>
        <p:nvSpPr>
          <p:cNvPr id="684047" name="Text Box 15"/>
          <p:cNvSpPr txBox="1">
            <a:spLocks noChangeArrowheads="1"/>
          </p:cNvSpPr>
          <p:nvPr/>
        </p:nvSpPr>
        <p:spPr bwMode="auto">
          <a:xfrm>
            <a:off x="18288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684048" name="Text Box 16"/>
          <p:cNvSpPr txBox="1">
            <a:spLocks noChangeArrowheads="1"/>
          </p:cNvSpPr>
          <p:nvPr/>
        </p:nvSpPr>
        <p:spPr bwMode="auto">
          <a:xfrm>
            <a:off x="1524000" y="3962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84049" name="Text Box 17"/>
          <p:cNvSpPr txBox="1">
            <a:spLocks noChangeArrowheads="1"/>
          </p:cNvSpPr>
          <p:nvPr/>
        </p:nvSpPr>
        <p:spPr bwMode="auto">
          <a:xfrm>
            <a:off x="8001000" y="3962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84050" name="Text Box 18"/>
          <p:cNvSpPr txBox="1">
            <a:spLocks noChangeArrowheads="1"/>
          </p:cNvSpPr>
          <p:nvPr/>
        </p:nvSpPr>
        <p:spPr bwMode="auto">
          <a:xfrm>
            <a:off x="1600200" y="480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684051" name="Text Box 19"/>
          <p:cNvSpPr txBox="1">
            <a:spLocks noChangeArrowheads="1"/>
          </p:cNvSpPr>
          <p:nvPr/>
        </p:nvSpPr>
        <p:spPr bwMode="auto">
          <a:xfrm>
            <a:off x="1219200" y="586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84052" name="Text Box 20"/>
          <p:cNvSpPr txBox="1">
            <a:spLocks noChangeArrowheads="1"/>
          </p:cNvSpPr>
          <p:nvPr/>
        </p:nvSpPr>
        <p:spPr bwMode="auto">
          <a:xfrm>
            <a:off x="6705600" y="579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Leave blank. Do not delete this slide</a:t>
            </a:r>
            <a:endParaRPr lang="en-US" sz="4800">
              <a:solidFill>
                <a:schemeClr val="bg1"/>
              </a:solidFill>
              <a:effectLst>
                <a:outerShdw blurRad="38100" dist="38100" dir="2700000" algn="tl">
                  <a:srgbClr val="000000"/>
                </a:outerShdw>
              </a:effectLst>
            </a:endParaRPr>
          </a:p>
        </p:txBody>
      </p:sp>
      <p:sp>
        <p:nvSpPr>
          <p:cNvPr id="685059"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91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0" y="609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walk with You</a:t>
            </a:r>
            <a:endParaRPr lang="en-US" sz="5400">
              <a:solidFill>
                <a:schemeClr val="bg1"/>
              </a:solidFill>
              <a:effectLst>
                <a:outerShdw blurRad="38100" dist="38100" dir="2700000" algn="tl">
                  <a:srgbClr val="000000"/>
                </a:outerShdw>
              </a:effectLst>
            </a:endParaRPr>
          </a:p>
        </p:txBody>
      </p:sp>
      <p:sp>
        <p:nvSpPr>
          <p:cNvPr id="686083" name="Text Box 3"/>
          <p:cNvSpPr txBox="1">
            <a:spLocks noChangeArrowheads="1"/>
          </p:cNvSpPr>
          <p:nvPr/>
        </p:nvSpPr>
        <p:spPr bwMode="auto">
          <a:xfrm>
            <a:off x="0" y="1752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walk with You</a:t>
            </a:r>
          </a:p>
        </p:txBody>
      </p:sp>
      <p:sp>
        <p:nvSpPr>
          <p:cNvPr id="686084" name="Text Box 4"/>
          <p:cNvSpPr txBox="1">
            <a:spLocks noChangeArrowheads="1"/>
          </p:cNvSpPr>
          <p:nvPr/>
        </p:nvSpPr>
        <p:spPr bwMode="auto">
          <a:xfrm>
            <a:off x="0" y="3048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walk with You</a:t>
            </a:r>
          </a:p>
        </p:txBody>
      </p:sp>
      <p:sp>
        <p:nvSpPr>
          <p:cNvPr id="686085" name="Text Box 5"/>
          <p:cNvSpPr txBox="1">
            <a:spLocks noChangeArrowheads="1"/>
          </p:cNvSpPr>
          <p:nvPr/>
        </p:nvSpPr>
        <p:spPr bwMode="auto">
          <a:xfrm>
            <a:off x="0" y="4343400"/>
            <a:ext cx="91440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Jesus-Jesus-Jesus-Jesus</a:t>
            </a:r>
          </a:p>
        </p:txBody>
      </p:sp>
      <p:sp>
        <p:nvSpPr>
          <p:cNvPr id="686086" name="Text Box 6"/>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walk with You!</a:t>
            </a:r>
          </a:p>
        </p:txBody>
      </p:sp>
      <p:sp>
        <p:nvSpPr>
          <p:cNvPr id="686087" name="Text Box 7"/>
          <p:cNvSpPr txBox="1">
            <a:spLocks noChangeArrowheads="1"/>
          </p:cNvSpPr>
          <p:nvPr/>
        </p:nvSpPr>
        <p:spPr bwMode="auto">
          <a:xfrm>
            <a:off x="69342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40</a:t>
            </a:r>
            <a:r>
              <a:rPr lang="en-US" b="1">
                <a:solidFill>
                  <a:srgbClr val="FF0000"/>
                </a:solidFill>
                <a:effectLst>
                  <a:outerShdw blurRad="38100" dist="38100" dir="2700000" algn="tl">
                    <a:srgbClr val="C0C0C0"/>
                  </a:outerShdw>
                </a:effectLst>
              </a:rPr>
              <a:t>      </a:t>
            </a:r>
          </a:p>
        </p:txBody>
      </p:sp>
      <p:sp>
        <p:nvSpPr>
          <p:cNvPr id="686088" name="Text Box 8"/>
          <p:cNvSpPr txBox="1">
            <a:spLocks noChangeArrowheads="1"/>
          </p:cNvSpPr>
          <p:nvPr/>
        </p:nvSpPr>
        <p:spPr bwMode="auto">
          <a:xfrm>
            <a:off x="914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6089" name="Text Box 9"/>
          <p:cNvSpPr txBox="1">
            <a:spLocks noChangeArrowheads="1"/>
          </p:cNvSpPr>
          <p:nvPr/>
        </p:nvSpPr>
        <p:spPr bwMode="auto">
          <a:xfrm>
            <a:off x="21336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6090" name="Text Box 10"/>
          <p:cNvSpPr txBox="1">
            <a:spLocks noChangeArrowheads="1"/>
          </p:cNvSpPr>
          <p:nvPr/>
        </p:nvSpPr>
        <p:spPr bwMode="auto">
          <a:xfrm>
            <a:off x="76962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6091" name="Text Box 11"/>
          <p:cNvSpPr txBox="1">
            <a:spLocks noChangeArrowheads="1"/>
          </p:cNvSpPr>
          <p:nvPr/>
        </p:nvSpPr>
        <p:spPr bwMode="auto">
          <a:xfrm>
            <a:off x="22098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86092" name="Text Box 12"/>
          <p:cNvSpPr txBox="1">
            <a:spLocks noChangeArrowheads="1"/>
          </p:cNvSpPr>
          <p:nvPr/>
        </p:nvSpPr>
        <p:spPr bwMode="auto">
          <a:xfrm>
            <a:off x="37338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6093" name="Text Box 13"/>
          <p:cNvSpPr txBox="1">
            <a:spLocks noChangeArrowheads="1"/>
          </p:cNvSpPr>
          <p:nvPr/>
        </p:nvSpPr>
        <p:spPr bwMode="auto">
          <a:xfrm>
            <a:off x="77724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6094" name="Text Box 14"/>
          <p:cNvSpPr txBox="1">
            <a:spLocks noChangeArrowheads="1"/>
          </p:cNvSpPr>
          <p:nvPr/>
        </p:nvSpPr>
        <p:spPr bwMode="auto">
          <a:xfrm>
            <a:off x="7620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6095" name="Text Box 15"/>
          <p:cNvSpPr txBox="1">
            <a:spLocks noChangeArrowheads="1"/>
          </p:cNvSpPr>
          <p:nvPr/>
        </p:nvSpPr>
        <p:spPr bwMode="auto">
          <a:xfrm>
            <a:off x="5105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6096" name="Text Box 16"/>
          <p:cNvSpPr txBox="1">
            <a:spLocks noChangeArrowheads="1"/>
          </p:cNvSpPr>
          <p:nvPr/>
        </p:nvSpPr>
        <p:spPr bwMode="auto">
          <a:xfrm>
            <a:off x="76962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6097" name="Text Box 17"/>
          <p:cNvSpPr txBox="1">
            <a:spLocks noChangeArrowheads="1"/>
          </p:cNvSpPr>
          <p:nvPr/>
        </p:nvSpPr>
        <p:spPr bwMode="auto">
          <a:xfrm>
            <a:off x="19812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86098" name="Text Box 18"/>
          <p:cNvSpPr txBox="1">
            <a:spLocks noChangeArrowheads="1"/>
          </p:cNvSpPr>
          <p:nvPr/>
        </p:nvSpPr>
        <p:spPr bwMode="auto">
          <a:xfrm>
            <a:off x="37338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6099" name="Text Box 19"/>
          <p:cNvSpPr txBox="1">
            <a:spLocks noChangeArrowheads="1"/>
          </p:cNvSpPr>
          <p:nvPr/>
        </p:nvSpPr>
        <p:spPr bwMode="auto">
          <a:xfrm>
            <a:off x="76200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533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Calling Jesus, can I praise Your Name</a:t>
            </a:r>
            <a:endParaRPr lang="en-US" sz="5400">
              <a:solidFill>
                <a:schemeClr val="bg1"/>
              </a:solidFill>
              <a:effectLst>
                <a:outerShdw blurRad="38100" dist="38100" dir="2700000" algn="tl">
                  <a:srgbClr val="000000"/>
                </a:outerShdw>
              </a:effectLst>
            </a:endParaRPr>
          </a:p>
        </p:txBody>
      </p:sp>
      <p:sp>
        <p:nvSpPr>
          <p:cNvPr id="687107" name="Text Box 3"/>
          <p:cNvSpPr txBox="1">
            <a:spLocks noChangeArrowheads="1"/>
          </p:cNvSpPr>
          <p:nvPr/>
        </p:nvSpPr>
        <p:spPr bwMode="auto">
          <a:xfrm>
            <a:off x="0" y="1447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Calling Jesus, can I praise Your Name</a:t>
            </a:r>
          </a:p>
        </p:txBody>
      </p:sp>
      <p:sp>
        <p:nvSpPr>
          <p:cNvPr id="687108" name="Text Box 4"/>
          <p:cNvSpPr txBox="1">
            <a:spLocks noChangeArrowheads="1"/>
          </p:cNvSpPr>
          <p:nvPr/>
        </p:nvSpPr>
        <p:spPr bwMode="auto">
          <a:xfrm>
            <a:off x="0" y="2286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Calling Jesus, can I praise Your Name</a:t>
            </a:r>
          </a:p>
        </p:txBody>
      </p:sp>
      <p:sp>
        <p:nvSpPr>
          <p:cNvPr id="687109" name="Text Box 5"/>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Praise Your Name - I Praise Your Name!</a:t>
            </a:r>
          </a:p>
        </p:txBody>
      </p:sp>
      <p:sp>
        <p:nvSpPr>
          <p:cNvPr id="687110" name="Text Box 6"/>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Praise Your Name - I Praise Your Name!</a:t>
            </a:r>
          </a:p>
        </p:txBody>
      </p:sp>
      <p:sp>
        <p:nvSpPr>
          <p:cNvPr id="687111" name="Text Box 7"/>
          <p:cNvSpPr txBox="1">
            <a:spLocks noChangeArrowheads="1"/>
          </p:cNvSpPr>
          <p:nvPr/>
        </p:nvSpPr>
        <p:spPr bwMode="auto">
          <a:xfrm>
            <a:off x="0" y="5715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Calling Jesus, can I praise Your Name</a:t>
            </a:r>
          </a:p>
        </p:txBody>
      </p:sp>
      <p:sp>
        <p:nvSpPr>
          <p:cNvPr id="687112" name="Text Box 8"/>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41 </a:t>
            </a:r>
            <a:r>
              <a:rPr lang="en-US" b="1">
                <a:solidFill>
                  <a:srgbClr val="FF0000"/>
                </a:solidFill>
                <a:effectLst>
                  <a:outerShdw blurRad="38100" dist="38100" dir="2700000" algn="tl">
                    <a:srgbClr val="C0C0C0"/>
                  </a:outerShdw>
                </a:effectLst>
              </a:rPr>
              <a:t>      </a:t>
            </a:r>
          </a:p>
        </p:txBody>
      </p:sp>
      <p:sp>
        <p:nvSpPr>
          <p:cNvPr id="687113" name="Text Box 9"/>
          <p:cNvSpPr txBox="1">
            <a:spLocks noChangeArrowheads="1"/>
          </p:cNvSpPr>
          <p:nvPr/>
        </p:nvSpPr>
        <p:spPr bwMode="auto">
          <a:xfrm>
            <a:off x="2057400" y="22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7114" name="Text Box 10"/>
          <p:cNvSpPr txBox="1">
            <a:spLocks noChangeArrowheads="1"/>
          </p:cNvSpPr>
          <p:nvPr/>
        </p:nvSpPr>
        <p:spPr bwMode="auto">
          <a:xfrm>
            <a:off x="2362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7115" name="Text Box 11"/>
          <p:cNvSpPr txBox="1">
            <a:spLocks noChangeArrowheads="1"/>
          </p:cNvSpPr>
          <p:nvPr/>
        </p:nvSpPr>
        <p:spPr bwMode="auto">
          <a:xfrm>
            <a:off x="74676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7116" name="Text Box 12"/>
          <p:cNvSpPr txBox="1">
            <a:spLocks noChangeArrowheads="1"/>
          </p:cNvSpPr>
          <p:nvPr/>
        </p:nvSpPr>
        <p:spPr bwMode="auto">
          <a:xfrm>
            <a:off x="2438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87117" name="Text Box 13"/>
          <p:cNvSpPr txBox="1">
            <a:spLocks noChangeArrowheads="1"/>
          </p:cNvSpPr>
          <p:nvPr/>
        </p:nvSpPr>
        <p:spPr bwMode="auto">
          <a:xfrm>
            <a:off x="35052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7118" name="Text Box 14"/>
          <p:cNvSpPr txBox="1">
            <a:spLocks noChangeArrowheads="1"/>
          </p:cNvSpPr>
          <p:nvPr/>
        </p:nvSpPr>
        <p:spPr bwMode="auto">
          <a:xfrm>
            <a:off x="73914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7119" name="Text Box 15"/>
          <p:cNvSpPr txBox="1">
            <a:spLocks noChangeArrowheads="1"/>
          </p:cNvSpPr>
          <p:nvPr/>
        </p:nvSpPr>
        <p:spPr bwMode="auto">
          <a:xfrm>
            <a:off x="11430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7120" name="Text Box 16"/>
          <p:cNvSpPr txBox="1">
            <a:spLocks noChangeArrowheads="1"/>
          </p:cNvSpPr>
          <p:nvPr/>
        </p:nvSpPr>
        <p:spPr bwMode="auto">
          <a:xfrm>
            <a:off x="6096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7121" name="Text Box 17"/>
          <p:cNvSpPr txBox="1">
            <a:spLocks noChangeArrowheads="1"/>
          </p:cNvSpPr>
          <p:nvPr/>
        </p:nvSpPr>
        <p:spPr bwMode="auto">
          <a:xfrm>
            <a:off x="73152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7122" name="Text Box 18"/>
          <p:cNvSpPr txBox="1">
            <a:spLocks noChangeArrowheads="1"/>
          </p:cNvSpPr>
          <p:nvPr/>
        </p:nvSpPr>
        <p:spPr bwMode="auto">
          <a:xfrm>
            <a:off x="4876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7123" name="Text Box 19"/>
          <p:cNvSpPr txBox="1">
            <a:spLocks noChangeArrowheads="1"/>
          </p:cNvSpPr>
          <p:nvPr/>
        </p:nvSpPr>
        <p:spPr bwMode="auto">
          <a:xfrm>
            <a:off x="22860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87124" name="Text Box 20"/>
          <p:cNvSpPr txBox="1">
            <a:spLocks noChangeArrowheads="1"/>
          </p:cNvSpPr>
          <p:nvPr/>
        </p:nvSpPr>
        <p:spPr bwMode="auto">
          <a:xfrm>
            <a:off x="35052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7125" name="Text Box 21"/>
          <p:cNvSpPr txBox="1">
            <a:spLocks noChangeArrowheads="1"/>
          </p:cNvSpPr>
          <p:nvPr/>
        </p:nvSpPr>
        <p:spPr bwMode="auto">
          <a:xfrm>
            <a:off x="73152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457200" y="228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Sing the wondrous love of Jesus</a:t>
            </a:r>
          </a:p>
        </p:txBody>
      </p:sp>
      <p:sp>
        <p:nvSpPr>
          <p:cNvPr id="154627" name="Text Box 3"/>
          <p:cNvSpPr txBox="1">
            <a:spLocks noChangeArrowheads="1"/>
          </p:cNvSpPr>
          <p:nvPr/>
        </p:nvSpPr>
        <p:spPr bwMode="auto">
          <a:xfrm>
            <a:off x="457200" y="990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Sing His mercy and His grace</a:t>
            </a:r>
          </a:p>
        </p:txBody>
      </p:sp>
      <p:sp>
        <p:nvSpPr>
          <p:cNvPr id="154628" name="Text Box 4"/>
          <p:cNvSpPr txBox="1">
            <a:spLocks noChangeArrowheads="1"/>
          </p:cNvSpPr>
          <p:nvPr/>
        </p:nvSpPr>
        <p:spPr bwMode="auto">
          <a:xfrm>
            <a:off x="762000" y="1981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 the mansions bright and blessed</a:t>
            </a:r>
          </a:p>
        </p:txBody>
      </p:sp>
      <p:sp>
        <p:nvSpPr>
          <p:cNvPr id="154629" name="Text Box 5"/>
          <p:cNvSpPr txBox="1">
            <a:spLocks noChangeArrowheads="1"/>
          </p:cNvSpPr>
          <p:nvPr/>
        </p:nvSpPr>
        <p:spPr bwMode="auto">
          <a:xfrm>
            <a:off x="304800" y="2819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He’ll prepare for us a place</a:t>
            </a:r>
          </a:p>
        </p:txBody>
      </p:sp>
      <p:sp>
        <p:nvSpPr>
          <p:cNvPr id="154630" name="Text Box 6"/>
          <p:cNvSpPr txBox="1">
            <a:spLocks noChangeArrowheads="1"/>
          </p:cNvSpPr>
          <p:nvPr/>
        </p:nvSpPr>
        <p:spPr bwMode="auto">
          <a:xfrm>
            <a:off x="762000" y="4038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we all get to heaven what a day of</a:t>
            </a:r>
          </a:p>
        </p:txBody>
      </p:sp>
      <p:sp>
        <p:nvSpPr>
          <p:cNvPr id="154631" name="Text Box 7"/>
          <p:cNvSpPr txBox="1">
            <a:spLocks noChangeArrowheads="1"/>
          </p:cNvSpPr>
          <p:nvPr/>
        </p:nvSpPr>
        <p:spPr bwMode="auto">
          <a:xfrm>
            <a:off x="381000" y="5562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we all see Jesus we’ll sing and</a:t>
            </a:r>
          </a:p>
        </p:txBody>
      </p:sp>
      <p:sp>
        <p:nvSpPr>
          <p:cNvPr id="154632" name="Text Box 8"/>
          <p:cNvSpPr txBox="1">
            <a:spLocks noChangeArrowheads="1"/>
          </p:cNvSpPr>
          <p:nvPr/>
        </p:nvSpPr>
        <p:spPr bwMode="auto">
          <a:xfrm>
            <a:off x="1600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33" name="Text Box 9"/>
          <p:cNvSpPr txBox="1">
            <a:spLocks noChangeArrowheads="1"/>
          </p:cNvSpPr>
          <p:nvPr/>
        </p:nvSpPr>
        <p:spPr bwMode="auto">
          <a:xfrm>
            <a:off x="1676400" y="68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154634" name="Text Box 10"/>
          <p:cNvSpPr txBox="1">
            <a:spLocks noChangeArrowheads="1"/>
          </p:cNvSpPr>
          <p:nvPr/>
        </p:nvSpPr>
        <p:spPr bwMode="auto">
          <a:xfrm>
            <a:off x="6477000" y="68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35" name="Text Box 11"/>
          <p:cNvSpPr txBox="1">
            <a:spLocks noChangeArrowheads="1"/>
          </p:cNvSpPr>
          <p:nvPr/>
        </p:nvSpPr>
        <p:spPr bwMode="auto">
          <a:xfrm>
            <a:off x="13716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36" name="Text Box 12"/>
          <p:cNvSpPr txBox="1">
            <a:spLocks noChangeArrowheads="1"/>
          </p:cNvSpPr>
          <p:nvPr/>
        </p:nvSpPr>
        <p:spPr bwMode="auto">
          <a:xfrm>
            <a:off x="32766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154637" name="Text Box 13"/>
          <p:cNvSpPr txBox="1">
            <a:spLocks noChangeArrowheads="1"/>
          </p:cNvSpPr>
          <p:nvPr/>
        </p:nvSpPr>
        <p:spPr bwMode="auto">
          <a:xfrm>
            <a:off x="49530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54638" name="Text Box 14"/>
          <p:cNvSpPr txBox="1">
            <a:spLocks noChangeArrowheads="1"/>
          </p:cNvSpPr>
          <p:nvPr/>
        </p:nvSpPr>
        <p:spPr bwMode="auto">
          <a:xfrm>
            <a:off x="19050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154639" name="Text Box 15"/>
          <p:cNvSpPr txBox="1">
            <a:spLocks noChangeArrowheads="1"/>
          </p:cNvSpPr>
          <p:nvPr/>
        </p:nvSpPr>
        <p:spPr bwMode="auto">
          <a:xfrm>
            <a:off x="35814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154640" name="Text Box 16"/>
          <p:cNvSpPr txBox="1">
            <a:spLocks noChangeArrowheads="1"/>
          </p:cNvSpPr>
          <p:nvPr/>
        </p:nvSpPr>
        <p:spPr bwMode="auto">
          <a:xfrm>
            <a:off x="60198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41" name="Text Box 17"/>
          <p:cNvSpPr txBox="1">
            <a:spLocks noChangeArrowheads="1"/>
          </p:cNvSpPr>
          <p:nvPr/>
        </p:nvSpPr>
        <p:spPr bwMode="auto">
          <a:xfrm>
            <a:off x="114300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Dm/F</a:t>
            </a:r>
          </a:p>
        </p:txBody>
      </p:sp>
      <p:sp>
        <p:nvSpPr>
          <p:cNvPr id="154642" name="Text Box 18"/>
          <p:cNvSpPr txBox="1">
            <a:spLocks noChangeArrowheads="1"/>
          </p:cNvSpPr>
          <p:nvPr/>
        </p:nvSpPr>
        <p:spPr bwMode="auto">
          <a:xfrm>
            <a:off x="26670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43" name="Text Box 19"/>
          <p:cNvSpPr txBox="1">
            <a:spLocks noChangeArrowheads="1"/>
          </p:cNvSpPr>
          <p:nvPr/>
        </p:nvSpPr>
        <p:spPr bwMode="auto">
          <a:xfrm>
            <a:off x="358140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154644" name="Text Box 20"/>
          <p:cNvSpPr txBox="1">
            <a:spLocks noChangeArrowheads="1"/>
          </p:cNvSpPr>
          <p:nvPr/>
        </p:nvSpPr>
        <p:spPr bwMode="auto">
          <a:xfrm>
            <a:off x="48768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45" name="Text Box 21"/>
          <p:cNvSpPr txBox="1">
            <a:spLocks noChangeArrowheads="1"/>
          </p:cNvSpPr>
          <p:nvPr/>
        </p:nvSpPr>
        <p:spPr bwMode="auto">
          <a:xfrm>
            <a:off x="73914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54646" name="Text Box 22"/>
          <p:cNvSpPr txBox="1">
            <a:spLocks noChangeArrowheads="1"/>
          </p:cNvSpPr>
          <p:nvPr/>
        </p:nvSpPr>
        <p:spPr bwMode="auto">
          <a:xfrm>
            <a:off x="762000" y="4800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Rejoicing that will be</a:t>
            </a:r>
          </a:p>
        </p:txBody>
      </p:sp>
      <p:sp>
        <p:nvSpPr>
          <p:cNvPr id="154647" name="Text Box 23"/>
          <p:cNvSpPr txBox="1">
            <a:spLocks noChangeArrowheads="1"/>
          </p:cNvSpPr>
          <p:nvPr/>
        </p:nvSpPr>
        <p:spPr bwMode="auto">
          <a:xfrm>
            <a:off x="762000" y="621665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Shout the victory</a:t>
            </a:r>
          </a:p>
        </p:txBody>
      </p:sp>
      <p:sp>
        <p:nvSpPr>
          <p:cNvPr id="154648" name="Text Box 24"/>
          <p:cNvSpPr txBox="1">
            <a:spLocks noChangeArrowheads="1"/>
          </p:cNvSpPr>
          <p:nvPr/>
        </p:nvSpPr>
        <p:spPr bwMode="auto">
          <a:xfrm>
            <a:off x="2286000" y="457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154649" name="Text Box 25"/>
          <p:cNvSpPr txBox="1">
            <a:spLocks noChangeArrowheads="1"/>
          </p:cNvSpPr>
          <p:nvPr/>
        </p:nvSpPr>
        <p:spPr bwMode="auto">
          <a:xfrm>
            <a:off x="6629400" y="4572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Cm7/F</a:t>
            </a:r>
          </a:p>
        </p:txBody>
      </p:sp>
      <p:sp>
        <p:nvSpPr>
          <p:cNvPr id="154650" name="Text Box 26"/>
          <p:cNvSpPr txBox="1">
            <a:spLocks noChangeArrowheads="1"/>
          </p:cNvSpPr>
          <p:nvPr/>
        </p:nvSpPr>
        <p:spPr bwMode="auto">
          <a:xfrm>
            <a:off x="2590800" y="533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4651" name="Text Box 27"/>
          <p:cNvSpPr txBox="1">
            <a:spLocks noChangeArrowheads="1"/>
          </p:cNvSpPr>
          <p:nvPr/>
        </p:nvSpPr>
        <p:spPr bwMode="auto">
          <a:xfrm>
            <a:off x="3505200" y="53340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Eb</a:t>
            </a:r>
          </a:p>
        </p:txBody>
      </p:sp>
      <p:sp>
        <p:nvSpPr>
          <p:cNvPr id="154652" name="Text Box 28"/>
          <p:cNvSpPr txBox="1">
            <a:spLocks noChangeArrowheads="1"/>
          </p:cNvSpPr>
          <p:nvPr/>
        </p:nvSpPr>
        <p:spPr bwMode="auto">
          <a:xfrm>
            <a:off x="66294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154653" name="Text Box 29"/>
          <p:cNvSpPr txBox="1">
            <a:spLocks noChangeArrowheads="1"/>
          </p:cNvSpPr>
          <p:nvPr/>
        </p:nvSpPr>
        <p:spPr bwMode="auto">
          <a:xfrm>
            <a:off x="31242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154654" name="Text Box 30"/>
          <p:cNvSpPr txBox="1">
            <a:spLocks noChangeArrowheads="1"/>
          </p:cNvSpPr>
          <p:nvPr/>
        </p:nvSpPr>
        <p:spPr bwMode="auto">
          <a:xfrm>
            <a:off x="6400800" y="601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0" y="533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Holy Spirit come and send Your Fire</a:t>
            </a:r>
            <a:endParaRPr lang="en-US" sz="5400">
              <a:solidFill>
                <a:schemeClr val="bg1"/>
              </a:solidFill>
              <a:effectLst>
                <a:outerShdw blurRad="38100" dist="38100" dir="2700000" algn="tl">
                  <a:srgbClr val="000000"/>
                </a:outerShdw>
              </a:effectLst>
            </a:endParaRPr>
          </a:p>
        </p:txBody>
      </p:sp>
      <p:sp>
        <p:nvSpPr>
          <p:cNvPr id="688131" name="Text Box 3"/>
          <p:cNvSpPr txBox="1">
            <a:spLocks noChangeArrowheads="1"/>
          </p:cNvSpPr>
          <p:nvPr/>
        </p:nvSpPr>
        <p:spPr bwMode="auto">
          <a:xfrm>
            <a:off x="0" y="14478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Holy Spirit come and send Your Fire</a:t>
            </a:r>
          </a:p>
        </p:txBody>
      </p:sp>
      <p:sp>
        <p:nvSpPr>
          <p:cNvPr id="688132" name="Text Box 4"/>
          <p:cNvSpPr txBox="1">
            <a:spLocks noChangeArrowheads="1"/>
          </p:cNvSpPr>
          <p:nvPr/>
        </p:nvSpPr>
        <p:spPr bwMode="auto">
          <a:xfrm>
            <a:off x="0" y="23622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Holy Spirit come and send Your Fire</a:t>
            </a:r>
          </a:p>
        </p:txBody>
      </p:sp>
      <p:sp>
        <p:nvSpPr>
          <p:cNvPr id="688133" name="Text Box 5"/>
          <p:cNvSpPr txBox="1">
            <a:spLocks noChangeArrowheads="1"/>
          </p:cNvSpPr>
          <p:nvPr/>
        </p:nvSpPr>
        <p:spPr bwMode="auto">
          <a:xfrm>
            <a:off x="0" y="3581400"/>
            <a:ext cx="91440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Fire - Fire</a:t>
            </a:r>
          </a:p>
        </p:txBody>
      </p:sp>
      <p:sp>
        <p:nvSpPr>
          <p:cNvPr id="688134" name="Text Box 6"/>
          <p:cNvSpPr txBox="1">
            <a:spLocks noChangeArrowheads="1"/>
          </p:cNvSpPr>
          <p:nvPr/>
        </p:nvSpPr>
        <p:spPr bwMode="auto">
          <a:xfrm>
            <a:off x="0" y="4724400"/>
            <a:ext cx="91440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Fire! - Fire</a:t>
            </a:r>
          </a:p>
        </p:txBody>
      </p:sp>
      <p:sp>
        <p:nvSpPr>
          <p:cNvPr id="688135" name="Text Box 7"/>
          <p:cNvSpPr txBox="1">
            <a:spLocks noChangeArrowheads="1"/>
          </p:cNvSpPr>
          <p:nvPr/>
        </p:nvSpPr>
        <p:spPr bwMode="auto">
          <a:xfrm>
            <a:off x="0" y="6096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Holy Spirit come and send Your Fire</a:t>
            </a:r>
          </a:p>
        </p:txBody>
      </p:sp>
      <p:sp>
        <p:nvSpPr>
          <p:cNvPr id="688136" name="Text Box 8"/>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42 </a:t>
            </a:r>
            <a:r>
              <a:rPr lang="en-US" b="1">
                <a:solidFill>
                  <a:srgbClr val="FF0000"/>
                </a:solidFill>
                <a:effectLst>
                  <a:outerShdw blurRad="38100" dist="38100" dir="2700000" algn="tl">
                    <a:srgbClr val="C0C0C0"/>
                  </a:outerShdw>
                </a:effectLst>
              </a:rPr>
              <a:t>      </a:t>
            </a:r>
          </a:p>
        </p:txBody>
      </p:sp>
      <p:sp>
        <p:nvSpPr>
          <p:cNvPr id="688137" name="Text Box 9"/>
          <p:cNvSpPr txBox="1">
            <a:spLocks noChangeArrowheads="1"/>
          </p:cNvSpPr>
          <p:nvPr/>
        </p:nvSpPr>
        <p:spPr bwMode="auto">
          <a:xfrm>
            <a:off x="175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8138" name="Text Box 10"/>
          <p:cNvSpPr txBox="1">
            <a:spLocks noChangeArrowheads="1"/>
          </p:cNvSpPr>
          <p:nvPr/>
        </p:nvSpPr>
        <p:spPr bwMode="auto">
          <a:xfrm>
            <a:off x="19050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8139" name="Text Box 11"/>
          <p:cNvSpPr txBox="1">
            <a:spLocks noChangeArrowheads="1"/>
          </p:cNvSpPr>
          <p:nvPr/>
        </p:nvSpPr>
        <p:spPr bwMode="auto">
          <a:xfrm>
            <a:off x="76200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8140" name="Text Box 12"/>
          <p:cNvSpPr txBox="1">
            <a:spLocks noChangeArrowheads="1"/>
          </p:cNvSpPr>
          <p:nvPr/>
        </p:nvSpPr>
        <p:spPr bwMode="auto">
          <a:xfrm>
            <a:off x="16002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88141" name="Text Box 13"/>
          <p:cNvSpPr txBox="1">
            <a:spLocks noChangeArrowheads="1"/>
          </p:cNvSpPr>
          <p:nvPr/>
        </p:nvSpPr>
        <p:spPr bwMode="auto">
          <a:xfrm>
            <a:off x="30480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8142" name="Text Box 14"/>
          <p:cNvSpPr txBox="1">
            <a:spLocks noChangeArrowheads="1"/>
          </p:cNvSpPr>
          <p:nvPr/>
        </p:nvSpPr>
        <p:spPr bwMode="auto">
          <a:xfrm>
            <a:off x="78486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8143" name="Text Box 15"/>
          <p:cNvSpPr txBox="1">
            <a:spLocks noChangeArrowheads="1"/>
          </p:cNvSpPr>
          <p:nvPr/>
        </p:nvSpPr>
        <p:spPr bwMode="auto">
          <a:xfrm>
            <a:off x="2819400" y="3276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8144" name="Text Box 16"/>
          <p:cNvSpPr txBox="1">
            <a:spLocks noChangeArrowheads="1"/>
          </p:cNvSpPr>
          <p:nvPr/>
        </p:nvSpPr>
        <p:spPr bwMode="auto">
          <a:xfrm>
            <a:off x="31242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8145" name="Text Box 17"/>
          <p:cNvSpPr txBox="1">
            <a:spLocks noChangeArrowheads="1"/>
          </p:cNvSpPr>
          <p:nvPr/>
        </p:nvSpPr>
        <p:spPr bwMode="auto">
          <a:xfrm>
            <a:off x="54102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88146" name="Text Box 18"/>
          <p:cNvSpPr txBox="1">
            <a:spLocks noChangeArrowheads="1"/>
          </p:cNvSpPr>
          <p:nvPr/>
        </p:nvSpPr>
        <p:spPr bwMode="auto">
          <a:xfrm>
            <a:off x="18288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88147" name="Text Box 19"/>
          <p:cNvSpPr txBox="1">
            <a:spLocks noChangeArrowheads="1"/>
          </p:cNvSpPr>
          <p:nvPr/>
        </p:nvSpPr>
        <p:spPr bwMode="auto">
          <a:xfrm>
            <a:off x="32004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88148" name="Text Box 20"/>
          <p:cNvSpPr txBox="1">
            <a:spLocks noChangeArrowheads="1"/>
          </p:cNvSpPr>
          <p:nvPr/>
        </p:nvSpPr>
        <p:spPr bwMode="auto">
          <a:xfrm>
            <a:off x="77724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8" name="Text Box 4"/>
          <p:cNvSpPr txBox="1">
            <a:spLocks noChangeArrowheads="1"/>
          </p:cNvSpPr>
          <p:nvPr/>
        </p:nvSpPr>
        <p:spPr bwMode="auto">
          <a:xfrm>
            <a:off x="0" y="609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talk with You</a:t>
            </a:r>
            <a:endParaRPr lang="en-US" sz="5400">
              <a:solidFill>
                <a:schemeClr val="bg1"/>
              </a:solidFill>
              <a:effectLst>
                <a:outerShdw blurRad="38100" dist="38100" dir="2700000" algn="tl">
                  <a:srgbClr val="000000"/>
                </a:outerShdw>
              </a:effectLst>
            </a:endParaRPr>
          </a:p>
        </p:txBody>
      </p:sp>
      <p:sp>
        <p:nvSpPr>
          <p:cNvPr id="692229" name="Text Box 5"/>
          <p:cNvSpPr txBox="1">
            <a:spLocks noChangeArrowheads="1"/>
          </p:cNvSpPr>
          <p:nvPr/>
        </p:nvSpPr>
        <p:spPr bwMode="auto">
          <a:xfrm>
            <a:off x="0" y="1752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talk with You</a:t>
            </a:r>
          </a:p>
        </p:txBody>
      </p:sp>
      <p:sp>
        <p:nvSpPr>
          <p:cNvPr id="692230" name="Text Box 6"/>
          <p:cNvSpPr txBox="1">
            <a:spLocks noChangeArrowheads="1"/>
          </p:cNvSpPr>
          <p:nvPr/>
        </p:nvSpPr>
        <p:spPr bwMode="auto">
          <a:xfrm>
            <a:off x="0" y="3048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talk with You</a:t>
            </a:r>
          </a:p>
        </p:txBody>
      </p:sp>
      <p:sp>
        <p:nvSpPr>
          <p:cNvPr id="692231" name="Text Box 7"/>
          <p:cNvSpPr txBox="1">
            <a:spLocks noChangeArrowheads="1"/>
          </p:cNvSpPr>
          <p:nvPr/>
        </p:nvSpPr>
        <p:spPr bwMode="auto">
          <a:xfrm>
            <a:off x="0" y="4343400"/>
            <a:ext cx="9144000" cy="1189038"/>
          </a:xfrm>
          <a:prstGeom prst="rect">
            <a:avLst/>
          </a:prstGeom>
          <a:noFill/>
          <a:ln w="9525">
            <a:noFill/>
            <a:miter lim="800000"/>
            <a:headEnd/>
            <a:tailEnd/>
          </a:ln>
          <a:effectLst/>
        </p:spPr>
        <p:txBody>
          <a:bodyPr>
            <a:spAutoFit/>
          </a:bodyPr>
          <a:lstStyle/>
          <a:p>
            <a:pPr algn="ctr">
              <a:spcBef>
                <a:spcPct val="50000"/>
              </a:spcBef>
              <a:defRPr/>
            </a:pPr>
            <a:r>
              <a:rPr lang="en-US" sz="7200">
                <a:solidFill>
                  <a:schemeClr val="bg1"/>
                </a:solidFill>
                <a:effectLst>
                  <a:outerShdw blurRad="38100" dist="38100" dir="2700000" algn="tl">
                    <a:srgbClr val="000000"/>
                  </a:outerShdw>
                </a:effectLst>
              </a:rPr>
              <a:t>Jesus-Jesus-Jesus-Jesus</a:t>
            </a:r>
          </a:p>
        </p:txBody>
      </p:sp>
      <p:sp>
        <p:nvSpPr>
          <p:cNvPr id="692232" name="Text Box 8"/>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Calling Jesus Can I talk with You!</a:t>
            </a:r>
          </a:p>
        </p:txBody>
      </p:sp>
      <p:sp>
        <p:nvSpPr>
          <p:cNvPr id="692233" name="Text Box 9"/>
          <p:cNvSpPr txBox="1">
            <a:spLocks noChangeArrowheads="1"/>
          </p:cNvSpPr>
          <p:nvPr/>
        </p:nvSpPr>
        <p:spPr bwMode="auto">
          <a:xfrm>
            <a:off x="69342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40</a:t>
            </a:r>
            <a:r>
              <a:rPr lang="en-US" b="1">
                <a:solidFill>
                  <a:srgbClr val="FF0000"/>
                </a:solidFill>
                <a:effectLst>
                  <a:outerShdw blurRad="38100" dist="38100" dir="2700000" algn="tl">
                    <a:srgbClr val="C0C0C0"/>
                  </a:outerShdw>
                </a:effectLst>
              </a:rPr>
              <a:t>      </a:t>
            </a:r>
          </a:p>
        </p:txBody>
      </p:sp>
      <p:sp>
        <p:nvSpPr>
          <p:cNvPr id="692234" name="Text Box 10"/>
          <p:cNvSpPr txBox="1">
            <a:spLocks noChangeArrowheads="1"/>
          </p:cNvSpPr>
          <p:nvPr/>
        </p:nvSpPr>
        <p:spPr bwMode="auto">
          <a:xfrm>
            <a:off x="914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92235" name="Text Box 11"/>
          <p:cNvSpPr txBox="1">
            <a:spLocks noChangeArrowheads="1"/>
          </p:cNvSpPr>
          <p:nvPr/>
        </p:nvSpPr>
        <p:spPr bwMode="auto">
          <a:xfrm>
            <a:off x="21336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92236" name="Text Box 12"/>
          <p:cNvSpPr txBox="1">
            <a:spLocks noChangeArrowheads="1"/>
          </p:cNvSpPr>
          <p:nvPr/>
        </p:nvSpPr>
        <p:spPr bwMode="auto">
          <a:xfrm>
            <a:off x="76962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92237" name="Text Box 13"/>
          <p:cNvSpPr txBox="1">
            <a:spLocks noChangeArrowheads="1"/>
          </p:cNvSpPr>
          <p:nvPr/>
        </p:nvSpPr>
        <p:spPr bwMode="auto">
          <a:xfrm>
            <a:off x="22098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92238" name="Text Box 14"/>
          <p:cNvSpPr txBox="1">
            <a:spLocks noChangeArrowheads="1"/>
          </p:cNvSpPr>
          <p:nvPr/>
        </p:nvSpPr>
        <p:spPr bwMode="auto">
          <a:xfrm>
            <a:off x="37338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92239" name="Text Box 15"/>
          <p:cNvSpPr txBox="1">
            <a:spLocks noChangeArrowheads="1"/>
          </p:cNvSpPr>
          <p:nvPr/>
        </p:nvSpPr>
        <p:spPr bwMode="auto">
          <a:xfrm>
            <a:off x="77724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92240" name="Text Box 16"/>
          <p:cNvSpPr txBox="1">
            <a:spLocks noChangeArrowheads="1"/>
          </p:cNvSpPr>
          <p:nvPr/>
        </p:nvSpPr>
        <p:spPr bwMode="auto">
          <a:xfrm>
            <a:off x="7620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92241" name="Text Box 17"/>
          <p:cNvSpPr txBox="1">
            <a:spLocks noChangeArrowheads="1"/>
          </p:cNvSpPr>
          <p:nvPr/>
        </p:nvSpPr>
        <p:spPr bwMode="auto">
          <a:xfrm>
            <a:off x="5105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92242" name="Text Box 18"/>
          <p:cNvSpPr txBox="1">
            <a:spLocks noChangeArrowheads="1"/>
          </p:cNvSpPr>
          <p:nvPr/>
        </p:nvSpPr>
        <p:spPr bwMode="auto">
          <a:xfrm>
            <a:off x="76962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
        <p:nvSpPr>
          <p:cNvPr id="692243" name="Text Box 19"/>
          <p:cNvSpPr txBox="1">
            <a:spLocks noChangeArrowheads="1"/>
          </p:cNvSpPr>
          <p:nvPr/>
        </p:nvSpPr>
        <p:spPr bwMode="auto">
          <a:xfrm>
            <a:off x="19812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  </a:t>
            </a:r>
          </a:p>
        </p:txBody>
      </p:sp>
      <p:sp>
        <p:nvSpPr>
          <p:cNvPr id="692244" name="Text Box 20"/>
          <p:cNvSpPr txBox="1">
            <a:spLocks noChangeArrowheads="1"/>
          </p:cNvSpPr>
          <p:nvPr/>
        </p:nvSpPr>
        <p:spPr bwMode="auto">
          <a:xfrm>
            <a:off x="37338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692245" name="Text Box 21"/>
          <p:cNvSpPr txBox="1">
            <a:spLocks noChangeArrowheads="1"/>
          </p:cNvSpPr>
          <p:nvPr/>
        </p:nvSpPr>
        <p:spPr bwMode="auto">
          <a:xfrm>
            <a:off x="76200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       </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feel the rain,  I feel the rain,            </a:t>
            </a:r>
          </a:p>
        </p:txBody>
      </p:sp>
      <p:sp>
        <p:nvSpPr>
          <p:cNvPr id="693251"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101 </a:t>
            </a:r>
            <a:r>
              <a:rPr lang="en-US" b="1">
                <a:solidFill>
                  <a:srgbClr val="FF0000"/>
                </a:solidFill>
                <a:effectLst>
                  <a:outerShdw blurRad="38100" dist="38100" dir="2700000" algn="tl">
                    <a:srgbClr val="C0C0C0"/>
                  </a:outerShdw>
                </a:effectLst>
              </a:rPr>
              <a:t>      </a:t>
            </a:r>
          </a:p>
        </p:txBody>
      </p:sp>
      <p:sp>
        <p:nvSpPr>
          <p:cNvPr id="693252" name="Text Box 4"/>
          <p:cNvSpPr txBox="1">
            <a:spLocks noChangeArrowheads="1"/>
          </p:cNvSpPr>
          <p:nvPr/>
        </p:nvSpPr>
        <p:spPr bwMode="auto">
          <a:xfrm>
            <a:off x="2590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693253" name="Text Box 5"/>
          <p:cNvSpPr txBox="1">
            <a:spLocks noChangeArrowheads="1"/>
          </p:cNvSpPr>
          <p:nvPr/>
        </p:nvSpPr>
        <p:spPr bwMode="auto">
          <a:xfrm>
            <a:off x="0" y="1371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feel it falling down on me            </a:t>
            </a:r>
          </a:p>
        </p:txBody>
      </p:sp>
      <p:sp>
        <p:nvSpPr>
          <p:cNvPr id="693254" name="Text Box 6"/>
          <p:cNvSpPr txBox="1">
            <a:spLocks noChangeArrowheads="1"/>
          </p:cNvSpPr>
          <p:nvPr/>
        </p:nvSpPr>
        <p:spPr bwMode="auto">
          <a:xfrm>
            <a:off x="0" y="2286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feel the rain,  I feel the rain,            </a:t>
            </a:r>
          </a:p>
        </p:txBody>
      </p:sp>
      <p:sp>
        <p:nvSpPr>
          <p:cNvPr id="693255" name="Text Box 7"/>
          <p:cNvSpPr txBox="1">
            <a:spLocks noChangeArrowheads="1"/>
          </p:cNvSpPr>
          <p:nvPr/>
        </p:nvSpPr>
        <p:spPr bwMode="auto">
          <a:xfrm>
            <a:off x="0" y="3276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feel it falling down on me            </a:t>
            </a:r>
          </a:p>
        </p:txBody>
      </p:sp>
      <p:sp>
        <p:nvSpPr>
          <p:cNvPr id="693256" name="Text Box 8"/>
          <p:cNvSpPr txBox="1">
            <a:spLocks noChangeArrowheads="1"/>
          </p:cNvSpPr>
          <p:nvPr/>
        </p:nvSpPr>
        <p:spPr bwMode="auto">
          <a:xfrm>
            <a:off x="0" y="426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former and the latter rain together</a:t>
            </a:r>
            <a:r>
              <a:rPr lang="en-US" sz="4800">
                <a:solidFill>
                  <a:schemeClr val="bg1"/>
                </a:solidFill>
                <a:effectLst>
                  <a:outerShdw blurRad="38100" dist="38100" dir="2700000" algn="tl">
                    <a:srgbClr val="000000"/>
                  </a:outerShdw>
                </a:effectLst>
              </a:rPr>
              <a:t>            </a:t>
            </a:r>
          </a:p>
        </p:txBody>
      </p:sp>
      <p:sp>
        <p:nvSpPr>
          <p:cNvPr id="693257" name="Text Box 9"/>
          <p:cNvSpPr txBox="1">
            <a:spLocks noChangeArrowheads="1"/>
          </p:cNvSpPr>
          <p:nvPr/>
        </p:nvSpPr>
        <p:spPr bwMode="auto">
          <a:xfrm>
            <a:off x="0" y="5029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I’m not talking ‘bout the weather            </a:t>
            </a:r>
          </a:p>
        </p:txBody>
      </p:sp>
      <p:sp>
        <p:nvSpPr>
          <p:cNvPr id="693258" name="Text Box 10"/>
          <p:cNvSpPr txBox="1">
            <a:spLocks noChangeArrowheads="1"/>
          </p:cNvSpPr>
          <p:nvPr/>
        </p:nvSpPr>
        <p:spPr bwMode="auto">
          <a:xfrm>
            <a:off x="0" y="6034088"/>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Holy Ghost rain is falling down on me</a:t>
            </a:r>
            <a:r>
              <a:rPr lang="en-US" sz="4800">
                <a:solidFill>
                  <a:schemeClr val="bg1"/>
                </a:solidFill>
                <a:effectLst>
                  <a:outerShdw blurRad="38100" dist="38100" dir="2700000" algn="tl">
                    <a:srgbClr val="000000"/>
                  </a:outerShdw>
                </a:effectLst>
              </a:rPr>
              <a:t>            </a:t>
            </a:r>
          </a:p>
        </p:txBody>
      </p:sp>
      <p:sp>
        <p:nvSpPr>
          <p:cNvPr id="693259" name="Text Box 11"/>
          <p:cNvSpPr txBox="1">
            <a:spLocks noChangeArrowheads="1"/>
          </p:cNvSpPr>
          <p:nvPr/>
        </p:nvSpPr>
        <p:spPr bwMode="auto">
          <a:xfrm>
            <a:off x="6019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693260" name="Text Box 12"/>
          <p:cNvSpPr txBox="1">
            <a:spLocks noChangeArrowheads="1"/>
          </p:cNvSpPr>
          <p:nvPr/>
        </p:nvSpPr>
        <p:spPr bwMode="auto">
          <a:xfrm>
            <a:off x="69342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693261" name="Text Box 13"/>
          <p:cNvSpPr txBox="1">
            <a:spLocks noChangeArrowheads="1"/>
          </p:cNvSpPr>
          <p:nvPr/>
        </p:nvSpPr>
        <p:spPr bwMode="auto">
          <a:xfrm>
            <a:off x="3352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93262" name="Text Box 14"/>
          <p:cNvSpPr txBox="1">
            <a:spLocks noChangeArrowheads="1"/>
          </p:cNvSpPr>
          <p:nvPr/>
        </p:nvSpPr>
        <p:spPr bwMode="auto">
          <a:xfrm>
            <a:off x="7162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693263" name="Text Box 15"/>
          <p:cNvSpPr txBox="1">
            <a:spLocks noChangeArrowheads="1"/>
          </p:cNvSpPr>
          <p:nvPr/>
        </p:nvSpPr>
        <p:spPr bwMode="auto">
          <a:xfrm>
            <a:off x="70866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693264" name="Text Box 16"/>
          <p:cNvSpPr txBox="1">
            <a:spLocks noChangeArrowheads="1"/>
          </p:cNvSpPr>
          <p:nvPr/>
        </p:nvSpPr>
        <p:spPr bwMode="auto">
          <a:xfrm>
            <a:off x="19050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693265" name="Text Box 17"/>
          <p:cNvSpPr txBox="1">
            <a:spLocks noChangeArrowheads="1"/>
          </p:cNvSpPr>
          <p:nvPr/>
        </p:nvSpPr>
        <p:spPr bwMode="auto">
          <a:xfrm>
            <a:off x="49530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693266" name="Text Box 18"/>
          <p:cNvSpPr txBox="1">
            <a:spLocks noChangeArrowheads="1"/>
          </p:cNvSpPr>
          <p:nvPr/>
        </p:nvSpPr>
        <p:spPr bwMode="auto">
          <a:xfrm>
            <a:off x="68580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693267" name="Text Box 19"/>
          <p:cNvSpPr txBox="1">
            <a:spLocks noChangeArrowheads="1"/>
          </p:cNvSpPr>
          <p:nvPr/>
        </p:nvSpPr>
        <p:spPr bwMode="auto">
          <a:xfrm>
            <a:off x="82296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93268" name="Text Box 20"/>
          <p:cNvSpPr txBox="1">
            <a:spLocks noChangeArrowheads="1"/>
          </p:cNvSpPr>
          <p:nvPr/>
        </p:nvSpPr>
        <p:spPr bwMode="auto">
          <a:xfrm>
            <a:off x="5334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693269" name="Text Box 21"/>
          <p:cNvSpPr txBox="1">
            <a:spLocks noChangeArrowheads="1"/>
          </p:cNvSpPr>
          <p:nvPr/>
        </p:nvSpPr>
        <p:spPr bwMode="auto">
          <a:xfrm>
            <a:off x="28194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693270" name="Text Box 22"/>
          <p:cNvSpPr txBox="1">
            <a:spLocks noChangeArrowheads="1"/>
          </p:cNvSpPr>
          <p:nvPr/>
        </p:nvSpPr>
        <p:spPr bwMode="auto">
          <a:xfrm>
            <a:off x="64008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693271" name="Text Box 23"/>
          <p:cNvSpPr txBox="1">
            <a:spLocks noChangeArrowheads="1"/>
          </p:cNvSpPr>
          <p:nvPr/>
        </p:nvSpPr>
        <p:spPr bwMode="auto">
          <a:xfrm>
            <a:off x="78486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93272" name="Text Box 24"/>
          <p:cNvSpPr txBox="1">
            <a:spLocks noChangeArrowheads="1"/>
          </p:cNvSpPr>
          <p:nvPr/>
        </p:nvSpPr>
        <p:spPr bwMode="auto">
          <a:xfrm>
            <a:off x="11430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693273" name="Text Box 25"/>
          <p:cNvSpPr txBox="1">
            <a:spLocks noChangeArrowheads="1"/>
          </p:cNvSpPr>
          <p:nvPr/>
        </p:nvSpPr>
        <p:spPr bwMode="auto">
          <a:xfrm>
            <a:off x="25146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B5</a:t>
            </a:r>
          </a:p>
        </p:txBody>
      </p:sp>
      <p:sp>
        <p:nvSpPr>
          <p:cNvPr id="693274" name="Text Box 26"/>
          <p:cNvSpPr txBox="1">
            <a:spLocks noChangeArrowheads="1"/>
          </p:cNvSpPr>
          <p:nvPr/>
        </p:nvSpPr>
        <p:spPr bwMode="auto">
          <a:xfrm>
            <a:off x="35814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C5</a:t>
            </a:r>
          </a:p>
        </p:txBody>
      </p:sp>
      <p:sp>
        <p:nvSpPr>
          <p:cNvPr id="693275" name="Text Box 27"/>
          <p:cNvSpPr txBox="1">
            <a:spLocks noChangeArrowheads="1"/>
          </p:cNvSpPr>
          <p:nvPr/>
        </p:nvSpPr>
        <p:spPr bwMode="auto">
          <a:xfrm>
            <a:off x="43434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C#5</a:t>
            </a:r>
          </a:p>
        </p:txBody>
      </p:sp>
      <p:sp>
        <p:nvSpPr>
          <p:cNvPr id="693276" name="Text Box 28"/>
          <p:cNvSpPr txBox="1">
            <a:spLocks noChangeArrowheads="1"/>
          </p:cNvSpPr>
          <p:nvPr/>
        </p:nvSpPr>
        <p:spPr bwMode="auto">
          <a:xfrm>
            <a:off x="54102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3277" name="Text Box 29"/>
          <p:cNvSpPr txBox="1">
            <a:spLocks noChangeArrowheads="1"/>
          </p:cNvSpPr>
          <p:nvPr/>
        </p:nvSpPr>
        <p:spPr bwMode="auto">
          <a:xfrm>
            <a:off x="64770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p>
        </p:txBody>
      </p:sp>
      <p:sp>
        <p:nvSpPr>
          <p:cNvPr id="693278" name="Text Box 30"/>
          <p:cNvSpPr txBox="1">
            <a:spLocks noChangeArrowheads="1"/>
          </p:cNvSpPr>
          <p:nvPr/>
        </p:nvSpPr>
        <p:spPr bwMode="auto">
          <a:xfrm>
            <a:off x="78486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all you servants of the Lord</a:t>
            </a:r>
          </a:p>
        </p:txBody>
      </p:sp>
      <p:sp>
        <p:nvSpPr>
          <p:cNvPr id="694275" name="Text Box 3"/>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Who minister by night in the house of the Lord</a:t>
            </a:r>
          </a:p>
        </p:txBody>
      </p:sp>
      <p:sp>
        <p:nvSpPr>
          <p:cNvPr id="694276" name="Text Box 4"/>
          <p:cNvSpPr txBox="1">
            <a:spLocks noChangeArrowheads="1"/>
          </p:cNvSpPr>
          <p:nvPr/>
        </p:nvSpPr>
        <p:spPr bwMode="auto">
          <a:xfrm>
            <a:off x="0" y="2819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 up Your hands in the sanctuary</a:t>
            </a:r>
          </a:p>
        </p:txBody>
      </p:sp>
      <p:sp>
        <p:nvSpPr>
          <p:cNvPr id="694277" name="Text Box 5"/>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 up Your hands and praise the Lord</a:t>
            </a:r>
          </a:p>
        </p:txBody>
      </p:sp>
      <p:sp>
        <p:nvSpPr>
          <p:cNvPr id="694278" name="Text Box 6"/>
          <p:cNvSpPr txBox="1">
            <a:spLocks noChangeArrowheads="1"/>
          </p:cNvSpPr>
          <p:nvPr/>
        </p:nvSpPr>
        <p:spPr bwMode="auto">
          <a:xfrm>
            <a:off x="914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4279" name="Text Box 7"/>
          <p:cNvSpPr txBox="1">
            <a:spLocks noChangeArrowheads="1"/>
          </p:cNvSpPr>
          <p:nvPr/>
        </p:nvSpPr>
        <p:spPr bwMode="auto">
          <a:xfrm>
            <a:off x="1676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694280" name="Text Box 8"/>
          <p:cNvSpPr txBox="1">
            <a:spLocks noChangeArrowheads="1"/>
          </p:cNvSpPr>
          <p:nvPr/>
        </p:nvSpPr>
        <p:spPr bwMode="auto">
          <a:xfrm>
            <a:off x="2514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694281" name="Text Box 9"/>
          <p:cNvSpPr txBox="1">
            <a:spLocks noChangeArrowheads="1"/>
          </p:cNvSpPr>
          <p:nvPr/>
        </p:nvSpPr>
        <p:spPr bwMode="auto">
          <a:xfrm>
            <a:off x="4800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94282" name="Text Box 10"/>
          <p:cNvSpPr txBox="1">
            <a:spLocks noChangeArrowheads="1"/>
          </p:cNvSpPr>
          <p:nvPr/>
        </p:nvSpPr>
        <p:spPr bwMode="auto">
          <a:xfrm>
            <a:off x="6248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694283" name="Text Box 11"/>
          <p:cNvSpPr txBox="1">
            <a:spLocks noChangeArrowheads="1"/>
          </p:cNvSpPr>
          <p:nvPr/>
        </p:nvSpPr>
        <p:spPr bwMode="auto">
          <a:xfrm>
            <a:off x="7620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4284" name="Text Box 12"/>
          <p:cNvSpPr txBox="1">
            <a:spLocks noChangeArrowheads="1"/>
          </p:cNvSpPr>
          <p:nvPr/>
        </p:nvSpPr>
        <p:spPr bwMode="auto">
          <a:xfrm>
            <a:off x="914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4285" name="Text Box 13"/>
          <p:cNvSpPr txBox="1">
            <a:spLocks noChangeArrowheads="1"/>
          </p:cNvSpPr>
          <p:nvPr/>
        </p:nvSpPr>
        <p:spPr bwMode="auto">
          <a:xfrm>
            <a:off x="24384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694286" name="Text Box 14"/>
          <p:cNvSpPr txBox="1">
            <a:spLocks noChangeArrowheads="1"/>
          </p:cNvSpPr>
          <p:nvPr/>
        </p:nvSpPr>
        <p:spPr bwMode="auto">
          <a:xfrm>
            <a:off x="35052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694287" name="Text Box 15"/>
          <p:cNvSpPr txBox="1">
            <a:spLocks noChangeArrowheads="1"/>
          </p:cNvSpPr>
          <p:nvPr/>
        </p:nvSpPr>
        <p:spPr bwMode="auto">
          <a:xfrm>
            <a:off x="57150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94288" name="Text Box 16"/>
          <p:cNvSpPr txBox="1">
            <a:spLocks noChangeArrowheads="1"/>
          </p:cNvSpPr>
          <p:nvPr/>
        </p:nvSpPr>
        <p:spPr bwMode="auto">
          <a:xfrm>
            <a:off x="6629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694289" name="Text Box 17"/>
          <p:cNvSpPr txBox="1">
            <a:spLocks noChangeArrowheads="1"/>
          </p:cNvSpPr>
          <p:nvPr/>
        </p:nvSpPr>
        <p:spPr bwMode="auto">
          <a:xfrm>
            <a:off x="80010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4290" name="Text Box 18"/>
          <p:cNvSpPr txBox="1">
            <a:spLocks noChangeArrowheads="1"/>
          </p:cNvSpPr>
          <p:nvPr/>
        </p:nvSpPr>
        <p:spPr bwMode="auto">
          <a:xfrm>
            <a:off x="12954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94291" name="Text Box 19"/>
          <p:cNvSpPr txBox="1">
            <a:spLocks noChangeArrowheads="1"/>
          </p:cNvSpPr>
          <p:nvPr/>
        </p:nvSpPr>
        <p:spPr bwMode="auto">
          <a:xfrm>
            <a:off x="3733800" y="2362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694292" name="Text Box 20"/>
          <p:cNvSpPr txBox="1">
            <a:spLocks noChangeArrowheads="1"/>
          </p:cNvSpPr>
          <p:nvPr/>
        </p:nvSpPr>
        <p:spPr bwMode="auto">
          <a:xfrm>
            <a:off x="60198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694293" name="Text Box 21"/>
          <p:cNvSpPr txBox="1">
            <a:spLocks noChangeArrowheads="1"/>
          </p:cNvSpPr>
          <p:nvPr/>
        </p:nvSpPr>
        <p:spPr bwMode="auto">
          <a:xfrm>
            <a:off x="70866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4294" name="Text Box 22"/>
          <p:cNvSpPr txBox="1">
            <a:spLocks noChangeArrowheads="1"/>
          </p:cNvSpPr>
          <p:nvPr/>
        </p:nvSpPr>
        <p:spPr bwMode="auto">
          <a:xfrm>
            <a:off x="914400" y="3429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694295" name="Text Box 23"/>
          <p:cNvSpPr txBox="1">
            <a:spLocks noChangeArrowheads="1"/>
          </p:cNvSpPr>
          <p:nvPr/>
        </p:nvSpPr>
        <p:spPr bwMode="auto">
          <a:xfrm>
            <a:off x="35052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694296" name="Text Box 24"/>
          <p:cNvSpPr txBox="1">
            <a:spLocks noChangeArrowheads="1"/>
          </p:cNvSpPr>
          <p:nvPr/>
        </p:nvSpPr>
        <p:spPr bwMode="auto">
          <a:xfrm>
            <a:off x="54102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694297" name="Text Box 25"/>
          <p:cNvSpPr txBox="1">
            <a:spLocks noChangeArrowheads="1"/>
          </p:cNvSpPr>
          <p:nvPr/>
        </p:nvSpPr>
        <p:spPr bwMode="auto">
          <a:xfrm>
            <a:off x="7391400" y="3429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night, I want to praise the Lord</a:t>
            </a:r>
          </a:p>
        </p:txBody>
      </p:sp>
      <p:sp>
        <p:nvSpPr>
          <p:cNvPr id="695299"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night, I want to lift up my hands</a:t>
            </a:r>
          </a:p>
        </p:txBody>
      </p:sp>
      <p:sp>
        <p:nvSpPr>
          <p:cNvPr id="695300" name="Text Box 4"/>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night, I want to dance a holy dance</a:t>
            </a:r>
          </a:p>
        </p:txBody>
      </p:sp>
      <p:sp>
        <p:nvSpPr>
          <p:cNvPr id="695301" name="Text Box 5"/>
          <p:cNvSpPr txBox="1">
            <a:spLocks noChangeArrowheads="1"/>
          </p:cNvSpPr>
          <p:nvPr/>
        </p:nvSpPr>
        <p:spPr bwMode="auto">
          <a:xfrm>
            <a:off x="0" y="434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night, I want to praise the Lord</a:t>
            </a:r>
          </a:p>
        </p:txBody>
      </p:sp>
      <p:sp>
        <p:nvSpPr>
          <p:cNvPr id="695302" name="Text Box 6"/>
          <p:cNvSpPr txBox="1">
            <a:spLocks noChangeArrowheads="1"/>
          </p:cNvSpPr>
          <p:nvPr/>
        </p:nvSpPr>
        <p:spPr bwMode="auto">
          <a:xfrm>
            <a:off x="838200" y="30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95303" name="Text Box 7"/>
          <p:cNvSpPr txBox="1">
            <a:spLocks noChangeArrowheads="1"/>
          </p:cNvSpPr>
          <p:nvPr/>
        </p:nvSpPr>
        <p:spPr bwMode="auto">
          <a:xfrm>
            <a:off x="2133600" y="30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04" name="Text Box 8"/>
          <p:cNvSpPr txBox="1">
            <a:spLocks noChangeArrowheads="1"/>
          </p:cNvSpPr>
          <p:nvPr/>
        </p:nvSpPr>
        <p:spPr bwMode="auto">
          <a:xfrm>
            <a:off x="11430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95305" name="Text Box 9"/>
          <p:cNvSpPr txBox="1">
            <a:spLocks noChangeArrowheads="1"/>
          </p:cNvSpPr>
          <p:nvPr/>
        </p:nvSpPr>
        <p:spPr bwMode="auto">
          <a:xfrm>
            <a:off x="22098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06" name="Text Box 10"/>
          <p:cNvSpPr txBox="1">
            <a:spLocks noChangeArrowheads="1"/>
          </p:cNvSpPr>
          <p:nvPr/>
        </p:nvSpPr>
        <p:spPr bwMode="auto">
          <a:xfrm>
            <a:off x="18288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07" name="Text Box 11"/>
          <p:cNvSpPr txBox="1">
            <a:spLocks noChangeArrowheads="1"/>
          </p:cNvSpPr>
          <p:nvPr/>
        </p:nvSpPr>
        <p:spPr bwMode="auto">
          <a:xfrm>
            <a:off x="2209800" y="3886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08" name="Text Box 12"/>
          <p:cNvSpPr txBox="1">
            <a:spLocks noChangeArrowheads="1"/>
          </p:cNvSpPr>
          <p:nvPr/>
        </p:nvSpPr>
        <p:spPr bwMode="auto">
          <a:xfrm>
            <a:off x="5029200" y="38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09" name="Text Box 13"/>
          <p:cNvSpPr txBox="1">
            <a:spLocks noChangeArrowheads="1"/>
          </p:cNvSpPr>
          <p:nvPr/>
        </p:nvSpPr>
        <p:spPr bwMode="auto">
          <a:xfrm>
            <a:off x="4800600" y="144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10" name="Text Box 14"/>
          <p:cNvSpPr txBox="1">
            <a:spLocks noChangeArrowheads="1"/>
          </p:cNvSpPr>
          <p:nvPr/>
        </p:nvSpPr>
        <p:spPr bwMode="auto">
          <a:xfrm>
            <a:off x="48768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11" name="Text Box 15"/>
          <p:cNvSpPr txBox="1">
            <a:spLocks noChangeArrowheads="1"/>
          </p:cNvSpPr>
          <p:nvPr/>
        </p:nvSpPr>
        <p:spPr bwMode="auto">
          <a:xfrm>
            <a:off x="51816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695312" name="Text Box 16"/>
          <p:cNvSpPr txBox="1">
            <a:spLocks noChangeArrowheads="1"/>
          </p:cNvSpPr>
          <p:nvPr/>
        </p:nvSpPr>
        <p:spPr bwMode="auto">
          <a:xfrm>
            <a:off x="9144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695313" name="Text Box 17"/>
          <p:cNvSpPr txBox="1">
            <a:spLocks noChangeArrowheads="1"/>
          </p:cNvSpPr>
          <p:nvPr/>
        </p:nvSpPr>
        <p:spPr bwMode="auto">
          <a:xfrm>
            <a:off x="1295400" y="3886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0" y="457200"/>
            <a:ext cx="9144000" cy="6408738"/>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Praise God in His sanctuary </a:t>
            </a:r>
          </a:p>
          <a:p>
            <a:pPr algn="ctr">
              <a:spcBef>
                <a:spcPct val="50000"/>
              </a:spcBef>
            </a:pPr>
            <a:r>
              <a:rPr lang="en-US" sz="3600">
                <a:solidFill>
                  <a:schemeClr val="bg1"/>
                </a:solidFill>
              </a:rPr>
              <a:t>Praise Him in the earth</a:t>
            </a:r>
          </a:p>
          <a:p>
            <a:pPr algn="ctr">
              <a:spcBef>
                <a:spcPct val="50000"/>
              </a:spcBef>
            </a:pPr>
            <a:r>
              <a:rPr lang="en-US" sz="3600">
                <a:solidFill>
                  <a:schemeClr val="bg1"/>
                </a:solidFill>
              </a:rPr>
              <a:t>Praise Him for His mighty deeds</a:t>
            </a:r>
          </a:p>
          <a:p>
            <a:pPr algn="ctr">
              <a:spcBef>
                <a:spcPct val="50000"/>
              </a:spcBef>
            </a:pPr>
            <a:r>
              <a:rPr lang="en-US" sz="3600">
                <a:solidFill>
                  <a:schemeClr val="bg1"/>
                </a:solidFill>
              </a:rPr>
              <a:t>Praise Him for His worth</a:t>
            </a:r>
          </a:p>
          <a:p>
            <a:pPr algn="ctr">
              <a:spcBef>
                <a:spcPct val="50000"/>
              </a:spcBef>
            </a:pPr>
            <a:r>
              <a:rPr lang="en-US" sz="3600">
                <a:solidFill>
                  <a:schemeClr val="bg1"/>
                </a:solidFill>
              </a:rPr>
              <a:t>Praise Him with the sound of trumpets</a:t>
            </a:r>
          </a:p>
          <a:p>
            <a:pPr algn="ctr">
              <a:spcBef>
                <a:spcPct val="50000"/>
              </a:spcBef>
            </a:pPr>
            <a:r>
              <a:rPr lang="en-US" sz="3600">
                <a:solidFill>
                  <a:schemeClr val="bg1"/>
                </a:solidFill>
              </a:rPr>
              <a:t>With the harp and lute</a:t>
            </a:r>
          </a:p>
          <a:p>
            <a:pPr algn="ctr">
              <a:spcBef>
                <a:spcPct val="50000"/>
              </a:spcBef>
            </a:pPr>
            <a:r>
              <a:rPr lang="en-US" sz="3600">
                <a:solidFill>
                  <a:schemeClr val="bg1"/>
                </a:solidFill>
              </a:rPr>
              <a:t>Praise with timbrel and with dancing</a:t>
            </a:r>
          </a:p>
          <a:p>
            <a:pPr algn="ctr">
              <a:spcBef>
                <a:spcPct val="50000"/>
              </a:spcBef>
            </a:pPr>
            <a:r>
              <a:rPr lang="en-US" sz="3600">
                <a:solidFill>
                  <a:schemeClr val="bg1"/>
                </a:solidFill>
              </a:rPr>
              <a:t>With the strings and flute</a:t>
            </a:r>
          </a:p>
        </p:txBody>
      </p:sp>
      <p:sp>
        <p:nvSpPr>
          <p:cNvPr id="696323" name="Text Box 3"/>
          <p:cNvSpPr txBox="1">
            <a:spLocks noChangeArrowheads="1"/>
          </p:cNvSpPr>
          <p:nvPr/>
        </p:nvSpPr>
        <p:spPr bwMode="auto">
          <a:xfrm>
            <a:off x="2057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6324" name="Text Box 4"/>
          <p:cNvSpPr txBox="1">
            <a:spLocks noChangeArrowheads="1"/>
          </p:cNvSpPr>
          <p:nvPr/>
        </p:nvSpPr>
        <p:spPr bwMode="auto">
          <a:xfrm>
            <a:off x="5867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696325" name="Text Box 5"/>
          <p:cNvSpPr txBox="1">
            <a:spLocks noChangeArrowheads="1"/>
          </p:cNvSpPr>
          <p:nvPr/>
        </p:nvSpPr>
        <p:spPr bwMode="auto">
          <a:xfrm>
            <a:off x="2667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696326" name="Text Box 6"/>
          <p:cNvSpPr txBox="1">
            <a:spLocks noChangeArrowheads="1"/>
          </p:cNvSpPr>
          <p:nvPr/>
        </p:nvSpPr>
        <p:spPr bwMode="auto">
          <a:xfrm>
            <a:off x="57912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6327" name="Text Box 7"/>
          <p:cNvSpPr txBox="1">
            <a:spLocks noChangeArrowheads="1"/>
          </p:cNvSpPr>
          <p:nvPr/>
        </p:nvSpPr>
        <p:spPr bwMode="auto">
          <a:xfrm>
            <a:off x="1752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6328" name="Text Box 8"/>
          <p:cNvSpPr txBox="1">
            <a:spLocks noChangeArrowheads="1"/>
          </p:cNvSpPr>
          <p:nvPr/>
        </p:nvSpPr>
        <p:spPr bwMode="auto">
          <a:xfrm>
            <a:off x="54102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696329" name="Text Box 9"/>
          <p:cNvSpPr txBox="1">
            <a:spLocks noChangeArrowheads="1"/>
          </p:cNvSpPr>
          <p:nvPr/>
        </p:nvSpPr>
        <p:spPr bwMode="auto">
          <a:xfrm>
            <a:off x="26670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696330" name="Text Box 10"/>
          <p:cNvSpPr txBox="1">
            <a:spLocks noChangeArrowheads="1"/>
          </p:cNvSpPr>
          <p:nvPr/>
        </p:nvSpPr>
        <p:spPr bwMode="auto">
          <a:xfrm>
            <a:off x="59436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6331" name="Text Box 11"/>
          <p:cNvSpPr txBox="1">
            <a:spLocks noChangeArrowheads="1"/>
          </p:cNvSpPr>
          <p:nvPr/>
        </p:nvSpPr>
        <p:spPr bwMode="auto">
          <a:xfrm>
            <a:off x="9906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6332" name="Text Box 12"/>
          <p:cNvSpPr txBox="1">
            <a:spLocks noChangeArrowheads="1"/>
          </p:cNvSpPr>
          <p:nvPr/>
        </p:nvSpPr>
        <p:spPr bwMode="auto">
          <a:xfrm>
            <a:off x="50292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696333" name="Text Box 13"/>
          <p:cNvSpPr txBox="1">
            <a:spLocks noChangeArrowheads="1"/>
          </p:cNvSpPr>
          <p:nvPr/>
        </p:nvSpPr>
        <p:spPr bwMode="auto">
          <a:xfrm>
            <a:off x="25908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696334" name="Text Box 14"/>
          <p:cNvSpPr txBox="1">
            <a:spLocks noChangeArrowheads="1"/>
          </p:cNvSpPr>
          <p:nvPr/>
        </p:nvSpPr>
        <p:spPr bwMode="auto">
          <a:xfrm>
            <a:off x="56388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6335" name="Text Box 15"/>
          <p:cNvSpPr txBox="1">
            <a:spLocks noChangeArrowheads="1"/>
          </p:cNvSpPr>
          <p:nvPr/>
        </p:nvSpPr>
        <p:spPr bwMode="auto">
          <a:xfrm>
            <a:off x="12954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6336" name="Text Box 16"/>
          <p:cNvSpPr txBox="1">
            <a:spLocks noChangeArrowheads="1"/>
          </p:cNvSpPr>
          <p:nvPr/>
        </p:nvSpPr>
        <p:spPr bwMode="auto">
          <a:xfrm>
            <a:off x="67818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696337" name="Text Box 17"/>
          <p:cNvSpPr txBox="1">
            <a:spLocks noChangeArrowheads="1"/>
          </p:cNvSpPr>
          <p:nvPr/>
        </p:nvSpPr>
        <p:spPr bwMode="auto">
          <a:xfrm>
            <a:off x="25146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696338" name="Text Box 18"/>
          <p:cNvSpPr txBox="1">
            <a:spLocks noChangeArrowheads="1"/>
          </p:cNvSpPr>
          <p:nvPr/>
        </p:nvSpPr>
        <p:spPr bwMode="auto">
          <a:xfrm>
            <a:off x="59436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381000" y="381000"/>
            <a:ext cx="8305800" cy="4760913"/>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Praise Him with cymbals</a:t>
            </a:r>
          </a:p>
          <a:p>
            <a:pPr algn="ctr">
              <a:spcBef>
                <a:spcPct val="50000"/>
              </a:spcBef>
            </a:pPr>
            <a:r>
              <a:rPr lang="en-US" sz="3600">
                <a:solidFill>
                  <a:schemeClr val="bg1"/>
                </a:solidFill>
              </a:rPr>
              <a:t>With the tambourine</a:t>
            </a:r>
          </a:p>
          <a:p>
            <a:pPr algn="ctr">
              <a:spcBef>
                <a:spcPct val="50000"/>
              </a:spcBef>
            </a:pPr>
            <a:r>
              <a:rPr lang="en-US" sz="3600">
                <a:solidFill>
                  <a:schemeClr val="bg1"/>
                </a:solidFill>
              </a:rPr>
              <a:t>Let everything that has breath</a:t>
            </a:r>
          </a:p>
          <a:p>
            <a:pPr algn="ctr">
              <a:spcBef>
                <a:spcPct val="50000"/>
              </a:spcBef>
            </a:pPr>
            <a:r>
              <a:rPr lang="en-US" sz="3600">
                <a:solidFill>
                  <a:schemeClr val="bg1"/>
                </a:solidFill>
              </a:rPr>
              <a:t>Praise the Lord!</a:t>
            </a:r>
          </a:p>
          <a:p>
            <a:pPr algn="ctr">
              <a:spcBef>
                <a:spcPct val="50000"/>
              </a:spcBef>
            </a:pPr>
            <a:r>
              <a:rPr lang="en-US" sz="3600">
                <a:solidFill>
                  <a:schemeClr val="bg1"/>
                </a:solidFill>
              </a:rPr>
              <a:t>Let everything that has breath </a:t>
            </a:r>
          </a:p>
          <a:p>
            <a:pPr algn="ctr">
              <a:spcBef>
                <a:spcPct val="50000"/>
              </a:spcBef>
            </a:pPr>
            <a:r>
              <a:rPr lang="en-US" sz="3600">
                <a:solidFill>
                  <a:schemeClr val="bg1"/>
                </a:solidFill>
              </a:rPr>
              <a:t>Praise the Lord!</a:t>
            </a:r>
          </a:p>
        </p:txBody>
      </p:sp>
      <p:sp>
        <p:nvSpPr>
          <p:cNvPr id="697347" name="Text Box 3"/>
          <p:cNvSpPr txBox="1">
            <a:spLocks noChangeArrowheads="1"/>
          </p:cNvSpPr>
          <p:nvPr/>
        </p:nvSpPr>
        <p:spPr bwMode="auto">
          <a:xfrm>
            <a:off x="2133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697348" name="Text Box 4"/>
          <p:cNvSpPr txBox="1">
            <a:spLocks noChangeArrowheads="1"/>
          </p:cNvSpPr>
          <p:nvPr/>
        </p:nvSpPr>
        <p:spPr bwMode="auto">
          <a:xfrm>
            <a:off x="3276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7349" name="Text Box 5"/>
          <p:cNvSpPr txBox="1">
            <a:spLocks noChangeArrowheads="1"/>
          </p:cNvSpPr>
          <p:nvPr/>
        </p:nvSpPr>
        <p:spPr bwMode="auto">
          <a:xfrm>
            <a:off x="5638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97350" name="Text Box 6"/>
          <p:cNvSpPr txBox="1">
            <a:spLocks noChangeArrowheads="1"/>
          </p:cNvSpPr>
          <p:nvPr/>
        </p:nvSpPr>
        <p:spPr bwMode="auto">
          <a:xfrm>
            <a:off x="30480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697351" name="Text Box 7"/>
          <p:cNvSpPr txBox="1">
            <a:spLocks noChangeArrowheads="1"/>
          </p:cNvSpPr>
          <p:nvPr/>
        </p:nvSpPr>
        <p:spPr bwMode="auto">
          <a:xfrm>
            <a:off x="40386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7352" name="Text Box 8"/>
          <p:cNvSpPr txBox="1">
            <a:spLocks noChangeArrowheads="1"/>
          </p:cNvSpPr>
          <p:nvPr/>
        </p:nvSpPr>
        <p:spPr bwMode="auto">
          <a:xfrm>
            <a:off x="53340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97353" name="Text Box 9"/>
          <p:cNvSpPr txBox="1">
            <a:spLocks noChangeArrowheads="1"/>
          </p:cNvSpPr>
          <p:nvPr/>
        </p:nvSpPr>
        <p:spPr bwMode="auto">
          <a:xfrm>
            <a:off x="1676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7354" name="Text Box 10"/>
          <p:cNvSpPr txBox="1">
            <a:spLocks noChangeArrowheads="1"/>
          </p:cNvSpPr>
          <p:nvPr/>
        </p:nvSpPr>
        <p:spPr bwMode="auto">
          <a:xfrm>
            <a:off x="30480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7355" name="Text Box 11"/>
          <p:cNvSpPr txBox="1">
            <a:spLocks noChangeArrowheads="1"/>
          </p:cNvSpPr>
          <p:nvPr/>
        </p:nvSpPr>
        <p:spPr bwMode="auto">
          <a:xfrm>
            <a:off x="59436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97356" name="Text Box 12"/>
          <p:cNvSpPr txBox="1">
            <a:spLocks noChangeArrowheads="1"/>
          </p:cNvSpPr>
          <p:nvPr/>
        </p:nvSpPr>
        <p:spPr bwMode="auto">
          <a:xfrm>
            <a:off x="32004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7357" name="Text Box 13"/>
          <p:cNvSpPr txBox="1">
            <a:spLocks noChangeArrowheads="1"/>
          </p:cNvSpPr>
          <p:nvPr/>
        </p:nvSpPr>
        <p:spPr bwMode="auto">
          <a:xfrm>
            <a:off x="39624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7358" name="Text Box 14"/>
          <p:cNvSpPr txBox="1">
            <a:spLocks noChangeArrowheads="1"/>
          </p:cNvSpPr>
          <p:nvPr/>
        </p:nvSpPr>
        <p:spPr bwMode="auto">
          <a:xfrm>
            <a:off x="49530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7359" name="Text Box 15"/>
          <p:cNvSpPr txBox="1">
            <a:spLocks noChangeArrowheads="1"/>
          </p:cNvSpPr>
          <p:nvPr/>
        </p:nvSpPr>
        <p:spPr bwMode="auto">
          <a:xfrm>
            <a:off x="18288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7360" name="Text Box 16"/>
          <p:cNvSpPr txBox="1">
            <a:spLocks noChangeArrowheads="1"/>
          </p:cNvSpPr>
          <p:nvPr/>
        </p:nvSpPr>
        <p:spPr bwMode="auto">
          <a:xfrm>
            <a:off x="32004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7361" name="Text Box 17"/>
          <p:cNvSpPr txBox="1">
            <a:spLocks noChangeArrowheads="1"/>
          </p:cNvSpPr>
          <p:nvPr/>
        </p:nvSpPr>
        <p:spPr bwMode="auto">
          <a:xfrm>
            <a:off x="60960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97362" name="Text Box 18"/>
          <p:cNvSpPr txBox="1">
            <a:spLocks noChangeArrowheads="1"/>
          </p:cNvSpPr>
          <p:nvPr/>
        </p:nvSpPr>
        <p:spPr bwMode="auto">
          <a:xfrm>
            <a:off x="32004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697363" name="Text Box 19"/>
          <p:cNvSpPr txBox="1">
            <a:spLocks noChangeArrowheads="1"/>
          </p:cNvSpPr>
          <p:nvPr/>
        </p:nvSpPr>
        <p:spPr bwMode="auto">
          <a:xfrm>
            <a:off x="39624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97364" name="Text Box 20"/>
          <p:cNvSpPr txBox="1">
            <a:spLocks noChangeArrowheads="1"/>
          </p:cNvSpPr>
          <p:nvPr/>
        </p:nvSpPr>
        <p:spPr bwMode="auto">
          <a:xfrm>
            <a:off x="49530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life is in You Lord, my strength is in You Lord</a:t>
            </a:r>
          </a:p>
        </p:txBody>
      </p:sp>
      <p:sp>
        <p:nvSpPr>
          <p:cNvPr id="700419" name="Text Box 3"/>
          <p:cNvSpPr txBox="1">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hope is in You Lord, in You it’s in You </a:t>
            </a:r>
          </a:p>
        </p:txBody>
      </p:sp>
      <p:sp>
        <p:nvSpPr>
          <p:cNvPr id="700420"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(repeat)</a:t>
            </a:r>
          </a:p>
        </p:txBody>
      </p:sp>
      <p:sp>
        <p:nvSpPr>
          <p:cNvPr id="700421" name="Text Box 5"/>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will praise You with all of my life</a:t>
            </a:r>
          </a:p>
        </p:txBody>
      </p:sp>
      <p:sp>
        <p:nvSpPr>
          <p:cNvPr id="700422" name="Text Box 6"/>
          <p:cNvSpPr txBox="1">
            <a:spLocks noChangeArrowheads="1"/>
          </p:cNvSpPr>
          <p:nvPr/>
        </p:nvSpPr>
        <p:spPr bwMode="auto">
          <a:xfrm>
            <a:off x="0" y="3810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will praise You with all of my strength</a:t>
            </a:r>
          </a:p>
        </p:txBody>
      </p:sp>
      <p:sp>
        <p:nvSpPr>
          <p:cNvPr id="700423" name="Text Box 7"/>
          <p:cNvSpPr txBox="1">
            <a:spLocks noChangeArrowheads="1"/>
          </p:cNvSpPr>
          <p:nvPr/>
        </p:nvSpPr>
        <p:spPr bwMode="auto">
          <a:xfrm>
            <a:off x="0" y="457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With all of my life, with all of my strength</a:t>
            </a:r>
          </a:p>
        </p:txBody>
      </p:sp>
      <p:sp>
        <p:nvSpPr>
          <p:cNvPr id="700424" name="Text Box 8"/>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of my hope is in You</a:t>
            </a:r>
          </a:p>
        </p:txBody>
      </p:sp>
      <p:sp>
        <p:nvSpPr>
          <p:cNvPr id="700425" name="Text Box 9"/>
          <p:cNvSpPr txBox="1">
            <a:spLocks noChangeArrowheads="1"/>
          </p:cNvSpPr>
          <p:nvPr/>
        </p:nvSpPr>
        <p:spPr bwMode="auto">
          <a:xfrm>
            <a:off x="304800" y="0"/>
            <a:ext cx="3657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D/G  G  D/G  G</a:t>
            </a:r>
            <a:r>
              <a:rPr lang="en-US" b="1">
                <a:solidFill>
                  <a:srgbClr val="FF0000"/>
                </a:solidFill>
                <a:effectLst>
                  <a:outerShdw blurRad="38100" dist="38100" dir="2700000" algn="tl">
                    <a:srgbClr val="C0C0C0"/>
                  </a:outerShdw>
                </a:effectLst>
              </a:rPr>
              <a:t>      </a:t>
            </a:r>
          </a:p>
        </p:txBody>
      </p:sp>
      <p:sp>
        <p:nvSpPr>
          <p:cNvPr id="700426" name="Text Box 10"/>
          <p:cNvSpPr txBox="1">
            <a:spLocks noChangeArrowheads="1"/>
          </p:cNvSpPr>
          <p:nvPr/>
        </p:nvSpPr>
        <p:spPr bwMode="auto">
          <a:xfrm>
            <a:off x="39624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D/G</a:t>
            </a:r>
            <a:r>
              <a:rPr lang="en-US" b="1">
                <a:solidFill>
                  <a:srgbClr val="FF0000"/>
                </a:solidFill>
                <a:effectLst>
                  <a:outerShdw blurRad="38100" dist="38100" dir="2700000" algn="tl">
                    <a:srgbClr val="C0C0C0"/>
                  </a:outerShdw>
                </a:effectLst>
              </a:rPr>
              <a:t>      </a:t>
            </a:r>
          </a:p>
        </p:txBody>
      </p:sp>
      <p:sp>
        <p:nvSpPr>
          <p:cNvPr id="700427" name="Text Box 11"/>
          <p:cNvSpPr txBox="1">
            <a:spLocks noChangeArrowheads="1"/>
          </p:cNvSpPr>
          <p:nvPr/>
        </p:nvSpPr>
        <p:spPr bwMode="auto">
          <a:xfrm>
            <a:off x="495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r>
              <a:rPr lang="en-US" b="1">
                <a:solidFill>
                  <a:srgbClr val="FF0000"/>
                </a:solidFill>
                <a:effectLst>
                  <a:outerShdw blurRad="38100" dist="38100" dir="2700000" algn="tl">
                    <a:srgbClr val="C0C0C0"/>
                  </a:outerShdw>
                </a:effectLst>
              </a:rPr>
              <a:t>      </a:t>
            </a:r>
          </a:p>
        </p:txBody>
      </p:sp>
      <p:sp>
        <p:nvSpPr>
          <p:cNvPr id="700428" name="Text Box 12"/>
          <p:cNvSpPr txBox="1">
            <a:spLocks noChangeArrowheads="1"/>
          </p:cNvSpPr>
          <p:nvPr/>
        </p:nvSpPr>
        <p:spPr bwMode="auto">
          <a:xfrm>
            <a:off x="5715000" y="0"/>
            <a:ext cx="3429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D/E Em D/E Em</a:t>
            </a:r>
            <a:r>
              <a:rPr lang="en-US" b="1">
                <a:solidFill>
                  <a:srgbClr val="FF0000"/>
                </a:solidFill>
                <a:effectLst>
                  <a:outerShdw blurRad="38100" dist="38100" dir="2700000" algn="tl">
                    <a:srgbClr val="C0C0C0"/>
                  </a:outerShdw>
                </a:effectLst>
              </a:rPr>
              <a:t>      </a:t>
            </a:r>
          </a:p>
        </p:txBody>
      </p:sp>
      <p:sp>
        <p:nvSpPr>
          <p:cNvPr id="700429" name="Text Box 13"/>
          <p:cNvSpPr txBox="1">
            <a:spLocks noChangeArrowheads="1"/>
          </p:cNvSpPr>
          <p:nvPr/>
        </p:nvSpPr>
        <p:spPr bwMode="auto">
          <a:xfrm>
            <a:off x="457200" y="914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D/E</a:t>
            </a:r>
            <a:r>
              <a:rPr lang="en-US" b="1">
                <a:solidFill>
                  <a:srgbClr val="FF0000"/>
                </a:solidFill>
                <a:effectLst>
                  <a:outerShdw blurRad="38100" dist="38100" dir="2700000" algn="tl">
                    <a:srgbClr val="C0C0C0"/>
                  </a:outerShdw>
                </a:effectLst>
              </a:rPr>
              <a:t>      </a:t>
            </a:r>
          </a:p>
        </p:txBody>
      </p:sp>
      <p:sp>
        <p:nvSpPr>
          <p:cNvPr id="700430" name="Text Box 14"/>
          <p:cNvSpPr txBox="1">
            <a:spLocks noChangeArrowheads="1"/>
          </p:cNvSpPr>
          <p:nvPr/>
        </p:nvSpPr>
        <p:spPr bwMode="auto">
          <a:xfrm>
            <a:off x="1676400" y="914400"/>
            <a:ext cx="3429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D/C C D/C     C</a:t>
            </a:r>
            <a:r>
              <a:rPr lang="en-US" b="1">
                <a:solidFill>
                  <a:srgbClr val="FF0000"/>
                </a:solidFill>
                <a:effectLst>
                  <a:outerShdw blurRad="38100" dist="38100" dir="2700000" algn="tl">
                    <a:srgbClr val="C0C0C0"/>
                  </a:outerShdw>
                </a:effectLst>
              </a:rPr>
              <a:t>      </a:t>
            </a:r>
          </a:p>
        </p:txBody>
      </p:sp>
      <p:sp>
        <p:nvSpPr>
          <p:cNvPr id="700431" name="Text Box 15"/>
          <p:cNvSpPr txBox="1">
            <a:spLocks noChangeArrowheads="1"/>
          </p:cNvSpPr>
          <p:nvPr/>
        </p:nvSpPr>
        <p:spPr bwMode="auto">
          <a:xfrm>
            <a:off x="55626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r>
              <a:rPr lang="en-US" b="1">
                <a:solidFill>
                  <a:srgbClr val="FF0000"/>
                </a:solidFill>
                <a:effectLst>
                  <a:outerShdw blurRad="38100" dist="38100" dir="2700000" algn="tl">
                    <a:srgbClr val="C0C0C0"/>
                  </a:outerShdw>
                </a:effectLst>
              </a:rPr>
              <a:t>      </a:t>
            </a:r>
          </a:p>
        </p:txBody>
      </p:sp>
      <p:sp>
        <p:nvSpPr>
          <p:cNvPr id="700432" name="Text Box 16"/>
          <p:cNvSpPr txBox="1">
            <a:spLocks noChangeArrowheads="1"/>
          </p:cNvSpPr>
          <p:nvPr/>
        </p:nvSpPr>
        <p:spPr bwMode="auto">
          <a:xfrm>
            <a:off x="7543800" y="914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Dsus D</a:t>
            </a:r>
            <a:r>
              <a:rPr lang="en-US" b="1">
                <a:solidFill>
                  <a:srgbClr val="FF0000"/>
                </a:solidFill>
                <a:effectLst>
                  <a:outerShdw blurRad="38100" dist="38100" dir="2700000" algn="tl">
                    <a:srgbClr val="C0C0C0"/>
                  </a:outerShdw>
                </a:effectLst>
              </a:rPr>
              <a:t>      </a:t>
            </a:r>
          </a:p>
        </p:txBody>
      </p:sp>
      <p:sp>
        <p:nvSpPr>
          <p:cNvPr id="700433" name="Text Box 17"/>
          <p:cNvSpPr txBox="1">
            <a:spLocks noChangeArrowheads="1"/>
          </p:cNvSpPr>
          <p:nvPr/>
        </p:nvSpPr>
        <p:spPr bwMode="auto">
          <a:xfrm>
            <a:off x="2590800" y="2514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700434" name="Text Box 18"/>
          <p:cNvSpPr txBox="1">
            <a:spLocks noChangeArrowheads="1"/>
          </p:cNvSpPr>
          <p:nvPr/>
        </p:nvSpPr>
        <p:spPr bwMode="auto">
          <a:xfrm>
            <a:off x="5029200" y="25908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 C  D/C</a:t>
            </a:r>
            <a:r>
              <a:rPr lang="en-US" b="1">
                <a:solidFill>
                  <a:srgbClr val="FF0000"/>
                </a:solidFill>
                <a:effectLst>
                  <a:outerShdw blurRad="38100" dist="38100" dir="2700000" algn="tl">
                    <a:srgbClr val="C0C0C0"/>
                  </a:outerShdw>
                </a:effectLst>
              </a:rPr>
              <a:t>      </a:t>
            </a:r>
          </a:p>
        </p:txBody>
      </p:sp>
      <p:sp>
        <p:nvSpPr>
          <p:cNvPr id="700435" name="Text Box 19"/>
          <p:cNvSpPr txBox="1">
            <a:spLocks noChangeArrowheads="1"/>
          </p:cNvSpPr>
          <p:nvPr/>
        </p:nvSpPr>
        <p:spPr bwMode="auto">
          <a:xfrm>
            <a:off x="7086600" y="259080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    G</a:t>
            </a:r>
            <a:r>
              <a:rPr lang="en-US" b="1">
                <a:solidFill>
                  <a:srgbClr val="FF0000"/>
                </a:solidFill>
                <a:effectLst>
                  <a:outerShdw blurRad="38100" dist="38100" dir="2700000" algn="tl">
                    <a:srgbClr val="C0C0C0"/>
                  </a:outerShdw>
                </a:effectLst>
              </a:rPr>
              <a:t>      </a:t>
            </a:r>
          </a:p>
        </p:txBody>
      </p:sp>
      <p:sp>
        <p:nvSpPr>
          <p:cNvPr id="700436" name="Text Box 20"/>
          <p:cNvSpPr txBox="1">
            <a:spLocks noChangeArrowheads="1"/>
          </p:cNvSpPr>
          <p:nvPr/>
        </p:nvSpPr>
        <p:spPr bwMode="auto">
          <a:xfrm>
            <a:off x="2286000" y="3429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b="1">
                <a:solidFill>
                  <a:srgbClr val="FF0000"/>
                </a:solidFill>
                <a:effectLst>
                  <a:outerShdw blurRad="38100" dist="38100" dir="2700000" algn="tl">
                    <a:srgbClr val="C0C0C0"/>
                  </a:outerShdw>
                </a:effectLst>
              </a:rPr>
              <a:t>      </a:t>
            </a:r>
          </a:p>
        </p:txBody>
      </p:sp>
      <p:sp>
        <p:nvSpPr>
          <p:cNvPr id="700437" name="Text Box 21"/>
          <p:cNvSpPr txBox="1">
            <a:spLocks noChangeArrowheads="1"/>
          </p:cNvSpPr>
          <p:nvPr/>
        </p:nvSpPr>
        <p:spPr bwMode="auto">
          <a:xfrm>
            <a:off x="4800600" y="35052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 C  D/C</a:t>
            </a:r>
            <a:r>
              <a:rPr lang="en-US" b="1">
                <a:solidFill>
                  <a:srgbClr val="FF0000"/>
                </a:solidFill>
                <a:effectLst>
                  <a:outerShdw blurRad="38100" dist="38100" dir="2700000" algn="tl">
                    <a:srgbClr val="C0C0C0"/>
                  </a:outerShdw>
                </a:effectLst>
              </a:rPr>
              <a:t>      </a:t>
            </a:r>
          </a:p>
        </p:txBody>
      </p:sp>
      <p:sp>
        <p:nvSpPr>
          <p:cNvPr id="700438" name="Text Box 22"/>
          <p:cNvSpPr txBox="1">
            <a:spLocks noChangeArrowheads="1"/>
          </p:cNvSpPr>
          <p:nvPr/>
        </p:nvSpPr>
        <p:spPr bwMode="auto">
          <a:xfrm>
            <a:off x="6934200" y="35052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 G</a:t>
            </a:r>
            <a:r>
              <a:rPr lang="en-US" b="1">
                <a:solidFill>
                  <a:srgbClr val="FF0000"/>
                </a:solidFill>
                <a:effectLst>
                  <a:outerShdw blurRad="38100" dist="38100" dir="2700000" algn="tl">
                    <a:srgbClr val="C0C0C0"/>
                  </a:outerShdw>
                </a:effectLst>
              </a:rPr>
              <a:t>    </a:t>
            </a:r>
          </a:p>
        </p:txBody>
      </p:sp>
      <p:sp>
        <p:nvSpPr>
          <p:cNvPr id="700439" name="Text Box 23"/>
          <p:cNvSpPr txBox="1">
            <a:spLocks noChangeArrowheads="1"/>
          </p:cNvSpPr>
          <p:nvPr/>
        </p:nvSpPr>
        <p:spPr bwMode="auto">
          <a:xfrm>
            <a:off x="1752600" y="4267200"/>
            <a:ext cx="2514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 A7/E D/F# G</a:t>
            </a:r>
            <a:r>
              <a:rPr lang="en-US" b="1">
                <a:solidFill>
                  <a:srgbClr val="FF0000"/>
                </a:solidFill>
                <a:effectLst>
                  <a:outerShdw blurRad="38100" dist="38100" dir="2700000" algn="tl">
                    <a:srgbClr val="C0C0C0"/>
                  </a:outerShdw>
                </a:effectLst>
              </a:rPr>
              <a:t>      </a:t>
            </a:r>
          </a:p>
        </p:txBody>
      </p:sp>
      <p:sp>
        <p:nvSpPr>
          <p:cNvPr id="700440" name="Text Box 24"/>
          <p:cNvSpPr txBox="1">
            <a:spLocks noChangeArrowheads="1"/>
          </p:cNvSpPr>
          <p:nvPr/>
        </p:nvSpPr>
        <p:spPr bwMode="auto">
          <a:xfrm>
            <a:off x="4953000" y="4267200"/>
            <a:ext cx="4191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 B7/F# E/G# Am Am/G</a:t>
            </a:r>
            <a:r>
              <a:rPr lang="en-US" b="1">
                <a:solidFill>
                  <a:srgbClr val="FF0000"/>
                </a:solidFill>
                <a:effectLst>
                  <a:outerShdw blurRad="38100" dist="38100" dir="2700000" algn="tl">
                    <a:srgbClr val="C0C0C0"/>
                  </a:outerShdw>
                </a:effectLst>
              </a:rPr>
              <a:t>      </a:t>
            </a:r>
          </a:p>
        </p:txBody>
      </p:sp>
      <p:sp>
        <p:nvSpPr>
          <p:cNvPr id="700441" name="Text Box 25"/>
          <p:cNvSpPr txBox="1">
            <a:spLocks noChangeArrowheads="1"/>
          </p:cNvSpPr>
          <p:nvPr/>
        </p:nvSpPr>
        <p:spPr bwMode="auto">
          <a:xfrm>
            <a:off x="24384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700442" name="Text Box 26"/>
          <p:cNvSpPr txBox="1">
            <a:spLocks noChangeArrowheads="1"/>
          </p:cNvSpPr>
          <p:nvPr/>
        </p:nvSpPr>
        <p:spPr bwMode="auto">
          <a:xfrm>
            <a:off x="3810000" y="5105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Am7/E</a:t>
            </a:r>
            <a:r>
              <a:rPr lang="en-US" b="1">
                <a:solidFill>
                  <a:srgbClr val="FF0000"/>
                </a:solidFill>
                <a:effectLst>
                  <a:outerShdw blurRad="38100" dist="38100" dir="2700000" algn="tl">
                    <a:srgbClr val="C0C0C0"/>
                  </a:outerShdw>
                </a:effectLst>
              </a:rPr>
              <a:t>      </a:t>
            </a:r>
          </a:p>
        </p:txBody>
      </p:sp>
      <p:sp>
        <p:nvSpPr>
          <p:cNvPr id="700443" name="Text Box 27"/>
          <p:cNvSpPr txBox="1">
            <a:spLocks noChangeArrowheads="1"/>
          </p:cNvSpPr>
          <p:nvPr/>
        </p:nvSpPr>
        <p:spPr bwMode="auto">
          <a:xfrm>
            <a:off x="5867400" y="51054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Dsus  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457200" y="228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Onward to the prize before us</a:t>
            </a:r>
          </a:p>
        </p:txBody>
      </p:sp>
      <p:sp>
        <p:nvSpPr>
          <p:cNvPr id="155651" name="Text Box 3"/>
          <p:cNvSpPr txBox="1">
            <a:spLocks noChangeArrowheads="1"/>
          </p:cNvSpPr>
          <p:nvPr/>
        </p:nvSpPr>
        <p:spPr bwMode="auto">
          <a:xfrm>
            <a:off x="762000" y="1066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Soon His beauty we’ll behold</a:t>
            </a:r>
          </a:p>
        </p:txBody>
      </p:sp>
      <p:sp>
        <p:nvSpPr>
          <p:cNvPr id="155652" name="Text Box 4"/>
          <p:cNvSpPr txBox="1">
            <a:spLocks noChangeArrowheads="1"/>
          </p:cNvSpPr>
          <p:nvPr/>
        </p:nvSpPr>
        <p:spPr bwMode="auto">
          <a:xfrm>
            <a:off x="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Soon the pearly gates will open</a:t>
            </a:r>
          </a:p>
        </p:txBody>
      </p:sp>
      <p:sp>
        <p:nvSpPr>
          <p:cNvPr id="155653" name="Text Box 5"/>
          <p:cNvSpPr txBox="1">
            <a:spLocks noChangeArrowheads="1"/>
          </p:cNvSpPr>
          <p:nvPr/>
        </p:nvSpPr>
        <p:spPr bwMode="auto">
          <a:xfrm>
            <a:off x="533400" y="27432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We shall tread the streets of gold</a:t>
            </a:r>
          </a:p>
        </p:txBody>
      </p:sp>
      <p:sp>
        <p:nvSpPr>
          <p:cNvPr id="155654" name="Text Box 6"/>
          <p:cNvSpPr txBox="1">
            <a:spLocks noChangeArrowheads="1"/>
          </p:cNvSpPr>
          <p:nvPr/>
        </p:nvSpPr>
        <p:spPr bwMode="auto">
          <a:xfrm>
            <a:off x="2286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5655" name="Text Box 7"/>
          <p:cNvSpPr txBox="1">
            <a:spLocks noChangeArrowheads="1"/>
          </p:cNvSpPr>
          <p:nvPr/>
        </p:nvSpPr>
        <p:spPr bwMode="auto">
          <a:xfrm>
            <a:off x="2286000" y="76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155656" name="Text Box 8"/>
          <p:cNvSpPr txBox="1">
            <a:spLocks noChangeArrowheads="1"/>
          </p:cNvSpPr>
          <p:nvPr/>
        </p:nvSpPr>
        <p:spPr bwMode="auto">
          <a:xfrm>
            <a:off x="6705600" y="76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5657" name="Text Box 9"/>
          <p:cNvSpPr txBox="1">
            <a:spLocks noChangeArrowheads="1"/>
          </p:cNvSpPr>
          <p:nvPr/>
        </p:nvSpPr>
        <p:spPr bwMode="auto">
          <a:xfrm>
            <a:off x="13716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5658" name="Text Box 10"/>
          <p:cNvSpPr txBox="1">
            <a:spLocks noChangeArrowheads="1"/>
          </p:cNvSpPr>
          <p:nvPr/>
        </p:nvSpPr>
        <p:spPr bwMode="auto">
          <a:xfrm>
            <a:off x="40386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155659" name="Text Box 11"/>
          <p:cNvSpPr txBox="1">
            <a:spLocks noChangeArrowheads="1"/>
          </p:cNvSpPr>
          <p:nvPr/>
        </p:nvSpPr>
        <p:spPr bwMode="auto">
          <a:xfrm>
            <a:off x="61722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55660" name="Text Box 12"/>
          <p:cNvSpPr txBox="1">
            <a:spLocks noChangeArrowheads="1"/>
          </p:cNvSpPr>
          <p:nvPr/>
        </p:nvSpPr>
        <p:spPr bwMode="auto">
          <a:xfrm>
            <a:off x="1676400" y="2362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Bb/F</a:t>
            </a:r>
            <a:endParaRPr lang="en-US" b="1">
              <a:solidFill>
                <a:srgbClr val="FF0000"/>
              </a:solidFill>
              <a:effectLst>
                <a:outerShdw blurRad="38100" dist="38100" dir="2700000" algn="tl">
                  <a:srgbClr val="C0C0C0"/>
                </a:outerShdw>
              </a:effectLst>
            </a:endParaRPr>
          </a:p>
        </p:txBody>
      </p:sp>
      <p:sp>
        <p:nvSpPr>
          <p:cNvPr id="155661" name="Text Box 13"/>
          <p:cNvSpPr txBox="1">
            <a:spLocks noChangeArrowheads="1"/>
          </p:cNvSpPr>
          <p:nvPr/>
        </p:nvSpPr>
        <p:spPr bwMode="auto">
          <a:xfrm>
            <a:off x="3505200" y="2362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F7</a:t>
            </a:r>
            <a:endParaRPr lang="en-US" b="1">
              <a:solidFill>
                <a:srgbClr val="FF0000"/>
              </a:solidFill>
              <a:effectLst>
                <a:outerShdw blurRad="38100" dist="38100" dir="2700000" algn="tl">
                  <a:srgbClr val="C0C0C0"/>
                </a:outerShdw>
              </a:effectLst>
            </a:endParaRPr>
          </a:p>
        </p:txBody>
      </p:sp>
      <p:sp>
        <p:nvSpPr>
          <p:cNvPr id="155662" name="Text Box 14"/>
          <p:cNvSpPr txBox="1">
            <a:spLocks noChangeArrowheads="1"/>
          </p:cNvSpPr>
          <p:nvPr/>
        </p:nvSpPr>
        <p:spPr bwMode="auto">
          <a:xfrm>
            <a:off x="7239000" y="2438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55663" name="Text Box 15"/>
          <p:cNvSpPr txBox="1">
            <a:spLocks noChangeArrowheads="1"/>
          </p:cNvSpPr>
          <p:nvPr/>
        </p:nvSpPr>
        <p:spPr bwMode="auto">
          <a:xfrm>
            <a:off x="381000" y="3657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we all get to heaven what a day of</a:t>
            </a:r>
          </a:p>
        </p:txBody>
      </p:sp>
      <p:sp>
        <p:nvSpPr>
          <p:cNvPr id="155664" name="Text Box 16"/>
          <p:cNvSpPr txBox="1">
            <a:spLocks noChangeArrowheads="1"/>
          </p:cNvSpPr>
          <p:nvPr/>
        </p:nvSpPr>
        <p:spPr bwMode="auto">
          <a:xfrm>
            <a:off x="0" y="5181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When we all see Jesus we’ll sing and</a:t>
            </a:r>
          </a:p>
        </p:txBody>
      </p:sp>
      <p:sp>
        <p:nvSpPr>
          <p:cNvPr id="155665" name="Text Box 17"/>
          <p:cNvSpPr txBox="1">
            <a:spLocks noChangeArrowheads="1"/>
          </p:cNvSpPr>
          <p:nvPr/>
        </p:nvSpPr>
        <p:spPr bwMode="auto">
          <a:xfrm>
            <a:off x="762000" y="3352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Dm/F</a:t>
            </a:r>
          </a:p>
        </p:txBody>
      </p:sp>
      <p:sp>
        <p:nvSpPr>
          <p:cNvPr id="155666" name="Text Box 18"/>
          <p:cNvSpPr txBox="1">
            <a:spLocks noChangeArrowheads="1"/>
          </p:cNvSpPr>
          <p:nvPr/>
        </p:nvSpPr>
        <p:spPr bwMode="auto">
          <a:xfrm>
            <a:off x="22860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5667" name="Text Box 19"/>
          <p:cNvSpPr txBox="1">
            <a:spLocks noChangeArrowheads="1"/>
          </p:cNvSpPr>
          <p:nvPr/>
        </p:nvSpPr>
        <p:spPr bwMode="auto">
          <a:xfrm>
            <a:off x="3200400" y="3352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155668" name="Text Box 20"/>
          <p:cNvSpPr txBox="1">
            <a:spLocks noChangeArrowheads="1"/>
          </p:cNvSpPr>
          <p:nvPr/>
        </p:nvSpPr>
        <p:spPr bwMode="auto">
          <a:xfrm>
            <a:off x="44958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5669" name="Text Box 21"/>
          <p:cNvSpPr txBox="1">
            <a:spLocks noChangeArrowheads="1"/>
          </p:cNvSpPr>
          <p:nvPr/>
        </p:nvSpPr>
        <p:spPr bwMode="auto">
          <a:xfrm>
            <a:off x="70104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55670" name="Text Box 22"/>
          <p:cNvSpPr txBox="1">
            <a:spLocks noChangeArrowheads="1"/>
          </p:cNvSpPr>
          <p:nvPr/>
        </p:nvSpPr>
        <p:spPr bwMode="auto">
          <a:xfrm>
            <a:off x="381000" y="4419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Rejoicing that will be</a:t>
            </a:r>
          </a:p>
        </p:txBody>
      </p:sp>
      <p:sp>
        <p:nvSpPr>
          <p:cNvPr id="155671" name="Text Box 23"/>
          <p:cNvSpPr txBox="1">
            <a:spLocks noChangeArrowheads="1"/>
          </p:cNvSpPr>
          <p:nvPr/>
        </p:nvSpPr>
        <p:spPr bwMode="auto">
          <a:xfrm>
            <a:off x="381000" y="583565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Shout the victory</a:t>
            </a:r>
          </a:p>
        </p:txBody>
      </p:sp>
      <p:sp>
        <p:nvSpPr>
          <p:cNvPr id="155672" name="Text Box 24"/>
          <p:cNvSpPr txBox="1">
            <a:spLocks noChangeArrowheads="1"/>
          </p:cNvSpPr>
          <p:nvPr/>
        </p:nvSpPr>
        <p:spPr bwMode="auto">
          <a:xfrm>
            <a:off x="19050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155673" name="Text Box 25"/>
          <p:cNvSpPr txBox="1">
            <a:spLocks noChangeArrowheads="1"/>
          </p:cNvSpPr>
          <p:nvPr/>
        </p:nvSpPr>
        <p:spPr bwMode="auto">
          <a:xfrm>
            <a:off x="6248400" y="4191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Cm7/F</a:t>
            </a:r>
          </a:p>
        </p:txBody>
      </p:sp>
      <p:sp>
        <p:nvSpPr>
          <p:cNvPr id="155674" name="Text Box 26"/>
          <p:cNvSpPr txBox="1">
            <a:spLocks noChangeArrowheads="1"/>
          </p:cNvSpPr>
          <p:nvPr/>
        </p:nvSpPr>
        <p:spPr bwMode="auto">
          <a:xfrm>
            <a:off x="22098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55675" name="Text Box 27"/>
          <p:cNvSpPr txBox="1">
            <a:spLocks noChangeArrowheads="1"/>
          </p:cNvSpPr>
          <p:nvPr/>
        </p:nvSpPr>
        <p:spPr bwMode="auto">
          <a:xfrm>
            <a:off x="3124200" y="49530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Eb</a:t>
            </a:r>
          </a:p>
        </p:txBody>
      </p:sp>
      <p:sp>
        <p:nvSpPr>
          <p:cNvPr id="155676" name="Text Box 28"/>
          <p:cNvSpPr txBox="1">
            <a:spLocks noChangeArrowheads="1"/>
          </p:cNvSpPr>
          <p:nvPr/>
        </p:nvSpPr>
        <p:spPr bwMode="auto">
          <a:xfrm>
            <a:off x="62484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155677" name="Text Box 29"/>
          <p:cNvSpPr txBox="1">
            <a:spLocks noChangeArrowheads="1"/>
          </p:cNvSpPr>
          <p:nvPr/>
        </p:nvSpPr>
        <p:spPr bwMode="auto">
          <a:xfrm>
            <a:off x="27432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p>
        </p:txBody>
      </p:sp>
      <p:sp>
        <p:nvSpPr>
          <p:cNvPr id="155678" name="Text Box 30"/>
          <p:cNvSpPr txBox="1">
            <a:spLocks noChangeArrowheads="1"/>
          </p:cNvSpPr>
          <p:nvPr/>
        </p:nvSpPr>
        <p:spPr bwMode="auto">
          <a:xfrm>
            <a:off x="6019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crowned with many crowns</a:t>
            </a:r>
          </a:p>
        </p:txBody>
      </p:sp>
      <p:sp>
        <p:nvSpPr>
          <p:cNvPr id="494595" name="Text Box 3"/>
          <p:cNvSpPr txBox="1">
            <a:spLocks noChangeArrowheads="1"/>
          </p:cNvSpPr>
          <p:nvPr/>
        </p:nvSpPr>
        <p:spPr bwMode="auto">
          <a:xfrm>
            <a:off x="0" y="1295400"/>
            <a:ext cx="9220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rule all things in righteousness</a:t>
            </a:r>
          </a:p>
        </p:txBody>
      </p:sp>
      <p:sp>
        <p:nvSpPr>
          <p:cNvPr id="494596" name="Text Box 4"/>
          <p:cNvSpPr txBox="1">
            <a:spLocks noChangeArrowheads="1"/>
          </p:cNvSpPr>
          <p:nvPr/>
        </p:nvSpPr>
        <p:spPr bwMode="auto">
          <a:xfrm>
            <a:off x="76200" y="2133600"/>
            <a:ext cx="9067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crowned with many crowns</a:t>
            </a:r>
          </a:p>
        </p:txBody>
      </p:sp>
      <p:sp>
        <p:nvSpPr>
          <p:cNvPr id="494597" name="Text Box 5"/>
          <p:cNvSpPr txBox="1">
            <a:spLocks noChangeArrowheads="1"/>
          </p:cNvSpPr>
          <p:nvPr/>
        </p:nvSpPr>
        <p:spPr bwMode="auto">
          <a:xfrm>
            <a:off x="152400" y="2971800"/>
            <a:ext cx="89916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Upholding all things by Your Word</a:t>
            </a:r>
          </a:p>
        </p:txBody>
      </p:sp>
      <p:sp>
        <p:nvSpPr>
          <p:cNvPr id="494598" name="Text Box 6"/>
          <p:cNvSpPr txBox="1">
            <a:spLocks noChangeArrowheads="1"/>
          </p:cNvSpPr>
          <p:nvPr/>
        </p:nvSpPr>
        <p:spPr bwMode="auto">
          <a:xfrm>
            <a:off x="0" y="3886200"/>
            <a:ext cx="9220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rule in power and reign in glory</a:t>
            </a:r>
          </a:p>
        </p:txBody>
      </p:sp>
      <p:sp>
        <p:nvSpPr>
          <p:cNvPr id="494599" name="Text Box 7"/>
          <p:cNvSpPr txBox="1">
            <a:spLocks noChangeArrowheads="1"/>
          </p:cNvSpPr>
          <p:nvPr/>
        </p:nvSpPr>
        <p:spPr bwMode="auto">
          <a:xfrm>
            <a:off x="0" y="4724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Lord of heaven and earth</a:t>
            </a:r>
          </a:p>
        </p:txBody>
      </p:sp>
      <p:sp>
        <p:nvSpPr>
          <p:cNvPr id="494600" name="Text Box 8"/>
          <p:cNvSpPr txBox="1">
            <a:spLocks noChangeArrowheads="1"/>
          </p:cNvSpPr>
          <p:nvPr/>
        </p:nvSpPr>
        <p:spPr bwMode="auto">
          <a:xfrm>
            <a:off x="0" y="5638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Lord of all</a:t>
            </a:r>
          </a:p>
        </p:txBody>
      </p:sp>
      <p:sp>
        <p:nvSpPr>
          <p:cNvPr id="701449" name="Text Box 9"/>
          <p:cNvSpPr txBox="1">
            <a:spLocks noChangeArrowheads="1"/>
          </p:cNvSpPr>
          <p:nvPr/>
        </p:nvSpPr>
        <p:spPr bwMode="auto">
          <a:xfrm>
            <a:off x="28194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701450" name="Text Box 10"/>
          <p:cNvSpPr txBox="1">
            <a:spLocks noChangeArrowheads="1"/>
          </p:cNvSpPr>
          <p:nvPr/>
        </p:nvSpPr>
        <p:spPr bwMode="auto">
          <a:xfrm>
            <a:off x="4343400" y="5334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Cm7/F</a:t>
            </a:r>
          </a:p>
        </p:txBody>
      </p:sp>
      <p:sp>
        <p:nvSpPr>
          <p:cNvPr id="701451" name="Text Box 11"/>
          <p:cNvSpPr txBox="1">
            <a:spLocks noChangeArrowheads="1"/>
          </p:cNvSpPr>
          <p:nvPr/>
        </p:nvSpPr>
        <p:spPr bwMode="auto">
          <a:xfrm>
            <a:off x="5715000" y="5334000"/>
            <a:ext cx="2743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D/G G D/G G</a:t>
            </a:r>
          </a:p>
        </p:txBody>
      </p:sp>
      <p:sp>
        <p:nvSpPr>
          <p:cNvPr id="701452" name="Text Box 12"/>
          <p:cNvSpPr txBox="1">
            <a:spLocks noChangeArrowheads="1"/>
          </p:cNvSpPr>
          <p:nvPr/>
        </p:nvSpPr>
        <p:spPr bwMode="auto">
          <a:xfrm>
            <a:off x="1295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53" name="Text Box 13"/>
          <p:cNvSpPr txBox="1">
            <a:spLocks noChangeArrowheads="1"/>
          </p:cNvSpPr>
          <p:nvPr/>
        </p:nvSpPr>
        <p:spPr bwMode="auto">
          <a:xfrm>
            <a:off x="2057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701454" name="Text Box 14"/>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55" name="Text Box 15"/>
          <p:cNvSpPr txBox="1">
            <a:spLocks noChangeArrowheads="1"/>
          </p:cNvSpPr>
          <p:nvPr/>
        </p:nvSpPr>
        <p:spPr bwMode="auto">
          <a:xfrm>
            <a:off x="4343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701456" name="Text Box 16"/>
          <p:cNvSpPr txBox="1">
            <a:spLocks noChangeArrowheads="1"/>
          </p:cNvSpPr>
          <p:nvPr/>
        </p:nvSpPr>
        <p:spPr bwMode="auto">
          <a:xfrm>
            <a:off x="54102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D/E</a:t>
            </a:r>
          </a:p>
        </p:txBody>
      </p:sp>
      <p:sp>
        <p:nvSpPr>
          <p:cNvPr id="701457" name="Text Box 17"/>
          <p:cNvSpPr txBox="1">
            <a:spLocks noChangeArrowheads="1"/>
          </p:cNvSpPr>
          <p:nvPr/>
        </p:nvSpPr>
        <p:spPr bwMode="auto">
          <a:xfrm>
            <a:off x="6934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1458" name="Text Box 18"/>
          <p:cNvSpPr txBox="1">
            <a:spLocks noChangeArrowheads="1"/>
          </p:cNvSpPr>
          <p:nvPr/>
        </p:nvSpPr>
        <p:spPr bwMode="auto">
          <a:xfrm>
            <a:off x="79248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701459" name="Text Box 19"/>
          <p:cNvSpPr txBox="1">
            <a:spLocks noChangeArrowheads="1"/>
          </p:cNvSpPr>
          <p:nvPr/>
        </p:nvSpPr>
        <p:spPr bwMode="auto">
          <a:xfrm>
            <a:off x="22098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701460" name="Text Box 20"/>
          <p:cNvSpPr txBox="1">
            <a:spLocks noChangeArrowheads="1"/>
          </p:cNvSpPr>
          <p:nvPr/>
        </p:nvSpPr>
        <p:spPr bwMode="auto">
          <a:xfrm>
            <a:off x="29718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701461" name="Text Box 21"/>
          <p:cNvSpPr txBox="1">
            <a:spLocks noChangeArrowheads="1"/>
          </p:cNvSpPr>
          <p:nvPr/>
        </p:nvSpPr>
        <p:spPr bwMode="auto">
          <a:xfrm>
            <a:off x="38862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701462" name="Text Box 22"/>
          <p:cNvSpPr txBox="1">
            <a:spLocks noChangeArrowheads="1"/>
          </p:cNvSpPr>
          <p:nvPr/>
        </p:nvSpPr>
        <p:spPr bwMode="auto">
          <a:xfrm>
            <a:off x="4724400" y="1066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701463" name="Text Box 23"/>
          <p:cNvSpPr txBox="1">
            <a:spLocks noChangeArrowheads="1"/>
          </p:cNvSpPr>
          <p:nvPr/>
        </p:nvSpPr>
        <p:spPr bwMode="auto">
          <a:xfrm>
            <a:off x="59436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1464" name="Text Box 24"/>
          <p:cNvSpPr txBox="1">
            <a:spLocks noChangeArrowheads="1"/>
          </p:cNvSpPr>
          <p:nvPr/>
        </p:nvSpPr>
        <p:spPr bwMode="auto">
          <a:xfrm>
            <a:off x="12954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65" name="Text Box 25"/>
          <p:cNvSpPr txBox="1">
            <a:spLocks noChangeArrowheads="1"/>
          </p:cNvSpPr>
          <p:nvPr/>
        </p:nvSpPr>
        <p:spPr bwMode="auto">
          <a:xfrm>
            <a:off x="20574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701466" name="Text Box 26"/>
          <p:cNvSpPr txBox="1">
            <a:spLocks noChangeArrowheads="1"/>
          </p:cNvSpPr>
          <p:nvPr/>
        </p:nvSpPr>
        <p:spPr bwMode="auto">
          <a:xfrm>
            <a:off x="28956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67" name="Text Box 27"/>
          <p:cNvSpPr txBox="1">
            <a:spLocks noChangeArrowheads="1"/>
          </p:cNvSpPr>
          <p:nvPr/>
        </p:nvSpPr>
        <p:spPr bwMode="auto">
          <a:xfrm>
            <a:off x="43434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a:t>
            </a:r>
          </a:p>
        </p:txBody>
      </p:sp>
      <p:sp>
        <p:nvSpPr>
          <p:cNvPr id="701468" name="Text Box 28"/>
          <p:cNvSpPr txBox="1">
            <a:spLocks noChangeArrowheads="1"/>
          </p:cNvSpPr>
          <p:nvPr/>
        </p:nvSpPr>
        <p:spPr bwMode="auto">
          <a:xfrm>
            <a:off x="5410200" y="1828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D/E</a:t>
            </a:r>
          </a:p>
        </p:txBody>
      </p:sp>
      <p:sp>
        <p:nvSpPr>
          <p:cNvPr id="701469" name="Text Box 29"/>
          <p:cNvSpPr txBox="1">
            <a:spLocks noChangeArrowheads="1"/>
          </p:cNvSpPr>
          <p:nvPr/>
        </p:nvSpPr>
        <p:spPr bwMode="auto">
          <a:xfrm>
            <a:off x="6934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1470" name="Text Box 30"/>
          <p:cNvSpPr txBox="1">
            <a:spLocks noChangeArrowheads="1"/>
          </p:cNvSpPr>
          <p:nvPr/>
        </p:nvSpPr>
        <p:spPr bwMode="auto">
          <a:xfrm>
            <a:off x="7924800" y="182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701471" name="Text Box 31"/>
          <p:cNvSpPr txBox="1">
            <a:spLocks noChangeArrowheads="1"/>
          </p:cNvSpPr>
          <p:nvPr/>
        </p:nvSpPr>
        <p:spPr bwMode="auto">
          <a:xfrm>
            <a:off x="16002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701472" name="Text Box 32"/>
          <p:cNvSpPr txBox="1">
            <a:spLocks noChangeArrowheads="1"/>
          </p:cNvSpPr>
          <p:nvPr/>
        </p:nvSpPr>
        <p:spPr bwMode="auto">
          <a:xfrm>
            <a:off x="23622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701473" name="Text Box 33"/>
          <p:cNvSpPr txBox="1">
            <a:spLocks noChangeArrowheads="1"/>
          </p:cNvSpPr>
          <p:nvPr/>
        </p:nvSpPr>
        <p:spPr bwMode="auto">
          <a:xfrm>
            <a:off x="32766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701474" name="Text Box 34"/>
          <p:cNvSpPr txBox="1">
            <a:spLocks noChangeArrowheads="1"/>
          </p:cNvSpPr>
          <p:nvPr/>
        </p:nvSpPr>
        <p:spPr bwMode="auto">
          <a:xfrm>
            <a:off x="41148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701475" name="Text Box 35"/>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1476" name="Text Box 36"/>
          <p:cNvSpPr txBox="1">
            <a:spLocks noChangeArrowheads="1"/>
          </p:cNvSpPr>
          <p:nvPr/>
        </p:nvSpPr>
        <p:spPr bwMode="auto">
          <a:xfrm>
            <a:off x="12954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77" name="Text Box 37"/>
          <p:cNvSpPr txBox="1">
            <a:spLocks noChangeArrowheads="1"/>
          </p:cNvSpPr>
          <p:nvPr/>
        </p:nvSpPr>
        <p:spPr bwMode="auto">
          <a:xfrm>
            <a:off x="21336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01478" name="Text Box 38"/>
          <p:cNvSpPr txBox="1">
            <a:spLocks noChangeArrowheads="1"/>
          </p:cNvSpPr>
          <p:nvPr/>
        </p:nvSpPr>
        <p:spPr bwMode="auto">
          <a:xfrm>
            <a:off x="29718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01479" name="Text Box 39"/>
          <p:cNvSpPr txBox="1">
            <a:spLocks noChangeArrowheads="1"/>
          </p:cNvSpPr>
          <p:nvPr/>
        </p:nvSpPr>
        <p:spPr bwMode="auto">
          <a:xfrm>
            <a:off x="36576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1480" name="Text Box 40"/>
          <p:cNvSpPr txBox="1">
            <a:spLocks noChangeArrowheads="1"/>
          </p:cNvSpPr>
          <p:nvPr/>
        </p:nvSpPr>
        <p:spPr bwMode="auto">
          <a:xfrm>
            <a:off x="55626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01481" name="Text Box 41"/>
          <p:cNvSpPr txBox="1">
            <a:spLocks noChangeArrowheads="1"/>
          </p:cNvSpPr>
          <p:nvPr/>
        </p:nvSpPr>
        <p:spPr bwMode="auto">
          <a:xfrm>
            <a:off x="63246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701482" name="Text Box 42"/>
          <p:cNvSpPr txBox="1">
            <a:spLocks noChangeArrowheads="1"/>
          </p:cNvSpPr>
          <p:nvPr/>
        </p:nvSpPr>
        <p:spPr bwMode="auto">
          <a:xfrm>
            <a:off x="15240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83" name="Text Box 43"/>
          <p:cNvSpPr txBox="1">
            <a:spLocks noChangeArrowheads="1"/>
          </p:cNvSpPr>
          <p:nvPr/>
        </p:nvSpPr>
        <p:spPr bwMode="auto">
          <a:xfrm>
            <a:off x="22860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01484" name="Text Box 44"/>
          <p:cNvSpPr txBox="1">
            <a:spLocks noChangeArrowheads="1"/>
          </p:cNvSpPr>
          <p:nvPr/>
        </p:nvSpPr>
        <p:spPr bwMode="auto">
          <a:xfrm>
            <a:off x="3124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1485" name="Text Box 45"/>
          <p:cNvSpPr txBox="1">
            <a:spLocks noChangeArrowheads="1"/>
          </p:cNvSpPr>
          <p:nvPr/>
        </p:nvSpPr>
        <p:spPr bwMode="auto">
          <a:xfrm>
            <a:off x="4648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701486" name="Text Box 46"/>
          <p:cNvSpPr txBox="1">
            <a:spLocks noChangeArrowheads="1"/>
          </p:cNvSpPr>
          <p:nvPr/>
        </p:nvSpPr>
        <p:spPr bwMode="auto">
          <a:xfrm>
            <a:off x="55626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1487" name="Text Box 47"/>
          <p:cNvSpPr txBox="1">
            <a:spLocks noChangeArrowheads="1"/>
          </p:cNvSpPr>
          <p:nvPr/>
        </p:nvSpPr>
        <p:spPr bwMode="auto">
          <a:xfrm>
            <a:off x="68580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1488" name="Text Box 48"/>
          <p:cNvSpPr txBox="1">
            <a:spLocks noChangeArrowheads="1"/>
          </p:cNvSpPr>
          <p:nvPr/>
        </p:nvSpPr>
        <p:spPr bwMode="auto">
          <a:xfrm>
            <a:off x="73152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Where do we go from here?</a:t>
            </a:r>
          </a:p>
        </p:txBody>
      </p:sp>
      <p:sp>
        <p:nvSpPr>
          <p:cNvPr id="702467"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Now that You’ve taken away our fears</a:t>
            </a:r>
          </a:p>
        </p:txBody>
      </p:sp>
      <p:sp>
        <p:nvSpPr>
          <p:cNvPr id="702468" name="Text Box 4"/>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Now that You’ve banished all our tears</a:t>
            </a:r>
          </a:p>
        </p:txBody>
      </p:sp>
      <p:sp>
        <p:nvSpPr>
          <p:cNvPr id="702469" name="Text Box 5"/>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we can praise Your name</a:t>
            </a:r>
          </a:p>
        </p:txBody>
      </p:sp>
      <p:sp>
        <p:nvSpPr>
          <p:cNvPr id="702470" name="Text Box 6"/>
          <p:cNvSpPr txBox="1">
            <a:spLocks noChangeArrowheads="1"/>
          </p:cNvSpPr>
          <p:nvPr/>
        </p:nvSpPr>
        <p:spPr bwMode="auto">
          <a:xfrm>
            <a:off x="1905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702472" name="Text Box 8"/>
          <p:cNvSpPr txBox="1">
            <a:spLocks noChangeArrowheads="1"/>
          </p:cNvSpPr>
          <p:nvPr/>
        </p:nvSpPr>
        <p:spPr bwMode="auto">
          <a:xfrm>
            <a:off x="5181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chemeClr val="bg1"/>
              </a:solidFill>
              <a:effectLst>
                <a:outerShdw blurRad="38100" dist="38100" dir="2700000" algn="tl">
                  <a:srgbClr val="C0C0C0"/>
                </a:outerShdw>
              </a:effectLst>
            </a:endParaRPr>
          </a:p>
        </p:txBody>
      </p:sp>
      <p:sp>
        <p:nvSpPr>
          <p:cNvPr id="702473" name="Text Box 9"/>
          <p:cNvSpPr txBox="1">
            <a:spLocks noChangeArrowheads="1"/>
          </p:cNvSpPr>
          <p:nvPr/>
        </p:nvSpPr>
        <p:spPr bwMode="auto">
          <a:xfrm>
            <a:off x="6172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Dm</a:t>
            </a:r>
            <a:endParaRPr lang="en-US" b="1">
              <a:solidFill>
                <a:schemeClr val="bg1"/>
              </a:solidFill>
              <a:effectLst>
                <a:outerShdw blurRad="38100" dist="38100" dir="2700000" algn="tl">
                  <a:srgbClr val="C0C0C0"/>
                </a:outerShdw>
              </a:effectLst>
            </a:endParaRPr>
          </a:p>
        </p:txBody>
      </p:sp>
      <p:sp>
        <p:nvSpPr>
          <p:cNvPr id="702474" name="Text Box 10"/>
          <p:cNvSpPr txBox="1">
            <a:spLocks noChangeArrowheads="1"/>
          </p:cNvSpPr>
          <p:nvPr/>
        </p:nvSpPr>
        <p:spPr bwMode="auto">
          <a:xfrm>
            <a:off x="44196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702475" name="Text Box 11"/>
          <p:cNvSpPr txBox="1">
            <a:spLocks noChangeArrowheads="1"/>
          </p:cNvSpPr>
          <p:nvPr/>
        </p:nvSpPr>
        <p:spPr bwMode="auto">
          <a:xfrm>
            <a:off x="9906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 oct</a:t>
            </a:r>
            <a:endParaRPr lang="en-US" b="1">
              <a:solidFill>
                <a:schemeClr val="bg1"/>
              </a:solidFill>
              <a:effectLst>
                <a:outerShdw blurRad="38100" dist="38100" dir="2700000" algn="tl">
                  <a:srgbClr val="C0C0C0"/>
                </a:outerShdw>
              </a:effectLst>
            </a:endParaRPr>
          </a:p>
        </p:txBody>
      </p:sp>
      <p:sp>
        <p:nvSpPr>
          <p:cNvPr id="702476" name="Text Box 12"/>
          <p:cNvSpPr txBox="1">
            <a:spLocks noChangeArrowheads="1"/>
          </p:cNvSpPr>
          <p:nvPr/>
        </p:nvSpPr>
        <p:spPr bwMode="auto">
          <a:xfrm>
            <a:off x="5410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chemeClr val="bg1"/>
              </a:solidFill>
              <a:effectLst>
                <a:outerShdw blurRad="38100" dist="38100" dir="2700000" algn="tl">
                  <a:srgbClr val="C0C0C0"/>
                </a:outerShdw>
              </a:effectLst>
            </a:endParaRPr>
          </a:p>
        </p:txBody>
      </p:sp>
      <p:sp>
        <p:nvSpPr>
          <p:cNvPr id="702477" name="Text Box 13"/>
          <p:cNvSpPr txBox="1">
            <a:spLocks noChangeArrowheads="1"/>
          </p:cNvSpPr>
          <p:nvPr/>
        </p:nvSpPr>
        <p:spPr bwMode="auto">
          <a:xfrm>
            <a:off x="71628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Dm</a:t>
            </a:r>
            <a:endParaRPr lang="en-US" b="1">
              <a:solidFill>
                <a:schemeClr val="bg1"/>
              </a:solidFill>
              <a:effectLst>
                <a:outerShdw blurRad="38100" dist="38100" dir="2700000" algn="tl">
                  <a:srgbClr val="C0C0C0"/>
                </a:outerShdw>
              </a:effectLst>
            </a:endParaRPr>
          </a:p>
        </p:txBody>
      </p:sp>
      <p:sp>
        <p:nvSpPr>
          <p:cNvPr id="702478" name="Text Box 14"/>
          <p:cNvSpPr txBox="1">
            <a:spLocks noChangeArrowheads="1"/>
          </p:cNvSpPr>
          <p:nvPr/>
        </p:nvSpPr>
        <p:spPr bwMode="auto">
          <a:xfrm>
            <a:off x="4267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t>
            </a:r>
            <a:endParaRPr lang="en-US" b="1">
              <a:solidFill>
                <a:schemeClr val="bg1"/>
              </a:solidFill>
              <a:effectLst>
                <a:outerShdw blurRad="38100" dist="38100" dir="2700000" algn="tl">
                  <a:srgbClr val="C0C0C0"/>
                </a:outerShdw>
              </a:effectLst>
            </a:endParaRPr>
          </a:p>
        </p:txBody>
      </p:sp>
      <p:sp>
        <p:nvSpPr>
          <p:cNvPr id="702479" name="Text Box 15"/>
          <p:cNvSpPr txBox="1">
            <a:spLocks noChangeArrowheads="1"/>
          </p:cNvSpPr>
          <p:nvPr/>
        </p:nvSpPr>
        <p:spPr bwMode="auto">
          <a:xfrm>
            <a:off x="838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 oct</a:t>
            </a:r>
            <a:endParaRPr lang="en-US" b="1">
              <a:solidFill>
                <a:schemeClr val="bg1"/>
              </a:solidFill>
              <a:effectLst>
                <a:outerShdw blurRad="38100" dist="38100" dir="2700000" algn="tl">
                  <a:srgbClr val="C0C0C0"/>
                </a:outerShdw>
              </a:effectLst>
            </a:endParaRPr>
          </a:p>
        </p:txBody>
      </p:sp>
      <p:sp>
        <p:nvSpPr>
          <p:cNvPr id="702480" name="Text Box 16"/>
          <p:cNvSpPr txBox="1">
            <a:spLocks noChangeArrowheads="1"/>
          </p:cNvSpPr>
          <p:nvPr/>
        </p:nvSpPr>
        <p:spPr bwMode="auto">
          <a:xfrm>
            <a:off x="5562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chemeClr val="bg1"/>
              </a:solidFill>
              <a:effectLst>
                <a:outerShdw blurRad="38100" dist="38100" dir="2700000" algn="tl">
                  <a:srgbClr val="C0C0C0"/>
                </a:outerShdw>
              </a:effectLst>
            </a:endParaRPr>
          </a:p>
        </p:txBody>
      </p:sp>
      <p:sp>
        <p:nvSpPr>
          <p:cNvPr id="702481" name="Text Box 17"/>
          <p:cNvSpPr txBox="1">
            <a:spLocks noChangeArrowheads="1"/>
          </p:cNvSpPr>
          <p:nvPr/>
        </p:nvSpPr>
        <p:spPr bwMode="auto">
          <a:xfrm>
            <a:off x="7010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Dm</a:t>
            </a:r>
            <a:endParaRPr lang="en-US" b="1">
              <a:solidFill>
                <a:schemeClr val="bg1"/>
              </a:solidFill>
              <a:effectLst>
                <a:outerShdw blurRad="38100" dist="38100" dir="2700000" algn="tl">
                  <a:srgbClr val="C0C0C0"/>
                </a:outerShdw>
              </a:effectLst>
            </a:endParaRPr>
          </a:p>
        </p:txBody>
      </p:sp>
      <p:sp>
        <p:nvSpPr>
          <p:cNvPr id="702482" name="Text Box 18"/>
          <p:cNvSpPr txBox="1">
            <a:spLocks noChangeArrowheads="1"/>
          </p:cNvSpPr>
          <p:nvPr/>
        </p:nvSpPr>
        <p:spPr bwMode="auto">
          <a:xfrm>
            <a:off x="39624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F/C</a:t>
            </a:r>
            <a:endParaRPr lang="en-US" b="1">
              <a:solidFill>
                <a:schemeClr val="bg1"/>
              </a:solidFill>
              <a:effectLst>
                <a:outerShdw blurRad="38100" dist="38100" dir="2700000" algn="tl">
                  <a:srgbClr val="C0C0C0"/>
                </a:outerShdw>
              </a:effectLst>
            </a:endParaRPr>
          </a:p>
        </p:txBody>
      </p:sp>
      <p:sp>
        <p:nvSpPr>
          <p:cNvPr id="702483" name="Text Box 19"/>
          <p:cNvSpPr txBox="1">
            <a:spLocks noChangeArrowheads="1"/>
          </p:cNvSpPr>
          <p:nvPr/>
        </p:nvSpPr>
        <p:spPr bwMode="auto">
          <a:xfrm>
            <a:off x="61722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0" y="762000"/>
            <a:ext cx="9144000" cy="1311275"/>
          </a:xfrm>
          <a:prstGeom prst="rect">
            <a:avLst/>
          </a:prstGeom>
          <a:noFill/>
          <a:ln w="9525">
            <a:noFill/>
            <a:miter lim="800000"/>
            <a:headEnd/>
            <a:tailEnd/>
          </a:ln>
          <a:effectLst/>
        </p:spPr>
        <p:txBody>
          <a:bodyPr>
            <a:spAutoFit/>
          </a:bodyPr>
          <a:lstStyle/>
          <a:p>
            <a:pPr algn="ctr">
              <a:spcBef>
                <a:spcPct val="50000"/>
              </a:spcBef>
              <a:defRPr/>
            </a:pPr>
            <a:r>
              <a:rPr lang="en-US" sz="8000" b="1">
                <a:solidFill>
                  <a:schemeClr val="bg1"/>
                </a:solidFill>
                <a:effectLst>
                  <a:outerShdw blurRad="38100" dist="38100" dir="2700000" algn="tl">
                    <a:srgbClr val="000000"/>
                  </a:outerShdw>
                </a:effectLst>
              </a:rPr>
              <a:t>Praise!</a:t>
            </a:r>
            <a:r>
              <a:rPr lang="en-US" sz="3600" b="1">
                <a:solidFill>
                  <a:schemeClr val="bg1"/>
                </a:solidFill>
                <a:effectLst>
                  <a:outerShdw blurRad="38100" dist="38100" dir="2700000" algn="tl">
                    <a:srgbClr val="000000"/>
                  </a:outerShdw>
                </a:effectLst>
              </a:rPr>
              <a:t>   </a:t>
            </a:r>
            <a:r>
              <a:rPr lang="en-US" sz="3600" b="1" i="1">
                <a:solidFill>
                  <a:schemeClr val="bg1"/>
                </a:solidFill>
                <a:effectLst>
                  <a:outerShdw blurRad="38100" dist="38100" dir="2700000" algn="tl">
                    <a:srgbClr val="000000"/>
                  </a:outerShdw>
                </a:effectLst>
              </a:rPr>
              <a:t>Praise Him…</a:t>
            </a:r>
          </a:p>
        </p:txBody>
      </p:sp>
      <p:sp>
        <p:nvSpPr>
          <p:cNvPr id="703491" name="Text Box 3"/>
          <p:cNvSpPr txBox="1">
            <a:spLocks noChangeArrowheads="1"/>
          </p:cNvSpPr>
          <p:nvPr/>
        </p:nvSpPr>
        <p:spPr bwMode="auto">
          <a:xfrm>
            <a:off x="0" y="2286000"/>
            <a:ext cx="9144000" cy="1311275"/>
          </a:xfrm>
          <a:prstGeom prst="rect">
            <a:avLst/>
          </a:prstGeom>
          <a:noFill/>
          <a:ln w="9525">
            <a:noFill/>
            <a:miter lim="800000"/>
            <a:headEnd/>
            <a:tailEnd/>
          </a:ln>
          <a:effectLst/>
        </p:spPr>
        <p:txBody>
          <a:bodyPr>
            <a:spAutoFit/>
          </a:bodyPr>
          <a:lstStyle/>
          <a:p>
            <a:pPr algn="ctr">
              <a:spcBef>
                <a:spcPct val="50000"/>
              </a:spcBef>
              <a:defRPr/>
            </a:pPr>
            <a:r>
              <a:rPr lang="en-US" sz="8000" b="1">
                <a:solidFill>
                  <a:schemeClr val="bg1"/>
                </a:solidFill>
                <a:effectLst>
                  <a:outerShdw blurRad="38100" dist="38100" dir="2700000" algn="tl">
                    <a:srgbClr val="000000"/>
                  </a:outerShdw>
                </a:effectLst>
              </a:rPr>
              <a:t>Praise!</a:t>
            </a:r>
            <a:r>
              <a:rPr lang="en-US" sz="3600" b="1">
                <a:solidFill>
                  <a:schemeClr val="bg1"/>
                </a:solidFill>
                <a:effectLst>
                  <a:outerShdw blurRad="38100" dist="38100" dir="2700000" algn="tl">
                    <a:srgbClr val="000000"/>
                  </a:outerShdw>
                </a:effectLst>
              </a:rPr>
              <a:t>   </a:t>
            </a:r>
            <a:r>
              <a:rPr lang="en-US" sz="3600" b="1" i="1">
                <a:solidFill>
                  <a:schemeClr val="bg1"/>
                </a:solidFill>
                <a:effectLst>
                  <a:outerShdw blurRad="38100" dist="38100" dir="2700000" algn="tl">
                    <a:srgbClr val="000000"/>
                  </a:outerShdw>
                </a:effectLst>
              </a:rPr>
              <a:t>Praise His Name….</a:t>
            </a:r>
          </a:p>
        </p:txBody>
      </p:sp>
      <p:sp>
        <p:nvSpPr>
          <p:cNvPr id="703492" name="Text Box 4"/>
          <p:cNvSpPr txBox="1">
            <a:spLocks noChangeArrowheads="1"/>
          </p:cNvSpPr>
          <p:nvPr/>
        </p:nvSpPr>
        <p:spPr bwMode="auto">
          <a:xfrm>
            <a:off x="50292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F/C</a:t>
            </a:r>
            <a:endParaRPr lang="en-US" b="1">
              <a:solidFill>
                <a:schemeClr val="bg1"/>
              </a:solidFill>
              <a:effectLst>
                <a:outerShdw blurRad="38100" dist="38100" dir="2700000" algn="tl">
                  <a:srgbClr val="C0C0C0"/>
                </a:outerShdw>
              </a:effectLst>
            </a:endParaRPr>
          </a:p>
        </p:txBody>
      </p:sp>
      <p:sp>
        <p:nvSpPr>
          <p:cNvPr id="703493" name="Text Box 5"/>
          <p:cNvSpPr txBox="1">
            <a:spLocks noChangeArrowheads="1"/>
          </p:cNvSpPr>
          <p:nvPr/>
        </p:nvSpPr>
        <p:spPr bwMode="auto">
          <a:xfrm>
            <a:off x="14478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chemeClr val="bg1"/>
              </a:solidFill>
              <a:effectLst>
                <a:outerShdw blurRad="38100" dist="38100" dir="2700000" algn="tl">
                  <a:srgbClr val="C0C0C0"/>
                </a:outerShdw>
              </a:effectLst>
            </a:endParaRPr>
          </a:p>
        </p:txBody>
      </p:sp>
      <p:sp>
        <p:nvSpPr>
          <p:cNvPr id="703494" name="Text Box 6"/>
          <p:cNvSpPr txBox="1">
            <a:spLocks noChangeArrowheads="1"/>
          </p:cNvSpPr>
          <p:nvPr/>
        </p:nvSpPr>
        <p:spPr bwMode="auto">
          <a:xfrm>
            <a:off x="6248400" y="53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chemeClr val="bg1"/>
              </a:solidFill>
              <a:effectLst>
                <a:outerShdw blurRad="38100" dist="38100" dir="2700000" algn="tl">
                  <a:srgbClr val="C0C0C0"/>
                </a:outerShdw>
              </a:effectLst>
            </a:endParaRPr>
          </a:p>
        </p:txBody>
      </p:sp>
      <p:sp>
        <p:nvSpPr>
          <p:cNvPr id="703495" name="Text Box 7"/>
          <p:cNvSpPr txBox="1">
            <a:spLocks noChangeArrowheads="1"/>
          </p:cNvSpPr>
          <p:nvPr/>
        </p:nvSpPr>
        <p:spPr bwMode="auto">
          <a:xfrm>
            <a:off x="5105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F/C</a:t>
            </a:r>
            <a:endParaRPr lang="en-US" b="1">
              <a:solidFill>
                <a:schemeClr val="bg1"/>
              </a:solidFill>
              <a:effectLst>
                <a:outerShdw blurRad="38100" dist="38100" dir="2700000" algn="tl">
                  <a:srgbClr val="C0C0C0"/>
                </a:outerShdw>
              </a:effectLst>
            </a:endParaRPr>
          </a:p>
        </p:txBody>
      </p:sp>
      <p:sp>
        <p:nvSpPr>
          <p:cNvPr id="703496" name="Text Box 8"/>
          <p:cNvSpPr txBox="1">
            <a:spLocks noChangeArrowheads="1"/>
          </p:cNvSpPr>
          <p:nvPr/>
        </p:nvSpPr>
        <p:spPr bwMode="auto">
          <a:xfrm>
            <a:off x="15240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chemeClr val="bg1"/>
              </a:solidFill>
              <a:effectLst>
                <a:outerShdw blurRad="38100" dist="38100" dir="2700000" algn="tl">
                  <a:srgbClr val="C0C0C0"/>
                </a:outerShdw>
              </a:effectLst>
            </a:endParaRPr>
          </a:p>
        </p:txBody>
      </p:sp>
      <p:sp>
        <p:nvSpPr>
          <p:cNvPr id="703497" name="Text Box 9"/>
          <p:cNvSpPr txBox="1">
            <a:spLocks noChangeArrowheads="1"/>
          </p:cNvSpPr>
          <p:nvPr/>
        </p:nvSpPr>
        <p:spPr bwMode="auto">
          <a:xfrm>
            <a:off x="6324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371600" y="533400"/>
            <a:ext cx="6629400" cy="1465263"/>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We want to see Jesus lifted high</a:t>
            </a:r>
          </a:p>
          <a:p>
            <a:pPr algn="ctr">
              <a:spcBef>
                <a:spcPct val="50000"/>
              </a:spcBef>
            </a:pPr>
            <a:endParaRPr lang="en-US" sz="3600">
              <a:solidFill>
                <a:schemeClr val="bg1"/>
              </a:solidFill>
            </a:endParaRPr>
          </a:p>
        </p:txBody>
      </p:sp>
      <p:sp>
        <p:nvSpPr>
          <p:cNvPr id="497667" name="Text Box 3"/>
          <p:cNvSpPr txBox="1">
            <a:spLocks noChangeArrowheads="1"/>
          </p:cNvSpPr>
          <p:nvPr/>
        </p:nvSpPr>
        <p:spPr bwMode="auto">
          <a:xfrm>
            <a:off x="1371600" y="1600200"/>
            <a:ext cx="6629400" cy="1465263"/>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 banner that flies across this land</a:t>
            </a:r>
          </a:p>
          <a:p>
            <a:pPr algn="ctr">
              <a:spcBef>
                <a:spcPct val="50000"/>
              </a:spcBef>
            </a:pPr>
            <a:endParaRPr lang="en-US" sz="3600">
              <a:solidFill>
                <a:schemeClr val="bg1"/>
              </a:solidFill>
            </a:endParaRPr>
          </a:p>
        </p:txBody>
      </p:sp>
      <p:sp>
        <p:nvSpPr>
          <p:cNvPr id="497668" name="Text Box 4"/>
          <p:cNvSpPr txBox="1">
            <a:spLocks noChangeArrowheads="1"/>
          </p:cNvSpPr>
          <p:nvPr/>
        </p:nvSpPr>
        <p:spPr bwMode="auto">
          <a:xfrm>
            <a:off x="457200" y="2667000"/>
            <a:ext cx="8153400" cy="1465263"/>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That all men might see the truth and know</a:t>
            </a:r>
          </a:p>
          <a:p>
            <a:pPr algn="ctr">
              <a:spcBef>
                <a:spcPct val="50000"/>
              </a:spcBef>
            </a:pPr>
            <a:endParaRPr lang="en-US" sz="3600">
              <a:solidFill>
                <a:schemeClr val="bg1"/>
              </a:solidFill>
            </a:endParaRPr>
          </a:p>
        </p:txBody>
      </p:sp>
      <p:sp>
        <p:nvSpPr>
          <p:cNvPr id="497669" name="Text Box 5"/>
          <p:cNvSpPr txBox="1">
            <a:spLocks noChangeArrowheads="1"/>
          </p:cNvSpPr>
          <p:nvPr/>
        </p:nvSpPr>
        <p:spPr bwMode="auto">
          <a:xfrm>
            <a:off x="1295400" y="3810000"/>
            <a:ext cx="6629400" cy="1465263"/>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He is the way to heaven</a:t>
            </a:r>
          </a:p>
          <a:p>
            <a:pPr algn="ctr">
              <a:spcBef>
                <a:spcPct val="50000"/>
              </a:spcBef>
            </a:pPr>
            <a:endParaRPr lang="en-US" sz="3600">
              <a:solidFill>
                <a:schemeClr val="bg1"/>
              </a:solidFill>
            </a:endParaRPr>
          </a:p>
        </p:txBody>
      </p:sp>
      <p:sp>
        <p:nvSpPr>
          <p:cNvPr id="704518" name="Text Box 6"/>
          <p:cNvSpPr txBox="1">
            <a:spLocks noChangeArrowheads="1"/>
          </p:cNvSpPr>
          <p:nvPr/>
        </p:nvSpPr>
        <p:spPr bwMode="auto">
          <a:xfrm>
            <a:off x="990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4519" name="Text Box 7"/>
          <p:cNvSpPr txBox="1">
            <a:spLocks noChangeArrowheads="1"/>
          </p:cNvSpPr>
          <p:nvPr/>
        </p:nvSpPr>
        <p:spPr bwMode="auto">
          <a:xfrm>
            <a:off x="4572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4520" name="Text Box 8"/>
          <p:cNvSpPr txBox="1">
            <a:spLocks noChangeArrowheads="1"/>
          </p:cNvSpPr>
          <p:nvPr/>
        </p:nvSpPr>
        <p:spPr bwMode="auto">
          <a:xfrm>
            <a:off x="6553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4521" name="Text Box 9"/>
          <p:cNvSpPr txBox="1">
            <a:spLocks noChangeArrowheads="1"/>
          </p:cNvSpPr>
          <p:nvPr/>
        </p:nvSpPr>
        <p:spPr bwMode="auto">
          <a:xfrm>
            <a:off x="3886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4522" name="Text Box 10"/>
          <p:cNvSpPr txBox="1">
            <a:spLocks noChangeArrowheads="1"/>
          </p:cNvSpPr>
          <p:nvPr/>
        </p:nvSpPr>
        <p:spPr bwMode="auto">
          <a:xfrm>
            <a:off x="52578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4523" name="Text Box 11"/>
          <p:cNvSpPr txBox="1">
            <a:spLocks noChangeArrowheads="1"/>
          </p:cNvSpPr>
          <p:nvPr/>
        </p:nvSpPr>
        <p:spPr bwMode="auto">
          <a:xfrm>
            <a:off x="6934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4524" name="Text Box 12"/>
          <p:cNvSpPr txBox="1">
            <a:spLocks noChangeArrowheads="1"/>
          </p:cNvSpPr>
          <p:nvPr/>
        </p:nvSpPr>
        <p:spPr bwMode="auto">
          <a:xfrm>
            <a:off x="3810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4525" name="Text Box 13"/>
          <p:cNvSpPr txBox="1">
            <a:spLocks noChangeArrowheads="1"/>
          </p:cNvSpPr>
          <p:nvPr/>
        </p:nvSpPr>
        <p:spPr bwMode="auto">
          <a:xfrm>
            <a:off x="38100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4526" name="Text Box 14"/>
          <p:cNvSpPr txBox="1">
            <a:spLocks noChangeArrowheads="1"/>
          </p:cNvSpPr>
          <p:nvPr/>
        </p:nvSpPr>
        <p:spPr bwMode="auto">
          <a:xfrm>
            <a:off x="73914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4527" name="Text Box 15"/>
          <p:cNvSpPr txBox="1">
            <a:spLocks noChangeArrowheads="1"/>
          </p:cNvSpPr>
          <p:nvPr/>
        </p:nvSpPr>
        <p:spPr bwMode="auto">
          <a:xfrm>
            <a:off x="39624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4528" name="Text Box 16"/>
          <p:cNvSpPr txBox="1">
            <a:spLocks noChangeArrowheads="1"/>
          </p:cNvSpPr>
          <p:nvPr/>
        </p:nvSpPr>
        <p:spPr bwMode="auto">
          <a:xfrm>
            <a:off x="53340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4529" name="Text Box 17"/>
          <p:cNvSpPr txBox="1">
            <a:spLocks noChangeArrowheads="1"/>
          </p:cNvSpPr>
          <p:nvPr/>
        </p:nvSpPr>
        <p:spPr bwMode="auto">
          <a:xfrm>
            <a:off x="6324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0" y="685800"/>
            <a:ext cx="9144000" cy="5273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We want to see</a:t>
            </a:r>
          </a:p>
          <a:p>
            <a:pPr algn="ctr">
              <a:spcBef>
                <a:spcPct val="50000"/>
              </a:spcBef>
            </a:pPr>
            <a:r>
              <a:rPr lang="en-US" sz="4000">
                <a:solidFill>
                  <a:schemeClr val="bg1"/>
                </a:solidFill>
              </a:rPr>
              <a:t>We want to see</a:t>
            </a:r>
          </a:p>
          <a:p>
            <a:pPr algn="ctr">
              <a:spcBef>
                <a:spcPct val="50000"/>
              </a:spcBef>
            </a:pPr>
            <a:r>
              <a:rPr lang="en-US" sz="4000">
                <a:solidFill>
                  <a:schemeClr val="bg1"/>
                </a:solidFill>
              </a:rPr>
              <a:t>We want to see Jesus lifted high</a:t>
            </a:r>
          </a:p>
          <a:p>
            <a:pPr algn="ctr">
              <a:spcBef>
                <a:spcPct val="50000"/>
              </a:spcBef>
            </a:pPr>
            <a:r>
              <a:rPr lang="en-US" sz="4000">
                <a:solidFill>
                  <a:schemeClr val="bg1"/>
                </a:solidFill>
              </a:rPr>
              <a:t>We’re gonna see</a:t>
            </a:r>
          </a:p>
          <a:p>
            <a:pPr algn="ctr">
              <a:spcBef>
                <a:spcPct val="50000"/>
              </a:spcBef>
            </a:pPr>
            <a:r>
              <a:rPr lang="en-US" sz="4000">
                <a:solidFill>
                  <a:schemeClr val="bg1"/>
                </a:solidFill>
              </a:rPr>
              <a:t>We’re gonna see</a:t>
            </a:r>
          </a:p>
          <a:p>
            <a:pPr algn="ctr">
              <a:spcBef>
                <a:spcPct val="50000"/>
              </a:spcBef>
            </a:pPr>
            <a:r>
              <a:rPr lang="en-US" sz="4000">
                <a:solidFill>
                  <a:schemeClr val="bg1"/>
                </a:solidFill>
              </a:rPr>
              <a:t>We’re gonna see Jesus lifted high</a:t>
            </a:r>
          </a:p>
        </p:txBody>
      </p:sp>
      <p:sp>
        <p:nvSpPr>
          <p:cNvPr id="705539" name="Text Box 3"/>
          <p:cNvSpPr txBox="1">
            <a:spLocks noChangeArrowheads="1"/>
          </p:cNvSpPr>
          <p:nvPr/>
        </p:nvSpPr>
        <p:spPr bwMode="auto">
          <a:xfrm>
            <a:off x="22860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5540" name="Text Box 4"/>
          <p:cNvSpPr txBox="1">
            <a:spLocks noChangeArrowheads="1"/>
          </p:cNvSpPr>
          <p:nvPr/>
        </p:nvSpPr>
        <p:spPr bwMode="auto">
          <a:xfrm>
            <a:off x="22860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5541" name="Text Box 5"/>
          <p:cNvSpPr txBox="1">
            <a:spLocks noChangeArrowheads="1"/>
          </p:cNvSpPr>
          <p:nvPr/>
        </p:nvSpPr>
        <p:spPr bwMode="auto">
          <a:xfrm>
            <a:off x="685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5542" name="Text Box 6"/>
          <p:cNvSpPr txBox="1">
            <a:spLocks noChangeArrowheads="1"/>
          </p:cNvSpPr>
          <p:nvPr/>
        </p:nvSpPr>
        <p:spPr bwMode="auto">
          <a:xfrm>
            <a:off x="44196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5543" name="Text Box 7"/>
          <p:cNvSpPr txBox="1">
            <a:spLocks noChangeArrowheads="1"/>
          </p:cNvSpPr>
          <p:nvPr/>
        </p:nvSpPr>
        <p:spPr bwMode="auto">
          <a:xfrm>
            <a:off x="5791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5544" name="Text Box 8"/>
          <p:cNvSpPr txBox="1">
            <a:spLocks noChangeArrowheads="1"/>
          </p:cNvSpPr>
          <p:nvPr/>
        </p:nvSpPr>
        <p:spPr bwMode="auto">
          <a:xfrm>
            <a:off x="6934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5545" name="Text Box 9"/>
          <p:cNvSpPr txBox="1">
            <a:spLocks noChangeArrowheads="1"/>
          </p:cNvSpPr>
          <p:nvPr/>
        </p:nvSpPr>
        <p:spPr bwMode="auto">
          <a:xfrm>
            <a:off x="20574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5546" name="Text Box 10"/>
          <p:cNvSpPr txBox="1">
            <a:spLocks noChangeArrowheads="1"/>
          </p:cNvSpPr>
          <p:nvPr/>
        </p:nvSpPr>
        <p:spPr bwMode="auto">
          <a:xfrm>
            <a:off x="22098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5547" name="Text Box 11"/>
          <p:cNvSpPr txBox="1">
            <a:spLocks noChangeArrowheads="1"/>
          </p:cNvSpPr>
          <p:nvPr/>
        </p:nvSpPr>
        <p:spPr bwMode="auto">
          <a:xfrm>
            <a:off x="6858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5548" name="Text Box 12"/>
          <p:cNvSpPr txBox="1">
            <a:spLocks noChangeArrowheads="1"/>
          </p:cNvSpPr>
          <p:nvPr/>
        </p:nvSpPr>
        <p:spPr bwMode="auto">
          <a:xfrm>
            <a:off x="4495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5549" name="Text Box 13"/>
          <p:cNvSpPr txBox="1">
            <a:spLocks noChangeArrowheads="1"/>
          </p:cNvSpPr>
          <p:nvPr/>
        </p:nvSpPr>
        <p:spPr bwMode="auto">
          <a:xfrm>
            <a:off x="59436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5550" name="Text Box 14"/>
          <p:cNvSpPr txBox="1">
            <a:spLocks noChangeArrowheads="1"/>
          </p:cNvSpPr>
          <p:nvPr/>
        </p:nvSpPr>
        <p:spPr bwMode="auto">
          <a:xfrm>
            <a:off x="7162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ext Box 2"/>
          <p:cNvSpPr txBox="1">
            <a:spLocks noChangeArrowheads="1"/>
          </p:cNvSpPr>
          <p:nvPr/>
        </p:nvSpPr>
        <p:spPr bwMode="auto">
          <a:xfrm>
            <a:off x="0" y="533400"/>
            <a:ext cx="9144000" cy="4781550"/>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Step by step we’re moving forward</a:t>
            </a:r>
          </a:p>
          <a:p>
            <a:pPr algn="ctr">
              <a:spcBef>
                <a:spcPct val="50000"/>
              </a:spcBef>
            </a:pPr>
            <a:r>
              <a:rPr lang="en-US" sz="4400">
                <a:solidFill>
                  <a:schemeClr val="bg1"/>
                </a:solidFill>
              </a:rPr>
              <a:t>Little by little we’re taking ground</a:t>
            </a:r>
          </a:p>
          <a:p>
            <a:pPr algn="ctr">
              <a:spcBef>
                <a:spcPct val="50000"/>
              </a:spcBef>
            </a:pPr>
            <a:r>
              <a:rPr lang="en-US" sz="4400">
                <a:solidFill>
                  <a:schemeClr val="bg1"/>
                </a:solidFill>
              </a:rPr>
              <a:t>Every prayer a powerful weapon</a:t>
            </a:r>
          </a:p>
          <a:p>
            <a:pPr algn="ctr">
              <a:spcBef>
                <a:spcPct val="50000"/>
              </a:spcBef>
            </a:pPr>
            <a:r>
              <a:rPr lang="en-US" sz="4400">
                <a:solidFill>
                  <a:schemeClr val="bg1"/>
                </a:solidFill>
              </a:rPr>
              <a:t>Strongholds come tumbling down</a:t>
            </a:r>
          </a:p>
          <a:p>
            <a:pPr algn="ctr">
              <a:spcBef>
                <a:spcPct val="50000"/>
              </a:spcBef>
            </a:pPr>
            <a:r>
              <a:rPr lang="en-US" sz="4400">
                <a:solidFill>
                  <a:schemeClr val="bg1"/>
                </a:solidFill>
              </a:rPr>
              <a:t>And down, and down, and down</a:t>
            </a:r>
            <a:endParaRPr lang="en-US" sz="4000">
              <a:solidFill>
                <a:schemeClr val="bg1"/>
              </a:solidFill>
            </a:endParaRPr>
          </a:p>
        </p:txBody>
      </p:sp>
      <p:sp>
        <p:nvSpPr>
          <p:cNvPr id="706563" name="Text Box 3"/>
          <p:cNvSpPr txBox="1">
            <a:spLocks noChangeArrowheads="1"/>
          </p:cNvSpPr>
          <p:nvPr/>
        </p:nvSpPr>
        <p:spPr bwMode="auto">
          <a:xfrm>
            <a:off x="22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06564" name="Text Box 4"/>
          <p:cNvSpPr txBox="1">
            <a:spLocks noChangeArrowheads="1"/>
          </p:cNvSpPr>
          <p:nvPr/>
        </p:nvSpPr>
        <p:spPr bwMode="auto">
          <a:xfrm>
            <a:off x="2286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06565" name="Text Box 5"/>
          <p:cNvSpPr txBox="1">
            <a:spLocks noChangeArrowheads="1"/>
          </p:cNvSpPr>
          <p:nvPr/>
        </p:nvSpPr>
        <p:spPr bwMode="auto">
          <a:xfrm>
            <a:off x="6553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6566" name="Text Box 6"/>
          <p:cNvSpPr txBox="1">
            <a:spLocks noChangeArrowheads="1"/>
          </p:cNvSpPr>
          <p:nvPr/>
        </p:nvSpPr>
        <p:spPr bwMode="auto">
          <a:xfrm>
            <a:off x="8382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6567" name="Text Box 7"/>
          <p:cNvSpPr txBox="1">
            <a:spLocks noChangeArrowheads="1"/>
          </p:cNvSpPr>
          <p:nvPr/>
        </p:nvSpPr>
        <p:spPr bwMode="auto">
          <a:xfrm>
            <a:off x="70104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6568" name="Text Box 8"/>
          <p:cNvSpPr txBox="1">
            <a:spLocks noChangeArrowheads="1"/>
          </p:cNvSpPr>
          <p:nvPr/>
        </p:nvSpPr>
        <p:spPr bwMode="auto">
          <a:xfrm>
            <a:off x="5334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6569" name="Text Box 9"/>
          <p:cNvSpPr txBox="1">
            <a:spLocks noChangeArrowheads="1"/>
          </p:cNvSpPr>
          <p:nvPr/>
        </p:nvSpPr>
        <p:spPr bwMode="auto">
          <a:xfrm>
            <a:off x="25146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6570" name="Text Box 10"/>
          <p:cNvSpPr txBox="1">
            <a:spLocks noChangeArrowheads="1"/>
          </p:cNvSpPr>
          <p:nvPr/>
        </p:nvSpPr>
        <p:spPr bwMode="auto">
          <a:xfrm>
            <a:off x="69342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06571" name="Text Box 11"/>
          <p:cNvSpPr txBox="1">
            <a:spLocks noChangeArrowheads="1"/>
          </p:cNvSpPr>
          <p:nvPr/>
        </p:nvSpPr>
        <p:spPr bwMode="auto">
          <a:xfrm>
            <a:off x="35814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06572" name="Text Box 12"/>
          <p:cNvSpPr txBox="1">
            <a:spLocks noChangeArrowheads="1"/>
          </p:cNvSpPr>
          <p:nvPr/>
        </p:nvSpPr>
        <p:spPr bwMode="auto">
          <a:xfrm>
            <a:off x="7239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06573" name="Text Box 13"/>
          <p:cNvSpPr txBox="1">
            <a:spLocks noChangeArrowheads="1"/>
          </p:cNvSpPr>
          <p:nvPr/>
        </p:nvSpPr>
        <p:spPr bwMode="auto">
          <a:xfrm>
            <a:off x="47244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on and give the Lord </a:t>
            </a:r>
          </a:p>
        </p:txBody>
      </p:sp>
      <p:sp>
        <p:nvSpPr>
          <p:cNvPr id="707587" name="Text Box 3"/>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highest praise</a:t>
            </a:r>
          </a:p>
        </p:txBody>
      </p:sp>
      <p:sp>
        <p:nvSpPr>
          <p:cNvPr id="707588" name="Text Box 4"/>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Hallelujah! Hallelujah!</a:t>
            </a:r>
          </a:p>
        </p:txBody>
      </p:sp>
      <p:sp>
        <p:nvSpPr>
          <p:cNvPr id="707589" name="Text Box 5"/>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on and give the Lord the highest praise</a:t>
            </a:r>
          </a:p>
        </p:txBody>
      </p:sp>
      <p:sp>
        <p:nvSpPr>
          <p:cNvPr id="707590" name="Text Box 6"/>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bless His holy name</a:t>
            </a:r>
          </a:p>
        </p:txBody>
      </p:sp>
      <p:sp>
        <p:nvSpPr>
          <p:cNvPr id="707591" name="Text Box 7"/>
          <p:cNvSpPr txBox="1">
            <a:spLocks noChangeArrowheads="1"/>
          </p:cNvSpPr>
          <p:nvPr/>
        </p:nvSpPr>
        <p:spPr bwMode="auto">
          <a:xfrm>
            <a:off x="4419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07592" name="Text Box 8"/>
          <p:cNvSpPr txBox="1">
            <a:spLocks noChangeArrowheads="1"/>
          </p:cNvSpPr>
          <p:nvPr/>
        </p:nvSpPr>
        <p:spPr bwMode="auto">
          <a:xfrm>
            <a:off x="1752600" y="14478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
        <p:nvSpPr>
          <p:cNvPr id="707593" name="Text Box 9"/>
          <p:cNvSpPr txBox="1">
            <a:spLocks noChangeArrowheads="1"/>
          </p:cNvSpPr>
          <p:nvPr/>
        </p:nvSpPr>
        <p:spPr bwMode="auto">
          <a:xfrm>
            <a:off x="4648200" y="14478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
        <p:nvSpPr>
          <p:cNvPr id="707594" name="Text Box 10"/>
          <p:cNvSpPr txBox="1">
            <a:spLocks noChangeArrowheads="1"/>
          </p:cNvSpPr>
          <p:nvPr/>
        </p:nvSpPr>
        <p:spPr bwMode="auto">
          <a:xfrm>
            <a:off x="0" y="548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Hallelujah!</a:t>
            </a:r>
          </a:p>
        </p:txBody>
      </p:sp>
      <p:sp>
        <p:nvSpPr>
          <p:cNvPr id="707595" name="Text Box 11"/>
          <p:cNvSpPr txBox="1">
            <a:spLocks noChangeArrowheads="1"/>
          </p:cNvSpPr>
          <p:nvPr/>
        </p:nvSpPr>
        <p:spPr bwMode="auto">
          <a:xfrm>
            <a:off x="3657600" y="51816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3600">
              <a:solidFill>
                <a:srgbClr val="FF0000"/>
              </a:solidFill>
              <a:effectLst>
                <a:outerShdw blurRad="38100" dist="38100" dir="2700000" algn="tl">
                  <a:srgbClr val="C0C0C0"/>
                </a:outerShdw>
              </a:effectLst>
            </a:endParaRPr>
          </a:p>
        </p:txBody>
      </p:sp>
      <p:sp>
        <p:nvSpPr>
          <p:cNvPr id="707596" name="Text Box 12"/>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Come on and give the Lord </a:t>
            </a:r>
          </a:p>
        </p:txBody>
      </p:sp>
      <p:sp>
        <p:nvSpPr>
          <p:cNvPr id="707597" name="Text Box 13"/>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highest praise</a:t>
            </a:r>
          </a:p>
        </p:txBody>
      </p:sp>
      <p:sp>
        <p:nvSpPr>
          <p:cNvPr id="707598" name="Text Box 14"/>
          <p:cNvSpPr txBox="1">
            <a:spLocks noChangeArrowheads="1"/>
          </p:cNvSpPr>
          <p:nvPr/>
        </p:nvSpPr>
        <p:spPr bwMode="auto">
          <a:xfrm>
            <a:off x="4419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07599" name="Text Box 15"/>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Hallelujah! Hallelujah!</a:t>
            </a:r>
          </a:p>
        </p:txBody>
      </p:sp>
      <p:sp>
        <p:nvSpPr>
          <p:cNvPr id="707600" name="Text Box 16"/>
          <p:cNvSpPr txBox="1">
            <a:spLocks noChangeArrowheads="1"/>
          </p:cNvSpPr>
          <p:nvPr/>
        </p:nvSpPr>
        <p:spPr bwMode="auto">
          <a:xfrm>
            <a:off x="2362200" y="36576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
        <p:nvSpPr>
          <p:cNvPr id="707601" name="Text Box 17"/>
          <p:cNvSpPr txBox="1">
            <a:spLocks noChangeArrowheads="1"/>
          </p:cNvSpPr>
          <p:nvPr/>
        </p:nvSpPr>
        <p:spPr bwMode="auto">
          <a:xfrm>
            <a:off x="4724400" y="36576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
        <p:nvSpPr>
          <p:cNvPr id="707602" name="Text Box 18"/>
          <p:cNvSpPr txBox="1">
            <a:spLocks noChangeArrowheads="1"/>
          </p:cNvSpPr>
          <p:nvPr/>
        </p:nvSpPr>
        <p:spPr bwMode="auto">
          <a:xfrm>
            <a:off x="13716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07603" name="Text Box 19"/>
          <p:cNvSpPr txBox="1">
            <a:spLocks noChangeArrowheads="1"/>
          </p:cNvSpPr>
          <p:nvPr/>
        </p:nvSpPr>
        <p:spPr bwMode="auto">
          <a:xfrm>
            <a:off x="28194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707604" name="Text Box 20"/>
          <p:cNvSpPr txBox="1">
            <a:spLocks noChangeArrowheads="1"/>
          </p:cNvSpPr>
          <p:nvPr/>
        </p:nvSpPr>
        <p:spPr bwMode="auto">
          <a:xfrm>
            <a:off x="48768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07605" name="Text Box 21"/>
          <p:cNvSpPr txBox="1">
            <a:spLocks noChangeArrowheads="1"/>
          </p:cNvSpPr>
          <p:nvPr/>
        </p:nvSpPr>
        <p:spPr bwMode="auto">
          <a:xfrm>
            <a:off x="62484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High Praise!</a:t>
            </a:r>
          </a:p>
        </p:txBody>
      </p:sp>
      <p:sp>
        <p:nvSpPr>
          <p:cNvPr id="708611"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 up your hands and give Him</a:t>
            </a:r>
          </a:p>
        </p:txBody>
      </p:sp>
      <p:sp>
        <p:nvSpPr>
          <p:cNvPr id="708612" name="Text Box 4"/>
          <p:cNvSpPr txBox="1">
            <a:spLocks noChangeArrowheads="1"/>
          </p:cNvSpPr>
          <p:nvPr/>
        </p:nvSpPr>
        <p:spPr bwMode="auto">
          <a:xfrm>
            <a:off x="0" y="2286000"/>
            <a:ext cx="9067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worthy of all the glory</a:t>
            </a:r>
          </a:p>
        </p:txBody>
      </p:sp>
      <p:sp>
        <p:nvSpPr>
          <p:cNvPr id="708613"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worthy of all our praise</a:t>
            </a:r>
          </a:p>
        </p:txBody>
      </p:sp>
      <p:sp>
        <p:nvSpPr>
          <p:cNvPr id="708614" name="Text Box 6"/>
          <p:cNvSpPr txBox="1">
            <a:spLocks noChangeArrowheads="1"/>
          </p:cNvSpPr>
          <p:nvPr/>
        </p:nvSpPr>
        <p:spPr bwMode="auto">
          <a:xfrm>
            <a:off x="0" y="403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been better to me than I’ve been to myself</a:t>
            </a:r>
          </a:p>
        </p:txBody>
      </p:sp>
      <p:sp>
        <p:nvSpPr>
          <p:cNvPr id="708615" name="Text Box 7"/>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let’s lift His holy name</a:t>
            </a:r>
          </a:p>
        </p:txBody>
      </p:sp>
      <p:sp>
        <p:nvSpPr>
          <p:cNvPr id="708616" name="Text Box 8"/>
          <p:cNvSpPr txBox="1">
            <a:spLocks noChangeArrowheads="1"/>
          </p:cNvSpPr>
          <p:nvPr/>
        </p:nvSpPr>
        <p:spPr bwMode="auto">
          <a:xfrm>
            <a:off x="228600" y="5791200"/>
            <a:ext cx="8915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Hallelujah!</a:t>
            </a:r>
          </a:p>
        </p:txBody>
      </p:sp>
      <p:sp>
        <p:nvSpPr>
          <p:cNvPr id="708618" name="Text Box 10"/>
          <p:cNvSpPr txBox="1">
            <a:spLocks noChangeArrowheads="1"/>
          </p:cNvSpPr>
          <p:nvPr/>
        </p:nvSpPr>
        <p:spPr bwMode="auto">
          <a:xfrm>
            <a:off x="1295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Text Box 2"/>
          <p:cNvSpPr txBox="1">
            <a:spLocks noChangeArrowheads="1"/>
          </p:cNvSpPr>
          <p:nvPr/>
        </p:nvSpPr>
        <p:spPr bwMode="auto">
          <a:xfrm>
            <a:off x="0" y="609600"/>
            <a:ext cx="9067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worthy of all the glory</a:t>
            </a:r>
          </a:p>
        </p:txBody>
      </p:sp>
      <p:sp>
        <p:nvSpPr>
          <p:cNvPr id="709635"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worthy of all our praise</a:t>
            </a:r>
          </a:p>
        </p:txBody>
      </p:sp>
      <p:sp>
        <p:nvSpPr>
          <p:cNvPr id="709636"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been better to me than I’ve been to myself</a:t>
            </a:r>
          </a:p>
        </p:txBody>
      </p:sp>
      <p:sp>
        <p:nvSpPr>
          <p:cNvPr id="709637"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 let’s lift His holy name</a:t>
            </a:r>
          </a:p>
        </p:txBody>
      </p:sp>
      <p:sp>
        <p:nvSpPr>
          <p:cNvPr id="709638" name="Text Box 6"/>
          <p:cNvSpPr txBox="1">
            <a:spLocks noChangeArrowheads="1"/>
          </p:cNvSpPr>
          <p:nvPr/>
        </p:nvSpPr>
        <p:spPr bwMode="auto">
          <a:xfrm>
            <a:off x="228600" y="4114800"/>
            <a:ext cx="89154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Hallelujah!</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ext Box 2"/>
          <p:cNvSpPr txBox="1">
            <a:spLocks noChangeArrowheads="1"/>
          </p:cNvSpPr>
          <p:nvPr/>
        </p:nvSpPr>
        <p:spPr bwMode="auto">
          <a:xfrm>
            <a:off x="304800" y="381000"/>
            <a:ext cx="8839200" cy="4760913"/>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When I think of His goodness</a:t>
            </a:r>
          </a:p>
          <a:p>
            <a:pPr algn="ctr">
              <a:spcBef>
                <a:spcPct val="50000"/>
              </a:spcBef>
            </a:pPr>
            <a:r>
              <a:rPr lang="en-US" sz="3600">
                <a:solidFill>
                  <a:schemeClr val="bg1"/>
                </a:solidFill>
              </a:rPr>
              <a:t>And what He’s done for me</a:t>
            </a:r>
          </a:p>
          <a:p>
            <a:pPr algn="ctr">
              <a:spcBef>
                <a:spcPct val="50000"/>
              </a:spcBef>
            </a:pPr>
            <a:r>
              <a:rPr lang="en-US" sz="3600">
                <a:solidFill>
                  <a:schemeClr val="bg1"/>
                </a:solidFill>
              </a:rPr>
              <a:t>When I think of His goodness</a:t>
            </a:r>
          </a:p>
          <a:p>
            <a:pPr algn="ctr">
              <a:spcBef>
                <a:spcPct val="50000"/>
              </a:spcBef>
            </a:pPr>
            <a:r>
              <a:rPr lang="en-US" sz="3600">
                <a:solidFill>
                  <a:schemeClr val="bg1"/>
                </a:solidFill>
              </a:rPr>
              <a:t>And how He’s set me free</a:t>
            </a:r>
          </a:p>
          <a:p>
            <a:pPr algn="ctr">
              <a:spcBef>
                <a:spcPct val="50000"/>
              </a:spcBef>
            </a:pPr>
            <a:r>
              <a:rPr lang="en-US" sz="3600">
                <a:solidFill>
                  <a:schemeClr val="bg1"/>
                </a:solidFill>
              </a:rPr>
              <a:t>I wanna dance, dance</a:t>
            </a:r>
          </a:p>
          <a:p>
            <a:pPr algn="ctr">
              <a:spcBef>
                <a:spcPct val="50000"/>
              </a:spcBef>
            </a:pPr>
            <a:r>
              <a:rPr lang="en-US" sz="3600">
                <a:solidFill>
                  <a:schemeClr val="bg1"/>
                </a:solidFill>
              </a:rPr>
              <a:t>Dance,dance,dance all night</a:t>
            </a:r>
          </a:p>
        </p:txBody>
      </p:sp>
      <p:sp>
        <p:nvSpPr>
          <p:cNvPr id="710659" name="Text Box 3"/>
          <p:cNvSpPr txBox="1">
            <a:spLocks noChangeArrowheads="1"/>
          </p:cNvSpPr>
          <p:nvPr/>
        </p:nvSpPr>
        <p:spPr bwMode="auto">
          <a:xfrm>
            <a:off x="3124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10660" name="Text Box 4"/>
          <p:cNvSpPr txBox="1">
            <a:spLocks noChangeArrowheads="1"/>
          </p:cNvSpPr>
          <p:nvPr/>
        </p:nvSpPr>
        <p:spPr bwMode="auto">
          <a:xfrm>
            <a:off x="6248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
        <p:nvSpPr>
          <p:cNvPr id="710661" name="Text Box 5"/>
          <p:cNvSpPr txBox="1">
            <a:spLocks noChangeArrowheads="1"/>
          </p:cNvSpPr>
          <p:nvPr/>
        </p:nvSpPr>
        <p:spPr bwMode="auto">
          <a:xfrm>
            <a:off x="30480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10662" name="Text Box 6"/>
          <p:cNvSpPr txBox="1">
            <a:spLocks noChangeArrowheads="1"/>
          </p:cNvSpPr>
          <p:nvPr/>
        </p:nvSpPr>
        <p:spPr bwMode="auto">
          <a:xfrm>
            <a:off x="32766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10663" name="Text Box 7"/>
          <p:cNvSpPr txBox="1">
            <a:spLocks noChangeArrowheads="1"/>
          </p:cNvSpPr>
          <p:nvPr/>
        </p:nvSpPr>
        <p:spPr bwMode="auto">
          <a:xfrm>
            <a:off x="58674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
        <p:nvSpPr>
          <p:cNvPr id="710664" name="Text Box 8"/>
          <p:cNvSpPr txBox="1">
            <a:spLocks noChangeArrowheads="1"/>
          </p:cNvSpPr>
          <p:nvPr/>
        </p:nvSpPr>
        <p:spPr bwMode="auto">
          <a:xfrm>
            <a:off x="31242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10665" name="Text Box 9"/>
          <p:cNvSpPr txBox="1">
            <a:spLocks noChangeArrowheads="1"/>
          </p:cNvSpPr>
          <p:nvPr/>
        </p:nvSpPr>
        <p:spPr bwMode="auto">
          <a:xfrm>
            <a:off x="4343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710666" name="Text Box 10"/>
          <p:cNvSpPr txBox="1">
            <a:spLocks noChangeArrowheads="1"/>
          </p:cNvSpPr>
          <p:nvPr/>
        </p:nvSpPr>
        <p:spPr bwMode="auto">
          <a:xfrm>
            <a:off x="59436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F# 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533400"/>
            <a:ext cx="8229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will sing praise to you</a:t>
            </a:r>
          </a:p>
        </p:txBody>
      </p:sp>
      <p:sp>
        <p:nvSpPr>
          <p:cNvPr id="156675" name="Text Box 3"/>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56324" name="Text Box 4"/>
          <p:cNvSpPr txBox="1">
            <a:spLocks noChangeArrowheads="1"/>
          </p:cNvSpPr>
          <p:nvPr/>
        </p:nvSpPr>
        <p:spPr bwMode="auto">
          <a:xfrm>
            <a:off x="457200" y="1600200"/>
            <a:ext cx="8229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For you are king of creation</a:t>
            </a:r>
          </a:p>
        </p:txBody>
      </p:sp>
      <p:sp>
        <p:nvSpPr>
          <p:cNvPr id="56325" name="Text Box 5"/>
          <p:cNvSpPr txBox="1">
            <a:spLocks noChangeArrowheads="1"/>
          </p:cNvSpPr>
          <p:nvPr/>
        </p:nvSpPr>
        <p:spPr bwMode="auto">
          <a:xfrm>
            <a:off x="457200" y="2743200"/>
            <a:ext cx="8229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put my trust in You</a:t>
            </a:r>
          </a:p>
        </p:txBody>
      </p:sp>
      <p:sp>
        <p:nvSpPr>
          <p:cNvPr id="56326" name="Text Box 6"/>
          <p:cNvSpPr txBox="1">
            <a:spLocks noChangeArrowheads="1"/>
          </p:cNvSpPr>
          <p:nvPr/>
        </p:nvSpPr>
        <p:spPr bwMode="auto">
          <a:xfrm>
            <a:off x="533400" y="4114800"/>
            <a:ext cx="82296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For You’re the hope of the nations</a:t>
            </a:r>
          </a:p>
        </p:txBody>
      </p:sp>
      <p:sp>
        <p:nvSpPr>
          <p:cNvPr id="156679" name="Text Box 7"/>
          <p:cNvSpPr txBox="1">
            <a:spLocks noChangeArrowheads="1"/>
          </p:cNvSpPr>
          <p:nvPr/>
        </p:nvSpPr>
        <p:spPr bwMode="auto">
          <a:xfrm>
            <a:off x="3962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56680" name="Text Box 8"/>
          <p:cNvSpPr txBox="1">
            <a:spLocks noChangeArrowheads="1"/>
          </p:cNvSpPr>
          <p:nvPr/>
        </p:nvSpPr>
        <p:spPr bwMode="auto">
          <a:xfrm>
            <a:off x="5638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6681" name="Text Box 9"/>
          <p:cNvSpPr txBox="1">
            <a:spLocks noChangeArrowheads="1"/>
          </p:cNvSpPr>
          <p:nvPr/>
        </p:nvSpPr>
        <p:spPr bwMode="auto">
          <a:xfrm>
            <a:off x="40386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56682" name="Text Box 10"/>
          <p:cNvSpPr txBox="1">
            <a:spLocks noChangeArrowheads="1"/>
          </p:cNvSpPr>
          <p:nvPr/>
        </p:nvSpPr>
        <p:spPr bwMode="auto">
          <a:xfrm>
            <a:off x="55626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6683" name="Text Box 11"/>
          <p:cNvSpPr txBox="1">
            <a:spLocks noChangeArrowheads="1"/>
          </p:cNvSpPr>
          <p:nvPr/>
        </p:nvSpPr>
        <p:spPr bwMode="auto">
          <a:xfrm>
            <a:off x="66294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56684" name="Text Box 12"/>
          <p:cNvSpPr txBox="1">
            <a:spLocks noChangeArrowheads="1"/>
          </p:cNvSpPr>
          <p:nvPr/>
        </p:nvSpPr>
        <p:spPr bwMode="auto">
          <a:xfrm>
            <a:off x="19812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56685" name="Text Box 13"/>
          <p:cNvSpPr txBox="1">
            <a:spLocks noChangeArrowheads="1"/>
          </p:cNvSpPr>
          <p:nvPr/>
        </p:nvSpPr>
        <p:spPr bwMode="auto">
          <a:xfrm>
            <a:off x="39624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56686" name="Text Box 14"/>
          <p:cNvSpPr txBox="1">
            <a:spLocks noChangeArrowheads="1"/>
          </p:cNvSpPr>
          <p:nvPr/>
        </p:nvSpPr>
        <p:spPr bwMode="auto">
          <a:xfrm>
            <a:off x="57150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6687" name="Text Box 15"/>
          <p:cNvSpPr txBox="1">
            <a:spLocks noChangeArrowheads="1"/>
          </p:cNvSpPr>
          <p:nvPr/>
        </p:nvSpPr>
        <p:spPr bwMode="auto">
          <a:xfrm>
            <a:off x="41910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56688" name="Text Box 16"/>
          <p:cNvSpPr txBox="1">
            <a:spLocks noChangeArrowheads="1"/>
          </p:cNvSpPr>
          <p:nvPr/>
        </p:nvSpPr>
        <p:spPr bwMode="auto">
          <a:xfrm>
            <a:off x="60960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6689" name="Text Box 17"/>
          <p:cNvSpPr txBox="1">
            <a:spLocks noChangeArrowheads="1"/>
          </p:cNvSpPr>
          <p:nvPr/>
        </p:nvSpPr>
        <p:spPr bwMode="auto">
          <a:xfrm>
            <a:off x="74676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92" name="Text Box 12"/>
          <p:cNvSpPr txBox="1">
            <a:spLocks noChangeArrowheads="1"/>
          </p:cNvSpPr>
          <p:nvPr/>
        </p:nvSpPr>
        <p:spPr bwMode="auto">
          <a:xfrm>
            <a:off x="0" y="99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Look what the Lord has done</a:t>
            </a:r>
          </a:p>
        </p:txBody>
      </p:sp>
      <p:sp>
        <p:nvSpPr>
          <p:cNvPr id="711693" name="Text Box 13"/>
          <p:cNvSpPr txBox="1">
            <a:spLocks noChangeArrowheads="1"/>
          </p:cNvSpPr>
          <p:nvPr/>
        </p:nvSpPr>
        <p:spPr bwMode="auto">
          <a:xfrm>
            <a:off x="1447800" y="68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11694" name="Text Box 14"/>
          <p:cNvSpPr txBox="1">
            <a:spLocks noChangeArrowheads="1"/>
          </p:cNvSpPr>
          <p:nvPr/>
        </p:nvSpPr>
        <p:spPr bwMode="auto">
          <a:xfrm>
            <a:off x="0" y="182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He healed my body, He touched my mind</a:t>
            </a:r>
          </a:p>
        </p:txBody>
      </p:sp>
      <p:sp>
        <p:nvSpPr>
          <p:cNvPr id="711695" name="Text Box 1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He saved me just in time</a:t>
            </a:r>
          </a:p>
        </p:txBody>
      </p:sp>
      <p:sp>
        <p:nvSpPr>
          <p:cNvPr id="711696" name="Text Box 16"/>
          <p:cNvSpPr txBox="1">
            <a:spLocks noChangeArrowheads="1"/>
          </p:cNvSpPr>
          <p:nvPr/>
        </p:nvSpPr>
        <p:spPr bwMode="auto">
          <a:xfrm>
            <a:off x="10668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11697" name="Text Box 17"/>
          <p:cNvSpPr txBox="1">
            <a:spLocks noChangeArrowheads="1"/>
          </p:cNvSpPr>
          <p:nvPr/>
        </p:nvSpPr>
        <p:spPr bwMode="auto">
          <a:xfrm>
            <a:off x="2362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11698" name="Text Box 18"/>
          <p:cNvSpPr txBox="1">
            <a:spLocks noChangeArrowheads="1"/>
          </p:cNvSpPr>
          <p:nvPr/>
        </p:nvSpPr>
        <p:spPr bwMode="auto">
          <a:xfrm>
            <a:off x="0" y="5943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Look what the Lord has done</a:t>
            </a:r>
          </a:p>
        </p:txBody>
      </p:sp>
      <p:sp>
        <p:nvSpPr>
          <p:cNvPr id="711699" name="Text Box 19"/>
          <p:cNvSpPr txBox="1">
            <a:spLocks noChangeArrowheads="1"/>
          </p:cNvSpPr>
          <p:nvPr/>
        </p:nvSpPr>
        <p:spPr bwMode="auto">
          <a:xfrm>
            <a:off x="144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11700" name="Text Box 20"/>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I’m gonna praise His name</a:t>
            </a:r>
          </a:p>
        </p:txBody>
      </p:sp>
      <p:sp>
        <p:nvSpPr>
          <p:cNvPr id="711701" name="Text Box 21"/>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Each day is just the same</a:t>
            </a:r>
          </a:p>
        </p:txBody>
      </p:sp>
      <p:sp>
        <p:nvSpPr>
          <p:cNvPr id="711702" name="Text Box 22"/>
          <p:cNvSpPr txBox="1">
            <a:spLocks noChangeArrowheads="1"/>
          </p:cNvSpPr>
          <p:nvPr/>
        </p:nvSpPr>
        <p:spPr bwMode="auto">
          <a:xfrm>
            <a:off x="0" y="518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Come on and praise Him</a:t>
            </a:r>
          </a:p>
        </p:txBody>
      </p:sp>
      <p:sp>
        <p:nvSpPr>
          <p:cNvPr id="711703" name="Text Box 23"/>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Look what the Lord has done</a:t>
            </a:r>
          </a:p>
        </p:txBody>
      </p:sp>
      <p:sp>
        <p:nvSpPr>
          <p:cNvPr id="711704" name="Text Box 24"/>
          <p:cNvSpPr txBox="1">
            <a:spLocks noChangeArrowheads="1"/>
          </p:cNvSpPr>
          <p:nvPr/>
        </p:nvSpPr>
        <p:spPr bwMode="auto">
          <a:xfrm>
            <a:off x="21336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11705" name="Text Box 25"/>
          <p:cNvSpPr txBox="1">
            <a:spLocks noChangeArrowheads="1"/>
          </p:cNvSpPr>
          <p:nvPr/>
        </p:nvSpPr>
        <p:spPr bwMode="auto">
          <a:xfrm>
            <a:off x="19050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11706" name="Text Box 26"/>
          <p:cNvSpPr txBox="1">
            <a:spLocks noChangeArrowheads="1"/>
          </p:cNvSpPr>
          <p:nvPr/>
        </p:nvSpPr>
        <p:spPr bwMode="auto">
          <a:xfrm>
            <a:off x="23622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11707" name="Text Box 27"/>
          <p:cNvSpPr txBox="1">
            <a:spLocks noChangeArrowheads="1"/>
          </p:cNvSpPr>
          <p:nvPr/>
        </p:nvSpPr>
        <p:spPr bwMode="auto">
          <a:xfrm>
            <a:off x="17526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11708" name="Text Box 28"/>
          <p:cNvSpPr txBox="1">
            <a:spLocks noChangeArrowheads="1"/>
          </p:cNvSpPr>
          <p:nvPr/>
        </p:nvSpPr>
        <p:spPr bwMode="auto">
          <a:xfrm>
            <a:off x="62484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Text Box 2"/>
          <p:cNvSpPr txBox="1">
            <a:spLocks noChangeArrowheads="1"/>
          </p:cNvSpPr>
          <p:nvPr/>
        </p:nvSpPr>
        <p:spPr bwMode="auto">
          <a:xfrm>
            <a:off x="0" y="1447800"/>
            <a:ext cx="9144000" cy="411956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I’m gonna praise His Name </a:t>
            </a:r>
          </a:p>
          <a:p>
            <a:pPr algn="ctr">
              <a:spcBef>
                <a:spcPct val="50000"/>
              </a:spcBef>
              <a:defRPr/>
            </a:pPr>
            <a:r>
              <a:rPr lang="en-US" sz="4800">
                <a:solidFill>
                  <a:schemeClr val="bg1"/>
                </a:solidFill>
                <a:effectLst>
                  <a:outerShdw blurRad="38100" dist="38100" dir="2700000" algn="tl">
                    <a:srgbClr val="000000"/>
                  </a:outerShdw>
                </a:effectLst>
              </a:rPr>
              <a:t>Each day is just the same</a:t>
            </a:r>
          </a:p>
          <a:p>
            <a:pPr algn="ctr">
              <a:spcBef>
                <a:spcPct val="50000"/>
              </a:spcBef>
              <a:defRPr/>
            </a:pPr>
            <a:r>
              <a:rPr lang="en-US" sz="4800">
                <a:solidFill>
                  <a:schemeClr val="bg1"/>
                </a:solidFill>
                <a:effectLst>
                  <a:outerShdw blurRad="38100" dist="38100" dir="2700000" algn="tl">
                    <a:srgbClr val="000000"/>
                  </a:outerShdw>
                </a:effectLst>
              </a:rPr>
              <a:t>Come on and praise Him</a:t>
            </a:r>
          </a:p>
          <a:p>
            <a:pPr algn="ctr">
              <a:spcBef>
                <a:spcPct val="50000"/>
              </a:spcBef>
              <a:defRPr/>
            </a:pPr>
            <a:r>
              <a:rPr lang="en-US" sz="4800">
                <a:solidFill>
                  <a:schemeClr val="bg1"/>
                </a:solidFill>
                <a:effectLst>
                  <a:outerShdw blurRad="38100" dist="38100" dir="2700000" algn="tl">
                    <a:srgbClr val="000000"/>
                  </a:outerShdw>
                </a:effectLst>
              </a:rPr>
              <a:t>Look What the Lord Has Done!</a:t>
            </a:r>
          </a:p>
        </p:txBody>
      </p:sp>
      <p:sp>
        <p:nvSpPr>
          <p:cNvPr id="712707" name="Text Box 3"/>
          <p:cNvSpPr txBox="1">
            <a:spLocks noChangeArrowheads="1"/>
          </p:cNvSpPr>
          <p:nvPr/>
        </p:nvSpPr>
        <p:spPr bwMode="auto">
          <a:xfrm>
            <a:off x="13716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12708" name="Text Box 4"/>
          <p:cNvSpPr txBox="1">
            <a:spLocks noChangeArrowheads="1"/>
          </p:cNvSpPr>
          <p:nvPr/>
        </p:nvSpPr>
        <p:spPr bwMode="auto">
          <a:xfrm>
            <a:off x="2057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12709" name="Text Box 5"/>
          <p:cNvSpPr txBox="1">
            <a:spLocks noChangeArrowheads="1"/>
          </p:cNvSpPr>
          <p:nvPr/>
        </p:nvSpPr>
        <p:spPr bwMode="auto">
          <a:xfrm>
            <a:off x="20574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12710" name="Text Box 6"/>
          <p:cNvSpPr txBox="1">
            <a:spLocks noChangeArrowheads="1"/>
          </p:cNvSpPr>
          <p:nvPr/>
        </p:nvSpPr>
        <p:spPr bwMode="auto">
          <a:xfrm>
            <a:off x="10668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12711" name="Text Box 7"/>
          <p:cNvSpPr txBox="1">
            <a:spLocks noChangeArrowheads="1"/>
          </p:cNvSpPr>
          <p:nvPr/>
        </p:nvSpPr>
        <p:spPr bwMode="auto">
          <a:xfrm>
            <a:off x="7239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Text Box 2"/>
          <p:cNvSpPr txBox="1">
            <a:spLocks noChangeArrowheads="1"/>
          </p:cNvSpPr>
          <p:nvPr/>
        </p:nvSpPr>
        <p:spPr bwMode="auto">
          <a:xfrm>
            <a:off x="228600" y="5334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I’ve Got A feeling</a:t>
            </a:r>
          </a:p>
        </p:txBody>
      </p:sp>
      <p:sp>
        <p:nvSpPr>
          <p:cNvPr id="713731"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107 </a:t>
            </a:r>
            <a:r>
              <a:rPr lang="en-US" b="1">
                <a:solidFill>
                  <a:srgbClr val="FF0000"/>
                </a:solidFill>
                <a:effectLst>
                  <a:outerShdw blurRad="38100" dist="38100" dir="2700000" algn="tl">
                    <a:srgbClr val="C0C0C0"/>
                  </a:outerShdw>
                </a:effectLst>
              </a:rPr>
              <a:t>      </a:t>
            </a:r>
          </a:p>
        </p:txBody>
      </p:sp>
      <p:sp>
        <p:nvSpPr>
          <p:cNvPr id="713732" name="Text Box 4"/>
          <p:cNvSpPr txBox="1">
            <a:spLocks noChangeArrowheads="1"/>
          </p:cNvSpPr>
          <p:nvPr/>
        </p:nvSpPr>
        <p:spPr bwMode="auto">
          <a:xfrm>
            <a:off x="2362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13733" name="Text Box 5"/>
          <p:cNvSpPr txBox="1">
            <a:spLocks noChangeArrowheads="1"/>
          </p:cNvSpPr>
          <p:nvPr/>
        </p:nvSpPr>
        <p:spPr bwMode="auto">
          <a:xfrm>
            <a:off x="228600" y="14478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Everything’s gonna be alright</a:t>
            </a:r>
          </a:p>
        </p:txBody>
      </p:sp>
      <p:sp>
        <p:nvSpPr>
          <p:cNvPr id="713734" name="Text Box 6"/>
          <p:cNvSpPr txBox="1">
            <a:spLocks noChangeArrowheads="1"/>
          </p:cNvSpPr>
          <p:nvPr/>
        </p:nvSpPr>
        <p:spPr bwMode="auto">
          <a:xfrm>
            <a:off x="228600" y="23622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Oh,I’ve Got A feeling</a:t>
            </a:r>
          </a:p>
        </p:txBody>
      </p:sp>
      <p:sp>
        <p:nvSpPr>
          <p:cNvPr id="713735" name="Text Box 7"/>
          <p:cNvSpPr txBox="1">
            <a:spLocks noChangeArrowheads="1"/>
          </p:cNvSpPr>
          <p:nvPr/>
        </p:nvSpPr>
        <p:spPr bwMode="auto">
          <a:xfrm>
            <a:off x="0" y="33528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Everything’s gonna be alright</a:t>
            </a:r>
          </a:p>
        </p:txBody>
      </p:sp>
      <p:sp>
        <p:nvSpPr>
          <p:cNvPr id="713736" name="Text Box 8"/>
          <p:cNvSpPr txBox="1">
            <a:spLocks noChangeArrowheads="1"/>
          </p:cNvSpPr>
          <p:nvPr/>
        </p:nvSpPr>
        <p:spPr bwMode="auto">
          <a:xfrm>
            <a:off x="228600" y="43434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I’ve Got A feeling</a:t>
            </a:r>
          </a:p>
        </p:txBody>
      </p:sp>
      <p:sp>
        <p:nvSpPr>
          <p:cNvPr id="713737" name="Text Box 9"/>
          <p:cNvSpPr txBox="1">
            <a:spLocks noChangeArrowheads="1"/>
          </p:cNvSpPr>
          <p:nvPr/>
        </p:nvSpPr>
        <p:spPr bwMode="auto">
          <a:xfrm>
            <a:off x="228600" y="51816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Everything’s gonna be alright</a:t>
            </a:r>
          </a:p>
        </p:txBody>
      </p:sp>
      <p:sp>
        <p:nvSpPr>
          <p:cNvPr id="713738" name="Text Box 10"/>
          <p:cNvSpPr txBox="1">
            <a:spLocks noChangeArrowheads="1"/>
          </p:cNvSpPr>
          <p:nvPr/>
        </p:nvSpPr>
        <p:spPr bwMode="auto">
          <a:xfrm>
            <a:off x="0" y="60960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Be alright,be alright, be alright</a:t>
            </a:r>
          </a:p>
        </p:txBody>
      </p:sp>
      <p:sp>
        <p:nvSpPr>
          <p:cNvPr id="713739" name="Text Box 11"/>
          <p:cNvSpPr txBox="1">
            <a:spLocks noChangeArrowheads="1"/>
          </p:cNvSpPr>
          <p:nvPr/>
        </p:nvSpPr>
        <p:spPr bwMode="auto">
          <a:xfrm>
            <a:off x="2971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713740" name="Text Box 12"/>
          <p:cNvSpPr txBox="1">
            <a:spLocks noChangeArrowheads="1"/>
          </p:cNvSpPr>
          <p:nvPr/>
        </p:nvSpPr>
        <p:spPr bwMode="auto">
          <a:xfrm>
            <a:off x="26670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13741" name="Text Box 13"/>
          <p:cNvSpPr txBox="1">
            <a:spLocks noChangeArrowheads="1"/>
          </p:cNvSpPr>
          <p:nvPr/>
        </p:nvSpPr>
        <p:spPr bwMode="auto">
          <a:xfrm>
            <a:off x="69342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713742" name="Text Box 14"/>
          <p:cNvSpPr txBox="1">
            <a:spLocks noChangeArrowheads="1"/>
          </p:cNvSpPr>
          <p:nvPr/>
        </p:nvSpPr>
        <p:spPr bwMode="auto">
          <a:xfrm>
            <a:off x="18288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13743" name="Text Box 15"/>
          <p:cNvSpPr txBox="1">
            <a:spLocks noChangeArrowheads="1"/>
          </p:cNvSpPr>
          <p:nvPr/>
        </p:nvSpPr>
        <p:spPr bwMode="auto">
          <a:xfrm>
            <a:off x="32004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713744" name="Text Box 16"/>
          <p:cNvSpPr txBox="1">
            <a:spLocks noChangeArrowheads="1"/>
          </p:cNvSpPr>
          <p:nvPr/>
        </p:nvSpPr>
        <p:spPr bwMode="auto">
          <a:xfrm>
            <a:off x="45720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713745" name="Text Box 17"/>
          <p:cNvSpPr txBox="1">
            <a:spLocks noChangeArrowheads="1"/>
          </p:cNvSpPr>
          <p:nvPr/>
        </p:nvSpPr>
        <p:spPr bwMode="auto">
          <a:xfrm>
            <a:off x="56388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13746" name="Text Box 18"/>
          <p:cNvSpPr txBox="1">
            <a:spLocks noChangeArrowheads="1"/>
          </p:cNvSpPr>
          <p:nvPr/>
        </p:nvSpPr>
        <p:spPr bwMode="auto">
          <a:xfrm>
            <a:off x="7010400" y="5791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Holy Ghost</a:t>
            </a:r>
          </a:p>
        </p:txBody>
      </p:sp>
      <p:sp>
        <p:nvSpPr>
          <p:cNvPr id="714755" name="Text Box 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Holy Ghost</a:t>
            </a:r>
          </a:p>
        </p:txBody>
      </p:sp>
      <p:sp>
        <p:nvSpPr>
          <p:cNvPr id="714756"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Holy Ghost</a:t>
            </a:r>
          </a:p>
        </p:txBody>
      </p:sp>
      <p:sp>
        <p:nvSpPr>
          <p:cNvPr id="714757" name="Text Box 5"/>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Holy Ghost</a:t>
            </a:r>
          </a:p>
        </p:txBody>
      </p:sp>
      <p:sp>
        <p:nvSpPr>
          <p:cNvPr id="714758" name="Text Box 6"/>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Your fire, send Your rain </a:t>
            </a:r>
          </a:p>
        </p:txBody>
      </p:sp>
      <p:sp>
        <p:nvSpPr>
          <p:cNvPr id="714759" name="Text Box 7"/>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it fall on us again</a:t>
            </a:r>
          </a:p>
        </p:txBody>
      </p:sp>
      <p:sp>
        <p:nvSpPr>
          <p:cNvPr id="714760" name="Text Box 8"/>
          <p:cNvSpPr txBox="1">
            <a:spLocks noChangeArrowheads="1"/>
          </p:cNvSpPr>
          <p:nvPr/>
        </p:nvSpPr>
        <p:spPr bwMode="auto">
          <a:xfrm>
            <a:off x="0" y="594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Holy Ghost</a:t>
            </a:r>
          </a:p>
        </p:txBody>
      </p:sp>
      <p:sp>
        <p:nvSpPr>
          <p:cNvPr id="714761" name="Text Box 9"/>
          <p:cNvSpPr txBox="1">
            <a:spLocks noChangeArrowheads="1"/>
          </p:cNvSpPr>
          <p:nvPr/>
        </p:nvSpPr>
        <p:spPr bwMode="auto">
          <a:xfrm>
            <a:off x="1981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4762" name="Text Box 10"/>
          <p:cNvSpPr txBox="1">
            <a:spLocks noChangeArrowheads="1"/>
          </p:cNvSpPr>
          <p:nvPr/>
        </p:nvSpPr>
        <p:spPr bwMode="auto">
          <a:xfrm>
            <a:off x="22098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14763" name="Text Box 11"/>
          <p:cNvSpPr txBox="1">
            <a:spLocks noChangeArrowheads="1"/>
          </p:cNvSpPr>
          <p:nvPr/>
        </p:nvSpPr>
        <p:spPr bwMode="auto">
          <a:xfrm>
            <a:off x="2133600" y="2743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4764" name="Text Box 12"/>
          <p:cNvSpPr txBox="1">
            <a:spLocks noChangeArrowheads="1"/>
          </p:cNvSpPr>
          <p:nvPr/>
        </p:nvSpPr>
        <p:spPr bwMode="auto">
          <a:xfrm>
            <a:off x="35052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4765" name="Text Box 13"/>
          <p:cNvSpPr txBox="1">
            <a:spLocks noChangeArrowheads="1"/>
          </p:cNvSpPr>
          <p:nvPr/>
        </p:nvSpPr>
        <p:spPr bwMode="auto">
          <a:xfrm>
            <a:off x="65532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714766" name="Text Box 14"/>
          <p:cNvSpPr txBox="1">
            <a:spLocks noChangeArrowheads="1"/>
          </p:cNvSpPr>
          <p:nvPr/>
        </p:nvSpPr>
        <p:spPr bwMode="auto">
          <a:xfrm>
            <a:off x="35052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14767" name="Text Box 15"/>
          <p:cNvSpPr txBox="1">
            <a:spLocks noChangeArrowheads="1"/>
          </p:cNvSpPr>
          <p:nvPr/>
        </p:nvSpPr>
        <p:spPr bwMode="auto">
          <a:xfrm>
            <a:off x="23622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14768" name="Text Box 16"/>
          <p:cNvSpPr txBox="1">
            <a:spLocks noChangeArrowheads="1"/>
          </p:cNvSpPr>
          <p:nvPr/>
        </p:nvSpPr>
        <p:spPr bwMode="auto">
          <a:xfrm>
            <a:off x="61722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Your spirit move over me</a:t>
            </a:r>
          </a:p>
        </p:txBody>
      </p:sp>
      <p:sp>
        <p:nvSpPr>
          <p:cNvPr id="715779" name="Text Box 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Your Spirit move over me</a:t>
            </a:r>
          </a:p>
        </p:txBody>
      </p:sp>
      <p:sp>
        <p:nvSpPr>
          <p:cNvPr id="715780"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Your Spirit move over me</a:t>
            </a:r>
          </a:p>
        </p:txBody>
      </p:sp>
      <p:sp>
        <p:nvSpPr>
          <p:cNvPr id="715781" name="Text Box 5"/>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 Spirit move over me</a:t>
            </a:r>
          </a:p>
        </p:txBody>
      </p:sp>
      <p:sp>
        <p:nvSpPr>
          <p:cNvPr id="715782" name="Text Box 6"/>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Your fire, send Your rain </a:t>
            </a:r>
          </a:p>
        </p:txBody>
      </p:sp>
      <p:sp>
        <p:nvSpPr>
          <p:cNvPr id="715783" name="Text Box 7"/>
          <p:cNvSpPr txBox="1">
            <a:spLocks noChangeArrowheads="1"/>
          </p:cNvSpPr>
          <p:nvPr/>
        </p:nvSpPr>
        <p:spPr bwMode="auto">
          <a:xfrm>
            <a:off x="0" y="502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it fall on us again</a:t>
            </a:r>
          </a:p>
        </p:txBody>
      </p:sp>
      <p:sp>
        <p:nvSpPr>
          <p:cNvPr id="715784" name="Text Box 8"/>
          <p:cNvSpPr txBox="1">
            <a:spLocks noChangeArrowheads="1"/>
          </p:cNvSpPr>
          <p:nvPr/>
        </p:nvSpPr>
        <p:spPr bwMode="auto">
          <a:xfrm>
            <a:off x="0" y="594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Holy Ghost</a:t>
            </a:r>
          </a:p>
        </p:txBody>
      </p:sp>
      <p:sp>
        <p:nvSpPr>
          <p:cNvPr id="715785" name="Text Box 9"/>
          <p:cNvSpPr txBox="1">
            <a:spLocks noChangeArrowheads="1"/>
          </p:cNvSpPr>
          <p:nvPr/>
        </p:nvSpPr>
        <p:spPr bwMode="auto">
          <a:xfrm>
            <a:off x="1981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5786" name="Text Box 10"/>
          <p:cNvSpPr txBox="1">
            <a:spLocks noChangeArrowheads="1"/>
          </p:cNvSpPr>
          <p:nvPr/>
        </p:nvSpPr>
        <p:spPr bwMode="auto">
          <a:xfrm>
            <a:off x="22098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15787" name="Text Box 11"/>
          <p:cNvSpPr txBox="1">
            <a:spLocks noChangeArrowheads="1"/>
          </p:cNvSpPr>
          <p:nvPr/>
        </p:nvSpPr>
        <p:spPr bwMode="auto">
          <a:xfrm>
            <a:off x="2133600" y="2743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5788" name="Text Box 12"/>
          <p:cNvSpPr txBox="1">
            <a:spLocks noChangeArrowheads="1"/>
          </p:cNvSpPr>
          <p:nvPr/>
        </p:nvSpPr>
        <p:spPr bwMode="auto">
          <a:xfrm>
            <a:off x="35052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5789" name="Text Box 13"/>
          <p:cNvSpPr txBox="1">
            <a:spLocks noChangeArrowheads="1"/>
          </p:cNvSpPr>
          <p:nvPr/>
        </p:nvSpPr>
        <p:spPr bwMode="auto">
          <a:xfrm>
            <a:off x="65532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715790" name="Text Box 14"/>
          <p:cNvSpPr txBox="1">
            <a:spLocks noChangeArrowheads="1"/>
          </p:cNvSpPr>
          <p:nvPr/>
        </p:nvSpPr>
        <p:spPr bwMode="auto">
          <a:xfrm>
            <a:off x="35052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15791" name="Text Box 15"/>
          <p:cNvSpPr txBox="1">
            <a:spLocks noChangeArrowheads="1"/>
          </p:cNvSpPr>
          <p:nvPr/>
        </p:nvSpPr>
        <p:spPr bwMode="auto">
          <a:xfrm>
            <a:off x="23622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15792" name="Text Box 16"/>
          <p:cNvSpPr txBox="1">
            <a:spLocks noChangeArrowheads="1"/>
          </p:cNvSpPr>
          <p:nvPr/>
        </p:nvSpPr>
        <p:spPr bwMode="auto">
          <a:xfrm>
            <a:off x="61722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subTitle" idx="1"/>
          </p:nvPr>
        </p:nvSpPr>
        <p:spPr>
          <a:xfrm>
            <a:off x="0" y="381000"/>
            <a:ext cx="9144000" cy="762000"/>
          </a:xfrm>
        </p:spPr>
        <p:txBody>
          <a:bodyPr/>
          <a:lstStyle/>
          <a:p>
            <a:r>
              <a:rPr lang="en-US" sz="3800" smtClean="0">
                <a:solidFill>
                  <a:schemeClr val="bg1"/>
                </a:solidFill>
              </a:rPr>
              <a:t>I’ve got it, I’ve got it</a:t>
            </a:r>
          </a:p>
        </p:txBody>
      </p:sp>
      <p:sp>
        <p:nvSpPr>
          <p:cNvPr id="716803" name="Text Box 3"/>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108 </a:t>
            </a:r>
            <a:r>
              <a:rPr lang="en-US" b="1">
                <a:solidFill>
                  <a:srgbClr val="FF0000"/>
                </a:solidFill>
                <a:effectLst>
                  <a:outerShdw blurRad="38100" dist="38100" dir="2700000" algn="tl">
                    <a:srgbClr val="C0C0C0"/>
                  </a:outerShdw>
                </a:effectLst>
              </a:rPr>
              <a:t>      </a:t>
            </a:r>
          </a:p>
        </p:txBody>
      </p:sp>
      <p:sp>
        <p:nvSpPr>
          <p:cNvPr id="509956" name="Rectangle 4"/>
          <p:cNvSpPr>
            <a:spLocks noChangeArrowheads="1"/>
          </p:cNvSpPr>
          <p:nvPr/>
        </p:nvSpPr>
        <p:spPr bwMode="auto">
          <a:xfrm>
            <a:off x="0" y="11430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I’ve got it, I’ve got it</a:t>
            </a:r>
          </a:p>
        </p:txBody>
      </p:sp>
      <p:sp>
        <p:nvSpPr>
          <p:cNvPr id="509957" name="Rectangle 5"/>
          <p:cNvSpPr>
            <a:spLocks noChangeArrowheads="1"/>
          </p:cNvSpPr>
          <p:nvPr/>
        </p:nvSpPr>
        <p:spPr bwMode="auto">
          <a:xfrm>
            <a:off x="0" y="2057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Something ‘bout the Holy Ghost </a:t>
            </a:r>
          </a:p>
        </p:txBody>
      </p:sp>
      <p:sp>
        <p:nvSpPr>
          <p:cNvPr id="509958" name="Rectangle 6"/>
          <p:cNvSpPr>
            <a:spLocks noChangeArrowheads="1"/>
          </p:cNvSpPr>
          <p:nvPr/>
        </p:nvSpPr>
        <p:spPr bwMode="auto">
          <a:xfrm>
            <a:off x="0" y="29718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 can’t explain but I’ve got it</a:t>
            </a:r>
          </a:p>
        </p:txBody>
      </p:sp>
      <p:sp>
        <p:nvSpPr>
          <p:cNvPr id="509959" name="Rectangle 7"/>
          <p:cNvSpPr>
            <a:spLocks noChangeArrowheads="1"/>
          </p:cNvSpPr>
          <p:nvPr/>
        </p:nvSpPr>
        <p:spPr bwMode="auto">
          <a:xfrm>
            <a:off x="0" y="3962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…But I’ve got It in my hands</a:t>
            </a:r>
          </a:p>
        </p:txBody>
      </p:sp>
      <p:sp>
        <p:nvSpPr>
          <p:cNvPr id="509960" name="Rectangle 8"/>
          <p:cNvSpPr>
            <a:spLocks noChangeArrowheads="1"/>
          </p:cNvSpPr>
          <p:nvPr/>
        </p:nvSpPr>
        <p:spPr bwMode="auto">
          <a:xfrm>
            <a:off x="0" y="49530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Got it in my feet, got it in my walk,</a:t>
            </a:r>
          </a:p>
        </p:txBody>
      </p:sp>
      <p:sp>
        <p:nvSpPr>
          <p:cNvPr id="509961" name="Rectangle 9"/>
          <p:cNvSpPr>
            <a:spLocks noChangeArrowheads="1"/>
          </p:cNvSpPr>
          <p:nvPr/>
        </p:nvSpPr>
        <p:spPr bwMode="auto">
          <a:xfrm>
            <a:off x="0" y="5867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Got it in my talk, got it all over me</a:t>
            </a:r>
          </a:p>
        </p:txBody>
      </p:sp>
      <p:sp>
        <p:nvSpPr>
          <p:cNvPr id="716810" name="Text Box 10"/>
          <p:cNvSpPr txBox="1">
            <a:spLocks noChangeArrowheads="1"/>
          </p:cNvSpPr>
          <p:nvPr/>
        </p:nvSpPr>
        <p:spPr bwMode="auto">
          <a:xfrm>
            <a:off x="2362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6811" name="Text Box 11"/>
          <p:cNvSpPr txBox="1">
            <a:spLocks noChangeArrowheads="1"/>
          </p:cNvSpPr>
          <p:nvPr/>
        </p:nvSpPr>
        <p:spPr bwMode="auto">
          <a:xfrm>
            <a:off x="34290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716812" name="Text Box 12"/>
          <p:cNvSpPr txBox="1">
            <a:spLocks noChangeArrowheads="1"/>
          </p:cNvSpPr>
          <p:nvPr/>
        </p:nvSpPr>
        <p:spPr bwMode="auto">
          <a:xfrm>
            <a:off x="5486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6813" name="Text Box 13"/>
          <p:cNvSpPr txBox="1">
            <a:spLocks noChangeArrowheads="1"/>
          </p:cNvSpPr>
          <p:nvPr/>
        </p:nvSpPr>
        <p:spPr bwMode="auto">
          <a:xfrm>
            <a:off x="17526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716814" name="Text Box 14"/>
          <p:cNvSpPr txBox="1">
            <a:spLocks noChangeArrowheads="1"/>
          </p:cNvSpPr>
          <p:nvPr/>
        </p:nvSpPr>
        <p:spPr bwMode="auto">
          <a:xfrm>
            <a:off x="11430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716815" name="Text Box 15"/>
          <p:cNvSpPr txBox="1">
            <a:spLocks noChangeArrowheads="1"/>
          </p:cNvSpPr>
          <p:nvPr/>
        </p:nvSpPr>
        <p:spPr bwMode="auto">
          <a:xfrm>
            <a:off x="6400800" y="2743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6816" name="Text Box 16"/>
          <p:cNvSpPr txBox="1">
            <a:spLocks noChangeArrowheads="1"/>
          </p:cNvSpPr>
          <p:nvPr/>
        </p:nvSpPr>
        <p:spPr bwMode="auto">
          <a:xfrm>
            <a:off x="38100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16817" name="Text Box 17"/>
          <p:cNvSpPr txBox="1">
            <a:spLocks noChangeArrowheads="1"/>
          </p:cNvSpPr>
          <p:nvPr/>
        </p:nvSpPr>
        <p:spPr bwMode="auto">
          <a:xfrm>
            <a:off x="11430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716818" name="Text Box 18"/>
          <p:cNvSpPr txBox="1">
            <a:spLocks noChangeArrowheads="1"/>
          </p:cNvSpPr>
          <p:nvPr/>
        </p:nvSpPr>
        <p:spPr bwMode="auto">
          <a:xfrm>
            <a:off x="4495800" y="457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16819" name="Text Box 19"/>
          <p:cNvSpPr txBox="1">
            <a:spLocks noChangeArrowheads="1"/>
          </p:cNvSpPr>
          <p:nvPr/>
        </p:nvSpPr>
        <p:spPr bwMode="auto">
          <a:xfrm>
            <a:off x="12192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endParaRPr lang="en-US" sz="5400">
              <a:solidFill>
                <a:schemeClr val="bg1"/>
              </a:solidFill>
              <a:effectLst>
                <a:outerShdw blurRad="38100" dist="38100" dir="2700000" algn="tl">
                  <a:srgbClr val="C0C0C0"/>
                </a:outerShdw>
              </a:effectLst>
            </a:endParaRPr>
          </a:p>
        </p:txBody>
      </p:sp>
      <p:sp>
        <p:nvSpPr>
          <p:cNvPr id="716820" name="Text Box 20"/>
          <p:cNvSpPr txBox="1">
            <a:spLocks noChangeArrowheads="1"/>
          </p:cNvSpPr>
          <p:nvPr/>
        </p:nvSpPr>
        <p:spPr bwMode="auto">
          <a:xfrm>
            <a:off x="42672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716821" name="Text Box 21"/>
          <p:cNvSpPr txBox="1">
            <a:spLocks noChangeArrowheads="1"/>
          </p:cNvSpPr>
          <p:nvPr/>
        </p:nvSpPr>
        <p:spPr bwMode="auto">
          <a:xfrm>
            <a:off x="6172200" y="556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716822" name="Text Box 22"/>
          <p:cNvSpPr txBox="1">
            <a:spLocks noChangeArrowheads="1"/>
          </p:cNvSpPr>
          <p:nvPr/>
        </p:nvSpPr>
        <p:spPr bwMode="auto">
          <a:xfrm>
            <a:off x="7239000" y="556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Text Box 2"/>
          <p:cNvSpPr txBox="1">
            <a:spLocks noChangeArrowheads="1"/>
          </p:cNvSpPr>
          <p:nvPr/>
        </p:nvSpPr>
        <p:spPr bwMode="auto">
          <a:xfrm>
            <a:off x="0" y="152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He got up...</a:t>
            </a:r>
            <a:r>
              <a:rPr lang="en-US" sz="4000" b="1">
                <a:solidFill>
                  <a:schemeClr val="bg1"/>
                </a:solidFill>
                <a:effectLst>
                  <a:outerShdw blurRad="38100" dist="38100" dir="2700000" algn="tl">
                    <a:srgbClr val="000000"/>
                  </a:outerShdw>
                </a:effectLst>
              </a:rPr>
              <a:t>    </a:t>
            </a:r>
            <a:r>
              <a:rPr lang="en-US" sz="4000">
                <a:solidFill>
                  <a:schemeClr val="bg1"/>
                </a:solidFill>
                <a:effectLst>
                  <a:outerShdw blurRad="38100" dist="38100" dir="2700000" algn="tl">
                    <a:srgbClr val="000000"/>
                  </a:outerShdw>
                </a:effectLst>
              </a:rPr>
              <a:t>He got up</a:t>
            </a:r>
          </a:p>
        </p:txBody>
      </p:sp>
      <p:sp>
        <p:nvSpPr>
          <p:cNvPr id="717827" name="Text Box 3"/>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He got up...</a:t>
            </a:r>
            <a:r>
              <a:rPr lang="en-US" sz="4000" b="1">
                <a:solidFill>
                  <a:schemeClr val="bg1"/>
                </a:solidFill>
                <a:effectLst>
                  <a:outerShdw blurRad="38100" dist="38100" dir="2700000" algn="tl">
                    <a:srgbClr val="000000"/>
                  </a:outerShdw>
                </a:effectLst>
              </a:rPr>
              <a:t>    </a:t>
            </a:r>
            <a:r>
              <a:rPr lang="en-US" sz="4000">
                <a:solidFill>
                  <a:schemeClr val="bg1"/>
                </a:solidFill>
                <a:effectLst>
                  <a:outerShdw blurRad="38100" dist="38100" dir="2700000" algn="tl">
                    <a:srgbClr val="000000"/>
                  </a:outerShdw>
                </a:effectLst>
              </a:rPr>
              <a:t>He got up</a:t>
            </a:r>
          </a:p>
        </p:txBody>
      </p:sp>
      <p:sp>
        <p:nvSpPr>
          <p:cNvPr id="717828" name="Text Box 4"/>
          <p:cNvSpPr txBox="1">
            <a:spLocks noChangeArrowheads="1"/>
          </p:cNvSpPr>
          <p:nvPr/>
        </p:nvSpPr>
        <p:spPr bwMode="auto">
          <a:xfrm>
            <a:off x="0" y="2438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He rose from the dead...</a:t>
            </a:r>
            <a:r>
              <a:rPr lang="en-US" sz="4000" b="1">
                <a:solidFill>
                  <a:schemeClr val="bg1"/>
                </a:solidFill>
                <a:effectLst>
                  <a:outerShdw blurRad="38100" dist="38100" dir="2700000" algn="tl">
                    <a:srgbClr val="000000"/>
                  </a:outerShdw>
                </a:effectLst>
              </a:rPr>
              <a:t>  </a:t>
            </a:r>
            <a:r>
              <a:rPr lang="en-US" sz="4000">
                <a:solidFill>
                  <a:schemeClr val="bg1"/>
                </a:solidFill>
                <a:effectLst>
                  <a:outerShdw blurRad="38100" dist="38100" dir="2700000" algn="tl">
                    <a:srgbClr val="000000"/>
                  </a:outerShdw>
                </a:effectLst>
              </a:rPr>
              <a:t>He got up</a:t>
            </a:r>
          </a:p>
        </p:txBody>
      </p:sp>
      <p:sp>
        <p:nvSpPr>
          <p:cNvPr id="717829" name="Text Box 5"/>
          <p:cNvSpPr txBox="1">
            <a:spLocks noChangeArrowheads="1"/>
          </p:cNvSpPr>
          <p:nvPr/>
        </p:nvSpPr>
        <p:spPr bwMode="auto">
          <a:xfrm>
            <a:off x="0" y="3505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He got up...</a:t>
            </a:r>
            <a:r>
              <a:rPr lang="en-US" sz="4000" b="1">
                <a:solidFill>
                  <a:schemeClr val="bg1"/>
                </a:solidFill>
                <a:effectLst>
                  <a:outerShdw blurRad="38100" dist="38100" dir="2700000" algn="tl">
                    <a:srgbClr val="000000"/>
                  </a:outerShdw>
                </a:effectLst>
              </a:rPr>
              <a:t>    </a:t>
            </a:r>
            <a:r>
              <a:rPr lang="en-US" sz="4000">
                <a:solidFill>
                  <a:schemeClr val="bg1"/>
                </a:solidFill>
                <a:effectLst>
                  <a:outerShdw blurRad="38100" dist="38100" dir="2700000" algn="tl">
                    <a:srgbClr val="000000"/>
                  </a:outerShdw>
                </a:effectLst>
              </a:rPr>
              <a:t>He got up</a:t>
            </a:r>
          </a:p>
        </p:txBody>
      </p:sp>
      <p:sp>
        <p:nvSpPr>
          <p:cNvPr id="717830" name="Text Box 6"/>
          <p:cNvSpPr txBox="1">
            <a:spLocks noChangeArrowheads="1"/>
          </p:cNvSpPr>
          <p:nvPr/>
        </p:nvSpPr>
        <p:spPr bwMode="auto">
          <a:xfrm>
            <a:off x="0" y="4419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cross couldn’t hold Him</a:t>
            </a:r>
          </a:p>
        </p:txBody>
      </p:sp>
      <p:sp>
        <p:nvSpPr>
          <p:cNvPr id="717831" name="Text Box 7"/>
          <p:cNvSpPr txBox="1">
            <a:spLocks noChangeArrowheads="1"/>
          </p:cNvSpPr>
          <p:nvPr/>
        </p:nvSpPr>
        <p:spPr bwMode="auto">
          <a:xfrm>
            <a:off x="0" y="5257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 grave couldn’t stop Him</a:t>
            </a:r>
          </a:p>
        </p:txBody>
      </p:sp>
      <p:sp>
        <p:nvSpPr>
          <p:cNvPr id="717832" name="Text Box 8"/>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and death wasn’t enough -- He got up!</a:t>
            </a:r>
          </a:p>
        </p:txBody>
      </p:sp>
      <p:sp>
        <p:nvSpPr>
          <p:cNvPr id="717833" name="Text Box 9"/>
          <p:cNvSpPr txBox="1">
            <a:spLocks noChangeArrowheads="1"/>
          </p:cNvSpPr>
          <p:nvPr/>
        </p:nvSpPr>
        <p:spPr bwMode="auto">
          <a:xfrm>
            <a:off x="2209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717834" name="Text Box 10"/>
          <p:cNvSpPr txBox="1">
            <a:spLocks noChangeArrowheads="1"/>
          </p:cNvSpPr>
          <p:nvPr/>
        </p:nvSpPr>
        <p:spPr bwMode="auto">
          <a:xfrm>
            <a:off x="2057400" y="121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717835" name="Text Box 11"/>
          <p:cNvSpPr txBox="1">
            <a:spLocks noChangeArrowheads="1"/>
          </p:cNvSpPr>
          <p:nvPr/>
        </p:nvSpPr>
        <p:spPr bwMode="auto">
          <a:xfrm>
            <a:off x="1676400" y="205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717836" name="Text Box 12"/>
          <p:cNvSpPr txBox="1">
            <a:spLocks noChangeArrowheads="1"/>
          </p:cNvSpPr>
          <p:nvPr/>
        </p:nvSpPr>
        <p:spPr bwMode="auto">
          <a:xfrm>
            <a:off x="2286000" y="3048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717837" name="Text Box 13"/>
          <p:cNvSpPr txBox="1">
            <a:spLocks noChangeArrowheads="1"/>
          </p:cNvSpPr>
          <p:nvPr/>
        </p:nvSpPr>
        <p:spPr bwMode="auto">
          <a:xfrm>
            <a:off x="2133600" y="4114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717838" name="Text Box 14"/>
          <p:cNvSpPr txBox="1">
            <a:spLocks noChangeArrowheads="1"/>
          </p:cNvSpPr>
          <p:nvPr/>
        </p:nvSpPr>
        <p:spPr bwMode="auto">
          <a:xfrm>
            <a:off x="27432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717839" name="Text Box 15"/>
          <p:cNvSpPr txBox="1">
            <a:spLocks noChangeArrowheads="1"/>
          </p:cNvSpPr>
          <p:nvPr/>
        </p:nvSpPr>
        <p:spPr bwMode="auto">
          <a:xfrm>
            <a:off x="1676400" y="5943600"/>
            <a:ext cx="4191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G/B C C#dim C/D</a:t>
            </a:r>
            <a:endParaRPr lang="en-US" b="1">
              <a:solidFill>
                <a:srgbClr val="FF0000"/>
              </a:solidFill>
              <a:effectLst>
                <a:outerShdw blurRad="38100" dist="38100" dir="2700000" algn="tl">
                  <a:srgbClr val="C0C0C0"/>
                </a:outerShdw>
              </a:effectLst>
            </a:endParaRPr>
          </a:p>
        </p:txBody>
      </p:sp>
      <p:sp>
        <p:nvSpPr>
          <p:cNvPr id="717840" name="Text Box 16"/>
          <p:cNvSpPr txBox="1">
            <a:spLocks noChangeArrowheads="1"/>
          </p:cNvSpPr>
          <p:nvPr/>
        </p:nvSpPr>
        <p:spPr bwMode="auto">
          <a:xfrm>
            <a:off x="7467600" y="5867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Hell called a party on Friday night</a:t>
            </a:r>
          </a:p>
        </p:txBody>
      </p:sp>
      <p:sp>
        <p:nvSpPr>
          <p:cNvPr id="718851" name="Text Box 3"/>
          <p:cNvSpPr txBox="1">
            <a:spLocks noChangeArrowheads="1"/>
          </p:cNvSpPr>
          <p:nvPr/>
        </p:nvSpPr>
        <p:spPr bwMode="auto">
          <a:xfrm>
            <a:off x="0" y="198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said it was all over and done</a:t>
            </a:r>
          </a:p>
        </p:txBody>
      </p:sp>
      <p:sp>
        <p:nvSpPr>
          <p:cNvPr id="718852" name="Text Box 4"/>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Satan failed to realize the battle had just begun</a:t>
            </a:r>
          </a:p>
        </p:txBody>
      </p:sp>
      <p:sp>
        <p:nvSpPr>
          <p:cNvPr id="718853" name="Text Box 5"/>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On the third day an angel said tell</a:t>
            </a:r>
          </a:p>
        </p:txBody>
      </p:sp>
      <p:sp>
        <p:nvSpPr>
          <p:cNvPr id="718854" name="Text Box 6"/>
          <p:cNvSpPr txBox="1">
            <a:spLocks noChangeArrowheads="1"/>
          </p:cNvSpPr>
          <p:nvPr/>
        </p:nvSpPr>
        <p:spPr bwMode="auto">
          <a:xfrm>
            <a:off x="0" y="533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FFFF"/>
                </a:solidFill>
                <a:effectLst>
                  <a:outerShdw blurRad="38100" dist="38100" dir="2700000" algn="tl">
                    <a:srgbClr val="000000"/>
                  </a:outerShdw>
                </a:effectLst>
              </a:rPr>
              <a:t>Jesus is alive and well!</a:t>
            </a:r>
            <a:endParaRPr lang="en-US" sz="3600" i="1">
              <a:solidFill>
                <a:srgbClr val="FFFFFF"/>
              </a:solidFill>
              <a:effectLst>
                <a:outerShdw blurRad="38100" dist="38100" dir="2700000" algn="tl">
                  <a:srgbClr val="000000"/>
                </a:outerShdw>
              </a:effectLst>
            </a:endParaRPr>
          </a:p>
        </p:txBody>
      </p:sp>
      <p:sp>
        <p:nvSpPr>
          <p:cNvPr id="718855" name="Text Box 7"/>
          <p:cNvSpPr txBox="1">
            <a:spLocks noChangeArrowheads="1"/>
          </p:cNvSpPr>
          <p:nvPr/>
        </p:nvSpPr>
        <p:spPr bwMode="auto">
          <a:xfrm>
            <a:off x="1143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718856" name="Text Box 8"/>
          <p:cNvSpPr txBox="1">
            <a:spLocks noChangeArrowheads="1"/>
          </p:cNvSpPr>
          <p:nvPr/>
        </p:nvSpPr>
        <p:spPr bwMode="auto">
          <a:xfrm>
            <a:off x="5257800" y="0"/>
            <a:ext cx="1752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718857" name="Text Box 9"/>
          <p:cNvSpPr txBox="1">
            <a:spLocks noChangeArrowheads="1"/>
          </p:cNvSpPr>
          <p:nvPr/>
        </p:nvSpPr>
        <p:spPr bwMode="auto">
          <a:xfrm>
            <a:off x="2286000" y="152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718858" name="Text Box 10"/>
          <p:cNvSpPr txBox="1">
            <a:spLocks noChangeArrowheads="1"/>
          </p:cNvSpPr>
          <p:nvPr/>
        </p:nvSpPr>
        <p:spPr bwMode="auto">
          <a:xfrm>
            <a:off x="6705600" y="1524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718859" name="Text Box 11"/>
          <p:cNvSpPr txBox="1">
            <a:spLocks noChangeArrowheads="1"/>
          </p:cNvSpPr>
          <p:nvPr/>
        </p:nvSpPr>
        <p:spPr bwMode="auto">
          <a:xfrm>
            <a:off x="5334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718860" name="Text Box 12"/>
          <p:cNvSpPr txBox="1">
            <a:spLocks noChangeArrowheads="1"/>
          </p:cNvSpPr>
          <p:nvPr/>
        </p:nvSpPr>
        <p:spPr bwMode="auto">
          <a:xfrm>
            <a:off x="3048000" y="2667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Gm/Bb</a:t>
            </a:r>
            <a:endParaRPr lang="en-US" b="1">
              <a:solidFill>
                <a:srgbClr val="FF0000"/>
              </a:solidFill>
              <a:effectLst>
                <a:outerShdw blurRad="38100" dist="38100" dir="2700000" algn="tl">
                  <a:srgbClr val="C0C0C0"/>
                </a:outerShdw>
              </a:effectLst>
            </a:endParaRPr>
          </a:p>
        </p:txBody>
      </p:sp>
      <p:sp>
        <p:nvSpPr>
          <p:cNvPr id="718861" name="Text Box 13"/>
          <p:cNvSpPr txBox="1">
            <a:spLocks noChangeArrowheads="1"/>
          </p:cNvSpPr>
          <p:nvPr/>
        </p:nvSpPr>
        <p:spPr bwMode="auto">
          <a:xfrm>
            <a:off x="50292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718862" name="Text Box 14"/>
          <p:cNvSpPr txBox="1">
            <a:spLocks noChangeArrowheads="1"/>
          </p:cNvSpPr>
          <p:nvPr/>
        </p:nvSpPr>
        <p:spPr bwMode="auto">
          <a:xfrm>
            <a:off x="76200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18863" name="Text Box 15"/>
          <p:cNvSpPr txBox="1">
            <a:spLocks noChangeArrowheads="1"/>
          </p:cNvSpPr>
          <p:nvPr/>
        </p:nvSpPr>
        <p:spPr bwMode="auto">
          <a:xfrm>
            <a:off x="1371600" y="3886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endParaRPr lang="en-US" b="1">
              <a:solidFill>
                <a:srgbClr val="FF0000"/>
              </a:solidFill>
              <a:effectLst>
                <a:outerShdw blurRad="38100" dist="38100" dir="2700000" algn="tl">
                  <a:srgbClr val="C0C0C0"/>
                </a:outerShdw>
              </a:effectLst>
            </a:endParaRPr>
          </a:p>
        </p:txBody>
      </p:sp>
      <p:sp>
        <p:nvSpPr>
          <p:cNvPr id="718864" name="Text Box 16"/>
          <p:cNvSpPr txBox="1">
            <a:spLocks noChangeArrowheads="1"/>
          </p:cNvSpPr>
          <p:nvPr/>
        </p:nvSpPr>
        <p:spPr bwMode="auto">
          <a:xfrm>
            <a:off x="5029200" y="39624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718865" name="Text Box 17"/>
          <p:cNvSpPr txBox="1">
            <a:spLocks noChangeArrowheads="1"/>
          </p:cNvSpPr>
          <p:nvPr/>
        </p:nvSpPr>
        <p:spPr bwMode="auto">
          <a:xfrm>
            <a:off x="23622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endParaRPr lang="en-US" b="1">
              <a:solidFill>
                <a:srgbClr val="FF0000"/>
              </a:solidFill>
              <a:effectLst>
                <a:outerShdw blurRad="38100" dist="38100" dir="2700000" algn="tl">
                  <a:srgbClr val="C0C0C0"/>
                </a:outerShdw>
              </a:effectLst>
            </a:endParaRPr>
          </a:p>
        </p:txBody>
      </p:sp>
      <p:sp>
        <p:nvSpPr>
          <p:cNvPr id="718866" name="Text Box 18"/>
          <p:cNvSpPr txBox="1">
            <a:spLocks noChangeArrowheads="1"/>
          </p:cNvSpPr>
          <p:nvPr/>
        </p:nvSpPr>
        <p:spPr bwMode="auto">
          <a:xfrm>
            <a:off x="59436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Text Box 2"/>
          <p:cNvSpPr txBox="1">
            <a:spLocks noChangeArrowheads="1"/>
          </p:cNvSpPr>
          <p:nvPr/>
        </p:nvSpPr>
        <p:spPr bwMode="auto">
          <a:xfrm>
            <a:off x="0" y="99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38371" name="Text Box 3"/>
          <p:cNvSpPr txBox="1">
            <a:spLocks noChangeArrowheads="1"/>
          </p:cNvSpPr>
          <p:nvPr/>
        </p:nvSpPr>
        <p:spPr bwMode="auto">
          <a:xfrm>
            <a:off x="1447800" y="685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38372" name="Text Box 4"/>
          <p:cNvSpPr txBox="1">
            <a:spLocks noChangeArrowheads="1"/>
          </p:cNvSpPr>
          <p:nvPr/>
        </p:nvSpPr>
        <p:spPr bwMode="auto">
          <a:xfrm>
            <a:off x="0" y="182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He healed my body, He touched my mind</a:t>
            </a:r>
          </a:p>
        </p:txBody>
      </p:sp>
      <p:sp>
        <p:nvSpPr>
          <p:cNvPr id="1338373" name="Text Box 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He saved me just in time</a:t>
            </a:r>
          </a:p>
        </p:txBody>
      </p:sp>
      <p:sp>
        <p:nvSpPr>
          <p:cNvPr id="1338374" name="Text Box 6"/>
          <p:cNvSpPr txBox="1">
            <a:spLocks noChangeArrowheads="1"/>
          </p:cNvSpPr>
          <p:nvPr/>
        </p:nvSpPr>
        <p:spPr bwMode="auto">
          <a:xfrm>
            <a:off x="1066800" y="1447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38375" name="Text Box 7"/>
          <p:cNvSpPr txBox="1">
            <a:spLocks noChangeArrowheads="1"/>
          </p:cNvSpPr>
          <p:nvPr/>
        </p:nvSpPr>
        <p:spPr bwMode="auto">
          <a:xfrm>
            <a:off x="2362200" y="2362200"/>
            <a:ext cx="914400" cy="466725"/>
          </a:xfrm>
          <a:prstGeom prst="rect">
            <a:avLst/>
          </a:prstGeom>
          <a:solidFill>
            <a:schemeClr val="bg1"/>
          </a:solidFill>
          <a:ln w="9525">
            <a:solidFill>
              <a:srgbClr val="EAEAEA"/>
            </a:solid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338376" name="Text Box 8"/>
          <p:cNvSpPr txBox="1">
            <a:spLocks noChangeArrowheads="1"/>
          </p:cNvSpPr>
          <p:nvPr/>
        </p:nvSpPr>
        <p:spPr bwMode="auto">
          <a:xfrm>
            <a:off x="0" y="5943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38377" name="Text Box 9"/>
          <p:cNvSpPr txBox="1">
            <a:spLocks noChangeArrowheads="1"/>
          </p:cNvSpPr>
          <p:nvPr/>
        </p:nvSpPr>
        <p:spPr bwMode="auto">
          <a:xfrm>
            <a:off x="1447800" y="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38378" name="Text Box 10"/>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I’m gonna praise His name</a:t>
            </a:r>
          </a:p>
        </p:txBody>
      </p:sp>
      <p:sp>
        <p:nvSpPr>
          <p:cNvPr id="1338379" name="Text Box 11"/>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Each day He’s just the same</a:t>
            </a:r>
          </a:p>
        </p:txBody>
      </p:sp>
      <p:sp>
        <p:nvSpPr>
          <p:cNvPr id="1338380" name="Text Box 12"/>
          <p:cNvSpPr txBox="1">
            <a:spLocks noChangeArrowheads="1"/>
          </p:cNvSpPr>
          <p:nvPr/>
        </p:nvSpPr>
        <p:spPr bwMode="auto">
          <a:xfrm>
            <a:off x="0" y="518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Come help me praise Him</a:t>
            </a:r>
          </a:p>
        </p:txBody>
      </p:sp>
      <p:sp>
        <p:nvSpPr>
          <p:cNvPr id="1338381" name="Text Box 13"/>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38382" name="Text Box 14"/>
          <p:cNvSpPr txBox="1">
            <a:spLocks noChangeArrowheads="1"/>
          </p:cNvSpPr>
          <p:nvPr/>
        </p:nvSpPr>
        <p:spPr bwMode="auto">
          <a:xfrm>
            <a:off x="2133600" y="32004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Ab</a:t>
            </a:r>
          </a:p>
        </p:txBody>
      </p:sp>
      <p:sp>
        <p:nvSpPr>
          <p:cNvPr id="1338383" name="Text Box 15"/>
          <p:cNvSpPr txBox="1">
            <a:spLocks noChangeArrowheads="1"/>
          </p:cNvSpPr>
          <p:nvPr/>
        </p:nvSpPr>
        <p:spPr bwMode="auto">
          <a:xfrm>
            <a:off x="1600200" y="4114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Ab</a:t>
            </a:r>
          </a:p>
        </p:txBody>
      </p:sp>
      <p:sp>
        <p:nvSpPr>
          <p:cNvPr id="1338384" name="Text Box 16"/>
          <p:cNvSpPr txBox="1">
            <a:spLocks noChangeArrowheads="1"/>
          </p:cNvSpPr>
          <p:nvPr/>
        </p:nvSpPr>
        <p:spPr bwMode="auto">
          <a:xfrm>
            <a:off x="2362200" y="4876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F</a:t>
            </a:r>
          </a:p>
        </p:txBody>
      </p:sp>
      <p:sp>
        <p:nvSpPr>
          <p:cNvPr id="1338385" name="Text Box 17"/>
          <p:cNvSpPr txBox="1">
            <a:spLocks noChangeArrowheads="1"/>
          </p:cNvSpPr>
          <p:nvPr/>
        </p:nvSpPr>
        <p:spPr bwMode="auto">
          <a:xfrm>
            <a:off x="1752600" y="5562600"/>
            <a:ext cx="914400" cy="466725"/>
          </a:xfrm>
          <a:prstGeom prst="rect">
            <a:avLst/>
          </a:prstGeom>
          <a:solidFill>
            <a:schemeClr val="bg1"/>
          </a:solidFill>
          <a:ln w="9525">
            <a:solidFill>
              <a:srgbClr val="EAEAEA"/>
            </a:solid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338386" name="Text Box 18"/>
          <p:cNvSpPr txBox="1">
            <a:spLocks noChangeArrowheads="1"/>
          </p:cNvSpPr>
          <p:nvPr/>
        </p:nvSpPr>
        <p:spPr bwMode="auto">
          <a:xfrm>
            <a:off x="6248400" y="5638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38387" name="Text Box 19"/>
          <p:cNvSpPr txBox="1">
            <a:spLocks noChangeArrowheads="1"/>
          </p:cNvSpPr>
          <p:nvPr/>
        </p:nvSpPr>
        <p:spPr bwMode="auto">
          <a:xfrm>
            <a:off x="7315200" y="6172200"/>
            <a:ext cx="15240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Repeat</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0" y="2057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Something about that Holy Ghost </a:t>
            </a:r>
          </a:p>
        </p:txBody>
      </p:sp>
      <p:sp>
        <p:nvSpPr>
          <p:cNvPr id="514051" name="Rectangle 3"/>
          <p:cNvSpPr>
            <a:spLocks noChangeArrowheads="1"/>
          </p:cNvSpPr>
          <p:nvPr/>
        </p:nvSpPr>
        <p:spPr bwMode="auto">
          <a:xfrm>
            <a:off x="0" y="29718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 can’t explain but I got it</a:t>
            </a:r>
          </a:p>
        </p:txBody>
      </p:sp>
      <p:sp>
        <p:nvSpPr>
          <p:cNvPr id="514052" name="Rectangle 4"/>
          <p:cNvSpPr>
            <a:spLocks noChangeArrowheads="1"/>
          </p:cNvSpPr>
          <p:nvPr/>
        </p:nvSpPr>
        <p:spPr bwMode="auto">
          <a:xfrm>
            <a:off x="0" y="3962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…But I got It in my hands</a:t>
            </a:r>
          </a:p>
        </p:txBody>
      </p:sp>
      <p:sp>
        <p:nvSpPr>
          <p:cNvPr id="514053" name="Rectangle 5"/>
          <p:cNvSpPr>
            <a:spLocks noChangeArrowheads="1"/>
          </p:cNvSpPr>
          <p:nvPr/>
        </p:nvSpPr>
        <p:spPr bwMode="auto">
          <a:xfrm>
            <a:off x="0" y="49530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Got it in my feet, got it in my walk,</a:t>
            </a:r>
          </a:p>
        </p:txBody>
      </p:sp>
      <p:sp>
        <p:nvSpPr>
          <p:cNvPr id="514054" name="Rectangle 6"/>
          <p:cNvSpPr>
            <a:spLocks noChangeArrowheads="1"/>
          </p:cNvSpPr>
          <p:nvPr/>
        </p:nvSpPr>
        <p:spPr bwMode="auto">
          <a:xfrm>
            <a:off x="0" y="5867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Got it in my talk, got it all over me</a:t>
            </a:r>
          </a:p>
        </p:txBody>
      </p:sp>
      <p:sp>
        <p:nvSpPr>
          <p:cNvPr id="1339399" name="Text Box 7"/>
          <p:cNvSpPr txBox="1">
            <a:spLocks noChangeArrowheads="1"/>
          </p:cNvSpPr>
          <p:nvPr/>
        </p:nvSpPr>
        <p:spPr bwMode="auto">
          <a:xfrm>
            <a:off x="2362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39400" name="Text Box 8"/>
          <p:cNvSpPr txBox="1">
            <a:spLocks noChangeArrowheads="1"/>
          </p:cNvSpPr>
          <p:nvPr/>
        </p:nvSpPr>
        <p:spPr bwMode="auto">
          <a:xfrm>
            <a:off x="34290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39401" name="Text Box 9"/>
          <p:cNvSpPr txBox="1">
            <a:spLocks noChangeArrowheads="1"/>
          </p:cNvSpPr>
          <p:nvPr/>
        </p:nvSpPr>
        <p:spPr bwMode="auto">
          <a:xfrm>
            <a:off x="5486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39402" name="Text Box 10"/>
          <p:cNvSpPr txBox="1">
            <a:spLocks noChangeArrowheads="1"/>
          </p:cNvSpPr>
          <p:nvPr/>
        </p:nvSpPr>
        <p:spPr bwMode="auto">
          <a:xfrm>
            <a:off x="17526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339403" name="Text Box 11"/>
          <p:cNvSpPr txBox="1">
            <a:spLocks noChangeArrowheads="1"/>
          </p:cNvSpPr>
          <p:nvPr/>
        </p:nvSpPr>
        <p:spPr bwMode="auto">
          <a:xfrm>
            <a:off x="11430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39404" name="Text Box 12"/>
          <p:cNvSpPr txBox="1">
            <a:spLocks noChangeArrowheads="1"/>
          </p:cNvSpPr>
          <p:nvPr/>
        </p:nvSpPr>
        <p:spPr bwMode="auto">
          <a:xfrm>
            <a:off x="6400800" y="2743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39405" name="Text Box 13"/>
          <p:cNvSpPr txBox="1">
            <a:spLocks noChangeArrowheads="1"/>
          </p:cNvSpPr>
          <p:nvPr/>
        </p:nvSpPr>
        <p:spPr bwMode="auto">
          <a:xfrm>
            <a:off x="38100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39406" name="Text Box 14"/>
          <p:cNvSpPr txBox="1">
            <a:spLocks noChangeArrowheads="1"/>
          </p:cNvSpPr>
          <p:nvPr/>
        </p:nvSpPr>
        <p:spPr bwMode="auto">
          <a:xfrm>
            <a:off x="11430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339407" name="Text Box 15"/>
          <p:cNvSpPr txBox="1">
            <a:spLocks noChangeArrowheads="1"/>
          </p:cNvSpPr>
          <p:nvPr/>
        </p:nvSpPr>
        <p:spPr bwMode="auto">
          <a:xfrm>
            <a:off x="4495800" y="457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39408" name="Text Box 16"/>
          <p:cNvSpPr txBox="1">
            <a:spLocks noChangeArrowheads="1"/>
          </p:cNvSpPr>
          <p:nvPr/>
        </p:nvSpPr>
        <p:spPr bwMode="auto">
          <a:xfrm>
            <a:off x="12192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339409" name="Text Box 17"/>
          <p:cNvSpPr txBox="1">
            <a:spLocks noChangeArrowheads="1"/>
          </p:cNvSpPr>
          <p:nvPr/>
        </p:nvSpPr>
        <p:spPr bwMode="auto">
          <a:xfrm>
            <a:off x="4267200" y="556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endParaRPr lang="en-US" sz="5400">
              <a:solidFill>
                <a:schemeClr val="bg1"/>
              </a:solidFill>
              <a:effectLst>
                <a:outerShdw blurRad="38100" dist="38100" dir="2700000" algn="tl">
                  <a:srgbClr val="C0C0C0"/>
                </a:outerShdw>
              </a:effectLst>
            </a:endParaRPr>
          </a:p>
        </p:txBody>
      </p:sp>
      <p:sp>
        <p:nvSpPr>
          <p:cNvPr id="1339410" name="Text Box 18"/>
          <p:cNvSpPr txBox="1">
            <a:spLocks noChangeArrowheads="1"/>
          </p:cNvSpPr>
          <p:nvPr/>
        </p:nvSpPr>
        <p:spPr bwMode="auto">
          <a:xfrm>
            <a:off x="59436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Bb/Ab</a:t>
            </a:r>
            <a:endParaRPr lang="en-US" sz="5400">
              <a:solidFill>
                <a:schemeClr val="bg1"/>
              </a:solidFill>
              <a:effectLst>
                <a:outerShdw blurRad="38100" dist="38100" dir="2700000" algn="tl">
                  <a:srgbClr val="C0C0C0"/>
                </a:outerShdw>
              </a:effectLst>
            </a:endParaRPr>
          </a:p>
        </p:txBody>
      </p:sp>
      <p:sp>
        <p:nvSpPr>
          <p:cNvPr id="1339411" name="Text Box 19"/>
          <p:cNvSpPr txBox="1">
            <a:spLocks noChangeArrowheads="1"/>
          </p:cNvSpPr>
          <p:nvPr/>
        </p:nvSpPr>
        <p:spPr bwMode="auto">
          <a:xfrm>
            <a:off x="7239000" y="556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14068" name="Rectangle 20"/>
          <p:cNvSpPr>
            <a:spLocks noChangeArrowheads="1"/>
          </p:cNvSpPr>
          <p:nvPr/>
        </p:nvSpPr>
        <p:spPr bwMode="auto">
          <a:xfrm>
            <a:off x="0" y="3048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I’ve got it … got it… got it… I got it</a:t>
            </a:r>
          </a:p>
        </p:txBody>
      </p:sp>
      <p:sp>
        <p:nvSpPr>
          <p:cNvPr id="514069" name="Rectangle 21"/>
          <p:cNvSpPr>
            <a:spLocks noChangeArrowheads="1"/>
          </p:cNvSpPr>
          <p:nvPr/>
        </p:nvSpPr>
        <p:spPr bwMode="auto">
          <a:xfrm>
            <a:off x="0" y="12192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I’ve got it … got it… got it… I got it</a:t>
            </a:r>
          </a:p>
        </p:txBody>
      </p:sp>
      <p:sp>
        <p:nvSpPr>
          <p:cNvPr id="1339414" name="Text Box 22"/>
          <p:cNvSpPr txBox="1">
            <a:spLocks noChangeArrowheads="1"/>
          </p:cNvSpPr>
          <p:nvPr/>
        </p:nvSpPr>
        <p:spPr bwMode="auto">
          <a:xfrm>
            <a:off x="7315200" y="2971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Repeat</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495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57347" name="Text Box 3"/>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Almighty God</a:t>
            </a:r>
          </a:p>
        </p:txBody>
      </p:sp>
      <p:sp>
        <p:nvSpPr>
          <p:cNvPr id="57348" name="Text Box 4"/>
          <p:cNvSpPr txBox="1">
            <a:spLocks noChangeArrowheads="1"/>
          </p:cNvSpPr>
          <p:nvPr/>
        </p:nvSpPr>
        <p:spPr bwMode="auto">
          <a:xfrm>
            <a:off x="0" y="1219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Maker of heaven and earth</a:t>
            </a:r>
          </a:p>
        </p:txBody>
      </p:sp>
      <p:sp>
        <p:nvSpPr>
          <p:cNvPr id="57349" name="Text Box 5"/>
          <p:cNvSpPr txBox="1">
            <a:spLocks noChangeArrowheads="1"/>
          </p:cNvSpPr>
          <p:nvPr/>
        </p:nvSpPr>
        <p:spPr bwMode="auto">
          <a:xfrm>
            <a:off x="0" y="2133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Ruler of sky and the sea</a:t>
            </a:r>
          </a:p>
        </p:txBody>
      </p:sp>
      <p:sp>
        <p:nvSpPr>
          <p:cNvPr id="57350" name="Text Box 6"/>
          <p:cNvSpPr txBox="1">
            <a:spLocks noChangeArrowheads="1"/>
          </p:cNvSpPr>
          <p:nvPr/>
        </p:nvSpPr>
        <p:spPr bwMode="auto">
          <a:xfrm>
            <a:off x="0" y="3124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And yet you care for me</a:t>
            </a:r>
          </a:p>
        </p:txBody>
      </p:sp>
      <p:sp>
        <p:nvSpPr>
          <p:cNvPr id="57351" name="Text Box 7"/>
          <p:cNvSpPr txBox="1">
            <a:spLocks noChangeArrowheads="1"/>
          </p:cNvSpPr>
          <p:nvPr/>
        </p:nvSpPr>
        <p:spPr bwMode="auto">
          <a:xfrm>
            <a:off x="0" y="4038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give you praise</a:t>
            </a:r>
          </a:p>
        </p:txBody>
      </p:sp>
      <p:sp>
        <p:nvSpPr>
          <p:cNvPr id="57352" name="Text Box 8"/>
          <p:cNvSpPr txBox="1">
            <a:spLocks noChangeArrowheads="1"/>
          </p:cNvSpPr>
          <p:nvPr/>
        </p:nvSpPr>
        <p:spPr bwMode="auto">
          <a:xfrm>
            <a:off x="0" y="48768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give you praise</a:t>
            </a:r>
          </a:p>
        </p:txBody>
      </p:sp>
      <p:sp>
        <p:nvSpPr>
          <p:cNvPr id="57353" name="Text Box 9"/>
          <p:cNvSpPr txBox="1">
            <a:spLocks noChangeArrowheads="1"/>
          </p:cNvSpPr>
          <p:nvPr/>
        </p:nvSpPr>
        <p:spPr bwMode="auto">
          <a:xfrm>
            <a:off x="0" y="5791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lift Your name on high</a:t>
            </a:r>
          </a:p>
        </p:txBody>
      </p:sp>
      <p:sp>
        <p:nvSpPr>
          <p:cNvPr id="157706" name="Text Box 10"/>
          <p:cNvSpPr txBox="1">
            <a:spLocks noChangeArrowheads="1"/>
          </p:cNvSpPr>
          <p:nvPr/>
        </p:nvSpPr>
        <p:spPr bwMode="auto">
          <a:xfrm>
            <a:off x="6172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57707" name="Text Box 11"/>
          <p:cNvSpPr txBox="1">
            <a:spLocks noChangeArrowheads="1"/>
          </p:cNvSpPr>
          <p:nvPr/>
        </p:nvSpPr>
        <p:spPr bwMode="auto">
          <a:xfrm>
            <a:off x="19812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7708" name="Text Box 12"/>
          <p:cNvSpPr txBox="1">
            <a:spLocks noChangeArrowheads="1"/>
          </p:cNvSpPr>
          <p:nvPr/>
        </p:nvSpPr>
        <p:spPr bwMode="auto">
          <a:xfrm>
            <a:off x="40386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57709" name="Text Box 13"/>
          <p:cNvSpPr txBox="1">
            <a:spLocks noChangeArrowheads="1"/>
          </p:cNvSpPr>
          <p:nvPr/>
        </p:nvSpPr>
        <p:spPr bwMode="auto">
          <a:xfrm>
            <a:off x="6019800" y="8382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Eb</a:t>
            </a:r>
            <a:endParaRPr lang="en-US" sz="3600">
              <a:solidFill>
                <a:srgbClr val="FF0000"/>
              </a:solidFill>
              <a:effectLst>
                <a:outerShdw blurRad="38100" dist="38100" dir="2700000" algn="tl">
                  <a:srgbClr val="C0C0C0"/>
                </a:outerShdw>
              </a:effectLst>
            </a:endParaRPr>
          </a:p>
        </p:txBody>
      </p:sp>
      <p:sp>
        <p:nvSpPr>
          <p:cNvPr id="157710" name="Text Box 14"/>
          <p:cNvSpPr txBox="1">
            <a:spLocks noChangeArrowheads="1"/>
          </p:cNvSpPr>
          <p:nvPr/>
        </p:nvSpPr>
        <p:spPr bwMode="auto">
          <a:xfrm>
            <a:off x="24384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7711" name="Text Box 15"/>
          <p:cNvSpPr txBox="1">
            <a:spLocks noChangeArrowheads="1"/>
          </p:cNvSpPr>
          <p:nvPr/>
        </p:nvSpPr>
        <p:spPr bwMode="auto">
          <a:xfrm>
            <a:off x="3810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57712" name="Text Box 16"/>
          <p:cNvSpPr txBox="1">
            <a:spLocks noChangeArrowheads="1"/>
          </p:cNvSpPr>
          <p:nvPr/>
        </p:nvSpPr>
        <p:spPr bwMode="auto">
          <a:xfrm>
            <a:off x="5943600" y="1828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Eb</a:t>
            </a:r>
            <a:endParaRPr lang="en-US" sz="3600">
              <a:solidFill>
                <a:srgbClr val="FF0000"/>
              </a:solidFill>
              <a:effectLst>
                <a:outerShdw blurRad="38100" dist="38100" dir="2700000" algn="tl">
                  <a:srgbClr val="C0C0C0"/>
                </a:outerShdw>
              </a:effectLst>
            </a:endParaRPr>
          </a:p>
        </p:txBody>
      </p:sp>
      <p:sp>
        <p:nvSpPr>
          <p:cNvPr id="157713" name="Text Box 17"/>
          <p:cNvSpPr txBox="1">
            <a:spLocks noChangeArrowheads="1"/>
          </p:cNvSpPr>
          <p:nvPr/>
        </p:nvSpPr>
        <p:spPr bwMode="auto">
          <a:xfrm>
            <a:off x="25908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7714" name="Text Box 18"/>
          <p:cNvSpPr txBox="1">
            <a:spLocks noChangeArrowheads="1"/>
          </p:cNvSpPr>
          <p:nvPr/>
        </p:nvSpPr>
        <p:spPr bwMode="auto">
          <a:xfrm>
            <a:off x="44196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57715" name="Text Box 19"/>
          <p:cNvSpPr txBox="1">
            <a:spLocks noChangeArrowheads="1"/>
          </p:cNvSpPr>
          <p:nvPr/>
        </p:nvSpPr>
        <p:spPr bwMode="auto">
          <a:xfrm>
            <a:off x="61722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Cdim</a:t>
            </a:r>
            <a:endParaRPr lang="en-US" sz="3600">
              <a:solidFill>
                <a:srgbClr val="FF0000"/>
              </a:solidFill>
              <a:effectLst>
                <a:outerShdw blurRad="38100" dist="38100" dir="2700000" algn="tl">
                  <a:srgbClr val="C0C0C0"/>
                </a:outerShdw>
              </a:effectLst>
            </a:endParaRPr>
          </a:p>
        </p:txBody>
      </p:sp>
      <p:sp>
        <p:nvSpPr>
          <p:cNvPr id="157716" name="Text Box 20"/>
          <p:cNvSpPr txBox="1">
            <a:spLocks noChangeArrowheads="1"/>
          </p:cNvSpPr>
          <p:nvPr/>
        </p:nvSpPr>
        <p:spPr bwMode="auto">
          <a:xfrm>
            <a:off x="49530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57717" name="Text Box 21"/>
          <p:cNvSpPr txBox="1">
            <a:spLocks noChangeArrowheads="1"/>
          </p:cNvSpPr>
          <p:nvPr/>
        </p:nvSpPr>
        <p:spPr bwMode="auto">
          <a:xfrm>
            <a:off x="4800600" y="46482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F</a:t>
            </a:r>
            <a:endParaRPr lang="en-US" sz="3600">
              <a:solidFill>
                <a:srgbClr val="FF0000"/>
              </a:solidFill>
              <a:effectLst>
                <a:outerShdw blurRad="38100" dist="38100" dir="2700000" algn="tl">
                  <a:srgbClr val="C0C0C0"/>
                </a:outerShdw>
              </a:effectLst>
            </a:endParaRPr>
          </a:p>
        </p:txBody>
      </p:sp>
      <p:sp>
        <p:nvSpPr>
          <p:cNvPr id="157718" name="Text Box 22"/>
          <p:cNvSpPr txBox="1">
            <a:spLocks noChangeArrowheads="1"/>
          </p:cNvSpPr>
          <p:nvPr/>
        </p:nvSpPr>
        <p:spPr bwMode="auto">
          <a:xfrm>
            <a:off x="20574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57719" name="Text Box 23"/>
          <p:cNvSpPr txBox="1">
            <a:spLocks noChangeArrowheads="1"/>
          </p:cNvSpPr>
          <p:nvPr/>
        </p:nvSpPr>
        <p:spPr bwMode="auto">
          <a:xfrm>
            <a:off x="4267200" y="548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57720" name="Text Box 24"/>
          <p:cNvSpPr txBox="1">
            <a:spLocks noChangeArrowheads="1"/>
          </p:cNvSpPr>
          <p:nvPr/>
        </p:nvSpPr>
        <p:spPr bwMode="auto">
          <a:xfrm>
            <a:off x="6019800" y="548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0" y="1143000"/>
            <a:ext cx="9144000" cy="762000"/>
          </a:xfrm>
          <a:prstGeom prst="rect">
            <a:avLst/>
          </a:prstGeom>
          <a:noFill/>
          <a:ln w="9525">
            <a:noFill/>
            <a:miter lim="800000"/>
            <a:headEnd/>
            <a:tailEnd/>
          </a:ln>
        </p:spPr>
        <p:txBody>
          <a:bodyPr/>
          <a:lstStyle/>
          <a:p>
            <a:pPr algn="ctr">
              <a:spcBef>
                <a:spcPct val="20000"/>
              </a:spcBef>
            </a:pPr>
            <a:r>
              <a:rPr lang="en-US" sz="2800" b="1" i="1">
                <a:solidFill>
                  <a:schemeClr val="bg1"/>
                </a:solidFill>
              </a:rPr>
              <a:t>God’s not dead</a:t>
            </a:r>
            <a:r>
              <a:rPr lang="en-US" sz="3800">
                <a:solidFill>
                  <a:schemeClr val="bg1"/>
                </a:solidFill>
              </a:rPr>
              <a:t> – He’s still alive</a:t>
            </a:r>
          </a:p>
        </p:txBody>
      </p:sp>
      <p:sp>
        <p:nvSpPr>
          <p:cNvPr id="1340419" name="Text Box 3"/>
          <p:cNvSpPr txBox="1">
            <a:spLocks noChangeArrowheads="1"/>
          </p:cNvSpPr>
          <p:nvPr/>
        </p:nvSpPr>
        <p:spPr bwMode="auto">
          <a:xfrm>
            <a:off x="2057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40420" name="Text Box 4"/>
          <p:cNvSpPr txBox="1">
            <a:spLocks noChangeArrowheads="1"/>
          </p:cNvSpPr>
          <p:nvPr/>
        </p:nvSpPr>
        <p:spPr bwMode="auto">
          <a:xfrm>
            <a:off x="34290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0421" name="Text Box 5"/>
          <p:cNvSpPr txBox="1">
            <a:spLocks noChangeArrowheads="1"/>
          </p:cNvSpPr>
          <p:nvPr/>
        </p:nvSpPr>
        <p:spPr bwMode="auto">
          <a:xfrm>
            <a:off x="5486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40422" name="Text Box 6"/>
          <p:cNvSpPr txBox="1">
            <a:spLocks noChangeArrowheads="1"/>
          </p:cNvSpPr>
          <p:nvPr/>
        </p:nvSpPr>
        <p:spPr bwMode="auto">
          <a:xfrm>
            <a:off x="17526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340423" name="Text Box 7"/>
          <p:cNvSpPr txBox="1">
            <a:spLocks noChangeArrowheads="1"/>
          </p:cNvSpPr>
          <p:nvPr/>
        </p:nvSpPr>
        <p:spPr bwMode="auto">
          <a:xfrm>
            <a:off x="11430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0424" name="Text Box 8"/>
          <p:cNvSpPr txBox="1">
            <a:spLocks noChangeArrowheads="1"/>
          </p:cNvSpPr>
          <p:nvPr/>
        </p:nvSpPr>
        <p:spPr bwMode="auto">
          <a:xfrm>
            <a:off x="6400800" y="2743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15081" name="Rectangle 9"/>
          <p:cNvSpPr>
            <a:spLocks noChangeArrowheads="1"/>
          </p:cNvSpPr>
          <p:nvPr/>
        </p:nvSpPr>
        <p:spPr bwMode="auto">
          <a:xfrm>
            <a:off x="0" y="2057400"/>
            <a:ext cx="9144000" cy="762000"/>
          </a:xfrm>
          <a:prstGeom prst="rect">
            <a:avLst/>
          </a:prstGeom>
          <a:noFill/>
          <a:ln w="9525">
            <a:noFill/>
            <a:miter lim="800000"/>
            <a:headEnd/>
            <a:tailEnd/>
          </a:ln>
        </p:spPr>
        <p:txBody>
          <a:bodyPr/>
          <a:lstStyle/>
          <a:p>
            <a:pPr algn="ctr">
              <a:spcBef>
                <a:spcPct val="20000"/>
              </a:spcBef>
            </a:pPr>
            <a:r>
              <a:rPr lang="en-US" sz="3800" i="1">
                <a:solidFill>
                  <a:schemeClr val="bg1"/>
                </a:solidFill>
              </a:rPr>
              <a:t>God’s not dead</a:t>
            </a:r>
            <a:r>
              <a:rPr lang="en-US" sz="3800">
                <a:solidFill>
                  <a:schemeClr val="bg1"/>
                </a:solidFill>
              </a:rPr>
              <a:t> – He’s still alive</a:t>
            </a:r>
          </a:p>
        </p:txBody>
      </p:sp>
      <p:sp>
        <p:nvSpPr>
          <p:cNvPr id="515082" name="Rectangle 10"/>
          <p:cNvSpPr>
            <a:spLocks noChangeArrowheads="1"/>
          </p:cNvSpPr>
          <p:nvPr/>
        </p:nvSpPr>
        <p:spPr bwMode="auto">
          <a:xfrm>
            <a:off x="0" y="2971800"/>
            <a:ext cx="9144000" cy="762000"/>
          </a:xfrm>
          <a:prstGeom prst="rect">
            <a:avLst/>
          </a:prstGeom>
          <a:noFill/>
          <a:ln w="9525">
            <a:noFill/>
            <a:miter lim="800000"/>
            <a:headEnd/>
            <a:tailEnd/>
          </a:ln>
        </p:spPr>
        <p:txBody>
          <a:bodyPr/>
          <a:lstStyle/>
          <a:p>
            <a:pPr algn="ctr">
              <a:spcBef>
                <a:spcPct val="20000"/>
              </a:spcBef>
            </a:pPr>
            <a:r>
              <a:rPr lang="en-US" sz="3800" i="1">
                <a:solidFill>
                  <a:schemeClr val="bg1"/>
                </a:solidFill>
              </a:rPr>
              <a:t>God’s not dead</a:t>
            </a:r>
            <a:r>
              <a:rPr lang="en-US" sz="3800">
                <a:solidFill>
                  <a:schemeClr val="bg1"/>
                </a:solidFill>
              </a:rPr>
              <a:t> – He’s still alive</a:t>
            </a:r>
          </a:p>
        </p:txBody>
      </p:sp>
      <p:sp>
        <p:nvSpPr>
          <p:cNvPr id="515083" name="Rectangle 11"/>
          <p:cNvSpPr>
            <a:spLocks noChangeArrowheads="1"/>
          </p:cNvSpPr>
          <p:nvPr/>
        </p:nvSpPr>
        <p:spPr bwMode="auto">
          <a:xfrm>
            <a:off x="0" y="3962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 Feel Him in my hands</a:t>
            </a:r>
          </a:p>
        </p:txBody>
      </p:sp>
      <p:sp>
        <p:nvSpPr>
          <p:cNvPr id="515084" name="Rectangle 12"/>
          <p:cNvSpPr>
            <a:spLocks noChangeArrowheads="1"/>
          </p:cNvSpPr>
          <p:nvPr/>
        </p:nvSpPr>
        <p:spPr bwMode="auto">
          <a:xfrm>
            <a:off x="0" y="49530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Feel Him feet, Feel Him in my walk,</a:t>
            </a:r>
          </a:p>
        </p:txBody>
      </p:sp>
      <p:sp>
        <p:nvSpPr>
          <p:cNvPr id="515085" name="Rectangle 13"/>
          <p:cNvSpPr>
            <a:spLocks noChangeArrowheads="1"/>
          </p:cNvSpPr>
          <p:nvPr/>
        </p:nvSpPr>
        <p:spPr bwMode="auto">
          <a:xfrm>
            <a:off x="0" y="5867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Feel Him talk, Feel Him all over me</a:t>
            </a:r>
          </a:p>
        </p:txBody>
      </p:sp>
      <p:sp>
        <p:nvSpPr>
          <p:cNvPr id="1340430" name="Text Box 14"/>
          <p:cNvSpPr txBox="1">
            <a:spLocks noChangeArrowheads="1"/>
          </p:cNvSpPr>
          <p:nvPr/>
        </p:nvSpPr>
        <p:spPr bwMode="auto">
          <a:xfrm>
            <a:off x="11430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340431" name="Text Box 15"/>
          <p:cNvSpPr txBox="1">
            <a:spLocks noChangeArrowheads="1"/>
          </p:cNvSpPr>
          <p:nvPr/>
        </p:nvSpPr>
        <p:spPr bwMode="auto">
          <a:xfrm>
            <a:off x="4495800" y="457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0432" name="Text Box 16"/>
          <p:cNvSpPr txBox="1">
            <a:spLocks noChangeArrowheads="1"/>
          </p:cNvSpPr>
          <p:nvPr/>
        </p:nvSpPr>
        <p:spPr bwMode="auto">
          <a:xfrm>
            <a:off x="12192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340433" name="Text Box 17"/>
          <p:cNvSpPr txBox="1">
            <a:spLocks noChangeArrowheads="1"/>
          </p:cNvSpPr>
          <p:nvPr/>
        </p:nvSpPr>
        <p:spPr bwMode="auto">
          <a:xfrm>
            <a:off x="42672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endParaRPr lang="en-US" sz="5400">
              <a:solidFill>
                <a:schemeClr val="bg1"/>
              </a:solidFill>
              <a:effectLst>
                <a:outerShdw blurRad="38100" dist="38100" dir="2700000" algn="tl">
                  <a:srgbClr val="C0C0C0"/>
                </a:outerShdw>
              </a:effectLst>
            </a:endParaRPr>
          </a:p>
        </p:txBody>
      </p:sp>
      <p:sp>
        <p:nvSpPr>
          <p:cNvPr id="1340434" name="Text Box 18"/>
          <p:cNvSpPr txBox="1">
            <a:spLocks noChangeArrowheads="1"/>
          </p:cNvSpPr>
          <p:nvPr/>
        </p:nvSpPr>
        <p:spPr bwMode="auto">
          <a:xfrm>
            <a:off x="6019800" y="556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Bb/Ab</a:t>
            </a:r>
            <a:endParaRPr lang="en-US" sz="5400">
              <a:solidFill>
                <a:schemeClr val="bg1"/>
              </a:solidFill>
              <a:effectLst>
                <a:outerShdw blurRad="38100" dist="38100" dir="2700000" algn="tl">
                  <a:srgbClr val="C0C0C0"/>
                </a:outerShdw>
              </a:effectLst>
            </a:endParaRPr>
          </a:p>
        </p:txBody>
      </p:sp>
      <p:sp>
        <p:nvSpPr>
          <p:cNvPr id="1340435" name="Text Box 19"/>
          <p:cNvSpPr txBox="1">
            <a:spLocks noChangeArrowheads="1"/>
          </p:cNvSpPr>
          <p:nvPr/>
        </p:nvSpPr>
        <p:spPr bwMode="auto">
          <a:xfrm>
            <a:off x="7239000" y="556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40436" name="Text Box 20"/>
          <p:cNvSpPr txBox="1">
            <a:spLocks noChangeArrowheads="1"/>
          </p:cNvSpPr>
          <p:nvPr/>
        </p:nvSpPr>
        <p:spPr bwMode="auto">
          <a:xfrm>
            <a:off x="7696200" y="6400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Repeat</a:t>
            </a:r>
            <a:endParaRPr lang="en-US" sz="5400">
              <a:solidFill>
                <a:schemeClr val="bg1"/>
              </a:solidFill>
              <a:effectLst>
                <a:outerShdw blurRad="38100" dist="38100" dir="2700000" algn="tl">
                  <a:srgbClr val="C0C0C0"/>
                </a:outerShdw>
              </a:effectLst>
            </a:endParaRPr>
          </a:p>
        </p:txBody>
      </p:sp>
      <p:sp>
        <p:nvSpPr>
          <p:cNvPr id="1340437" name="Text Box 21"/>
          <p:cNvSpPr txBox="1">
            <a:spLocks noChangeArrowheads="1"/>
          </p:cNvSpPr>
          <p:nvPr/>
        </p:nvSpPr>
        <p:spPr bwMode="auto">
          <a:xfrm>
            <a:off x="2743200" y="3657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0" y="20574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Something about that Holy Ghost </a:t>
            </a:r>
          </a:p>
        </p:txBody>
      </p:sp>
      <p:sp>
        <p:nvSpPr>
          <p:cNvPr id="516099" name="Rectangle 3"/>
          <p:cNvSpPr>
            <a:spLocks noChangeArrowheads="1"/>
          </p:cNvSpPr>
          <p:nvPr/>
        </p:nvSpPr>
        <p:spPr bwMode="auto">
          <a:xfrm>
            <a:off x="0" y="2819400"/>
            <a:ext cx="9144000" cy="762000"/>
          </a:xfrm>
          <a:prstGeom prst="rect">
            <a:avLst/>
          </a:prstGeom>
          <a:noFill/>
          <a:ln w="9525">
            <a:noFill/>
            <a:miter lim="800000"/>
            <a:headEnd/>
            <a:tailEnd/>
          </a:ln>
        </p:spPr>
        <p:txBody>
          <a:bodyPr/>
          <a:lstStyle/>
          <a:p>
            <a:pPr algn="ctr">
              <a:spcBef>
                <a:spcPct val="20000"/>
              </a:spcBef>
            </a:pPr>
            <a:r>
              <a:rPr lang="en-US" sz="3200">
                <a:solidFill>
                  <a:schemeClr val="bg1"/>
                </a:solidFill>
              </a:rPr>
              <a:t>I can’t explain but I got it  …But I got it in my hands</a:t>
            </a:r>
          </a:p>
        </p:txBody>
      </p:sp>
      <p:sp>
        <p:nvSpPr>
          <p:cNvPr id="516100" name="Rectangle 4"/>
          <p:cNvSpPr>
            <a:spLocks noChangeArrowheads="1"/>
          </p:cNvSpPr>
          <p:nvPr/>
        </p:nvSpPr>
        <p:spPr bwMode="auto">
          <a:xfrm>
            <a:off x="0" y="3581400"/>
            <a:ext cx="9144000" cy="762000"/>
          </a:xfrm>
          <a:prstGeom prst="rect">
            <a:avLst/>
          </a:prstGeom>
          <a:noFill/>
          <a:ln w="9525">
            <a:noFill/>
            <a:miter lim="800000"/>
            <a:headEnd/>
            <a:tailEnd/>
          </a:ln>
        </p:spPr>
        <p:txBody>
          <a:bodyPr/>
          <a:lstStyle/>
          <a:p>
            <a:pPr algn="ctr">
              <a:spcBef>
                <a:spcPct val="20000"/>
              </a:spcBef>
            </a:pPr>
            <a:r>
              <a:rPr lang="en-US" sz="3200">
                <a:solidFill>
                  <a:schemeClr val="bg1"/>
                </a:solidFill>
              </a:rPr>
              <a:t>Got it in my feet, got it in my walk, Got it my talk</a:t>
            </a:r>
          </a:p>
        </p:txBody>
      </p:sp>
      <p:sp>
        <p:nvSpPr>
          <p:cNvPr id="1341445" name="Text Box 5"/>
          <p:cNvSpPr txBox="1">
            <a:spLocks noChangeArrowheads="1"/>
          </p:cNvSpPr>
          <p:nvPr/>
        </p:nvSpPr>
        <p:spPr bwMode="auto">
          <a:xfrm>
            <a:off x="2362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41446" name="Text Box 6"/>
          <p:cNvSpPr txBox="1">
            <a:spLocks noChangeArrowheads="1"/>
          </p:cNvSpPr>
          <p:nvPr/>
        </p:nvSpPr>
        <p:spPr bwMode="auto">
          <a:xfrm>
            <a:off x="34290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1447" name="Text Box 7"/>
          <p:cNvSpPr txBox="1">
            <a:spLocks noChangeArrowheads="1"/>
          </p:cNvSpPr>
          <p:nvPr/>
        </p:nvSpPr>
        <p:spPr bwMode="auto">
          <a:xfrm>
            <a:off x="5486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41448" name="Text Box 8"/>
          <p:cNvSpPr txBox="1">
            <a:spLocks noChangeArrowheads="1"/>
          </p:cNvSpPr>
          <p:nvPr/>
        </p:nvSpPr>
        <p:spPr bwMode="auto">
          <a:xfrm>
            <a:off x="17526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341449" name="Text Box 9"/>
          <p:cNvSpPr txBox="1">
            <a:spLocks noChangeArrowheads="1"/>
          </p:cNvSpPr>
          <p:nvPr/>
        </p:nvSpPr>
        <p:spPr bwMode="auto">
          <a:xfrm>
            <a:off x="11430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1450" name="Text Box 10"/>
          <p:cNvSpPr txBox="1">
            <a:spLocks noChangeArrowheads="1"/>
          </p:cNvSpPr>
          <p:nvPr/>
        </p:nvSpPr>
        <p:spPr bwMode="auto">
          <a:xfrm>
            <a:off x="64008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516107" name="Rectangle 11"/>
          <p:cNvSpPr>
            <a:spLocks noChangeArrowheads="1"/>
          </p:cNvSpPr>
          <p:nvPr/>
        </p:nvSpPr>
        <p:spPr bwMode="auto">
          <a:xfrm>
            <a:off x="0" y="3048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I’ve got it … got it… got it… I got it</a:t>
            </a:r>
          </a:p>
        </p:txBody>
      </p:sp>
      <p:sp>
        <p:nvSpPr>
          <p:cNvPr id="516108" name="Rectangle 12"/>
          <p:cNvSpPr>
            <a:spLocks noChangeArrowheads="1"/>
          </p:cNvSpPr>
          <p:nvPr/>
        </p:nvSpPr>
        <p:spPr bwMode="auto">
          <a:xfrm>
            <a:off x="0" y="1219200"/>
            <a:ext cx="9144000" cy="762000"/>
          </a:xfrm>
          <a:prstGeom prst="rect">
            <a:avLst/>
          </a:prstGeom>
          <a:noFill/>
          <a:ln w="9525">
            <a:noFill/>
            <a:miter lim="800000"/>
            <a:headEnd/>
            <a:tailEnd/>
          </a:ln>
        </p:spPr>
        <p:txBody>
          <a:bodyPr/>
          <a:lstStyle/>
          <a:p>
            <a:pPr algn="ctr">
              <a:spcBef>
                <a:spcPct val="20000"/>
              </a:spcBef>
            </a:pPr>
            <a:r>
              <a:rPr lang="en-US" sz="3800">
                <a:solidFill>
                  <a:schemeClr val="bg1"/>
                </a:solidFill>
              </a:rPr>
              <a:t>I’ve got it … got it… got it… I got it</a:t>
            </a:r>
          </a:p>
        </p:txBody>
      </p:sp>
      <p:sp>
        <p:nvSpPr>
          <p:cNvPr id="516109" name="Rectangle 13"/>
          <p:cNvSpPr>
            <a:spLocks noChangeArrowheads="1"/>
          </p:cNvSpPr>
          <p:nvPr/>
        </p:nvSpPr>
        <p:spPr bwMode="auto">
          <a:xfrm>
            <a:off x="0" y="4419600"/>
            <a:ext cx="9144000" cy="762000"/>
          </a:xfrm>
          <a:prstGeom prst="rect">
            <a:avLst/>
          </a:prstGeom>
          <a:noFill/>
          <a:ln w="9525">
            <a:noFill/>
            <a:miter lim="800000"/>
            <a:headEnd/>
            <a:tailEnd/>
          </a:ln>
        </p:spPr>
        <p:txBody>
          <a:bodyPr/>
          <a:lstStyle/>
          <a:p>
            <a:pPr algn="ctr">
              <a:spcBef>
                <a:spcPct val="20000"/>
              </a:spcBef>
            </a:pPr>
            <a:r>
              <a:rPr lang="en-US" sz="3200">
                <a:solidFill>
                  <a:schemeClr val="bg1"/>
                </a:solidFill>
              </a:rPr>
              <a:t>I got it in my hands</a:t>
            </a:r>
          </a:p>
        </p:txBody>
      </p:sp>
      <p:sp>
        <p:nvSpPr>
          <p:cNvPr id="516110" name="Rectangle 14"/>
          <p:cNvSpPr>
            <a:spLocks noChangeArrowheads="1"/>
          </p:cNvSpPr>
          <p:nvPr/>
        </p:nvSpPr>
        <p:spPr bwMode="auto">
          <a:xfrm>
            <a:off x="0" y="5181600"/>
            <a:ext cx="9144000" cy="762000"/>
          </a:xfrm>
          <a:prstGeom prst="rect">
            <a:avLst/>
          </a:prstGeom>
          <a:noFill/>
          <a:ln w="9525">
            <a:noFill/>
            <a:miter lim="800000"/>
            <a:headEnd/>
            <a:tailEnd/>
          </a:ln>
        </p:spPr>
        <p:txBody>
          <a:bodyPr/>
          <a:lstStyle/>
          <a:p>
            <a:pPr algn="ctr">
              <a:spcBef>
                <a:spcPct val="20000"/>
              </a:spcBef>
            </a:pPr>
            <a:r>
              <a:rPr lang="en-US" sz="3200">
                <a:solidFill>
                  <a:schemeClr val="bg1"/>
                </a:solidFill>
              </a:rPr>
              <a:t>Got it in my feet, got it in my walk, Got it my talk</a:t>
            </a:r>
          </a:p>
        </p:txBody>
      </p:sp>
      <p:sp>
        <p:nvSpPr>
          <p:cNvPr id="516111" name="Rectangle 15"/>
          <p:cNvSpPr>
            <a:spLocks noChangeArrowheads="1"/>
          </p:cNvSpPr>
          <p:nvPr/>
        </p:nvSpPr>
        <p:spPr bwMode="auto">
          <a:xfrm>
            <a:off x="0" y="6096000"/>
            <a:ext cx="9144000" cy="762000"/>
          </a:xfrm>
          <a:prstGeom prst="rect">
            <a:avLst/>
          </a:prstGeom>
          <a:noFill/>
          <a:ln w="9525">
            <a:noFill/>
            <a:miter lim="800000"/>
            <a:headEnd/>
            <a:tailEnd/>
          </a:ln>
        </p:spPr>
        <p:txBody>
          <a:bodyPr/>
          <a:lstStyle/>
          <a:p>
            <a:pPr algn="ctr">
              <a:spcBef>
                <a:spcPct val="20000"/>
              </a:spcBef>
            </a:pPr>
            <a:r>
              <a:rPr lang="en-US" sz="3200">
                <a:solidFill>
                  <a:schemeClr val="bg1"/>
                </a:solidFill>
              </a:rPr>
              <a:t>I got it all over me</a:t>
            </a:r>
          </a:p>
        </p:txBody>
      </p:sp>
      <p:sp>
        <p:nvSpPr>
          <p:cNvPr id="1341456" name="Text Box 16"/>
          <p:cNvSpPr txBox="1">
            <a:spLocks noChangeArrowheads="1"/>
          </p:cNvSpPr>
          <p:nvPr/>
        </p:nvSpPr>
        <p:spPr bwMode="auto">
          <a:xfrm>
            <a:off x="2362200" y="3276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341457" name="Text Box 17"/>
          <p:cNvSpPr txBox="1">
            <a:spLocks noChangeArrowheads="1"/>
          </p:cNvSpPr>
          <p:nvPr/>
        </p:nvSpPr>
        <p:spPr bwMode="auto">
          <a:xfrm>
            <a:off x="3276600" y="3276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1458" name="Text Box 18"/>
          <p:cNvSpPr txBox="1">
            <a:spLocks noChangeArrowheads="1"/>
          </p:cNvSpPr>
          <p:nvPr/>
        </p:nvSpPr>
        <p:spPr bwMode="auto">
          <a:xfrm>
            <a:off x="6019800" y="3276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341459" name="Text Box 19"/>
          <p:cNvSpPr txBox="1">
            <a:spLocks noChangeArrowheads="1"/>
          </p:cNvSpPr>
          <p:nvPr/>
        </p:nvSpPr>
        <p:spPr bwMode="auto">
          <a:xfrm>
            <a:off x="32004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341460" name="Text Box 20"/>
          <p:cNvSpPr txBox="1">
            <a:spLocks noChangeArrowheads="1"/>
          </p:cNvSpPr>
          <p:nvPr/>
        </p:nvSpPr>
        <p:spPr bwMode="auto">
          <a:xfrm>
            <a:off x="533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341461" name="Text Box 21"/>
          <p:cNvSpPr txBox="1">
            <a:spLocks noChangeArrowheads="1"/>
          </p:cNvSpPr>
          <p:nvPr/>
        </p:nvSpPr>
        <p:spPr bwMode="auto">
          <a:xfrm>
            <a:off x="3200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341462" name="Text Box 22"/>
          <p:cNvSpPr txBox="1">
            <a:spLocks noChangeArrowheads="1"/>
          </p:cNvSpPr>
          <p:nvPr/>
        </p:nvSpPr>
        <p:spPr bwMode="auto">
          <a:xfrm>
            <a:off x="63246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341463" name="Text Box 23"/>
          <p:cNvSpPr txBox="1">
            <a:spLocks noChangeArrowheads="1"/>
          </p:cNvSpPr>
          <p:nvPr/>
        </p:nvSpPr>
        <p:spPr bwMode="auto">
          <a:xfrm>
            <a:off x="31242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endParaRPr lang="en-US" sz="5400">
              <a:solidFill>
                <a:schemeClr val="bg1"/>
              </a:solidFill>
              <a:effectLst>
                <a:outerShdw blurRad="38100" dist="38100" dir="2700000" algn="tl">
                  <a:srgbClr val="C0C0C0"/>
                </a:outerShdw>
              </a:effectLst>
            </a:endParaRPr>
          </a:p>
        </p:txBody>
      </p:sp>
      <p:sp>
        <p:nvSpPr>
          <p:cNvPr id="1341464" name="Text Box 24"/>
          <p:cNvSpPr txBox="1">
            <a:spLocks noChangeArrowheads="1"/>
          </p:cNvSpPr>
          <p:nvPr/>
        </p:nvSpPr>
        <p:spPr bwMode="auto">
          <a:xfrm>
            <a:off x="45720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341465" name="Text Box 25"/>
          <p:cNvSpPr txBox="1">
            <a:spLocks noChangeArrowheads="1"/>
          </p:cNvSpPr>
          <p:nvPr/>
        </p:nvSpPr>
        <p:spPr bwMode="auto">
          <a:xfrm>
            <a:off x="5486400" y="579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Text Box 2"/>
          <p:cNvSpPr txBox="1">
            <a:spLocks noChangeArrowheads="1"/>
          </p:cNvSpPr>
          <p:nvPr/>
        </p:nvSpPr>
        <p:spPr bwMode="auto">
          <a:xfrm>
            <a:off x="0" y="990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42467" name="Text Box 3"/>
          <p:cNvSpPr txBox="1">
            <a:spLocks noChangeArrowheads="1"/>
          </p:cNvSpPr>
          <p:nvPr/>
        </p:nvSpPr>
        <p:spPr bwMode="auto">
          <a:xfrm>
            <a:off x="1447800" y="685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2468" name="Text Box 4"/>
          <p:cNvSpPr txBox="1">
            <a:spLocks noChangeArrowheads="1"/>
          </p:cNvSpPr>
          <p:nvPr/>
        </p:nvSpPr>
        <p:spPr bwMode="auto">
          <a:xfrm>
            <a:off x="0" y="182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He healed my body, He touched my mind</a:t>
            </a:r>
          </a:p>
        </p:txBody>
      </p:sp>
      <p:sp>
        <p:nvSpPr>
          <p:cNvPr id="1342469" name="Text Box 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He saved me just in time</a:t>
            </a:r>
          </a:p>
        </p:txBody>
      </p:sp>
      <p:sp>
        <p:nvSpPr>
          <p:cNvPr id="1342470" name="Text Box 6"/>
          <p:cNvSpPr txBox="1">
            <a:spLocks noChangeArrowheads="1"/>
          </p:cNvSpPr>
          <p:nvPr/>
        </p:nvSpPr>
        <p:spPr bwMode="auto">
          <a:xfrm>
            <a:off x="1066800" y="1447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2471" name="Text Box 7"/>
          <p:cNvSpPr txBox="1">
            <a:spLocks noChangeArrowheads="1"/>
          </p:cNvSpPr>
          <p:nvPr/>
        </p:nvSpPr>
        <p:spPr bwMode="auto">
          <a:xfrm>
            <a:off x="2362200" y="2362200"/>
            <a:ext cx="914400" cy="466725"/>
          </a:xfrm>
          <a:prstGeom prst="rect">
            <a:avLst/>
          </a:prstGeom>
          <a:solidFill>
            <a:schemeClr val="bg1"/>
          </a:solidFill>
          <a:ln w="9525">
            <a:solidFill>
              <a:srgbClr val="EAEAEA"/>
            </a:solid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342472" name="Text Box 8"/>
          <p:cNvSpPr txBox="1">
            <a:spLocks noChangeArrowheads="1"/>
          </p:cNvSpPr>
          <p:nvPr/>
        </p:nvSpPr>
        <p:spPr bwMode="auto">
          <a:xfrm>
            <a:off x="0" y="5943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42473" name="Text Box 9"/>
          <p:cNvSpPr txBox="1">
            <a:spLocks noChangeArrowheads="1"/>
          </p:cNvSpPr>
          <p:nvPr/>
        </p:nvSpPr>
        <p:spPr bwMode="auto">
          <a:xfrm>
            <a:off x="1447800" y="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2474" name="Text Box 10"/>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I’m gonna praise His name</a:t>
            </a:r>
          </a:p>
        </p:txBody>
      </p:sp>
      <p:sp>
        <p:nvSpPr>
          <p:cNvPr id="1342475" name="Text Box 11"/>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Each day He’s just the same</a:t>
            </a:r>
          </a:p>
        </p:txBody>
      </p:sp>
      <p:sp>
        <p:nvSpPr>
          <p:cNvPr id="1342476" name="Text Box 12"/>
          <p:cNvSpPr txBox="1">
            <a:spLocks noChangeArrowheads="1"/>
          </p:cNvSpPr>
          <p:nvPr/>
        </p:nvSpPr>
        <p:spPr bwMode="auto">
          <a:xfrm>
            <a:off x="0" y="518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Come help me praise Him</a:t>
            </a:r>
          </a:p>
        </p:txBody>
      </p:sp>
      <p:sp>
        <p:nvSpPr>
          <p:cNvPr id="1342477" name="Text Box 13"/>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42478" name="Text Box 14"/>
          <p:cNvSpPr txBox="1">
            <a:spLocks noChangeArrowheads="1"/>
          </p:cNvSpPr>
          <p:nvPr/>
        </p:nvSpPr>
        <p:spPr bwMode="auto">
          <a:xfrm>
            <a:off x="2133600" y="32004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Ab</a:t>
            </a:r>
          </a:p>
        </p:txBody>
      </p:sp>
      <p:sp>
        <p:nvSpPr>
          <p:cNvPr id="1342479" name="Text Box 15"/>
          <p:cNvSpPr txBox="1">
            <a:spLocks noChangeArrowheads="1"/>
          </p:cNvSpPr>
          <p:nvPr/>
        </p:nvSpPr>
        <p:spPr bwMode="auto">
          <a:xfrm>
            <a:off x="1600200" y="4114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2480" name="Text Box 16"/>
          <p:cNvSpPr txBox="1">
            <a:spLocks noChangeArrowheads="1"/>
          </p:cNvSpPr>
          <p:nvPr/>
        </p:nvSpPr>
        <p:spPr bwMode="auto">
          <a:xfrm>
            <a:off x="2362200" y="4876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A</a:t>
            </a:r>
          </a:p>
        </p:txBody>
      </p:sp>
      <p:sp>
        <p:nvSpPr>
          <p:cNvPr id="1342481" name="Text Box 17"/>
          <p:cNvSpPr txBox="1">
            <a:spLocks noChangeArrowheads="1"/>
          </p:cNvSpPr>
          <p:nvPr/>
        </p:nvSpPr>
        <p:spPr bwMode="auto">
          <a:xfrm>
            <a:off x="1752600" y="5562600"/>
            <a:ext cx="914400" cy="466725"/>
          </a:xfrm>
          <a:prstGeom prst="rect">
            <a:avLst/>
          </a:prstGeom>
          <a:solidFill>
            <a:schemeClr val="bg1"/>
          </a:solidFill>
          <a:ln w="9525">
            <a:solidFill>
              <a:srgbClr val="EAEAEA"/>
            </a:solid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342482" name="Text Box 18"/>
          <p:cNvSpPr txBox="1">
            <a:spLocks noChangeArrowheads="1"/>
          </p:cNvSpPr>
          <p:nvPr/>
        </p:nvSpPr>
        <p:spPr bwMode="auto">
          <a:xfrm>
            <a:off x="6248400" y="5638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G</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Text Box 2"/>
          <p:cNvSpPr txBox="1">
            <a:spLocks noChangeArrowheads="1"/>
          </p:cNvSpPr>
          <p:nvPr/>
        </p:nvSpPr>
        <p:spPr bwMode="auto">
          <a:xfrm>
            <a:off x="0" y="114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43491" name="Text Box 3"/>
          <p:cNvSpPr txBox="1">
            <a:spLocks noChangeArrowheads="1"/>
          </p:cNvSpPr>
          <p:nvPr/>
        </p:nvSpPr>
        <p:spPr bwMode="auto">
          <a:xfrm>
            <a:off x="1447800" y="685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3492" name="Text Box 4"/>
          <p:cNvSpPr txBox="1">
            <a:spLocks noChangeArrowheads="1"/>
          </p:cNvSpPr>
          <p:nvPr/>
        </p:nvSpPr>
        <p:spPr bwMode="auto">
          <a:xfrm>
            <a:off x="0" y="1752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He healed my body, He touched my mind</a:t>
            </a:r>
          </a:p>
        </p:txBody>
      </p:sp>
      <p:sp>
        <p:nvSpPr>
          <p:cNvPr id="1343493" name="Text Box 5"/>
          <p:cNvSpPr txBox="1">
            <a:spLocks noChangeArrowheads="1"/>
          </p:cNvSpPr>
          <p:nvPr/>
        </p:nvSpPr>
        <p:spPr bwMode="auto">
          <a:xfrm>
            <a:off x="0" y="2514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He saved me just in time</a:t>
            </a:r>
          </a:p>
        </p:txBody>
      </p:sp>
      <p:sp>
        <p:nvSpPr>
          <p:cNvPr id="1343494" name="Text Box 6"/>
          <p:cNvSpPr txBox="1">
            <a:spLocks noChangeArrowheads="1"/>
          </p:cNvSpPr>
          <p:nvPr/>
        </p:nvSpPr>
        <p:spPr bwMode="auto">
          <a:xfrm>
            <a:off x="1066800" y="1447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3495" name="Text Box 7"/>
          <p:cNvSpPr txBox="1">
            <a:spLocks noChangeArrowheads="1"/>
          </p:cNvSpPr>
          <p:nvPr/>
        </p:nvSpPr>
        <p:spPr bwMode="auto">
          <a:xfrm>
            <a:off x="2362200" y="2286000"/>
            <a:ext cx="914400" cy="466725"/>
          </a:xfrm>
          <a:prstGeom prst="rect">
            <a:avLst/>
          </a:prstGeom>
          <a:solidFill>
            <a:schemeClr val="bg1"/>
          </a:solidFill>
          <a:ln w="9525">
            <a:solidFill>
              <a:srgbClr val="EAEAEA"/>
            </a:solid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343496" name="Text Box 8"/>
          <p:cNvSpPr txBox="1">
            <a:spLocks noChangeArrowheads="1"/>
          </p:cNvSpPr>
          <p:nvPr/>
        </p:nvSpPr>
        <p:spPr bwMode="auto">
          <a:xfrm>
            <a:off x="1447800" y="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3497" name="Text Box 9"/>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I’m gonna praise His name</a:t>
            </a:r>
          </a:p>
        </p:txBody>
      </p:sp>
      <p:sp>
        <p:nvSpPr>
          <p:cNvPr id="1343498" name="Text Box 10"/>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Each day He’s just the same</a:t>
            </a:r>
          </a:p>
        </p:txBody>
      </p:sp>
      <p:sp>
        <p:nvSpPr>
          <p:cNvPr id="1343499" name="Text Box 11"/>
          <p:cNvSpPr txBox="1">
            <a:spLocks noChangeArrowheads="1"/>
          </p:cNvSpPr>
          <p:nvPr/>
        </p:nvSpPr>
        <p:spPr bwMode="auto">
          <a:xfrm>
            <a:off x="0" y="5181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accent2"/>
                </a:solidFill>
                <a:effectLst>
                  <a:outerShdw blurRad="38100" dist="38100" dir="2700000" algn="tl">
                    <a:srgbClr val="000000"/>
                  </a:outerShdw>
                </a:effectLst>
              </a:rPr>
              <a:t>Come help me praise Him look what the Lord has done</a:t>
            </a:r>
          </a:p>
        </p:txBody>
      </p:sp>
      <p:sp>
        <p:nvSpPr>
          <p:cNvPr id="1343500" name="Text Box 12"/>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000000"/>
                  </a:outerShdw>
                </a:effectLst>
              </a:rPr>
              <a:t>Look what the Lord has done</a:t>
            </a:r>
          </a:p>
        </p:txBody>
      </p:sp>
      <p:sp>
        <p:nvSpPr>
          <p:cNvPr id="1343501" name="Text Box 13"/>
          <p:cNvSpPr txBox="1">
            <a:spLocks noChangeArrowheads="1"/>
          </p:cNvSpPr>
          <p:nvPr/>
        </p:nvSpPr>
        <p:spPr bwMode="auto">
          <a:xfrm>
            <a:off x="2133600" y="30480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Ab</a:t>
            </a:r>
          </a:p>
        </p:txBody>
      </p:sp>
      <p:sp>
        <p:nvSpPr>
          <p:cNvPr id="1343502" name="Text Box 14"/>
          <p:cNvSpPr txBox="1">
            <a:spLocks noChangeArrowheads="1"/>
          </p:cNvSpPr>
          <p:nvPr/>
        </p:nvSpPr>
        <p:spPr bwMode="auto">
          <a:xfrm>
            <a:off x="1600200" y="4114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Eb</a:t>
            </a:r>
          </a:p>
        </p:txBody>
      </p:sp>
      <p:sp>
        <p:nvSpPr>
          <p:cNvPr id="1343503" name="Text Box 15"/>
          <p:cNvSpPr txBox="1">
            <a:spLocks noChangeArrowheads="1"/>
          </p:cNvSpPr>
          <p:nvPr/>
        </p:nvSpPr>
        <p:spPr bwMode="auto">
          <a:xfrm>
            <a:off x="2362200" y="4876800"/>
            <a:ext cx="914400" cy="457200"/>
          </a:xfrm>
          <a:prstGeom prst="rect">
            <a:avLst/>
          </a:prstGeom>
          <a:solidFill>
            <a:srgbClr val="EAEAEA"/>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000000"/>
                  </a:outerShdw>
                </a:effectLst>
              </a:rPr>
              <a:t>A</a:t>
            </a:r>
          </a:p>
        </p:txBody>
      </p:sp>
      <p:sp>
        <p:nvSpPr>
          <p:cNvPr id="1343504" name="Text Box 16"/>
          <p:cNvSpPr txBox="1">
            <a:spLocks noChangeArrowheads="1"/>
          </p:cNvSpPr>
          <p:nvPr/>
        </p:nvSpPr>
        <p:spPr bwMode="auto">
          <a:xfrm>
            <a:off x="0" y="5791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accent2"/>
                </a:solidFill>
                <a:effectLst>
                  <a:outerShdw blurRad="38100" dist="38100" dir="2700000" algn="tl">
                    <a:srgbClr val="000000"/>
                  </a:outerShdw>
                </a:effectLst>
              </a:rPr>
              <a:t>Come help me praise Him look what the Lord has done</a:t>
            </a:r>
          </a:p>
        </p:txBody>
      </p:sp>
      <p:sp>
        <p:nvSpPr>
          <p:cNvPr id="1343505" name="Text Box 17"/>
          <p:cNvSpPr txBox="1">
            <a:spLocks noChangeArrowheads="1"/>
          </p:cNvSpPr>
          <p:nvPr/>
        </p:nvSpPr>
        <p:spPr bwMode="auto">
          <a:xfrm>
            <a:off x="0" y="6308725"/>
            <a:ext cx="9144000" cy="549275"/>
          </a:xfrm>
          <a:prstGeom prst="rect">
            <a:avLst/>
          </a:prstGeom>
          <a:solidFill>
            <a:srgbClr val="00FFFF"/>
          </a:solidFill>
          <a:ln w="9525">
            <a:noFill/>
            <a:miter lim="800000"/>
            <a:headEnd/>
            <a:tailEnd/>
          </a:ln>
          <a:effectLst/>
        </p:spPr>
        <p:txBody>
          <a:bodyPr>
            <a:spAutoFit/>
          </a:bodyPr>
          <a:lstStyle/>
          <a:p>
            <a:pPr algn="ctr">
              <a:spcBef>
                <a:spcPct val="50000"/>
              </a:spcBef>
              <a:defRPr/>
            </a:pPr>
            <a:r>
              <a:rPr lang="en-US" sz="3000">
                <a:solidFill>
                  <a:schemeClr val="accent2"/>
                </a:solidFill>
                <a:effectLst>
                  <a:outerShdw blurRad="38100" dist="38100" dir="2700000" algn="tl">
                    <a:srgbClr val="000000"/>
                  </a:outerShdw>
                </a:effectLst>
              </a:rPr>
              <a:t>Come help me praise Him look what the Lord has done</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been changed, I’ve been reborn</a:t>
            </a:r>
          </a:p>
        </p:txBody>
      </p:sp>
      <p:sp>
        <p:nvSpPr>
          <p:cNvPr id="726019"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my life has been rearranged</a:t>
            </a:r>
          </a:p>
        </p:txBody>
      </p:sp>
      <p:sp>
        <p:nvSpPr>
          <p:cNvPr id="726020" name="Text Box 4"/>
          <p:cNvSpPr txBox="1">
            <a:spLocks noChangeArrowheads="1"/>
          </p:cNvSpPr>
          <p:nvPr/>
        </p:nvSpPr>
        <p:spPr bwMode="auto">
          <a:xfrm>
            <a:off x="0" y="2438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What a difference it made</a:t>
            </a:r>
          </a:p>
        </p:txBody>
      </p:sp>
      <p:sp>
        <p:nvSpPr>
          <p:cNvPr id="726021" name="Text Box 5"/>
          <p:cNvSpPr txBox="1">
            <a:spLocks noChangeArrowheads="1"/>
          </p:cNvSpPr>
          <p:nvPr/>
        </p:nvSpPr>
        <p:spPr bwMode="auto">
          <a:xfrm>
            <a:off x="0" y="3352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Since the Lord came</a:t>
            </a:r>
          </a:p>
        </p:txBody>
      </p:sp>
      <p:sp>
        <p:nvSpPr>
          <p:cNvPr id="726022" name="Text Box 6"/>
          <p:cNvSpPr txBox="1">
            <a:spLocks noChangeArrowheads="1"/>
          </p:cNvSpPr>
          <p:nvPr/>
        </p:nvSpPr>
        <p:spPr bwMode="auto">
          <a:xfrm>
            <a:off x="0" y="426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stay in my heart</a:t>
            </a:r>
          </a:p>
        </p:txBody>
      </p:sp>
      <p:sp>
        <p:nvSpPr>
          <p:cNvPr id="726023" name="Text Box 7"/>
          <p:cNvSpPr txBox="1">
            <a:spLocks noChangeArrowheads="1"/>
          </p:cNvSpPr>
          <p:nvPr/>
        </p:nvSpPr>
        <p:spPr bwMode="auto">
          <a:xfrm>
            <a:off x="0" y="525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yes, I’ve been changed</a:t>
            </a:r>
          </a:p>
        </p:txBody>
      </p:sp>
      <p:sp>
        <p:nvSpPr>
          <p:cNvPr id="726024" name="Text Box 8"/>
          <p:cNvSpPr txBox="1">
            <a:spLocks noChangeArrowheads="1"/>
          </p:cNvSpPr>
          <p:nvPr/>
        </p:nvSpPr>
        <p:spPr bwMode="auto">
          <a:xfrm>
            <a:off x="1295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26025" name="Text Box 9"/>
          <p:cNvSpPr txBox="1">
            <a:spLocks noChangeArrowheads="1"/>
          </p:cNvSpPr>
          <p:nvPr/>
        </p:nvSpPr>
        <p:spPr bwMode="auto">
          <a:xfrm>
            <a:off x="6781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26026" name="Text Box 10"/>
          <p:cNvSpPr txBox="1">
            <a:spLocks noChangeArrowheads="1"/>
          </p:cNvSpPr>
          <p:nvPr/>
        </p:nvSpPr>
        <p:spPr bwMode="auto">
          <a:xfrm>
            <a:off x="2819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26027" name="Text Box 11"/>
          <p:cNvSpPr txBox="1">
            <a:spLocks noChangeArrowheads="1"/>
          </p:cNvSpPr>
          <p:nvPr/>
        </p:nvSpPr>
        <p:spPr bwMode="auto">
          <a:xfrm>
            <a:off x="44958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     </a:t>
            </a:r>
          </a:p>
        </p:txBody>
      </p:sp>
      <p:sp>
        <p:nvSpPr>
          <p:cNvPr id="726028" name="Text Box 12"/>
          <p:cNvSpPr txBox="1">
            <a:spLocks noChangeArrowheads="1"/>
          </p:cNvSpPr>
          <p:nvPr/>
        </p:nvSpPr>
        <p:spPr bwMode="auto">
          <a:xfrm>
            <a:off x="60960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26029" name="Text Box 13"/>
          <p:cNvSpPr txBox="1">
            <a:spLocks noChangeArrowheads="1"/>
          </p:cNvSpPr>
          <p:nvPr/>
        </p:nvSpPr>
        <p:spPr bwMode="auto">
          <a:xfrm>
            <a:off x="38862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26030" name="Text Box 14"/>
          <p:cNvSpPr txBox="1">
            <a:spLocks noChangeArrowheads="1"/>
          </p:cNvSpPr>
          <p:nvPr/>
        </p:nvSpPr>
        <p:spPr bwMode="auto">
          <a:xfrm>
            <a:off x="59436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726031" name="Text Box 15"/>
          <p:cNvSpPr txBox="1">
            <a:spLocks noChangeArrowheads="1"/>
          </p:cNvSpPr>
          <p:nvPr/>
        </p:nvSpPr>
        <p:spPr bwMode="auto">
          <a:xfrm>
            <a:off x="44958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26032" name="Text Box 16"/>
          <p:cNvSpPr txBox="1">
            <a:spLocks noChangeArrowheads="1"/>
          </p:cNvSpPr>
          <p:nvPr/>
        </p:nvSpPr>
        <p:spPr bwMode="auto">
          <a:xfrm>
            <a:off x="3200400" y="3962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 #     </a:t>
            </a:r>
          </a:p>
        </p:txBody>
      </p:sp>
      <p:sp>
        <p:nvSpPr>
          <p:cNvPr id="726033" name="Text Box 17"/>
          <p:cNvSpPr txBox="1">
            <a:spLocks noChangeArrowheads="1"/>
          </p:cNvSpPr>
          <p:nvPr/>
        </p:nvSpPr>
        <p:spPr bwMode="auto">
          <a:xfrm>
            <a:off x="5486400" y="3886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26034" name="Text Box 18"/>
          <p:cNvSpPr txBox="1">
            <a:spLocks noChangeArrowheads="1"/>
          </p:cNvSpPr>
          <p:nvPr/>
        </p:nvSpPr>
        <p:spPr bwMode="auto">
          <a:xfrm>
            <a:off x="25908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26035" name="Text Box 19"/>
          <p:cNvSpPr txBox="1">
            <a:spLocks noChangeArrowheads="1"/>
          </p:cNvSpPr>
          <p:nvPr/>
        </p:nvSpPr>
        <p:spPr bwMode="auto">
          <a:xfrm>
            <a:off x="60960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a:t>
            </a:r>
            <a:endParaRPr lang="en-US" sz="3600">
              <a:solidFill>
                <a:srgbClr val="FF0000"/>
              </a:solidFill>
              <a:effectLst>
                <a:outerShdw blurRad="38100" dist="38100" dir="2700000" algn="tl">
                  <a:srgbClr val="000000"/>
                </a:outerShdw>
              </a:effectLst>
            </a:endParaRPr>
          </a:p>
        </p:txBody>
      </p:sp>
      <p:sp>
        <p:nvSpPr>
          <p:cNvPr id="727043"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a:t>
            </a:r>
            <a:endParaRPr lang="en-US" sz="3600">
              <a:solidFill>
                <a:srgbClr val="FF0000"/>
              </a:solidFill>
              <a:effectLst>
                <a:outerShdw blurRad="38100" dist="38100" dir="2700000" algn="tl">
                  <a:srgbClr val="000000"/>
                </a:outerShdw>
              </a:effectLst>
            </a:endParaRPr>
          </a:p>
        </p:txBody>
      </p:sp>
      <p:sp>
        <p:nvSpPr>
          <p:cNvPr id="727044" name="Text Box 4"/>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 for me</a:t>
            </a:r>
            <a:endParaRPr lang="en-US" sz="3600">
              <a:solidFill>
                <a:srgbClr val="FF0000"/>
              </a:solidFill>
              <a:effectLst>
                <a:outerShdw blurRad="38100" dist="38100" dir="2700000" algn="tl">
                  <a:srgbClr val="000000"/>
                </a:outerShdw>
              </a:effectLst>
            </a:endParaRPr>
          </a:p>
        </p:txBody>
      </p:sp>
      <p:sp>
        <p:nvSpPr>
          <p:cNvPr id="727045" name="Text Box 5"/>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One day when I was lost</a:t>
            </a:r>
            <a:endParaRPr lang="en-US" sz="3600">
              <a:solidFill>
                <a:srgbClr val="FF0000"/>
              </a:solidFill>
              <a:effectLst>
                <a:outerShdw blurRad="38100" dist="38100" dir="2700000" algn="tl">
                  <a:srgbClr val="000000"/>
                </a:outerShdw>
              </a:effectLst>
            </a:endParaRPr>
          </a:p>
        </p:txBody>
      </p:sp>
      <p:sp>
        <p:nvSpPr>
          <p:cNvPr id="727046"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died on the cross</a:t>
            </a:r>
            <a:endParaRPr lang="en-US" sz="3600">
              <a:solidFill>
                <a:srgbClr val="FF0000"/>
              </a:solidFill>
              <a:effectLst>
                <a:outerShdw blurRad="38100" dist="38100" dir="2700000" algn="tl">
                  <a:srgbClr val="000000"/>
                </a:outerShdw>
              </a:effectLst>
            </a:endParaRPr>
          </a:p>
        </p:txBody>
      </p:sp>
      <p:sp>
        <p:nvSpPr>
          <p:cNvPr id="727047" name="Text Box 7"/>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know it was the blood for me</a:t>
            </a:r>
            <a:endParaRPr lang="en-US" sz="3600">
              <a:solidFill>
                <a:srgbClr val="FF0000"/>
              </a:solidFill>
              <a:effectLst>
                <a:outerShdw blurRad="38100" dist="38100" dir="2700000" algn="tl">
                  <a:srgbClr val="000000"/>
                </a:outerShdw>
              </a:effectLst>
            </a:endParaRPr>
          </a:p>
        </p:txBody>
      </p:sp>
      <p:sp>
        <p:nvSpPr>
          <p:cNvPr id="727048" name="Text Box 8"/>
          <p:cNvSpPr txBox="1">
            <a:spLocks noChangeArrowheads="1"/>
          </p:cNvSpPr>
          <p:nvPr/>
        </p:nvSpPr>
        <p:spPr bwMode="auto">
          <a:xfrm>
            <a:off x="2590800" y="228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7049" name="Text Box 9"/>
          <p:cNvSpPr txBox="1">
            <a:spLocks noChangeArrowheads="1"/>
          </p:cNvSpPr>
          <p:nvPr/>
        </p:nvSpPr>
        <p:spPr bwMode="auto">
          <a:xfrm>
            <a:off x="51816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727050" name="Text Box 10"/>
          <p:cNvSpPr txBox="1">
            <a:spLocks noChangeArrowheads="1"/>
          </p:cNvSpPr>
          <p:nvPr/>
        </p:nvSpPr>
        <p:spPr bwMode="auto">
          <a:xfrm>
            <a:off x="67056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27051" name="Text Box 11"/>
          <p:cNvSpPr txBox="1">
            <a:spLocks noChangeArrowheads="1"/>
          </p:cNvSpPr>
          <p:nvPr/>
        </p:nvSpPr>
        <p:spPr bwMode="auto">
          <a:xfrm>
            <a:off x="2971800" y="3276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7052" name="Text Box 12"/>
          <p:cNvSpPr txBox="1">
            <a:spLocks noChangeArrowheads="1"/>
          </p:cNvSpPr>
          <p:nvPr/>
        </p:nvSpPr>
        <p:spPr bwMode="auto">
          <a:xfrm>
            <a:off x="6096000" y="3276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727053" name="Text Box 13"/>
          <p:cNvSpPr txBox="1">
            <a:spLocks noChangeArrowheads="1"/>
          </p:cNvSpPr>
          <p:nvPr/>
        </p:nvSpPr>
        <p:spPr bwMode="auto">
          <a:xfrm>
            <a:off x="35814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727054" name="Text Box 14"/>
          <p:cNvSpPr txBox="1">
            <a:spLocks noChangeArrowheads="1"/>
          </p:cNvSpPr>
          <p:nvPr/>
        </p:nvSpPr>
        <p:spPr bwMode="auto">
          <a:xfrm>
            <a:off x="57912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7055" name="Text Box 15"/>
          <p:cNvSpPr txBox="1">
            <a:spLocks noChangeArrowheads="1"/>
          </p:cNvSpPr>
          <p:nvPr/>
        </p:nvSpPr>
        <p:spPr bwMode="auto">
          <a:xfrm>
            <a:off x="21336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7056" name="Text Box 16"/>
          <p:cNvSpPr txBox="1">
            <a:spLocks noChangeArrowheads="1"/>
          </p:cNvSpPr>
          <p:nvPr/>
        </p:nvSpPr>
        <p:spPr bwMode="auto">
          <a:xfrm>
            <a:off x="51816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27057" name="Text Box 17"/>
          <p:cNvSpPr txBox="1">
            <a:spLocks noChangeArrowheads="1"/>
          </p:cNvSpPr>
          <p:nvPr/>
        </p:nvSpPr>
        <p:spPr bwMode="auto">
          <a:xfrm>
            <a:off x="67056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a:t>
            </a:r>
            <a:endParaRPr lang="en-US" sz="3600">
              <a:solidFill>
                <a:srgbClr val="FF0000"/>
              </a:solidFill>
              <a:effectLst>
                <a:outerShdw blurRad="38100" dist="38100" dir="2700000" algn="tl">
                  <a:srgbClr val="000000"/>
                </a:outerShdw>
              </a:effectLst>
            </a:endParaRPr>
          </a:p>
        </p:txBody>
      </p:sp>
      <p:sp>
        <p:nvSpPr>
          <p:cNvPr id="728067"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a:t>
            </a:r>
            <a:endParaRPr lang="en-US" sz="3600">
              <a:solidFill>
                <a:srgbClr val="FF0000"/>
              </a:solidFill>
              <a:effectLst>
                <a:outerShdw blurRad="38100" dist="38100" dir="2700000" algn="tl">
                  <a:srgbClr val="000000"/>
                </a:outerShdw>
              </a:effectLst>
            </a:endParaRPr>
          </a:p>
        </p:txBody>
      </p:sp>
      <p:sp>
        <p:nvSpPr>
          <p:cNvPr id="728068"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 for me</a:t>
            </a:r>
            <a:endParaRPr lang="en-US" sz="3600">
              <a:solidFill>
                <a:srgbClr val="FF0000"/>
              </a:solidFill>
              <a:effectLst>
                <a:outerShdw blurRad="38100" dist="38100" dir="2700000" algn="tl">
                  <a:srgbClr val="000000"/>
                </a:outerShdw>
              </a:effectLst>
            </a:endParaRPr>
          </a:p>
        </p:txBody>
      </p:sp>
      <p:sp>
        <p:nvSpPr>
          <p:cNvPr id="728069" name="Text Box 5"/>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One day when I was lost</a:t>
            </a:r>
            <a:endParaRPr lang="en-US" sz="3600">
              <a:solidFill>
                <a:srgbClr val="FF0000"/>
              </a:solidFill>
              <a:effectLst>
                <a:outerShdw blurRad="38100" dist="38100" dir="2700000" algn="tl">
                  <a:srgbClr val="000000"/>
                </a:outerShdw>
              </a:effectLst>
            </a:endParaRPr>
          </a:p>
        </p:txBody>
      </p:sp>
      <p:sp>
        <p:nvSpPr>
          <p:cNvPr id="728070"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died on the cross</a:t>
            </a:r>
            <a:endParaRPr lang="en-US" sz="3600">
              <a:solidFill>
                <a:srgbClr val="FF0000"/>
              </a:solidFill>
              <a:effectLst>
                <a:outerShdw blurRad="38100" dist="38100" dir="2700000" algn="tl">
                  <a:srgbClr val="000000"/>
                </a:outerShdw>
              </a:effectLst>
            </a:endParaRPr>
          </a:p>
        </p:txBody>
      </p:sp>
      <p:sp>
        <p:nvSpPr>
          <p:cNvPr id="728071" name="Text Box 7"/>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blood came streaming down for me</a:t>
            </a:r>
            <a:endParaRPr lang="en-US" sz="3600">
              <a:solidFill>
                <a:srgbClr val="FF0000"/>
              </a:solidFill>
              <a:effectLst>
                <a:outerShdw blurRad="38100" dist="38100" dir="2700000" algn="tl">
                  <a:srgbClr val="000000"/>
                </a:outerShdw>
              </a:effectLst>
            </a:endParaRPr>
          </a:p>
        </p:txBody>
      </p:sp>
      <p:sp>
        <p:nvSpPr>
          <p:cNvPr id="728072" name="Text Box 8"/>
          <p:cNvSpPr txBox="1">
            <a:spLocks noChangeArrowheads="1"/>
          </p:cNvSpPr>
          <p:nvPr/>
        </p:nvSpPr>
        <p:spPr bwMode="auto">
          <a:xfrm>
            <a:off x="2590800" y="228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8073" name="Text Box 9"/>
          <p:cNvSpPr txBox="1">
            <a:spLocks noChangeArrowheads="1"/>
          </p:cNvSpPr>
          <p:nvPr/>
        </p:nvSpPr>
        <p:spPr bwMode="auto">
          <a:xfrm>
            <a:off x="60198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728074" name="Text Box 10"/>
          <p:cNvSpPr txBox="1">
            <a:spLocks noChangeArrowheads="1"/>
          </p:cNvSpPr>
          <p:nvPr/>
        </p:nvSpPr>
        <p:spPr bwMode="auto">
          <a:xfrm>
            <a:off x="7543800" y="2209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28075" name="Text Box 11"/>
          <p:cNvSpPr txBox="1">
            <a:spLocks noChangeArrowheads="1"/>
          </p:cNvSpPr>
          <p:nvPr/>
        </p:nvSpPr>
        <p:spPr bwMode="auto">
          <a:xfrm>
            <a:off x="2971800" y="3276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8076" name="Text Box 12"/>
          <p:cNvSpPr txBox="1">
            <a:spLocks noChangeArrowheads="1"/>
          </p:cNvSpPr>
          <p:nvPr/>
        </p:nvSpPr>
        <p:spPr bwMode="auto">
          <a:xfrm>
            <a:off x="6096000" y="3276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728077" name="Text Box 13"/>
          <p:cNvSpPr txBox="1">
            <a:spLocks noChangeArrowheads="1"/>
          </p:cNvSpPr>
          <p:nvPr/>
        </p:nvSpPr>
        <p:spPr bwMode="auto">
          <a:xfrm>
            <a:off x="35814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p>
        </p:txBody>
      </p:sp>
      <p:sp>
        <p:nvSpPr>
          <p:cNvPr id="728078" name="Text Box 14"/>
          <p:cNvSpPr txBox="1">
            <a:spLocks noChangeArrowheads="1"/>
          </p:cNvSpPr>
          <p:nvPr/>
        </p:nvSpPr>
        <p:spPr bwMode="auto">
          <a:xfrm>
            <a:off x="5791200" y="4191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8079" name="Text Box 15"/>
          <p:cNvSpPr txBox="1">
            <a:spLocks noChangeArrowheads="1"/>
          </p:cNvSpPr>
          <p:nvPr/>
        </p:nvSpPr>
        <p:spPr bwMode="auto">
          <a:xfrm>
            <a:off x="16764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728080" name="Text Box 16"/>
          <p:cNvSpPr txBox="1">
            <a:spLocks noChangeArrowheads="1"/>
          </p:cNvSpPr>
          <p:nvPr/>
        </p:nvSpPr>
        <p:spPr bwMode="auto">
          <a:xfrm>
            <a:off x="5867400" y="5257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28081" name="Text Box 17"/>
          <p:cNvSpPr txBox="1">
            <a:spLocks noChangeArrowheads="1"/>
          </p:cNvSpPr>
          <p:nvPr/>
        </p:nvSpPr>
        <p:spPr bwMode="auto">
          <a:xfrm>
            <a:off x="7467600" y="5257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0" y="4572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Holy Spirit is here and His power is real</a:t>
            </a:r>
            <a:endParaRPr lang="en-US" sz="3600">
              <a:solidFill>
                <a:schemeClr val="bg1"/>
              </a:solidFill>
            </a:endParaRPr>
          </a:p>
        </p:txBody>
      </p:sp>
      <p:sp>
        <p:nvSpPr>
          <p:cNvPr id="729091" name="Text Box 3"/>
          <p:cNvSpPr txBox="1">
            <a:spLocks noChangeArrowheads="1"/>
          </p:cNvSpPr>
          <p:nvPr/>
        </p:nvSpPr>
        <p:spPr bwMode="auto">
          <a:xfrm>
            <a:off x="533400" y="1371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Anything can happen and it probably will</a:t>
            </a:r>
            <a:endParaRPr lang="en-US" sz="3600">
              <a:solidFill>
                <a:schemeClr val="bg1"/>
              </a:solidFill>
            </a:endParaRPr>
          </a:p>
        </p:txBody>
      </p:sp>
      <p:sp>
        <p:nvSpPr>
          <p:cNvPr id="729092" name="Text Box 4"/>
          <p:cNvSpPr txBox="1">
            <a:spLocks noChangeArrowheads="1"/>
          </p:cNvSpPr>
          <p:nvPr/>
        </p:nvSpPr>
        <p:spPr bwMode="auto">
          <a:xfrm>
            <a:off x="152400" y="2209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Something very good</a:t>
            </a:r>
            <a:endParaRPr lang="en-US" sz="3600">
              <a:solidFill>
                <a:schemeClr val="bg1"/>
              </a:solidFill>
            </a:endParaRPr>
          </a:p>
        </p:txBody>
      </p:sp>
      <p:sp>
        <p:nvSpPr>
          <p:cNvPr id="729093" name="Text Box 5"/>
          <p:cNvSpPr txBox="1">
            <a:spLocks noChangeArrowheads="1"/>
          </p:cNvSpPr>
          <p:nvPr/>
        </p:nvSpPr>
        <p:spPr bwMode="auto">
          <a:xfrm>
            <a:off x="228600" y="2971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Something good is going on around here</a:t>
            </a:r>
            <a:endParaRPr lang="en-US" sz="3600">
              <a:solidFill>
                <a:schemeClr val="bg1"/>
              </a:solidFill>
            </a:endParaRPr>
          </a:p>
        </p:txBody>
      </p:sp>
      <p:sp>
        <p:nvSpPr>
          <p:cNvPr id="729094" name="Text Box 6"/>
          <p:cNvSpPr txBox="1">
            <a:spLocks noChangeArrowheads="1"/>
          </p:cNvSpPr>
          <p:nvPr/>
        </p:nvSpPr>
        <p:spPr bwMode="auto">
          <a:xfrm>
            <a:off x="-1524000" y="3886200"/>
            <a:ext cx="118872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There’s a light that shines to make the dark disappear</a:t>
            </a:r>
            <a:endParaRPr lang="en-US" sz="3600">
              <a:solidFill>
                <a:schemeClr val="bg1"/>
              </a:solidFill>
            </a:endParaRPr>
          </a:p>
        </p:txBody>
      </p:sp>
      <p:sp>
        <p:nvSpPr>
          <p:cNvPr id="729095" name="Text Box 7"/>
          <p:cNvSpPr txBox="1">
            <a:spLocks noChangeArrowheads="1"/>
          </p:cNvSpPr>
          <p:nvPr/>
        </p:nvSpPr>
        <p:spPr bwMode="auto">
          <a:xfrm>
            <a:off x="76200" y="4800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Power at work but there’s nothing to fear</a:t>
            </a:r>
            <a:endParaRPr lang="en-US" sz="3600">
              <a:solidFill>
                <a:schemeClr val="bg1"/>
              </a:solidFill>
            </a:endParaRPr>
          </a:p>
        </p:txBody>
      </p:sp>
      <p:sp>
        <p:nvSpPr>
          <p:cNvPr id="729096" name="Text Box 8"/>
          <p:cNvSpPr txBox="1">
            <a:spLocks noChangeArrowheads="1"/>
          </p:cNvSpPr>
          <p:nvPr/>
        </p:nvSpPr>
        <p:spPr bwMode="auto">
          <a:xfrm>
            <a:off x="-228600" y="5667375"/>
            <a:ext cx="9144000" cy="119062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Something very good, something good is going on around here</a:t>
            </a:r>
            <a:endParaRPr lang="en-US" sz="3600">
              <a:solidFill>
                <a:schemeClr val="bg1"/>
              </a:solidFill>
            </a:endParaRPr>
          </a:p>
        </p:txBody>
      </p:sp>
      <p:sp>
        <p:nvSpPr>
          <p:cNvPr id="729097" name="Text Box 9"/>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endParaRPr lang="en-US" sz="3600">
              <a:solidFill>
                <a:srgbClr val="FF0000"/>
              </a:solidFill>
              <a:effectLst>
                <a:outerShdw blurRad="38100" dist="38100" dir="2700000" algn="tl">
                  <a:srgbClr val="C0C0C0"/>
                </a:outerShdw>
              </a:effectLst>
            </a:endParaRPr>
          </a:p>
        </p:txBody>
      </p:sp>
      <p:sp>
        <p:nvSpPr>
          <p:cNvPr id="729098" name="Text Box 10"/>
          <p:cNvSpPr txBox="1">
            <a:spLocks noChangeArrowheads="1"/>
          </p:cNvSpPr>
          <p:nvPr/>
        </p:nvSpPr>
        <p:spPr bwMode="auto">
          <a:xfrm>
            <a:off x="11430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3600">
              <a:solidFill>
                <a:srgbClr val="FF0000"/>
              </a:solidFill>
              <a:effectLst>
                <a:outerShdw blurRad="38100" dist="38100" dir="2700000" algn="tl">
                  <a:srgbClr val="C0C0C0"/>
                </a:outerShdw>
              </a:effectLst>
            </a:endParaRPr>
          </a:p>
        </p:txBody>
      </p:sp>
      <p:sp>
        <p:nvSpPr>
          <p:cNvPr id="729099" name="Text Box 11"/>
          <p:cNvSpPr txBox="1">
            <a:spLocks noChangeArrowheads="1"/>
          </p:cNvSpPr>
          <p:nvPr/>
        </p:nvSpPr>
        <p:spPr bwMode="auto">
          <a:xfrm>
            <a:off x="28956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729100" name="Text Box 12"/>
          <p:cNvSpPr txBox="1">
            <a:spLocks noChangeArrowheads="1"/>
          </p:cNvSpPr>
          <p:nvPr/>
        </p:nvSpPr>
        <p:spPr bwMode="auto">
          <a:xfrm>
            <a:off x="25146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29101" name="Text Box 13"/>
          <p:cNvSpPr txBox="1">
            <a:spLocks noChangeArrowheads="1"/>
          </p:cNvSpPr>
          <p:nvPr/>
        </p:nvSpPr>
        <p:spPr bwMode="auto">
          <a:xfrm>
            <a:off x="6934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29102" name="Text Box 14"/>
          <p:cNvSpPr txBox="1">
            <a:spLocks noChangeArrowheads="1"/>
          </p:cNvSpPr>
          <p:nvPr/>
        </p:nvSpPr>
        <p:spPr bwMode="auto">
          <a:xfrm>
            <a:off x="1295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endParaRPr lang="en-US" sz="3600">
              <a:solidFill>
                <a:srgbClr val="FF0000"/>
              </a:solidFill>
              <a:effectLst>
                <a:outerShdw blurRad="38100" dist="38100" dir="2700000" algn="tl">
                  <a:srgbClr val="C0C0C0"/>
                </a:outerShdw>
              </a:effectLst>
            </a:endParaRPr>
          </a:p>
        </p:txBody>
      </p:sp>
      <p:sp>
        <p:nvSpPr>
          <p:cNvPr id="729103" name="Text Box 15"/>
          <p:cNvSpPr txBox="1">
            <a:spLocks noChangeArrowheads="1"/>
          </p:cNvSpPr>
          <p:nvPr/>
        </p:nvSpPr>
        <p:spPr bwMode="auto">
          <a:xfrm>
            <a:off x="685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3600">
              <a:solidFill>
                <a:srgbClr val="FF0000"/>
              </a:solidFill>
              <a:effectLst>
                <a:outerShdw blurRad="38100" dist="38100" dir="2700000" algn="tl">
                  <a:srgbClr val="C0C0C0"/>
                </a:outerShdw>
              </a:effectLst>
            </a:endParaRPr>
          </a:p>
        </p:txBody>
      </p:sp>
      <p:sp>
        <p:nvSpPr>
          <p:cNvPr id="729104" name="Text Box 16"/>
          <p:cNvSpPr txBox="1">
            <a:spLocks noChangeArrowheads="1"/>
          </p:cNvSpPr>
          <p:nvPr/>
        </p:nvSpPr>
        <p:spPr bwMode="auto">
          <a:xfrm>
            <a:off x="1524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729105" name="Text Box 17"/>
          <p:cNvSpPr txBox="1">
            <a:spLocks noChangeArrowheads="1"/>
          </p:cNvSpPr>
          <p:nvPr/>
        </p:nvSpPr>
        <p:spPr bwMode="auto">
          <a:xfrm>
            <a:off x="56388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29106" name="Text Box 18"/>
          <p:cNvSpPr txBox="1">
            <a:spLocks noChangeArrowheads="1"/>
          </p:cNvSpPr>
          <p:nvPr/>
        </p:nvSpPr>
        <p:spPr bwMode="auto">
          <a:xfrm>
            <a:off x="5867400" y="617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914400" y="609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church on fire</a:t>
            </a:r>
            <a:endParaRPr lang="en-US" sz="3600">
              <a:solidFill>
                <a:schemeClr val="bg1"/>
              </a:solidFill>
            </a:endParaRPr>
          </a:p>
        </p:txBody>
      </p:sp>
      <p:sp>
        <p:nvSpPr>
          <p:cNvPr id="730115" name="Text Box 3"/>
          <p:cNvSpPr txBox="1">
            <a:spLocks noChangeArrowheads="1"/>
          </p:cNvSpPr>
          <p:nvPr/>
        </p:nvSpPr>
        <p:spPr bwMode="auto">
          <a:xfrm>
            <a:off x="914400" y="1524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Holy Spirit flame</a:t>
            </a:r>
            <a:endParaRPr lang="en-US" sz="3600">
              <a:solidFill>
                <a:schemeClr val="bg1"/>
              </a:solidFill>
            </a:endParaRPr>
          </a:p>
        </p:txBody>
      </p:sp>
      <p:sp>
        <p:nvSpPr>
          <p:cNvPr id="730116"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have a burning desire to lift up Jesus’ name</a:t>
            </a:r>
            <a:endParaRPr lang="en-US" sz="3600">
              <a:solidFill>
                <a:schemeClr val="bg1"/>
              </a:solidFill>
            </a:endParaRPr>
          </a:p>
        </p:txBody>
      </p:sp>
      <p:sp>
        <p:nvSpPr>
          <p:cNvPr id="730117" name="Text Box 5"/>
          <p:cNvSpPr txBox="1">
            <a:spLocks noChangeArrowheads="1"/>
          </p:cNvSpPr>
          <p:nvPr/>
        </p:nvSpPr>
        <p:spPr bwMode="auto">
          <a:xfrm>
            <a:off x="914400" y="3657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fire burn in every heart</a:t>
            </a:r>
            <a:endParaRPr lang="en-US" sz="3600">
              <a:solidFill>
                <a:schemeClr val="bg1"/>
              </a:solidFill>
            </a:endParaRPr>
          </a:p>
        </p:txBody>
      </p:sp>
      <p:sp>
        <p:nvSpPr>
          <p:cNvPr id="730118" name="Text Box 6"/>
          <p:cNvSpPr txBox="1">
            <a:spLocks noChangeArrowheads="1"/>
          </p:cNvSpPr>
          <p:nvPr/>
        </p:nvSpPr>
        <p:spPr bwMode="auto">
          <a:xfrm>
            <a:off x="914400" y="449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Light the way defeat the dark</a:t>
            </a:r>
            <a:endParaRPr lang="en-US" sz="3600">
              <a:solidFill>
                <a:schemeClr val="bg1"/>
              </a:solidFill>
            </a:endParaRPr>
          </a:p>
        </p:txBody>
      </p:sp>
      <p:sp>
        <p:nvSpPr>
          <p:cNvPr id="730119" name="Text Box 7"/>
          <p:cNvSpPr txBox="1">
            <a:spLocks noChangeArrowheads="1"/>
          </p:cNvSpPr>
          <p:nvPr/>
        </p:nvSpPr>
        <p:spPr bwMode="auto">
          <a:xfrm>
            <a:off x="914400" y="5257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the flame of love burn higher</a:t>
            </a:r>
            <a:endParaRPr lang="en-US" sz="3600">
              <a:solidFill>
                <a:schemeClr val="bg1"/>
              </a:solidFill>
            </a:endParaRPr>
          </a:p>
        </p:txBody>
      </p:sp>
      <p:sp>
        <p:nvSpPr>
          <p:cNvPr id="730120" name="Text Box 8"/>
          <p:cNvSpPr txBox="1">
            <a:spLocks noChangeArrowheads="1"/>
          </p:cNvSpPr>
          <p:nvPr/>
        </p:nvSpPr>
        <p:spPr bwMode="auto">
          <a:xfrm>
            <a:off x="914400" y="621665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the church, This is the church on fire</a:t>
            </a:r>
            <a:endParaRPr lang="en-US" sz="3600">
              <a:solidFill>
                <a:schemeClr val="bg1"/>
              </a:solidFill>
            </a:endParaRPr>
          </a:p>
        </p:txBody>
      </p:sp>
      <p:sp>
        <p:nvSpPr>
          <p:cNvPr id="730121" name="Text Box 9"/>
          <p:cNvSpPr txBox="1">
            <a:spLocks noChangeArrowheads="1"/>
          </p:cNvSpPr>
          <p:nvPr/>
        </p:nvSpPr>
        <p:spPr bwMode="auto">
          <a:xfrm>
            <a:off x="4648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3600">
              <a:solidFill>
                <a:srgbClr val="FF0000"/>
              </a:solidFill>
              <a:effectLst>
                <a:outerShdw blurRad="38100" dist="38100" dir="2700000" algn="tl">
                  <a:srgbClr val="C0C0C0"/>
                </a:outerShdw>
              </a:effectLst>
            </a:endParaRPr>
          </a:p>
        </p:txBody>
      </p:sp>
      <p:sp>
        <p:nvSpPr>
          <p:cNvPr id="730122" name="Text Box 10"/>
          <p:cNvSpPr txBox="1">
            <a:spLocks noChangeArrowheads="1"/>
          </p:cNvSpPr>
          <p:nvPr/>
        </p:nvSpPr>
        <p:spPr bwMode="auto">
          <a:xfrm>
            <a:off x="647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30123" name="Text Box 11"/>
          <p:cNvSpPr txBox="1">
            <a:spLocks noChangeArrowheads="1"/>
          </p:cNvSpPr>
          <p:nvPr/>
        </p:nvSpPr>
        <p:spPr bwMode="auto">
          <a:xfrm>
            <a:off x="44196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endParaRPr lang="en-US" sz="3600">
              <a:solidFill>
                <a:srgbClr val="FF0000"/>
              </a:solidFill>
              <a:effectLst>
                <a:outerShdw blurRad="38100" dist="38100" dir="2700000" algn="tl">
                  <a:srgbClr val="C0C0C0"/>
                </a:outerShdw>
              </a:effectLst>
            </a:endParaRPr>
          </a:p>
        </p:txBody>
      </p:sp>
      <p:sp>
        <p:nvSpPr>
          <p:cNvPr id="730124" name="Text Box 12"/>
          <p:cNvSpPr txBox="1">
            <a:spLocks noChangeArrowheads="1"/>
          </p:cNvSpPr>
          <p:nvPr/>
        </p:nvSpPr>
        <p:spPr bwMode="auto">
          <a:xfrm>
            <a:off x="67056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30125" name="Text Box 13"/>
          <p:cNvSpPr txBox="1">
            <a:spLocks noChangeArrowheads="1"/>
          </p:cNvSpPr>
          <p:nvPr/>
        </p:nvSpPr>
        <p:spPr bwMode="auto">
          <a:xfrm>
            <a:off x="23622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3600">
              <a:solidFill>
                <a:srgbClr val="FF0000"/>
              </a:solidFill>
              <a:effectLst>
                <a:outerShdw blurRad="38100" dist="38100" dir="2700000" algn="tl">
                  <a:srgbClr val="C0C0C0"/>
                </a:outerShdw>
              </a:effectLst>
            </a:endParaRPr>
          </a:p>
        </p:txBody>
      </p:sp>
      <p:sp>
        <p:nvSpPr>
          <p:cNvPr id="730126" name="Text Box 14"/>
          <p:cNvSpPr txBox="1">
            <a:spLocks noChangeArrowheads="1"/>
          </p:cNvSpPr>
          <p:nvPr/>
        </p:nvSpPr>
        <p:spPr bwMode="auto">
          <a:xfrm>
            <a:off x="38862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30127" name="Text Box 15"/>
          <p:cNvSpPr txBox="1">
            <a:spLocks noChangeArrowheads="1"/>
          </p:cNvSpPr>
          <p:nvPr/>
        </p:nvSpPr>
        <p:spPr bwMode="auto">
          <a:xfrm>
            <a:off x="65532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730128" name="Text Box 16"/>
          <p:cNvSpPr txBox="1">
            <a:spLocks noChangeArrowheads="1"/>
          </p:cNvSpPr>
          <p:nvPr/>
        </p:nvSpPr>
        <p:spPr bwMode="auto">
          <a:xfrm>
            <a:off x="76962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30129" name="Text Box 17"/>
          <p:cNvSpPr txBox="1">
            <a:spLocks noChangeArrowheads="1"/>
          </p:cNvSpPr>
          <p:nvPr/>
        </p:nvSpPr>
        <p:spPr bwMode="auto">
          <a:xfrm>
            <a:off x="28956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730130" name="Text Box 18"/>
          <p:cNvSpPr txBox="1">
            <a:spLocks noChangeArrowheads="1"/>
          </p:cNvSpPr>
          <p:nvPr/>
        </p:nvSpPr>
        <p:spPr bwMode="auto">
          <a:xfrm>
            <a:off x="63246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730131" name="Text Box 19"/>
          <p:cNvSpPr txBox="1">
            <a:spLocks noChangeArrowheads="1"/>
          </p:cNvSpPr>
          <p:nvPr/>
        </p:nvSpPr>
        <p:spPr bwMode="auto">
          <a:xfrm>
            <a:off x="27432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730132" name="Text Box 20"/>
          <p:cNvSpPr txBox="1">
            <a:spLocks noChangeArrowheads="1"/>
          </p:cNvSpPr>
          <p:nvPr/>
        </p:nvSpPr>
        <p:spPr bwMode="auto">
          <a:xfrm>
            <a:off x="5105400" y="419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730133" name="Text Box 21"/>
          <p:cNvSpPr txBox="1">
            <a:spLocks noChangeArrowheads="1"/>
          </p:cNvSpPr>
          <p:nvPr/>
        </p:nvSpPr>
        <p:spPr bwMode="auto">
          <a:xfrm>
            <a:off x="34290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30134" name="Text Box 22"/>
          <p:cNvSpPr txBox="1">
            <a:spLocks noChangeArrowheads="1"/>
          </p:cNvSpPr>
          <p:nvPr/>
        </p:nvSpPr>
        <p:spPr bwMode="auto">
          <a:xfrm>
            <a:off x="6705600" y="502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30135" name="Text Box 23"/>
          <p:cNvSpPr txBox="1">
            <a:spLocks noChangeArrowheads="1"/>
          </p:cNvSpPr>
          <p:nvPr/>
        </p:nvSpPr>
        <p:spPr bwMode="auto">
          <a:xfrm>
            <a:off x="9144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30136" name="Text Box 24"/>
          <p:cNvSpPr txBox="1">
            <a:spLocks noChangeArrowheads="1"/>
          </p:cNvSpPr>
          <p:nvPr/>
        </p:nvSpPr>
        <p:spPr bwMode="auto">
          <a:xfrm>
            <a:off x="40386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30137" name="Text Box 25"/>
          <p:cNvSpPr txBox="1">
            <a:spLocks noChangeArrowheads="1"/>
          </p:cNvSpPr>
          <p:nvPr/>
        </p:nvSpPr>
        <p:spPr bwMode="auto">
          <a:xfrm>
            <a:off x="76962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Breathe on me</a:t>
            </a:r>
            <a:endParaRPr lang="en-US" sz="3600">
              <a:solidFill>
                <a:srgbClr val="FF0000"/>
              </a:solidFill>
              <a:effectLst>
                <a:outerShdw blurRad="38100" dist="38100" dir="2700000" algn="tl">
                  <a:srgbClr val="000000"/>
                </a:outerShdw>
              </a:effectLst>
            </a:endParaRPr>
          </a:p>
        </p:txBody>
      </p:sp>
      <p:sp>
        <p:nvSpPr>
          <p:cNvPr id="158723"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Breathe on me</a:t>
            </a:r>
            <a:endParaRPr lang="en-US" sz="3600">
              <a:solidFill>
                <a:srgbClr val="FF0000"/>
              </a:solidFill>
              <a:effectLst>
                <a:outerShdw blurRad="38100" dist="38100" dir="2700000" algn="tl">
                  <a:srgbClr val="000000"/>
                </a:outerShdw>
              </a:effectLst>
            </a:endParaRPr>
          </a:p>
        </p:txBody>
      </p:sp>
      <p:sp>
        <p:nvSpPr>
          <p:cNvPr id="158724" name="Text Box 4"/>
          <p:cNvSpPr txBox="1">
            <a:spLocks noChangeArrowheads="1"/>
          </p:cNvSpPr>
          <p:nvPr/>
        </p:nvSpPr>
        <p:spPr bwMode="auto">
          <a:xfrm>
            <a:off x="0" y="28956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power, breathe on me</a:t>
            </a:r>
            <a:endParaRPr lang="en-US" sz="3600">
              <a:solidFill>
                <a:srgbClr val="FF0000"/>
              </a:solidFill>
              <a:effectLst>
                <a:outerShdw blurRad="38100" dist="38100" dir="2700000" algn="tl">
                  <a:srgbClr val="000000"/>
                </a:outerShdw>
              </a:effectLst>
            </a:endParaRPr>
          </a:p>
        </p:txBody>
      </p:sp>
      <p:sp>
        <p:nvSpPr>
          <p:cNvPr id="158725" name="Text Box 5"/>
          <p:cNvSpPr txBox="1">
            <a:spLocks noChangeArrowheads="1"/>
          </p:cNvSpPr>
          <p:nvPr/>
        </p:nvSpPr>
        <p:spPr bwMode="auto">
          <a:xfrm>
            <a:off x="0" y="41148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Yesterday’s gone, today I’m in need</a:t>
            </a:r>
            <a:endParaRPr lang="en-US" sz="3600">
              <a:solidFill>
                <a:srgbClr val="FF0000"/>
              </a:solidFill>
              <a:effectLst>
                <a:outerShdw blurRad="38100" dist="38100" dir="2700000" algn="tl">
                  <a:srgbClr val="000000"/>
                </a:outerShdw>
              </a:effectLst>
            </a:endParaRPr>
          </a:p>
        </p:txBody>
      </p:sp>
      <p:sp>
        <p:nvSpPr>
          <p:cNvPr id="158726" name="Text Box 6"/>
          <p:cNvSpPr txBox="1">
            <a:spLocks noChangeArrowheads="1"/>
          </p:cNvSpPr>
          <p:nvPr/>
        </p:nvSpPr>
        <p:spPr bwMode="auto">
          <a:xfrm>
            <a:off x="0" y="53340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power, breathe on me</a:t>
            </a:r>
            <a:endParaRPr lang="en-US" sz="3600">
              <a:solidFill>
                <a:srgbClr val="FF0000"/>
              </a:solidFill>
              <a:effectLst>
                <a:outerShdw blurRad="38100" dist="38100" dir="2700000" algn="tl">
                  <a:srgbClr val="000000"/>
                </a:outerShdw>
              </a:effectLst>
            </a:endParaRPr>
          </a:p>
        </p:txBody>
      </p:sp>
      <p:sp>
        <p:nvSpPr>
          <p:cNvPr id="158727" name="Text Box 7"/>
          <p:cNvSpPr txBox="1">
            <a:spLocks noChangeArrowheads="1"/>
          </p:cNvSpPr>
          <p:nvPr/>
        </p:nvSpPr>
        <p:spPr bwMode="auto">
          <a:xfrm>
            <a:off x="2819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Eb/Bb</a:t>
            </a:r>
            <a:r>
              <a:rPr lang="en-US" b="1">
                <a:solidFill>
                  <a:srgbClr val="FF0000"/>
                </a:solidFill>
                <a:effectLst>
                  <a:outerShdw blurRad="38100" dist="38100" dir="2700000" algn="tl">
                    <a:srgbClr val="C0C0C0"/>
                  </a:outerShdw>
                </a:effectLst>
              </a:rPr>
              <a:t>     </a:t>
            </a:r>
          </a:p>
        </p:txBody>
      </p:sp>
      <p:sp>
        <p:nvSpPr>
          <p:cNvPr id="158728" name="Text Box 8"/>
          <p:cNvSpPr txBox="1">
            <a:spLocks noChangeArrowheads="1"/>
          </p:cNvSpPr>
          <p:nvPr/>
        </p:nvSpPr>
        <p:spPr bwMode="auto">
          <a:xfrm>
            <a:off x="5334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8729" name="Text Box 9"/>
          <p:cNvSpPr txBox="1">
            <a:spLocks noChangeArrowheads="1"/>
          </p:cNvSpPr>
          <p:nvPr/>
        </p:nvSpPr>
        <p:spPr bwMode="auto">
          <a:xfrm>
            <a:off x="44958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158730" name="Text Box 10"/>
          <p:cNvSpPr txBox="1">
            <a:spLocks noChangeArrowheads="1"/>
          </p:cNvSpPr>
          <p:nvPr/>
        </p:nvSpPr>
        <p:spPr bwMode="auto">
          <a:xfrm>
            <a:off x="28194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F/G</a:t>
            </a:r>
            <a:r>
              <a:rPr lang="en-US" b="1">
                <a:solidFill>
                  <a:srgbClr val="FF0000"/>
                </a:solidFill>
                <a:effectLst>
                  <a:outerShdw blurRad="38100" dist="38100" dir="2700000" algn="tl">
                    <a:srgbClr val="C0C0C0"/>
                  </a:outerShdw>
                </a:effectLst>
              </a:rPr>
              <a:t>     </a:t>
            </a:r>
          </a:p>
        </p:txBody>
      </p:sp>
      <p:sp>
        <p:nvSpPr>
          <p:cNvPr id="158731" name="Text Box 11"/>
          <p:cNvSpPr txBox="1">
            <a:spLocks noChangeArrowheads="1"/>
          </p:cNvSpPr>
          <p:nvPr/>
        </p:nvSpPr>
        <p:spPr bwMode="auto">
          <a:xfrm>
            <a:off x="51054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Gm7</a:t>
            </a:r>
            <a:r>
              <a:rPr lang="en-US" b="1">
                <a:solidFill>
                  <a:srgbClr val="FF0000"/>
                </a:solidFill>
                <a:effectLst>
                  <a:outerShdw blurRad="38100" dist="38100" dir="2700000" algn="tl">
                    <a:srgbClr val="C0C0C0"/>
                  </a:outerShdw>
                </a:effectLst>
              </a:rPr>
              <a:t>     </a:t>
            </a:r>
          </a:p>
        </p:txBody>
      </p:sp>
      <p:sp>
        <p:nvSpPr>
          <p:cNvPr id="158732" name="Text Box 12"/>
          <p:cNvSpPr txBox="1">
            <a:spLocks noChangeArrowheads="1"/>
          </p:cNvSpPr>
          <p:nvPr/>
        </p:nvSpPr>
        <p:spPr bwMode="auto">
          <a:xfrm>
            <a:off x="16002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8733" name="Text Box 13"/>
          <p:cNvSpPr txBox="1">
            <a:spLocks noChangeArrowheads="1"/>
          </p:cNvSpPr>
          <p:nvPr/>
        </p:nvSpPr>
        <p:spPr bwMode="auto">
          <a:xfrm>
            <a:off x="11430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8734" name="Text Box 14"/>
          <p:cNvSpPr txBox="1">
            <a:spLocks noChangeArrowheads="1"/>
          </p:cNvSpPr>
          <p:nvPr/>
        </p:nvSpPr>
        <p:spPr bwMode="auto">
          <a:xfrm>
            <a:off x="3505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Bb/D</a:t>
            </a:r>
            <a:r>
              <a:rPr lang="en-US" b="1">
                <a:solidFill>
                  <a:srgbClr val="FF0000"/>
                </a:solidFill>
                <a:effectLst>
                  <a:outerShdw blurRad="38100" dist="38100" dir="2700000" algn="tl">
                    <a:srgbClr val="C0C0C0"/>
                  </a:outerShdw>
                </a:effectLst>
              </a:rPr>
              <a:t>     </a:t>
            </a:r>
          </a:p>
        </p:txBody>
      </p:sp>
      <p:sp>
        <p:nvSpPr>
          <p:cNvPr id="158735" name="Text Box 15"/>
          <p:cNvSpPr txBox="1">
            <a:spLocks noChangeArrowheads="1"/>
          </p:cNvSpPr>
          <p:nvPr/>
        </p:nvSpPr>
        <p:spPr bwMode="auto">
          <a:xfrm>
            <a:off x="34290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Bb/D</a:t>
            </a:r>
            <a:r>
              <a:rPr lang="en-US" b="1">
                <a:solidFill>
                  <a:srgbClr val="FF0000"/>
                </a:solidFill>
                <a:effectLst>
                  <a:outerShdw blurRad="38100" dist="38100" dir="2700000" algn="tl">
                    <a:srgbClr val="C0C0C0"/>
                  </a:outerShdw>
                </a:effectLst>
              </a:rPr>
              <a:t>     </a:t>
            </a:r>
          </a:p>
        </p:txBody>
      </p:sp>
      <p:sp>
        <p:nvSpPr>
          <p:cNvPr id="158736" name="Text Box 16"/>
          <p:cNvSpPr txBox="1">
            <a:spLocks noChangeArrowheads="1"/>
          </p:cNvSpPr>
          <p:nvPr/>
        </p:nvSpPr>
        <p:spPr bwMode="auto">
          <a:xfrm>
            <a:off x="49530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158737" name="Text Box 17"/>
          <p:cNvSpPr txBox="1">
            <a:spLocks noChangeArrowheads="1"/>
          </p:cNvSpPr>
          <p:nvPr/>
        </p:nvSpPr>
        <p:spPr bwMode="auto">
          <a:xfrm>
            <a:off x="6705600" y="2362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Cm7/F</a:t>
            </a:r>
            <a:r>
              <a:rPr lang="en-US" b="1">
                <a:solidFill>
                  <a:srgbClr val="FF0000"/>
                </a:solidFill>
                <a:effectLst>
                  <a:outerShdw blurRad="38100" dist="38100" dir="2700000" algn="tl">
                    <a:srgbClr val="C0C0C0"/>
                  </a:outerShdw>
                </a:effectLst>
              </a:rPr>
              <a:t>     </a:t>
            </a:r>
          </a:p>
        </p:txBody>
      </p:sp>
      <p:sp>
        <p:nvSpPr>
          <p:cNvPr id="158738" name="Text Box 18"/>
          <p:cNvSpPr txBox="1">
            <a:spLocks noChangeArrowheads="1"/>
          </p:cNvSpPr>
          <p:nvPr/>
        </p:nvSpPr>
        <p:spPr bwMode="auto">
          <a:xfrm>
            <a:off x="6019800" y="5029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Cm7/F</a:t>
            </a:r>
            <a:r>
              <a:rPr lang="en-US" b="1">
                <a:solidFill>
                  <a:srgbClr val="FF0000"/>
                </a:solidFill>
                <a:effectLst>
                  <a:outerShdw blurRad="38100" dist="38100" dir="2700000" algn="tl">
                    <a:srgbClr val="C0C0C0"/>
                  </a:outerShdw>
                </a:effectLst>
              </a:rPr>
              <a:t>     </a:t>
            </a:r>
          </a:p>
        </p:txBody>
      </p:sp>
      <p:sp>
        <p:nvSpPr>
          <p:cNvPr id="158739" name="Text Box 19"/>
          <p:cNvSpPr txBox="1">
            <a:spLocks noChangeArrowheads="1"/>
          </p:cNvSpPr>
          <p:nvPr/>
        </p:nvSpPr>
        <p:spPr bwMode="auto">
          <a:xfrm>
            <a:off x="46482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a:t>
            </a:r>
            <a:r>
              <a:rPr lang="en-US" b="1">
                <a:solidFill>
                  <a:srgbClr val="FF0000"/>
                </a:solidFill>
                <a:effectLst>
                  <a:outerShdw blurRad="38100" dist="38100" dir="2700000" algn="tl">
                    <a:srgbClr val="C0C0C0"/>
                  </a:outerShdw>
                </a:effectLst>
              </a:rPr>
              <a:t>     </a:t>
            </a:r>
          </a:p>
        </p:txBody>
      </p:sp>
      <p:sp>
        <p:nvSpPr>
          <p:cNvPr id="158740" name="Text Box 20"/>
          <p:cNvSpPr txBox="1">
            <a:spLocks noChangeArrowheads="1"/>
          </p:cNvSpPr>
          <p:nvPr/>
        </p:nvSpPr>
        <p:spPr bwMode="auto">
          <a:xfrm>
            <a:off x="7620000" y="495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8741" name="Text Box 21"/>
          <p:cNvSpPr txBox="1">
            <a:spLocks noChangeArrowheads="1"/>
          </p:cNvSpPr>
          <p:nvPr/>
        </p:nvSpPr>
        <p:spPr bwMode="auto">
          <a:xfrm>
            <a:off x="12192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8742" name="Text Box 22"/>
          <p:cNvSpPr txBox="1">
            <a:spLocks noChangeArrowheads="1"/>
          </p:cNvSpPr>
          <p:nvPr/>
        </p:nvSpPr>
        <p:spPr bwMode="auto">
          <a:xfrm>
            <a:off x="66294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Gm7</a:t>
            </a:r>
            <a:r>
              <a:rPr lang="en-US" b="1">
                <a:solidFill>
                  <a:srgbClr val="FF0000"/>
                </a:solidFill>
                <a:effectLst>
                  <a:outerShdw blurRad="38100" dist="38100" dir="2700000" algn="tl">
                    <a:srgbClr val="C0C0C0"/>
                  </a:outerShdw>
                </a:effectLst>
              </a:rPr>
              <a:t>     </a:t>
            </a:r>
          </a:p>
        </p:txBody>
      </p:sp>
      <p:sp>
        <p:nvSpPr>
          <p:cNvPr id="158743" name="Text Box 23"/>
          <p:cNvSpPr txBox="1">
            <a:spLocks noChangeArrowheads="1"/>
          </p:cNvSpPr>
          <p:nvPr/>
        </p:nvSpPr>
        <p:spPr bwMode="auto">
          <a:xfrm>
            <a:off x="32004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381000" y="1219200"/>
            <a:ext cx="8763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As for me God came and found me</a:t>
            </a:r>
          </a:p>
        </p:txBody>
      </p:sp>
      <p:sp>
        <p:nvSpPr>
          <p:cNvPr id="732163" name="Text Box 3"/>
          <p:cNvSpPr txBox="1">
            <a:spLocks noChangeArrowheads="1"/>
          </p:cNvSpPr>
          <p:nvPr/>
        </p:nvSpPr>
        <p:spPr bwMode="auto">
          <a:xfrm>
            <a:off x="381000" y="2133600"/>
            <a:ext cx="8763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As for me He took me home</a:t>
            </a:r>
          </a:p>
        </p:txBody>
      </p:sp>
      <p:sp>
        <p:nvSpPr>
          <p:cNvPr id="732164" name="Text Box 4"/>
          <p:cNvSpPr txBox="1">
            <a:spLocks noChangeArrowheads="1"/>
          </p:cNvSpPr>
          <p:nvPr/>
        </p:nvSpPr>
        <p:spPr bwMode="auto">
          <a:xfrm>
            <a:off x="-533400" y="3124200"/>
            <a:ext cx="102108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As  for me He gave me a family and I’ll never walk alone</a:t>
            </a:r>
          </a:p>
        </p:txBody>
      </p:sp>
      <p:sp>
        <p:nvSpPr>
          <p:cNvPr id="732165" name="Text Box 5"/>
          <p:cNvSpPr txBox="1">
            <a:spLocks noChangeArrowheads="1"/>
          </p:cNvSpPr>
          <p:nvPr/>
        </p:nvSpPr>
        <p:spPr bwMode="auto">
          <a:xfrm>
            <a:off x="914400" y="4038600"/>
            <a:ext cx="82296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In my life I’m soaked in blessing</a:t>
            </a:r>
          </a:p>
        </p:txBody>
      </p:sp>
      <p:sp>
        <p:nvSpPr>
          <p:cNvPr id="732166" name="Text Box 6"/>
          <p:cNvSpPr txBox="1">
            <a:spLocks noChangeArrowheads="1"/>
          </p:cNvSpPr>
          <p:nvPr/>
        </p:nvSpPr>
        <p:spPr bwMode="auto">
          <a:xfrm>
            <a:off x="0" y="495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And in heaven there’s a great reward</a:t>
            </a:r>
          </a:p>
        </p:txBody>
      </p:sp>
      <p:sp>
        <p:nvSpPr>
          <p:cNvPr id="732167" name="Text Box 7"/>
          <p:cNvSpPr txBox="1">
            <a:spLocks noChangeArrowheads="1"/>
          </p:cNvSpPr>
          <p:nvPr/>
        </p:nvSpPr>
        <p:spPr bwMode="auto">
          <a:xfrm>
            <a:off x="0" y="5943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As for me  and my house we’re gonna serve the Lord</a:t>
            </a:r>
          </a:p>
        </p:txBody>
      </p:sp>
      <p:sp>
        <p:nvSpPr>
          <p:cNvPr id="732168" name="Text Box 8"/>
          <p:cNvSpPr txBox="1">
            <a:spLocks noChangeArrowheads="1"/>
          </p:cNvSpPr>
          <p:nvPr/>
        </p:nvSpPr>
        <p:spPr bwMode="auto">
          <a:xfrm>
            <a:off x="2895600" y="838200"/>
            <a:ext cx="5334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sz="3000" b="1">
                <a:solidFill>
                  <a:srgbClr val="FF0000"/>
                </a:solidFill>
                <a:effectLst>
                  <a:outerShdw blurRad="38100" dist="38100" dir="2700000" algn="tl">
                    <a:srgbClr val="C0C0C0"/>
                  </a:outerShdw>
                </a:effectLst>
              </a:rPr>
              <a:t>    </a:t>
            </a:r>
          </a:p>
        </p:txBody>
      </p:sp>
      <p:sp>
        <p:nvSpPr>
          <p:cNvPr id="732169" name="Text Box 9"/>
          <p:cNvSpPr txBox="1">
            <a:spLocks noChangeArrowheads="1"/>
          </p:cNvSpPr>
          <p:nvPr/>
        </p:nvSpPr>
        <p:spPr bwMode="auto">
          <a:xfrm>
            <a:off x="1143000" y="2667000"/>
            <a:ext cx="5334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a:t>
            </a:r>
            <a:r>
              <a:rPr lang="en-US" sz="3000" b="1">
                <a:solidFill>
                  <a:srgbClr val="FF0000"/>
                </a:solidFill>
                <a:effectLst>
                  <a:outerShdw blurRad="38100" dist="38100" dir="2700000" algn="tl">
                    <a:srgbClr val="C0C0C0"/>
                  </a:outerShdw>
                </a:effectLst>
              </a:rPr>
              <a:t>   </a:t>
            </a:r>
          </a:p>
        </p:txBody>
      </p:sp>
      <p:sp>
        <p:nvSpPr>
          <p:cNvPr id="732170" name="Text Box 10"/>
          <p:cNvSpPr txBox="1">
            <a:spLocks noChangeArrowheads="1"/>
          </p:cNvSpPr>
          <p:nvPr/>
        </p:nvSpPr>
        <p:spPr bwMode="auto">
          <a:xfrm>
            <a:off x="3352800" y="3581400"/>
            <a:ext cx="6096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r>
              <a:rPr lang="en-US" sz="3000" b="1">
                <a:solidFill>
                  <a:srgbClr val="FF0000"/>
                </a:solidFill>
                <a:effectLst>
                  <a:outerShdw blurRad="38100" dist="38100" dir="2700000" algn="tl">
                    <a:srgbClr val="C0C0C0"/>
                  </a:outerShdw>
                </a:effectLst>
              </a:rPr>
              <a:t>    </a:t>
            </a:r>
          </a:p>
        </p:txBody>
      </p:sp>
      <p:sp>
        <p:nvSpPr>
          <p:cNvPr id="732171" name="Text Box 11"/>
          <p:cNvSpPr txBox="1">
            <a:spLocks noChangeArrowheads="1"/>
          </p:cNvSpPr>
          <p:nvPr/>
        </p:nvSpPr>
        <p:spPr bwMode="auto">
          <a:xfrm>
            <a:off x="6096000" y="762000"/>
            <a:ext cx="9144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sz="3000" b="1">
                <a:solidFill>
                  <a:srgbClr val="FF0000"/>
                </a:solidFill>
                <a:effectLst>
                  <a:outerShdw blurRad="38100" dist="38100" dir="2700000" algn="tl">
                    <a:srgbClr val="C0C0C0"/>
                  </a:outerShdw>
                </a:effectLst>
              </a:rPr>
              <a:t>    </a:t>
            </a:r>
          </a:p>
        </p:txBody>
      </p:sp>
      <p:sp>
        <p:nvSpPr>
          <p:cNvPr id="732172" name="Text Box 12"/>
          <p:cNvSpPr txBox="1">
            <a:spLocks noChangeArrowheads="1"/>
          </p:cNvSpPr>
          <p:nvPr/>
        </p:nvSpPr>
        <p:spPr bwMode="auto">
          <a:xfrm>
            <a:off x="2667000" y="4572000"/>
            <a:ext cx="10668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 </a:t>
            </a:r>
            <a:r>
              <a:rPr lang="en-US" sz="3000" b="1">
                <a:solidFill>
                  <a:srgbClr val="FF0000"/>
                </a:solidFill>
                <a:effectLst>
                  <a:outerShdw blurRad="38100" dist="38100" dir="2700000" algn="tl">
                    <a:srgbClr val="C0C0C0"/>
                  </a:outerShdw>
                </a:effectLst>
              </a:rPr>
              <a:t>   </a:t>
            </a:r>
          </a:p>
        </p:txBody>
      </p:sp>
      <p:sp>
        <p:nvSpPr>
          <p:cNvPr id="732173" name="Text Box 13"/>
          <p:cNvSpPr txBox="1">
            <a:spLocks noChangeArrowheads="1"/>
          </p:cNvSpPr>
          <p:nvPr/>
        </p:nvSpPr>
        <p:spPr bwMode="auto">
          <a:xfrm>
            <a:off x="6172200" y="1676400"/>
            <a:ext cx="9144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sz="3600">
                <a:solidFill>
                  <a:srgbClr val="FF0000"/>
                </a:solidFill>
                <a:effectLst>
                  <a:outerShdw blurRad="38100" dist="38100" dir="2700000" algn="tl">
                    <a:srgbClr val="C0C0C0"/>
                  </a:outerShdw>
                </a:effectLst>
              </a:rPr>
              <a:t>    </a:t>
            </a:r>
          </a:p>
        </p:txBody>
      </p:sp>
      <p:sp>
        <p:nvSpPr>
          <p:cNvPr id="732174" name="Text Box 14"/>
          <p:cNvSpPr txBox="1">
            <a:spLocks noChangeArrowheads="1"/>
          </p:cNvSpPr>
          <p:nvPr/>
        </p:nvSpPr>
        <p:spPr bwMode="auto">
          <a:xfrm>
            <a:off x="4038600" y="2667000"/>
            <a:ext cx="10668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a:t>
            </a:r>
            <a:r>
              <a:rPr lang="en-US" sz="3000" b="1">
                <a:solidFill>
                  <a:srgbClr val="FF0000"/>
                </a:solidFill>
                <a:effectLst>
                  <a:outerShdw blurRad="38100" dist="38100" dir="2700000" algn="tl">
                    <a:srgbClr val="C0C0C0"/>
                  </a:outerShdw>
                </a:effectLst>
              </a:rPr>
              <a:t>   </a:t>
            </a:r>
          </a:p>
        </p:txBody>
      </p:sp>
      <p:sp>
        <p:nvSpPr>
          <p:cNvPr id="732175" name="Text Box 15"/>
          <p:cNvSpPr txBox="1">
            <a:spLocks noChangeArrowheads="1"/>
          </p:cNvSpPr>
          <p:nvPr/>
        </p:nvSpPr>
        <p:spPr bwMode="auto">
          <a:xfrm>
            <a:off x="6400800" y="2667000"/>
            <a:ext cx="762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Am</a:t>
            </a:r>
            <a:endParaRPr lang="en-US" sz="3000" b="1">
              <a:solidFill>
                <a:srgbClr val="FF0000"/>
              </a:solidFill>
              <a:effectLst>
                <a:outerShdw blurRad="38100" dist="38100" dir="2700000" algn="tl">
                  <a:srgbClr val="C0C0C0"/>
                </a:outerShdw>
              </a:effectLst>
            </a:endParaRPr>
          </a:p>
        </p:txBody>
      </p:sp>
      <p:sp>
        <p:nvSpPr>
          <p:cNvPr id="732176" name="Text Box 16"/>
          <p:cNvSpPr txBox="1">
            <a:spLocks noChangeArrowheads="1"/>
          </p:cNvSpPr>
          <p:nvPr/>
        </p:nvSpPr>
        <p:spPr bwMode="auto">
          <a:xfrm>
            <a:off x="7315200" y="2667000"/>
            <a:ext cx="8382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G/B</a:t>
            </a:r>
            <a:endParaRPr lang="en-US" sz="3000" b="1">
              <a:solidFill>
                <a:srgbClr val="FF0000"/>
              </a:solidFill>
              <a:effectLst>
                <a:outerShdw blurRad="38100" dist="38100" dir="2700000" algn="tl">
                  <a:srgbClr val="C0C0C0"/>
                </a:outerShdw>
              </a:effectLst>
            </a:endParaRPr>
          </a:p>
        </p:txBody>
      </p:sp>
      <p:sp>
        <p:nvSpPr>
          <p:cNvPr id="732177" name="Text Box 17"/>
          <p:cNvSpPr txBox="1">
            <a:spLocks noChangeArrowheads="1"/>
          </p:cNvSpPr>
          <p:nvPr/>
        </p:nvSpPr>
        <p:spPr bwMode="auto">
          <a:xfrm>
            <a:off x="8305800" y="2667000"/>
            <a:ext cx="8382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C/D</a:t>
            </a:r>
            <a:endParaRPr lang="en-US" sz="3000" b="1">
              <a:solidFill>
                <a:srgbClr val="FF0000"/>
              </a:solidFill>
              <a:effectLst>
                <a:outerShdw blurRad="38100" dist="38100" dir="2700000" algn="tl">
                  <a:srgbClr val="C0C0C0"/>
                </a:outerShdw>
              </a:effectLst>
            </a:endParaRPr>
          </a:p>
        </p:txBody>
      </p:sp>
      <p:sp>
        <p:nvSpPr>
          <p:cNvPr id="732178" name="Text Box 18"/>
          <p:cNvSpPr txBox="1">
            <a:spLocks noChangeArrowheads="1"/>
          </p:cNvSpPr>
          <p:nvPr/>
        </p:nvSpPr>
        <p:spPr bwMode="auto">
          <a:xfrm>
            <a:off x="6400800" y="3581400"/>
            <a:ext cx="10668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a:t>
            </a:r>
            <a:r>
              <a:rPr lang="en-US" sz="3000" b="1">
                <a:solidFill>
                  <a:srgbClr val="FF0000"/>
                </a:solidFill>
                <a:effectLst>
                  <a:outerShdw blurRad="38100" dist="38100" dir="2700000" algn="tl">
                    <a:srgbClr val="C0C0C0"/>
                  </a:outerShdw>
                </a:effectLst>
              </a:rPr>
              <a:t>   </a:t>
            </a:r>
          </a:p>
        </p:txBody>
      </p:sp>
      <p:sp>
        <p:nvSpPr>
          <p:cNvPr id="732179" name="Text Box 19"/>
          <p:cNvSpPr txBox="1">
            <a:spLocks noChangeArrowheads="1"/>
          </p:cNvSpPr>
          <p:nvPr/>
        </p:nvSpPr>
        <p:spPr bwMode="auto">
          <a:xfrm>
            <a:off x="6400800" y="4572000"/>
            <a:ext cx="10668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a:t>
            </a:r>
            <a:r>
              <a:rPr lang="en-US" sz="3000" b="1">
                <a:solidFill>
                  <a:srgbClr val="FF0000"/>
                </a:solidFill>
                <a:effectLst>
                  <a:outerShdw blurRad="38100" dist="38100" dir="2700000" algn="tl">
                    <a:srgbClr val="C0C0C0"/>
                  </a:outerShdw>
                </a:effectLst>
              </a:rPr>
              <a:t>   </a:t>
            </a:r>
          </a:p>
        </p:txBody>
      </p:sp>
      <p:sp>
        <p:nvSpPr>
          <p:cNvPr id="732180" name="Text Box 20"/>
          <p:cNvSpPr txBox="1">
            <a:spLocks noChangeArrowheads="1"/>
          </p:cNvSpPr>
          <p:nvPr/>
        </p:nvSpPr>
        <p:spPr bwMode="auto">
          <a:xfrm>
            <a:off x="1371600" y="5562600"/>
            <a:ext cx="5334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a:t>
            </a:r>
            <a:r>
              <a:rPr lang="en-US" sz="3000" b="1">
                <a:solidFill>
                  <a:srgbClr val="FF0000"/>
                </a:solidFill>
                <a:effectLst>
                  <a:outerShdw blurRad="38100" dist="38100" dir="2700000" algn="tl">
                    <a:srgbClr val="C0C0C0"/>
                  </a:outerShdw>
                </a:effectLst>
              </a:rPr>
              <a:t>   </a:t>
            </a:r>
          </a:p>
        </p:txBody>
      </p:sp>
      <p:sp>
        <p:nvSpPr>
          <p:cNvPr id="732181" name="Text Box 21"/>
          <p:cNvSpPr txBox="1">
            <a:spLocks noChangeArrowheads="1"/>
          </p:cNvSpPr>
          <p:nvPr/>
        </p:nvSpPr>
        <p:spPr bwMode="auto">
          <a:xfrm>
            <a:off x="2514600" y="5562600"/>
            <a:ext cx="9906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D/F#</a:t>
            </a:r>
            <a:endParaRPr lang="en-US" sz="3000" b="1">
              <a:solidFill>
                <a:srgbClr val="FF0000"/>
              </a:solidFill>
              <a:effectLst>
                <a:outerShdw blurRad="38100" dist="38100" dir="2700000" algn="tl">
                  <a:srgbClr val="C0C0C0"/>
                </a:outerShdw>
              </a:effectLst>
            </a:endParaRPr>
          </a:p>
        </p:txBody>
      </p:sp>
      <p:sp>
        <p:nvSpPr>
          <p:cNvPr id="732182" name="Text Box 22"/>
          <p:cNvSpPr txBox="1">
            <a:spLocks noChangeArrowheads="1"/>
          </p:cNvSpPr>
          <p:nvPr/>
        </p:nvSpPr>
        <p:spPr bwMode="auto">
          <a:xfrm>
            <a:off x="3581400" y="5562600"/>
            <a:ext cx="7620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Em</a:t>
            </a:r>
            <a:endParaRPr lang="en-US" sz="3000" b="1">
              <a:solidFill>
                <a:srgbClr val="FF0000"/>
              </a:solidFill>
              <a:effectLst>
                <a:outerShdw blurRad="38100" dist="38100" dir="2700000" algn="tl">
                  <a:srgbClr val="C0C0C0"/>
                </a:outerShdw>
              </a:effectLst>
            </a:endParaRPr>
          </a:p>
        </p:txBody>
      </p:sp>
      <p:sp>
        <p:nvSpPr>
          <p:cNvPr id="732183" name="Text Box 23"/>
          <p:cNvSpPr txBox="1">
            <a:spLocks noChangeArrowheads="1"/>
          </p:cNvSpPr>
          <p:nvPr/>
        </p:nvSpPr>
        <p:spPr bwMode="auto">
          <a:xfrm>
            <a:off x="4343400" y="5562600"/>
            <a:ext cx="10668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 </a:t>
            </a:r>
            <a:r>
              <a:rPr lang="en-US" sz="3000" b="1">
                <a:solidFill>
                  <a:srgbClr val="FF0000"/>
                </a:solidFill>
                <a:effectLst>
                  <a:outerShdw blurRad="38100" dist="38100" dir="2700000" algn="tl">
                    <a:srgbClr val="C0C0C0"/>
                  </a:outerShdw>
                </a:effectLst>
              </a:rPr>
              <a:t>   </a:t>
            </a:r>
          </a:p>
        </p:txBody>
      </p:sp>
      <p:sp>
        <p:nvSpPr>
          <p:cNvPr id="732184" name="Text Box 24"/>
          <p:cNvSpPr txBox="1">
            <a:spLocks noChangeArrowheads="1"/>
          </p:cNvSpPr>
          <p:nvPr/>
        </p:nvSpPr>
        <p:spPr bwMode="auto">
          <a:xfrm>
            <a:off x="6477000" y="5562600"/>
            <a:ext cx="8382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C/D</a:t>
            </a:r>
            <a:endParaRPr lang="en-US" sz="3000" b="1">
              <a:solidFill>
                <a:srgbClr val="FF0000"/>
              </a:solidFill>
              <a:effectLst>
                <a:outerShdw blurRad="38100" dist="38100" dir="2700000" algn="tl">
                  <a:srgbClr val="C0C0C0"/>
                </a:outerShdw>
              </a:effectLst>
            </a:endParaRPr>
          </a:p>
        </p:txBody>
      </p:sp>
      <p:sp>
        <p:nvSpPr>
          <p:cNvPr id="732185" name="Text Box 25"/>
          <p:cNvSpPr txBox="1">
            <a:spLocks noChangeArrowheads="1"/>
          </p:cNvSpPr>
          <p:nvPr/>
        </p:nvSpPr>
        <p:spPr bwMode="auto">
          <a:xfrm>
            <a:off x="8153400" y="5562600"/>
            <a:ext cx="5334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a:t>
            </a:r>
            <a:r>
              <a:rPr lang="en-US" sz="3000" b="1">
                <a:solidFill>
                  <a:srgbClr val="FF0000"/>
                </a:solidFill>
                <a:effectLst>
                  <a:outerShdw blurRad="38100" dist="38100" dir="2700000" algn="tl">
                    <a:srgbClr val="C0C0C0"/>
                  </a:outerShdw>
                </a:effectLst>
              </a:rPr>
              <a:t>   </a:t>
            </a:r>
          </a:p>
        </p:txBody>
      </p:sp>
      <p:sp>
        <p:nvSpPr>
          <p:cNvPr id="732186" name="Text Box 26"/>
          <p:cNvSpPr txBox="1">
            <a:spLocks noChangeArrowheads="1"/>
          </p:cNvSpPr>
          <p:nvPr/>
        </p:nvSpPr>
        <p:spPr bwMode="auto">
          <a:xfrm>
            <a:off x="3429000" y="6400800"/>
            <a:ext cx="24384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F-E-A-B-D-E-G</a:t>
            </a:r>
            <a:r>
              <a:rPr lang="en-US" sz="3000" b="1">
                <a:solidFill>
                  <a:srgbClr val="FF0000"/>
                </a:solidFill>
                <a:effectLst>
                  <a:outerShdw blurRad="38100" dist="38100" dir="2700000" algn="tl">
                    <a:srgbClr val="C0C0C0"/>
                  </a:outerShdw>
                </a:effectLst>
              </a:rPr>
              <a:t>   </a:t>
            </a:r>
          </a:p>
        </p:txBody>
      </p:sp>
      <p:sp>
        <p:nvSpPr>
          <p:cNvPr id="732187" name="Text Box 27"/>
          <p:cNvSpPr txBox="1">
            <a:spLocks noChangeArrowheads="1"/>
          </p:cNvSpPr>
          <p:nvPr/>
        </p:nvSpPr>
        <p:spPr bwMode="auto">
          <a:xfrm>
            <a:off x="3276600" y="1676400"/>
            <a:ext cx="10668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 </a:t>
            </a:r>
            <a:r>
              <a:rPr lang="en-US" sz="3000" b="1">
                <a:solidFill>
                  <a:srgbClr val="FF0000"/>
                </a:solidFill>
                <a:effectLst>
                  <a:outerShdw blurRad="38100" dist="38100" dir="2700000" algn="tl">
                    <a:srgbClr val="C0C0C0"/>
                  </a:outerShdw>
                </a:effectLst>
              </a:rPr>
              <a:t>   </a:t>
            </a:r>
          </a:p>
        </p:txBody>
      </p:sp>
      <p:sp>
        <p:nvSpPr>
          <p:cNvPr id="732188" name="Text Box 28"/>
          <p:cNvSpPr txBox="1">
            <a:spLocks noChangeArrowheads="1"/>
          </p:cNvSpPr>
          <p:nvPr/>
        </p:nvSpPr>
        <p:spPr bwMode="auto">
          <a:xfrm>
            <a:off x="0" y="0"/>
            <a:ext cx="40386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 G/B - Am7 - G - G - G/B</a:t>
            </a:r>
            <a:r>
              <a:rPr lang="en-US" sz="3000" b="1">
                <a:solidFill>
                  <a:srgbClr val="FF0000"/>
                </a:solidFill>
                <a:effectLst>
                  <a:outerShdw blurRad="38100" dist="38100" dir="2700000" algn="tl">
                    <a:srgbClr val="C0C0C0"/>
                  </a:outerShdw>
                </a:effectLst>
              </a:rPr>
              <a:t>   </a:t>
            </a:r>
          </a:p>
        </p:txBody>
      </p:sp>
      <p:sp>
        <p:nvSpPr>
          <p:cNvPr id="732189" name="Text Box 29"/>
          <p:cNvSpPr txBox="1">
            <a:spLocks noChangeArrowheads="1"/>
          </p:cNvSpPr>
          <p:nvPr/>
        </p:nvSpPr>
        <p:spPr bwMode="auto">
          <a:xfrm>
            <a:off x="5105400" y="0"/>
            <a:ext cx="4038600" cy="5492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 G/B - Am7 - G - C - G</a:t>
            </a:r>
            <a:r>
              <a:rPr lang="en-US" sz="3000" b="1">
                <a:solidFill>
                  <a:srgbClr val="FF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I’ve got Jesus, Jesus  He calls me for His own</a:t>
            </a:r>
          </a:p>
        </p:txBody>
      </p:sp>
      <p:sp>
        <p:nvSpPr>
          <p:cNvPr id="733187" name="Text Box 3"/>
          <p:cNvSpPr txBox="1">
            <a:spLocks noChangeArrowheads="1"/>
          </p:cNvSpPr>
          <p:nvPr/>
        </p:nvSpPr>
        <p:spPr bwMode="auto">
          <a:xfrm>
            <a:off x="0" y="152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And he lifts me, lifts me Above the world I know</a:t>
            </a:r>
          </a:p>
        </p:txBody>
      </p:sp>
      <p:sp>
        <p:nvSpPr>
          <p:cNvPr id="733188" name="Text Box 4"/>
          <p:cNvSpPr txBox="1">
            <a:spLocks noChangeArrowheads="1"/>
          </p:cNvSpPr>
          <p:nvPr/>
        </p:nvSpPr>
        <p:spPr bwMode="auto">
          <a:xfrm>
            <a:off x="0" y="2819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rgbClr val="FFFFFF"/>
                </a:solidFill>
                <a:effectLst>
                  <a:outerShdw blurRad="38100" dist="38100" dir="2700000" algn="tl">
                    <a:srgbClr val="000000"/>
                  </a:outerShdw>
                </a:effectLst>
              </a:rPr>
              <a:t>God is in the house!</a:t>
            </a:r>
            <a:r>
              <a:rPr lang="en-US" sz="3200" i="1">
                <a:solidFill>
                  <a:srgbClr val="FFFFFF"/>
                </a:solidFill>
                <a:effectLst>
                  <a:outerShdw blurRad="38100" dist="38100" dir="2700000" algn="tl">
                    <a:srgbClr val="000000"/>
                  </a:outerShdw>
                </a:effectLst>
              </a:rPr>
              <a:t> </a:t>
            </a:r>
            <a:r>
              <a:rPr lang="en-US" sz="3200" b="1">
                <a:solidFill>
                  <a:srgbClr val="FFFFFF"/>
                </a:solidFill>
                <a:effectLst>
                  <a:outerShdw blurRad="38100" dist="38100" dir="2700000" algn="tl">
                    <a:srgbClr val="000000"/>
                  </a:outerShdw>
                </a:effectLst>
              </a:rPr>
              <a:t>And there is no doubt</a:t>
            </a:r>
          </a:p>
        </p:txBody>
      </p:sp>
      <p:sp>
        <p:nvSpPr>
          <p:cNvPr id="733189" name="Text Box 5"/>
          <p:cNvSpPr txBox="1">
            <a:spLocks noChangeArrowheads="1"/>
          </p:cNvSpPr>
          <p:nvPr/>
        </p:nvSpPr>
        <p:spPr bwMode="auto">
          <a:xfrm>
            <a:off x="0" y="3886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rgbClr val="FFFFFF"/>
                </a:solidFill>
                <a:effectLst>
                  <a:outerShdw blurRad="38100" dist="38100" dir="2700000" algn="tl">
                    <a:srgbClr val="000000"/>
                  </a:outerShdw>
                </a:effectLst>
              </a:rPr>
              <a:t>God is in the house!</a:t>
            </a:r>
            <a:r>
              <a:rPr lang="en-US" sz="3200" i="1">
                <a:solidFill>
                  <a:srgbClr val="FFFFFF"/>
                </a:solidFill>
                <a:effectLst>
                  <a:outerShdw blurRad="38100" dist="38100" dir="2700000" algn="tl">
                    <a:srgbClr val="000000"/>
                  </a:outerShdw>
                </a:effectLst>
              </a:rPr>
              <a:t> </a:t>
            </a:r>
            <a:r>
              <a:rPr lang="en-US" sz="3200" b="1">
                <a:solidFill>
                  <a:srgbClr val="FFFFFF"/>
                </a:solidFill>
                <a:effectLst>
                  <a:outerShdw blurRad="38100" dist="38100" dir="2700000" algn="tl">
                    <a:srgbClr val="000000"/>
                  </a:outerShdw>
                </a:effectLst>
              </a:rPr>
              <a:t>You can’t keep Him out</a:t>
            </a:r>
          </a:p>
        </p:txBody>
      </p:sp>
      <p:sp>
        <p:nvSpPr>
          <p:cNvPr id="733190" name="Text Box 6"/>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As for you, as for me we’re gonna serve the Lord</a:t>
            </a:r>
          </a:p>
        </p:txBody>
      </p:sp>
      <p:sp>
        <p:nvSpPr>
          <p:cNvPr id="733191" name="Text Box 7"/>
          <p:cNvSpPr txBox="1">
            <a:spLocks noChangeArrowheads="1"/>
          </p:cNvSpPr>
          <p:nvPr/>
        </p:nvSpPr>
        <p:spPr bwMode="auto">
          <a:xfrm>
            <a:off x="3429000" y="6392863"/>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F-E-A-B-D-E-G</a:t>
            </a:r>
            <a:r>
              <a:rPr lang="en-US" sz="3000" b="1">
                <a:solidFill>
                  <a:srgbClr val="FF0000"/>
                </a:solidFill>
                <a:effectLst>
                  <a:outerShdw blurRad="38100" dist="38100" dir="2700000" algn="tl">
                    <a:srgbClr val="C0C0C0"/>
                  </a:outerShdw>
                </a:effectLst>
              </a:rPr>
              <a:t>   </a:t>
            </a:r>
          </a:p>
        </p:txBody>
      </p:sp>
      <p:sp>
        <p:nvSpPr>
          <p:cNvPr id="733192" name="Text Box 8"/>
          <p:cNvSpPr txBox="1">
            <a:spLocks noChangeArrowheads="1"/>
          </p:cNvSpPr>
          <p:nvPr/>
        </p:nvSpPr>
        <p:spPr bwMode="auto">
          <a:xfrm>
            <a:off x="2057400" y="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a:t>
            </a:r>
            <a:r>
              <a:rPr lang="en-US" sz="3000" b="1">
                <a:solidFill>
                  <a:srgbClr val="FF0000"/>
                </a:solidFill>
                <a:effectLst>
                  <a:outerShdw blurRad="38100" dist="38100" dir="2700000" algn="tl">
                    <a:srgbClr val="C0C0C0"/>
                  </a:outerShdw>
                </a:effectLst>
              </a:rPr>
              <a:t>   </a:t>
            </a:r>
          </a:p>
        </p:txBody>
      </p:sp>
      <p:sp>
        <p:nvSpPr>
          <p:cNvPr id="733193" name="Text Box 9"/>
          <p:cNvSpPr txBox="1">
            <a:spLocks noChangeArrowheads="1"/>
          </p:cNvSpPr>
          <p:nvPr/>
        </p:nvSpPr>
        <p:spPr bwMode="auto">
          <a:xfrm>
            <a:off x="29718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Am/G</a:t>
            </a:r>
            <a:r>
              <a:rPr lang="en-US" sz="3000" b="1">
                <a:solidFill>
                  <a:srgbClr val="FF0000"/>
                </a:solidFill>
                <a:effectLst>
                  <a:outerShdw blurRad="38100" dist="38100" dir="2700000" algn="tl">
                    <a:srgbClr val="C0C0C0"/>
                  </a:outerShdw>
                </a:effectLst>
              </a:rPr>
              <a:t>   </a:t>
            </a:r>
          </a:p>
        </p:txBody>
      </p:sp>
      <p:sp>
        <p:nvSpPr>
          <p:cNvPr id="733194" name="Text Box 10"/>
          <p:cNvSpPr txBox="1">
            <a:spLocks noChangeArrowheads="1"/>
          </p:cNvSpPr>
          <p:nvPr/>
        </p:nvSpPr>
        <p:spPr bwMode="auto">
          <a:xfrm>
            <a:off x="47244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Bm/G</a:t>
            </a:r>
            <a:r>
              <a:rPr lang="en-US" sz="3000" b="1">
                <a:solidFill>
                  <a:srgbClr val="FF0000"/>
                </a:solidFill>
                <a:effectLst>
                  <a:outerShdw blurRad="38100" dist="38100" dir="2700000" algn="tl">
                    <a:srgbClr val="C0C0C0"/>
                  </a:outerShdw>
                </a:effectLst>
              </a:rPr>
              <a:t>   </a:t>
            </a:r>
          </a:p>
        </p:txBody>
      </p:sp>
      <p:sp>
        <p:nvSpPr>
          <p:cNvPr id="733195" name="Text Box 11"/>
          <p:cNvSpPr txBox="1">
            <a:spLocks noChangeArrowheads="1"/>
          </p:cNvSpPr>
          <p:nvPr/>
        </p:nvSpPr>
        <p:spPr bwMode="auto">
          <a:xfrm>
            <a:off x="76200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C/G</a:t>
            </a:r>
            <a:r>
              <a:rPr lang="en-US" sz="3000" b="1">
                <a:solidFill>
                  <a:srgbClr val="FF0000"/>
                </a:solidFill>
                <a:effectLst>
                  <a:outerShdw blurRad="38100" dist="38100" dir="2700000" algn="tl">
                    <a:srgbClr val="C0C0C0"/>
                  </a:outerShdw>
                </a:effectLst>
              </a:rPr>
              <a:t>   </a:t>
            </a:r>
          </a:p>
        </p:txBody>
      </p:sp>
      <p:sp>
        <p:nvSpPr>
          <p:cNvPr id="733196" name="Text Box 12"/>
          <p:cNvSpPr txBox="1">
            <a:spLocks noChangeArrowheads="1"/>
          </p:cNvSpPr>
          <p:nvPr/>
        </p:nvSpPr>
        <p:spPr bwMode="auto">
          <a:xfrm>
            <a:off x="1828800" y="10668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a:t>
            </a:r>
            <a:r>
              <a:rPr lang="en-US" sz="3000" b="1">
                <a:solidFill>
                  <a:srgbClr val="FF0000"/>
                </a:solidFill>
                <a:effectLst>
                  <a:outerShdw blurRad="38100" dist="38100" dir="2700000" algn="tl">
                    <a:srgbClr val="C0C0C0"/>
                  </a:outerShdw>
                </a:effectLst>
              </a:rPr>
              <a:t>   </a:t>
            </a:r>
          </a:p>
        </p:txBody>
      </p:sp>
      <p:sp>
        <p:nvSpPr>
          <p:cNvPr id="733197" name="Text Box 13"/>
          <p:cNvSpPr txBox="1">
            <a:spLocks noChangeArrowheads="1"/>
          </p:cNvSpPr>
          <p:nvPr/>
        </p:nvSpPr>
        <p:spPr bwMode="auto">
          <a:xfrm>
            <a:off x="3124200" y="1066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a:t>
            </a:r>
            <a:r>
              <a:rPr lang="en-US" sz="3000" b="1">
                <a:solidFill>
                  <a:srgbClr val="FF0000"/>
                </a:solidFill>
                <a:effectLst>
                  <a:outerShdw blurRad="38100" dist="38100" dir="2700000" algn="tl">
                    <a:srgbClr val="C0C0C0"/>
                  </a:outerShdw>
                </a:effectLst>
              </a:rPr>
              <a:t>   </a:t>
            </a:r>
          </a:p>
        </p:txBody>
      </p:sp>
      <p:sp>
        <p:nvSpPr>
          <p:cNvPr id="733198" name="Text Box 14"/>
          <p:cNvSpPr txBox="1">
            <a:spLocks noChangeArrowheads="1"/>
          </p:cNvSpPr>
          <p:nvPr/>
        </p:nvSpPr>
        <p:spPr bwMode="auto">
          <a:xfrm>
            <a:off x="4495800" y="1066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Em/C</a:t>
            </a:r>
            <a:r>
              <a:rPr lang="en-US" sz="3000" b="1">
                <a:solidFill>
                  <a:srgbClr val="FF0000"/>
                </a:solidFill>
                <a:effectLst>
                  <a:outerShdw blurRad="38100" dist="38100" dir="2700000" algn="tl">
                    <a:srgbClr val="C0C0C0"/>
                  </a:outerShdw>
                </a:effectLst>
              </a:rPr>
              <a:t>   </a:t>
            </a:r>
          </a:p>
        </p:txBody>
      </p:sp>
      <p:sp>
        <p:nvSpPr>
          <p:cNvPr id="733199" name="Text Box 15"/>
          <p:cNvSpPr txBox="1">
            <a:spLocks noChangeArrowheads="1"/>
          </p:cNvSpPr>
          <p:nvPr/>
        </p:nvSpPr>
        <p:spPr bwMode="auto">
          <a:xfrm>
            <a:off x="76962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a:t>
            </a:r>
            <a:r>
              <a:rPr lang="en-US" sz="3000" b="1">
                <a:solidFill>
                  <a:srgbClr val="FF0000"/>
                </a:solidFill>
                <a:effectLst>
                  <a:outerShdw blurRad="38100" dist="38100" dir="2700000" algn="tl">
                    <a:srgbClr val="C0C0C0"/>
                  </a:outerShdw>
                </a:effectLst>
              </a:rPr>
              <a:t>   </a:t>
            </a:r>
          </a:p>
        </p:txBody>
      </p:sp>
      <p:sp>
        <p:nvSpPr>
          <p:cNvPr id="733200" name="Text Box 16"/>
          <p:cNvSpPr txBox="1">
            <a:spLocks noChangeArrowheads="1"/>
          </p:cNvSpPr>
          <p:nvPr/>
        </p:nvSpPr>
        <p:spPr bwMode="auto">
          <a:xfrm>
            <a:off x="1066800" y="23622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 </a:t>
            </a:r>
            <a:r>
              <a:rPr lang="en-US" sz="3000" b="1">
                <a:solidFill>
                  <a:srgbClr val="FF0000"/>
                </a:solidFill>
                <a:effectLst>
                  <a:outerShdw blurRad="38100" dist="38100" dir="2700000" algn="tl">
                    <a:srgbClr val="C0C0C0"/>
                  </a:outerShdw>
                </a:effectLst>
              </a:rPr>
              <a:t>   </a:t>
            </a:r>
          </a:p>
        </p:txBody>
      </p:sp>
      <p:sp>
        <p:nvSpPr>
          <p:cNvPr id="733201" name="Text Box 17"/>
          <p:cNvSpPr txBox="1">
            <a:spLocks noChangeArrowheads="1"/>
          </p:cNvSpPr>
          <p:nvPr/>
        </p:nvSpPr>
        <p:spPr bwMode="auto">
          <a:xfrm>
            <a:off x="6248400" y="2438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r>
              <a:rPr lang="en-US" sz="3000" b="1">
                <a:solidFill>
                  <a:srgbClr val="FF0000"/>
                </a:solidFill>
                <a:effectLst>
                  <a:outerShdw blurRad="38100" dist="38100" dir="2700000" algn="tl">
                    <a:srgbClr val="C0C0C0"/>
                  </a:outerShdw>
                </a:effectLst>
              </a:rPr>
              <a:t>   </a:t>
            </a:r>
          </a:p>
        </p:txBody>
      </p:sp>
      <p:sp>
        <p:nvSpPr>
          <p:cNvPr id="733202" name="Text Box 18"/>
          <p:cNvSpPr txBox="1">
            <a:spLocks noChangeArrowheads="1"/>
          </p:cNvSpPr>
          <p:nvPr/>
        </p:nvSpPr>
        <p:spPr bwMode="auto">
          <a:xfrm>
            <a:off x="762000" y="3505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sz="3000" b="1">
                <a:solidFill>
                  <a:srgbClr val="FF0000"/>
                </a:solidFill>
                <a:effectLst>
                  <a:outerShdw blurRad="38100" dist="38100" dir="2700000" algn="tl">
                    <a:srgbClr val="C0C0C0"/>
                  </a:outerShdw>
                </a:effectLst>
              </a:rPr>
              <a:t>   </a:t>
            </a:r>
          </a:p>
        </p:txBody>
      </p:sp>
      <p:sp>
        <p:nvSpPr>
          <p:cNvPr id="733203" name="Text Box 19"/>
          <p:cNvSpPr txBox="1">
            <a:spLocks noChangeArrowheads="1"/>
          </p:cNvSpPr>
          <p:nvPr/>
        </p:nvSpPr>
        <p:spPr bwMode="auto">
          <a:xfrm>
            <a:off x="7467600" y="3505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3000" b="1">
              <a:solidFill>
                <a:srgbClr val="FF0000"/>
              </a:solidFill>
              <a:effectLst>
                <a:outerShdw blurRad="38100" dist="38100" dir="2700000" algn="tl">
                  <a:srgbClr val="C0C0C0"/>
                </a:outerShdw>
              </a:effectLst>
            </a:endParaRPr>
          </a:p>
        </p:txBody>
      </p:sp>
      <p:sp>
        <p:nvSpPr>
          <p:cNvPr id="733204" name="Text Box 20"/>
          <p:cNvSpPr txBox="1">
            <a:spLocks noChangeArrowheads="1"/>
          </p:cNvSpPr>
          <p:nvPr/>
        </p:nvSpPr>
        <p:spPr bwMode="auto">
          <a:xfrm>
            <a:off x="1524000" y="5029200"/>
            <a:ext cx="533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 </a:t>
            </a:r>
            <a:r>
              <a:rPr lang="en-US" sz="3000" b="1">
                <a:solidFill>
                  <a:srgbClr val="FF0000"/>
                </a:solidFill>
                <a:effectLst>
                  <a:outerShdw blurRad="38100" dist="38100" dir="2700000" algn="tl">
                    <a:srgbClr val="C0C0C0"/>
                  </a:outerShdw>
                </a:effectLst>
              </a:rPr>
              <a:t>   </a:t>
            </a:r>
          </a:p>
        </p:txBody>
      </p:sp>
      <p:sp>
        <p:nvSpPr>
          <p:cNvPr id="733205" name="Text Box 21"/>
          <p:cNvSpPr txBox="1">
            <a:spLocks noChangeArrowheads="1"/>
          </p:cNvSpPr>
          <p:nvPr/>
        </p:nvSpPr>
        <p:spPr bwMode="auto">
          <a:xfrm>
            <a:off x="32766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r>
              <a:rPr lang="en-US" sz="3000" b="1">
                <a:solidFill>
                  <a:srgbClr val="FF0000"/>
                </a:solidFill>
                <a:effectLst>
                  <a:outerShdw blurRad="38100" dist="38100" dir="2700000" algn="tl">
                    <a:srgbClr val="C0C0C0"/>
                  </a:outerShdw>
                </a:effectLst>
              </a:rPr>
              <a:t>   </a:t>
            </a:r>
          </a:p>
        </p:txBody>
      </p:sp>
      <p:sp>
        <p:nvSpPr>
          <p:cNvPr id="733206" name="Text Box 22"/>
          <p:cNvSpPr txBox="1">
            <a:spLocks noChangeArrowheads="1"/>
          </p:cNvSpPr>
          <p:nvPr/>
        </p:nvSpPr>
        <p:spPr bwMode="auto">
          <a:xfrm>
            <a:off x="41148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r>
              <a:rPr lang="en-US" sz="3000" b="1">
                <a:solidFill>
                  <a:srgbClr val="FF0000"/>
                </a:solidFill>
                <a:effectLst>
                  <a:outerShdw blurRad="38100" dist="38100" dir="2700000" algn="tl">
                    <a:srgbClr val="C0C0C0"/>
                  </a:outerShdw>
                </a:effectLst>
              </a:rPr>
              <a:t>   </a:t>
            </a:r>
          </a:p>
        </p:txBody>
      </p:sp>
      <p:sp>
        <p:nvSpPr>
          <p:cNvPr id="733207" name="Text Box 23"/>
          <p:cNvSpPr txBox="1">
            <a:spLocks noChangeArrowheads="1"/>
          </p:cNvSpPr>
          <p:nvPr/>
        </p:nvSpPr>
        <p:spPr bwMode="auto">
          <a:xfrm>
            <a:off x="63246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sz="3000" b="1">
                <a:solidFill>
                  <a:srgbClr val="FF0000"/>
                </a:solidFill>
                <a:effectLst>
                  <a:outerShdw blurRad="38100" dist="38100" dir="2700000" algn="tl">
                    <a:srgbClr val="C0C0C0"/>
                  </a:outerShdw>
                </a:effectLst>
              </a:rPr>
              <a:t>   </a:t>
            </a:r>
          </a:p>
        </p:txBody>
      </p:sp>
      <p:sp>
        <p:nvSpPr>
          <p:cNvPr id="733208" name="Text Box 24"/>
          <p:cNvSpPr txBox="1">
            <a:spLocks noChangeArrowheads="1"/>
          </p:cNvSpPr>
          <p:nvPr/>
        </p:nvSpPr>
        <p:spPr bwMode="auto">
          <a:xfrm>
            <a:off x="7848600" y="5029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3000"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ext Box 2"/>
          <p:cNvSpPr txBox="1">
            <a:spLocks noChangeArrowheads="1"/>
          </p:cNvSpPr>
          <p:nvPr/>
        </p:nvSpPr>
        <p:spPr bwMode="auto">
          <a:xfrm>
            <a:off x="533400" y="304800"/>
            <a:ext cx="86106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 went to the enemies camp, and I took back</a:t>
            </a:r>
          </a:p>
        </p:txBody>
      </p:sp>
      <p:sp>
        <p:nvSpPr>
          <p:cNvPr id="734212" name="Text Box 4"/>
          <p:cNvSpPr txBox="1">
            <a:spLocks noChangeArrowheads="1"/>
          </p:cNvSpPr>
          <p:nvPr/>
        </p:nvSpPr>
        <p:spPr bwMode="auto">
          <a:xfrm>
            <a:off x="0" y="114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What he stole from me</a:t>
            </a:r>
          </a:p>
        </p:txBody>
      </p:sp>
      <p:sp>
        <p:nvSpPr>
          <p:cNvPr id="734213" name="Text Box 5"/>
          <p:cNvSpPr txBox="1">
            <a:spLocks noChangeArrowheads="1"/>
          </p:cNvSpPr>
          <p:nvPr/>
        </p:nvSpPr>
        <p:spPr bwMode="auto">
          <a:xfrm>
            <a:off x="0" y="190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 took back what he stole from me</a:t>
            </a:r>
          </a:p>
        </p:txBody>
      </p:sp>
      <p:sp>
        <p:nvSpPr>
          <p:cNvPr id="734214" name="Text Box 6"/>
          <p:cNvSpPr txBox="1">
            <a:spLocks noChangeArrowheads="1"/>
          </p:cNvSpPr>
          <p:nvPr/>
        </p:nvSpPr>
        <p:spPr bwMode="auto">
          <a:xfrm>
            <a:off x="0" y="2819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 took back what he stole from me</a:t>
            </a:r>
          </a:p>
        </p:txBody>
      </p:sp>
      <p:sp>
        <p:nvSpPr>
          <p:cNvPr id="734215" name="Text Box 7"/>
          <p:cNvSpPr txBox="1">
            <a:spLocks noChangeArrowheads="1"/>
          </p:cNvSpPr>
          <p:nvPr/>
        </p:nvSpPr>
        <p:spPr bwMode="auto">
          <a:xfrm>
            <a:off x="0" y="3657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 went to the enemies camp,  and I took back</a:t>
            </a:r>
          </a:p>
        </p:txBody>
      </p:sp>
      <p:sp>
        <p:nvSpPr>
          <p:cNvPr id="734216" name="Text Box 8"/>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And I took back what he stole from me</a:t>
            </a:r>
          </a:p>
        </p:txBody>
      </p:sp>
      <p:sp>
        <p:nvSpPr>
          <p:cNvPr id="734219" name="Text Box 11"/>
          <p:cNvSpPr txBox="1">
            <a:spLocks noChangeArrowheads="1"/>
          </p:cNvSpPr>
          <p:nvPr/>
        </p:nvSpPr>
        <p:spPr bwMode="auto">
          <a:xfrm>
            <a:off x="1447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20" name="Text Box 12"/>
          <p:cNvSpPr txBox="1">
            <a:spLocks noChangeArrowheads="1"/>
          </p:cNvSpPr>
          <p:nvPr/>
        </p:nvSpPr>
        <p:spPr bwMode="auto">
          <a:xfrm>
            <a:off x="3581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4221" name="Text Box 13"/>
          <p:cNvSpPr txBox="1">
            <a:spLocks noChangeArrowheads="1"/>
          </p:cNvSpPr>
          <p:nvPr/>
        </p:nvSpPr>
        <p:spPr bwMode="auto">
          <a:xfrm>
            <a:off x="4648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22" name="Text Box 14"/>
          <p:cNvSpPr txBox="1">
            <a:spLocks noChangeArrowheads="1"/>
          </p:cNvSpPr>
          <p:nvPr/>
        </p:nvSpPr>
        <p:spPr bwMode="auto">
          <a:xfrm>
            <a:off x="24384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23" name="Text Box 15"/>
          <p:cNvSpPr txBox="1">
            <a:spLocks noChangeArrowheads="1"/>
          </p:cNvSpPr>
          <p:nvPr/>
        </p:nvSpPr>
        <p:spPr bwMode="auto">
          <a:xfrm>
            <a:off x="1676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34224" name="Text Box 16"/>
          <p:cNvSpPr txBox="1">
            <a:spLocks noChangeArrowheads="1"/>
          </p:cNvSpPr>
          <p:nvPr/>
        </p:nvSpPr>
        <p:spPr bwMode="auto">
          <a:xfrm>
            <a:off x="1219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4225" name="Text Box 17"/>
          <p:cNvSpPr txBox="1">
            <a:spLocks noChangeArrowheads="1"/>
          </p:cNvSpPr>
          <p:nvPr/>
        </p:nvSpPr>
        <p:spPr bwMode="auto">
          <a:xfrm>
            <a:off x="11430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26" name="Text Box 18"/>
          <p:cNvSpPr txBox="1">
            <a:spLocks noChangeArrowheads="1"/>
          </p:cNvSpPr>
          <p:nvPr/>
        </p:nvSpPr>
        <p:spPr bwMode="auto">
          <a:xfrm>
            <a:off x="35052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4227" name="Text Box 19"/>
          <p:cNvSpPr txBox="1">
            <a:spLocks noChangeArrowheads="1"/>
          </p:cNvSpPr>
          <p:nvPr/>
        </p:nvSpPr>
        <p:spPr bwMode="auto">
          <a:xfrm>
            <a:off x="46482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28" name="Text Box 20"/>
          <p:cNvSpPr txBox="1">
            <a:spLocks noChangeArrowheads="1"/>
          </p:cNvSpPr>
          <p:nvPr/>
        </p:nvSpPr>
        <p:spPr bwMode="auto">
          <a:xfrm>
            <a:off x="2362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29" name="Text Box 21"/>
          <p:cNvSpPr txBox="1">
            <a:spLocks noChangeArrowheads="1"/>
          </p:cNvSpPr>
          <p:nvPr/>
        </p:nvSpPr>
        <p:spPr bwMode="auto">
          <a:xfrm>
            <a:off x="32766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34230" name="Text Box 22"/>
          <p:cNvSpPr txBox="1">
            <a:spLocks noChangeArrowheads="1"/>
          </p:cNvSpPr>
          <p:nvPr/>
        </p:nvSpPr>
        <p:spPr bwMode="auto">
          <a:xfrm>
            <a:off x="5410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34231" name="Text Box 23"/>
          <p:cNvSpPr txBox="1">
            <a:spLocks noChangeArrowheads="1"/>
          </p:cNvSpPr>
          <p:nvPr/>
        </p:nvSpPr>
        <p:spPr bwMode="auto">
          <a:xfrm>
            <a:off x="0" y="5257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He’s under my feet, He’s under my feet</a:t>
            </a:r>
          </a:p>
        </p:txBody>
      </p:sp>
      <p:sp>
        <p:nvSpPr>
          <p:cNvPr id="734232" name="Text Box 24"/>
          <p:cNvSpPr txBox="1">
            <a:spLocks noChangeArrowheads="1"/>
          </p:cNvSpPr>
          <p:nvPr/>
        </p:nvSpPr>
        <p:spPr bwMode="auto">
          <a:xfrm>
            <a:off x="0" y="601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Satan is under my feet</a:t>
            </a:r>
          </a:p>
        </p:txBody>
      </p:sp>
      <p:sp>
        <p:nvSpPr>
          <p:cNvPr id="734233" name="Text Box 25"/>
          <p:cNvSpPr txBox="1">
            <a:spLocks noChangeArrowheads="1"/>
          </p:cNvSpPr>
          <p:nvPr/>
        </p:nvSpPr>
        <p:spPr bwMode="auto">
          <a:xfrm>
            <a:off x="2209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4234" name="Text Box 26"/>
          <p:cNvSpPr txBox="1">
            <a:spLocks noChangeArrowheads="1"/>
          </p:cNvSpPr>
          <p:nvPr/>
        </p:nvSpPr>
        <p:spPr bwMode="auto">
          <a:xfrm>
            <a:off x="55626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4235" name="Text Box 27"/>
          <p:cNvSpPr txBox="1">
            <a:spLocks noChangeArrowheads="1"/>
          </p:cNvSpPr>
          <p:nvPr/>
        </p:nvSpPr>
        <p:spPr bwMode="auto">
          <a:xfrm>
            <a:off x="25908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4236" name="Text Box 28"/>
          <p:cNvSpPr txBox="1">
            <a:spLocks noChangeArrowheads="1"/>
          </p:cNvSpPr>
          <p:nvPr/>
        </p:nvSpPr>
        <p:spPr bwMode="auto">
          <a:xfrm>
            <a:off x="39624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34237" name="Text Box 29"/>
          <p:cNvSpPr txBox="1">
            <a:spLocks noChangeArrowheads="1"/>
          </p:cNvSpPr>
          <p:nvPr/>
        </p:nvSpPr>
        <p:spPr bwMode="auto">
          <a:xfrm>
            <a:off x="5486400" y="571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He’s under my feet, He’s under my feet</a:t>
            </a:r>
          </a:p>
        </p:txBody>
      </p:sp>
      <p:sp>
        <p:nvSpPr>
          <p:cNvPr id="735235" name="Text Box 3"/>
          <p:cNvSpPr txBox="1">
            <a:spLocks noChangeArrowheads="1"/>
          </p:cNvSpPr>
          <p:nvPr/>
        </p:nvSpPr>
        <p:spPr bwMode="auto">
          <a:xfrm>
            <a:off x="0" y="40386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Satan is under my feet...</a:t>
            </a:r>
            <a:endParaRPr lang="en-US" sz="4800">
              <a:solidFill>
                <a:schemeClr val="bg1"/>
              </a:solidFill>
              <a:effectLst>
                <a:outerShdw blurRad="38100" dist="38100" dir="2700000" algn="tl">
                  <a:srgbClr val="000000"/>
                </a:outerShdw>
              </a:effectLst>
            </a:endParaRPr>
          </a:p>
        </p:txBody>
      </p:sp>
      <p:sp>
        <p:nvSpPr>
          <p:cNvPr id="735236" name="Text Box 4"/>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65 </a:t>
            </a:r>
            <a:r>
              <a:rPr lang="en-US" b="1">
                <a:solidFill>
                  <a:srgbClr val="FF0000"/>
                </a:solidFill>
                <a:effectLst>
                  <a:outerShdw blurRad="38100" dist="38100" dir="2700000" algn="tl">
                    <a:srgbClr val="C0C0C0"/>
                  </a:outerShdw>
                </a:effectLst>
              </a:rPr>
              <a:t>      </a:t>
            </a:r>
          </a:p>
        </p:txBody>
      </p:sp>
      <p:sp>
        <p:nvSpPr>
          <p:cNvPr id="735237" name="Text Box 5"/>
          <p:cNvSpPr txBox="1">
            <a:spLocks noChangeArrowheads="1"/>
          </p:cNvSpPr>
          <p:nvPr/>
        </p:nvSpPr>
        <p:spPr bwMode="auto">
          <a:xfrm>
            <a:off x="3429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5238" name="Text Box 6"/>
          <p:cNvSpPr txBox="1">
            <a:spLocks noChangeArrowheads="1"/>
          </p:cNvSpPr>
          <p:nvPr/>
        </p:nvSpPr>
        <p:spPr bwMode="auto">
          <a:xfrm>
            <a:off x="0" y="1752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He’s under my feet</a:t>
            </a:r>
          </a:p>
        </p:txBody>
      </p:sp>
      <p:sp>
        <p:nvSpPr>
          <p:cNvPr id="735239" name="Text Box 7"/>
          <p:cNvSpPr txBox="1">
            <a:spLocks noChangeArrowheads="1"/>
          </p:cNvSpPr>
          <p:nvPr/>
        </p:nvSpPr>
        <p:spPr bwMode="auto">
          <a:xfrm>
            <a:off x="35052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5240" name="Text Box 8"/>
          <p:cNvSpPr txBox="1">
            <a:spLocks noChangeArrowheads="1"/>
          </p:cNvSpPr>
          <p:nvPr/>
        </p:nvSpPr>
        <p:spPr bwMode="auto">
          <a:xfrm>
            <a:off x="12954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5241" name="Text Box 9"/>
          <p:cNvSpPr txBox="1">
            <a:spLocks noChangeArrowheads="1"/>
          </p:cNvSpPr>
          <p:nvPr/>
        </p:nvSpPr>
        <p:spPr bwMode="auto">
          <a:xfrm>
            <a:off x="38862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35242" name="Text Box 10"/>
          <p:cNvSpPr txBox="1">
            <a:spLocks noChangeArrowheads="1"/>
          </p:cNvSpPr>
          <p:nvPr/>
        </p:nvSpPr>
        <p:spPr bwMode="auto">
          <a:xfrm>
            <a:off x="67818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Can you believe what the Lord has done for me?</a:t>
            </a:r>
            <a:endParaRPr lang="en-US" sz="4000">
              <a:solidFill>
                <a:schemeClr val="bg1"/>
              </a:solidFill>
              <a:effectLst>
                <a:outerShdw blurRad="38100" dist="38100" dir="2700000" algn="tl">
                  <a:srgbClr val="000000"/>
                </a:outerShdw>
              </a:effectLst>
            </a:endParaRPr>
          </a:p>
        </p:txBody>
      </p:sp>
      <p:sp>
        <p:nvSpPr>
          <p:cNvPr id="736259" name="Text Box 3"/>
          <p:cNvSpPr txBox="1">
            <a:spLocks noChangeArrowheads="1"/>
          </p:cNvSpPr>
          <p:nvPr/>
        </p:nvSpPr>
        <p:spPr bwMode="auto">
          <a:xfrm>
            <a:off x="73152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43 </a:t>
            </a:r>
            <a:r>
              <a:rPr lang="en-US" b="1">
                <a:solidFill>
                  <a:srgbClr val="FF0000"/>
                </a:solidFill>
                <a:effectLst>
                  <a:outerShdw blurRad="38100" dist="38100" dir="2700000" algn="tl">
                    <a:srgbClr val="C0C0C0"/>
                  </a:outerShdw>
                </a:effectLst>
              </a:rPr>
              <a:t>      </a:t>
            </a:r>
          </a:p>
        </p:txBody>
      </p:sp>
      <p:sp>
        <p:nvSpPr>
          <p:cNvPr id="736260" name="Text Box 4"/>
          <p:cNvSpPr txBox="1">
            <a:spLocks noChangeArrowheads="1"/>
          </p:cNvSpPr>
          <p:nvPr/>
        </p:nvSpPr>
        <p:spPr bwMode="auto">
          <a:xfrm>
            <a:off x="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736261" name="Text Box 5"/>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Can you believe what the Lord has done for me?</a:t>
            </a:r>
            <a:endParaRPr lang="en-US" sz="4000">
              <a:solidFill>
                <a:schemeClr val="bg1"/>
              </a:solidFill>
              <a:effectLst>
                <a:outerShdw blurRad="38100" dist="38100" dir="2700000" algn="tl">
                  <a:srgbClr val="000000"/>
                </a:outerShdw>
              </a:effectLst>
            </a:endParaRPr>
          </a:p>
        </p:txBody>
      </p:sp>
      <p:sp>
        <p:nvSpPr>
          <p:cNvPr id="736262" name="Text Box 6"/>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saved me, cleansed me</a:t>
            </a:r>
            <a:endParaRPr lang="en-US" sz="4000">
              <a:solidFill>
                <a:schemeClr val="bg1"/>
              </a:solidFill>
              <a:effectLst>
                <a:outerShdw blurRad="38100" dist="38100" dir="2700000" algn="tl">
                  <a:srgbClr val="000000"/>
                </a:outerShdw>
              </a:effectLst>
            </a:endParaRPr>
          </a:p>
        </p:txBody>
      </p:sp>
      <p:sp>
        <p:nvSpPr>
          <p:cNvPr id="736263" name="Text Box 7"/>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Turned my life around</a:t>
            </a:r>
            <a:endParaRPr lang="en-US" sz="4000">
              <a:solidFill>
                <a:schemeClr val="bg1"/>
              </a:solidFill>
              <a:effectLst>
                <a:outerShdw blurRad="38100" dist="38100" dir="2700000" algn="tl">
                  <a:srgbClr val="000000"/>
                </a:outerShdw>
              </a:effectLst>
            </a:endParaRPr>
          </a:p>
        </p:txBody>
      </p:sp>
      <p:sp>
        <p:nvSpPr>
          <p:cNvPr id="736264" name="Text Box 8"/>
          <p:cNvSpPr txBox="1">
            <a:spLocks noChangeArrowheads="1"/>
          </p:cNvSpPr>
          <p:nvPr/>
        </p:nvSpPr>
        <p:spPr bwMode="auto">
          <a:xfrm>
            <a:off x="0" y="472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Set my feet upon the solid ground</a:t>
            </a:r>
            <a:endParaRPr lang="en-US" sz="4000">
              <a:solidFill>
                <a:schemeClr val="bg1"/>
              </a:solidFill>
              <a:effectLst>
                <a:outerShdw blurRad="38100" dist="38100" dir="2700000" algn="tl">
                  <a:srgbClr val="000000"/>
                </a:outerShdw>
              </a:effectLst>
            </a:endParaRPr>
          </a:p>
        </p:txBody>
      </p:sp>
      <p:sp>
        <p:nvSpPr>
          <p:cNvPr id="736265" name="Text Box 9"/>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Can you believe what the Lord has done for me?</a:t>
            </a:r>
            <a:endParaRPr lang="en-US" sz="4000">
              <a:solidFill>
                <a:schemeClr val="bg1"/>
              </a:solidFill>
              <a:effectLst>
                <a:outerShdw blurRad="38100" dist="38100" dir="2700000" algn="tl">
                  <a:srgbClr val="000000"/>
                </a:outerShdw>
              </a:effectLst>
            </a:endParaRPr>
          </a:p>
        </p:txBody>
      </p:sp>
      <p:sp>
        <p:nvSpPr>
          <p:cNvPr id="736266" name="Text Box 10"/>
          <p:cNvSpPr txBox="1">
            <a:spLocks noChangeArrowheads="1"/>
          </p:cNvSpPr>
          <p:nvPr/>
        </p:nvSpPr>
        <p:spPr bwMode="auto">
          <a:xfrm>
            <a:off x="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736267" name="Text Box 11"/>
          <p:cNvSpPr txBox="1">
            <a:spLocks noChangeArrowheads="1"/>
          </p:cNvSpPr>
          <p:nvPr/>
        </p:nvSpPr>
        <p:spPr bwMode="auto">
          <a:xfrm>
            <a:off x="79248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736268" name="Text Box 12"/>
          <p:cNvSpPr txBox="1">
            <a:spLocks noChangeArrowheads="1"/>
          </p:cNvSpPr>
          <p:nvPr/>
        </p:nvSpPr>
        <p:spPr bwMode="auto">
          <a:xfrm>
            <a:off x="2438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6269" name="Text Box 13"/>
          <p:cNvSpPr txBox="1">
            <a:spLocks noChangeArrowheads="1"/>
          </p:cNvSpPr>
          <p:nvPr/>
        </p:nvSpPr>
        <p:spPr bwMode="auto">
          <a:xfrm>
            <a:off x="28194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36270" name="Text Box 14"/>
          <p:cNvSpPr txBox="1">
            <a:spLocks noChangeArrowheads="1"/>
          </p:cNvSpPr>
          <p:nvPr/>
        </p:nvSpPr>
        <p:spPr bwMode="auto">
          <a:xfrm>
            <a:off x="15240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6271" name="Text Box 15"/>
          <p:cNvSpPr txBox="1">
            <a:spLocks noChangeArrowheads="1"/>
          </p:cNvSpPr>
          <p:nvPr/>
        </p:nvSpPr>
        <p:spPr bwMode="auto">
          <a:xfrm>
            <a:off x="5562600" y="4267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a:t>
            </a:r>
          </a:p>
        </p:txBody>
      </p:sp>
      <p:sp>
        <p:nvSpPr>
          <p:cNvPr id="736272" name="Text Box 16"/>
          <p:cNvSpPr txBox="1">
            <a:spLocks noChangeArrowheads="1"/>
          </p:cNvSpPr>
          <p:nvPr/>
        </p:nvSpPr>
        <p:spPr bwMode="auto">
          <a:xfrm>
            <a:off x="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
        <p:nvSpPr>
          <p:cNvPr id="736273" name="Text Box 17"/>
          <p:cNvSpPr txBox="1">
            <a:spLocks noChangeArrowheads="1"/>
          </p:cNvSpPr>
          <p:nvPr/>
        </p:nvSpPr>
        <p:spPr bwMode="auto">
          <a:xfrm>
            <a:off x="48768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6274" name="Text Box 18"/>
          <p:cNvSpPr txBox="1">
            <a:spLocks noChangeArrowheads="1"/>
          </p:cNvSpPr>
          <p:nvPr/>
        </p:nvSpPr>
        <p:spPr bwMode="auto">
          <a:xfrm>
            <a:off x="78486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Text Box 2"/>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73 </a:t>
            </a:r>
            <a:r>
              <a:rPr lang="en-US" b="1">
                <a:solidFill>
                  <a:srgbClr val="FF0000"/>
                </a:solidFill>
                <a:effectLst>
                  <a:outerShdw blurRad="38100" dist="38100" dir="2700000" algn="tl">
                    <a:srgbClr val="C0C0C0"/>
                  </a:outerShdw>
                </a:effectLst>
              </a:rPr>
              <a:t>      </a:t>
            </a:r>
          </a:p>
        </p:txBody>
      </p:sp>
      <p:sp>
        <p:nvSpPr>
          <p:cNvPr id="529411" name="Text Box 3"/>
          <p:cNvSpPr txBox="1">
            <a:spLocks noChangeArrowheads="1"/>
          </p:cNvSpPr>
          <p:nvPr/>
        </p:nvSpPr>
        <p:spPr bwMode="auto">
          <a:xfrm>
            <a:off x="609600" y="762000"/>
            <a:ext cx="7696200" cy="5786438"/>
          </a:xfrm>
          <a:prstGeom prst="rect">
            <a:avLst/>
          </a:prstGeom>
          <a:noFill/>
          <a:ln w="9525">
            <a:noFill/>
            <a:miter lim="800000"/>
            <a:headEnd/>
            <a:tailEnd/>
          </a:ln>
        </p:spPr>
        <p:txBody>
          <a:bodyPr>
            <a:spAutoFit/>
          </a:bodyPr>
          <a:lstStyle/>
          <a:p>
            <a:pPr>
              <a:spcBef>
                <a:spcPct val="50000"/>
              </a:spcBef>
            </a:pPr>
            <a:r>
              <a:rPr lang="en-US" sz="4400" b="1">
                <a:solidFill>
                  <a:schemeClr val="bg1"/>
                </a:solidFill>
              </a:rPr>
              <a:t>Give God the glory</a:t>
            </a:r>
          </a:p>
          <a:p>
            <a:pPr>
              <a:spcBef>
                <a:spcPct val="50000"/>
              </a:spcBef>
            </a:pPr>
            <a:r>
              <a:rPr lang="en-US" sz="4400" b="1">
                <a:solidFill>
                  <a:schemeClr val="bg1"/>
                </a:solidFill>
              </a:rPr>
              <a:t>Give God the glory</a:t>
            </a:r>
          </a:p>
          <a:p>
            <a:pPr>
              <a:spcBef>
                <a:spcPct val="50000"/>
              </a:spcBef>
            </a:pPr>
            <a:r>
              <a:rPr lang="en-US" sz="4400" b="1">
                <a:solidFill>
                  <a:schemeClr val="bg1"/>
                </a:solidFill>
              </a:rPr>
              <a:t>Give God the glory</a:t>
            </a:r>
          </a:p>
          <a:p>
            <a:pPr>
              <a:spcBef>
                <a:spcPct val="50000"/>
              </a:spcBef>
            </a:pPr>
            <a:r>
              <a:rPr lang="en-US" sz="4400" b="1">
                <a:solidFill>
                  <a:schemeClr val="bg1"/>
                </a:solidFill>
              </a:rPr>
              <a:t>And He will give you  (3x)</a:t>
            </a:r>
          </a:p>
          <a:p>
            <a:pPr>
              <a:spcBef>
                <a:spcPct val="50000"/>
              </a:spcBef>
            </a:pPr>
            <a:r>
              <a:rPr lang="en-US" sz="4400" b="1">
                <a:solidFill>
                  <a:schemeClr val="bg1"/>
                </a:solidFill>
              </a:rPr>
              <a:t>The victory</a:t>
            </a:r>
          </a:p>
          <a:p>
            <a:pPr>
              <a:spcBef>
                <a:spcPct val="50000"/>
              </a:spcBef>
            </a:pPr>
            <a:r>
              <a:rPr lang="en-US" sz="4400" b="1">
                <a:solidFill>
                  <a:schemeClr val="bg1"/>
                </a:solidFill>
              </a:rPr>
              <a:t>Satan the blood of Jesus....</a:t>
            </a:r>
            <a:endParaRPr lang="en-US" sz="4400" b="1">
              <a:solidFill>
                <a:srgbClr val="FF0000"/>
              </a:solidFill>
            </a:endParaRPr>
          </a:p>
        </p:txBody>
      </p:sp>
      <p:sp>
        <p:nvSpPr>
          <p:cNvPr id="737284" name="Text Box 4"/>
          <p:cNvSpPr txBox="1">
            <a:spLocks noChangeArrowheads="1"/>
          </p:cNvSpPr>
          <p:nvPr/>
        </p:nvSpPr>
        <p:spPr bwMode="auto">
          <a:xfrm>
            <a:off x="21336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7285" name="Text Box 5"/>
          <p:cNvSpPr txBox="1">
            <a:spLocks noChangeArrowheads="1"/>
          </p:cNvSpPr>
          <p:nvPr/>
        </p:nvSpPr>
        <p:spPr bwMode="auto">
          <a:xfrm>
            <a:off x="41910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7286" name="Text Box 6"/>
          <p:cNvSpPr txBox="1">
            <a:spLocks noChangeArrowheads="1"/>
          </p:cNvSpPr>
          <p:nvPr/>
        </p:nvSpPr>
        <p:spPr bwMode="auto">
          <a:xfrm>
            <a:off x="5410200" y="3810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G/B Am</a:t>
            </a:r>
          </a:p>
        </p:txBody>
      </p:sp>
      <p:sp>
        <p:nvSpPr>
          <p:cNvPr id="737287" name="Text Box 7"/>
          <p:cNvSpPr txBox="1">
            <a:spLocks noChangeArrowheads="1"/>
          </p:cNvSpPr>
          <p:nvPr/>
        </p:nvSpPr>
        <p:spPr bwMode="auto">
          <a:xfrm>
            <a:off x="2133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737288" name="Text Box 8"/>
          <p:cNvSpPr txBox="1">
            <a:spLocks noChangeArrowheads="1"/>
          </p:cNvSpPr>
          <p:nvPr/>
        </p:nvSpPr>
        <p:spPr bwMode="auto">
          <a:xfrm>
            <a:off x="42672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37289" name="Text Box 9"/>
          <p:cNvSpPr txBox="1">
            <a:spLocks noChangeArrowheads="1"/>
          </p:cNvSpPr>
          <p:nvPr/>
        </p:nvSpPr>
        <p:spPr bwMode="auto">
          <a:xfrm>
            <a:off x="21336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37290" name="Text Box 10"/>
          <p:cNvSpPr txBox="1">
            <a:spLocks noChangeArrowheads="1"/>
          </p:cNvSpPr>
          <p:nvPr/>
        </p:nvSpPr>
        <p:spPr bwMode="auto">
          <a:xfrm>
            <a:off x="42672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7291" name="Text Box 11"/>
          <p:cNvSpPr txBox="1">
            <a:spLocks noChangeArrowheads="1"/>
          </p:cNvSpPr>
          <p:nvPr/>
        </p:nvSpPr>
        <p:spPr bwMode="auto">
          <a:xfrm>
            <a:off x="37338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37292" name="Text Box 12"/>
          <p:cNvSpPr txBox="1">
            <a:spLocks noChangeArrowheads="1"/>
          </p:cNvSpPr>
          <p:nvPr/>
        </p:nvSpPr>
        <p:spPr bwMode="auto">
          <a:xfrm>
            <a:off x="49530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37293" name="Text Box 13"/>
          <p:cNvSpPr txBox="1">
            <a:spLocks noChangeArrowheads="1"/>
          </p:cNvSpPr>
          <p:nvPr/>
        </p:nvSpPr>
        <p:spPr bwMode="auto">
          <a:xfrm>
            <a:off x="22860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0" y="990600"/>
            <a:ext cx="9144000" cy="52149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Send the Fire,  Send the Rain                        Until we hear                                   the sound  from heaven again       Precious Jesus,                             please come to meet us                  Come crack the sky and let us fly                            This church, Your Bride!</a:t>
            </a:r>
            <a:r>
              <a:rPr lang="en-US" sz="60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738307" name="Text Box 3"/>
          <p:cNvSpPr txBox="1">
            <a:spLocks noChangeArrowheads="1"/>
          </p:cNvSpPr>
          <p:nvPr/>
        </p:nvSpPr>
        <p:spPr bwMode="auto">
          <a:xfrm>
            <a:off x="3048000" y="60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38308" name="Text Box 4"/>
          <p:cNvSpPr txBox="1">
            <a:spLocks noChangeArrowheads="1"/>
          </p:cNvSpPr>
          <p:nvPr/>
        </p:nvSpPr>
        <p:spPr bwMode="auto">
          <a:xfrm>
            <a:off x="7086600" y="60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38309" name="Text Box 5"/>
          <p:cNvSpPr txBox="1">
            <a:spLocks noChangeArrowheads="1"/>
          </p:cNvSpPr>
          <p:nvPr/>
        </p:nvSpPr>
        <p:spPr bwMode="auto">
          <a:xfrm>
            <a:off x="55626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38310" name="Text Box 6"/>
          <p:cNvSpPr txBox="1">
            <a:spLocks noChangeArrowheads="1"/>
          </p:cNvSpPr>
          <p:nvPr/>
        </p:nvSpPr>
        <p:spPr bwMode="auto">
          <a:xfrm>
            <a:off x="19812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738311" name="Text Box 7"/>
          <p:cNvSpPr txBox="1">
            <a:spLocks noChangeArrowheads="1"/>
          </p:cNvSpPr>
          <p:nvPr/>
        </p:nvSpPr>
        <p:spPr bwMode="auto">
          <a:xfrm>
            <a:off x="52578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738312" name="Text Box 8"/>
          <p:cNvSpPr txBox="1">
            <a:spLocks noChangeArrowheads="1"/>
          </p:cNvSpPr>
          <p:nvPr/>
        </p:nvSpPr>
        <p:spPr bwMode="auto">
          <a:xfrm>
            <a:off x="6858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38313" name="Text Box 9"/>
          <p:cNvSpPr txBox="1">
            <a:spLocks noChangeArrowheads="1"/>
          </p:cNvSpPr>
          <p:nvPr/>
        </p:nvSpPr>
        <p:spPr bwMode="auto">
          <a:xfrm>
            <a:off x="52578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38314" name="Text Box 10"/>
          <p:cNvSpPr txBox="1">
            <a:spLocks noChangeArrowheads="1"/>
          </p:cNvSpPr>
          <p:nvPr/>
        </p:nvSpPr>
        <p:spPr bwMode="auto">
          <a:xfrm>
            <a:off x="55626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38315" name="Text Box 11"/>
          <p:cNvSpPr txBox="1">
            <a:spLocks noChangeArrowheads="1"/>
          </p:cNvSpPr>
          <p:nvPr/>
        </p:nvSpPr>
        <p:spPr bwMode="auto">
          <a:xfrm>
            <a:off x="4343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38316" name="Text Box 12"/>
          <p:cNvSpPr txBox="1">
            <a:spLocks noChangeArrowheads="1"/>
          </p:cNvSpPr>
          <p:nvPr/>
        </p:nvSpPr>
        <p:spPr bwMode="auto">
          <a:xfrm>
            <a:off x="67056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738317" name="Text Box 13"/>
          <p:cNvSpPr txBox="1">
            <a:spLocks noChangeArrowheads="1"/>
          </p:cNvSpPr>
          <p:nvPr/>
        </p:nvSpPr>
        <p:spPr bwMode="auto">
          <a:xfrm>
            <a:off x="7772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738318" name="Text Box 14"/>
          <p:cNvSpPr txBox="1">
            <a:spLocks noChangeArrowheads="1"/>
          </p:cNvSpPr>
          <p:nvPr/>
        </p:nvSpPr>
        <p:spPr bwMode="auto">
          <a:xfrm>
            <a:off x="63246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p:cNvSpPr txBox="1">
            <a:spLocks noChangeArrowheads="1"/>
          </p:cNvSpPr>
          <p:nvPr/>
        </p:nvSpPr>
        <p:spPr bwMode="auto">
          <a:xfrm>
            <a:off x="0" y="960438"/>
            <a:ext cx="9144000" cy="5897562"/>
          </a:xfrm>
          <a:prstGeom prst="rect">
            <a:avLst/>
          </a:prstGeom>
          <a:noFill/>
          <a:ln w="9525">
            <a:noFill/>
            <a:miter lim="800000"/>
            <a:headEnd/>
            <a:tailEnd/>
          </a:ln>
          <a:effectLst/>
        </p:spPr>
        <p:txBody>
          <a:bodyPr>
            <a:spAutoFit/>
          </a:bodyPr>
          <a:lstStyle/>
          <a:p>
            <a:pPr algn="ctr">
              <a:spcBef>
                <a:spcPct val="50000"/>
              </a:spcBef>
              <a:defRPr/>
            </a:pPr>
            <a:r>
              <a:rPr lang="en-US" sz="6000">
                <a:solidFill>
                  <a:schemeClr val="bg1"/>
                </a:solidFill>
                <a:effectLst>
                  <a:outerShdw blurRad="38100" dist="38100" dir="2700000" algn="tl">
                    <a:srgbClr val="000000"/>
                  </a:outerShdw>
                </a:effectLst>
              </a:rPr>
              <a:t>In just a moment                      It will all be over                  I’m packing up               getting ready to go                                       To the party up there!</a:t>
            </a:r>
          </a:p>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739331" name="Text Box 3"/>
          <p:cNvSpPr txBox="1">
            <a:spLocks noChangeArrowheads="1"/>
          </p:cNvSpPr>
          <p:nvPr/>
        </p:nvSpPr>
        <p:spPr bwMode="auto">
          <a:xfrm>
            <a:off x="5181600" y="60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39332" name="Text Box 4"/>
          <p:cNvSpPr txBox="1">
            <a:spLocks noChangeArrowheads="1"/>
          </p:cNvSpPr>
          <p:nvPr/>
        </p:nvSpPr>
        <p:spPr bwMode="auto">
          <a:xfrm>
            <a:off x="6019800" y="175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39333" name="Text Box 5"/>
          <p:cNvSpPr txBox="1">
            <a:spLocks noChangeArrowheads="1"/>
          </p:cNvSpPr>
          <p:nvPr/>
        </p:nvSpPr>
        <p:spPr bwMode="auto">
          <a:xfrm>
            <a:off x="60198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39334" name="Text Box 6"/>
          <p:cNvSpPr txBox="1">
            <a:spLocks noChangeArrowheads="1"/>
          </p:cNvSpPr>
          <p:nvPr/>
        </p:nvSpPr>
        <p:spPr bwMode="auto">
          <a:xfrm>
            <a:off x="41910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739335" name="Text Box 7"/>
          <p:cNvSpPr txBox="1">
            <a:spLocks noChangeArrowheads="1"/>
          </p:cNvSpPr>
          <p:nvPr/>
        </p:nvSpPr>
        <p:spPr bwMode="auto">
          <a:xfrm>
            <a:off x="67818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739336" name="Text Box 8"/>
          <p:cNvSpPr txBox="1">
            <a:spLocks noChangeArrowheads="1"/>
          </p:cNvSpPr>
          <p:nvPr/>
        </p:nvSpPr>
        <p:spPr bwMode="auto">
          <a:xfrm>
            <a:off x="62484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0" y="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So let us Sing...</a:t>
            </a:r>
          </a:p>
        </p:txBody>
      </p:sp>
      <p:sp>
        <p:nvSpPr>
          <p:cNvPr id="740355" name="Text Box 3"/>
          <p:cNvSpPr txBox="1">
            <a:spLocks noChangeArrowheads="1"/>
          </p:cNvSpPr>
          <p:nvPr/>
        </p:nvSpPr>
        <p:spPr bwMode="auto">
          <a:xfrm>
            <a:off x="304800" y="457200"/>
            <a:ext cx="9144000" cy="3140075"/>
          </a:xfrm>
          <a:prstGeom prst="rect">
            <a:avLst/>
          </a:prstGeom>
          <a:noFill/>
          <a:ln w="9525">
            <a:noFill/>
            <a:miter lim="800000"/>
            <a:headEnd/>
            <a:tailEnd/>
          </a:ln>
          <a:effectLst/>
        </p:spPr>
        <p:txBody>
          <a:bodyPr>
            <a:spAutoFit/>
          </a:bodyPr>
          <a:lstStyle/>
          <a:p>
            <a:pPr algn="ctr">
              <a:spcBef>
                <a:spcPct val="50000"/>
              </a:spcBef>
              <a:defRPr/>
            </a:pPr>
            <a:r>
              <a:rPr lang="en-US" sz="20000">
                <a:solidFill>
                  <a:schemeClr val="bg1"/>
                </a:solidFill>
                <a:effectLst>
                  <a:outerShdw blurRad="38100" dist="38100" dir="2700000" algn="tl">
                    <a:srgbClr val="000000"/>
                  </a:outerShdw>
                </a:effectLst>
              </a:rPr>
              <a:t>Sing!</a:t>
            </a:r>
            <a:endParaRPr lang="en-US" sz="7200">
              <a:solidFill>
                <a:schemeClr val="bg1"/>
              </a:solidFill>
              <a:effectLst>
                <a:outerShdw blurRad="38100" dist="38100" dir="2700000" algn="tl">
                  <a:srgbClr val="000000"/>
                </a:outerShdw>
              </a:effectLst>
            </a:endParaRPr>
          </a:p>
        </p:txBody>
      </p:sp>
      <p:sp>
        <p:nvSpPr>
          <p:cNvPr id="740356" name="Text Box 4"/>
          <p:cNvSpPr txBox="1">
            <a:spLocks noChangeArrowheads="1"/>
          </p:cNvSpPr>
          <p:nvPr/>
        </p:nvSpPr>
        <p:spPr bwMode="auto">
          <a:xfrm>
            <a:off x="0" y="3505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Sing… Sing… </a:t>
            </a:r>
          </a:p>
        </p:txBody>
      </p:sp>
      <p:sp>
        <p:nvSpPr>
          <p:cNvPr id="740357" name="Text Box 5"/>
          <p:cNvSpPr txBox="1">
            <a:spLocks noChangeArrowheads="1"/>
          </p:cNvSpPr>
          <p:nvPr/>
        </p:nvSpPr>
        <p:spPr bwMode="auto">
          <a:xfrm>
            <a:off x="-533400" y="4572000"/>
            <a:ext cx="9677400" cy="17367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Sing until we hear                        the sound from heaven</a:t>
            </a:r>
          </a:p>
        </p:txBody>
      </p:sp>
      <p:sp>
        <p:nvSpPr>
          <p:cNvPr id="740358" name="Text Box 6"/>
          <p:cNvSpPr txBox="1">
            <a:spLocks noChangeArrowheads="1"/>
          </p:cNvSpPr>
          <p:nvPr/>
        </p:nvSpPr>
        <p:spPr bwMode="auto">
          <a:xfrm>
            <a:off x="6019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40359" name="Text Box 7"/>
          <p:cNvSpPr txBox="1">
            <a:spLocks noChangeArrowheads="1"/>
          </p:cNvSpPr>
          <p:nvPr/>
        </p:nvSpPr>
        <p:spPr bwMode="auto">
          <a:xfrm>
            <a:off x="54102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40360" name="Text Box 8"/>
          <p:cNvSpPr txBox="1">
            <a:spLocks noChangeArrowheads="1"/>
          </p:cNvSpPr>
          <p:nvPr/>
        </p:nvSpPr>
        <p:spPr bwMode="auto">
          <a:xfrm>
            <a:off x="21336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40361" name="Text Box 9"/>
          <p:cNvSpPr txBox="1">
            <a:spLocks noChangeArrowheads="1"/>
          </p:cNvSpPr>
          <p:nvPr/>
        </p:nvSpPr>
        <p:spPr bwMode="auto">
          <a:xfrm>
            <a:off x="36576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740362" name="Text Box 10"/>
          <p:cNvSpPr txBox="1">
            <a:spLocks noChangeArrowheads="1"/>
          </p:cNvSpPr>
          <p:nvPr/>
        </p:nvSpPr>
        <p:spPr bwMode="auto">
          <a:xfrm>
            <a:off x="59436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740363" name="Text Box 11"/>
          <p:cNvSpPr txBox="1">
            <a:spLocks noChangeArrowheads="1"/>
          </p:cNvSpPr>
          <p:nvPr/>
        </p:nvSpPr>
        <p:spPr bwMode="auto">
          <a:xfrm>
            <a:off x="64008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p:cNvSpPr txBox="1">
            <a:spLocks noChangeArrowheads="1"/>
          </p:cNvSpPr>
          <p:nvPr/>
        </p:nvSpPr>
        <p:spPr bwMode="auto">
          <a:xfrm>
            <a:off x="0" y="228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So let us Shout...</a:t>
            </a:r>
          </a:p>
        </p:txBody>
      </p:sp>
      <p:sp>
        <p:nvSpPr>
          <p:cNvPr id="741379" name="Text Box 3"/>
          <p:cNvSpPr txBox="1">
            <a:spLocks noChangeArrowheads="1"/>
          </p:cNvSpPr>
          <p:nvPr/>
        </p:nvSpPr>
        <p:spPr bwMode="auto">
          <a:xfrm>
            <a:off x="304800" y="457200"/>
            <a:ext cx="8382000" cy="3140075"/>
          </a:xfrm>
          <a:prstGeom prst="rect">
            <a:avLst/>
          </a:prstGeom>
          <a:noFill/>
          <a:ln w="9525">
            <a:noFill/>
            <a:miter lim="800000"/>
            <a:headEnd/>
            <a:tailEnd/>
          </a:ln>
          <a:effectLst/>
        </p:spPr>
        <p:txBody>
          <a:bodyPr>
            <a:spAutoFit/>
          </a:bodyPr>
          <a:lstStyle/>
          <a:p>
            <a:pPr algn="ctr">
              <a:spcBef>
                <a:spcPct val="50000"/>
              </a:spcBef>
              <a:defRPr/>
            </a:pPr>
            <a:r>
              <a:rPr lang="en-US" sz="20000">
                <a:solidFill>
                  <a:schemeClr val="bg1"/>
                </a:solidFill>
                <a:effectLst>
                  <a:outerShdw blurRad="38100" dist="38100" dir="2700000" algn="tl">
                    <a:srgbClr val="000000"/>
                  </a:outerShdw>
                </a:effectLst>
              </a:rPr>
              <a:t>Shout!</a:t>
            </a:r>
          </a:p>
        </p:txBody>
      </p:sp>
      <p:sp>
        <p:nvSpPr>
          <p:cNvPr id="741380" name="Text Box 4"/>
          <p:cNvSpPr txBox="1">
            <a:spLocks noChangeArrowheads="1"/>
          </p:cNvSpPr>
          <p:nvPr/>
        </p:nvSpPr>
        <p:spPr bwMode="auto">
          <a:xfrm>
            <a:off x="533400" y="3048000"/>
            <a:ext cx="80772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Shout … Shout...</a:t>
            </a:r>
          </a:p>
        </p:txBody>
      </p:sp>
      <p:sp>
        <p:nvSpPr>
          <p:cNvPr id="741381" name="Text Box 5"/>
          <p:cNvSpPr txBox="1">
            <a:spLocks noChangeArrowheads="1"/>
          </p:cNvSpPr>
          <p:nvPr/>
        </p:nvSpPr>
        <p:spPr bwMode="auto">
          <a:xfrm>
            <a:off x="304800" y="4572000"/>
            <a:ext cx="8534400" cy="17367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Shout, King Jesus                    is bringing us out...</a:t>
            </a:r>
          </a:p>
        </p:txBody>
      </p:sp>
      <p:sp>
        <p:nvSpPr>
          <p:cNvPr id="741382" name="Text Box 6"/>
          <p:cNvSpPr txBox="1">
            <a:spLocks noChangeArrowheads="1"/>
          </p:cNvSpPr>
          <p:nvPr/>
        </p:nvSpPr>
        <p:spPr bwMode="auto">
          <a:xfrm>
            <a:off x="6019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41383" name="Text Box 7"/>
          <p:cNvSpPr txBox="1">
            <a:spLocks noChangeArrowheads="1"/>
          </p:cNvSpPr>
          <p:nvPr/>
        </p:nvSpPr>
        <p:spPr bwMode="auto">
          <a:xfrm>
            <a:off x="54102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41384" name="Text Box 8"/>
          <p:cNvSpPr txBox="1">
            <a:spLocks noChangeArrowheads="1"/>
          </p:cNvSpPr>
          <p:nvPr/>
        </p:nvSpPr>
        <p:spPr bwMode="auto">
          <a:xfrm>
            <a:off x="21336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41385" name="Text Box 9"/>
          <p:cNvSpPr txBox="1">
            <a:spLocks noChangeArrowheads="1"/>
          </p:cNvSpPr>
          <p:nvPr/>
        </p:nvSpPr>
        <p:spPr bwMode="auto">
          <a:xfrm>
            <a:off x="43434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741386" name="Text Box 10"/>
          <p:cNvSpPr txBox="1">
            <a:spLocks noChangeArrowheads="1"/>
          </p:cNvSpPr>
          <p:nvPr/>
        </p:nvSpPr>
        <p:spPr bwMode="auto">
          <a:xfrm>
            <a:off x="59436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741387" name="Text Box 11"/>
          <p:cNvSpPr txBox="1">
            <a:spLocks noChangeArrowheads="1"/>
          </p:cNvSpPr>
          <p:nvPr/>
        </p:nvSpPr>
        <p:spPr bwMode="auto">
          <a:xfrm>
            <a:off x="64008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Rain     on      me</a:t>
            </a:r>
            <a:endParaRPr lang="en-US" sz="3600">
              <a:solidFill>
                <a:srgbClr val="FF0000"/>
              </a:solidFill>
              <a:effectLst>
                <a:outerShdw blurRad="38100" dist="38100" dir="2700000" algn="tl">
                  <a:srgbClr val="000000"/>
                </a:outerShdw>
              </a:effectLst>
            </a:endParaRPr>
          </a:p>
        </p:txBody>
      </p:sp>
      <p:sp>
        <p:nvSpPr>
          <p:cNvPr id="159747"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Rain     on     me</a:t>
            </a:r>
            <a:endParaRPr lang="en-US" sz="3600">
              <a:solidFill>
                <a:srgbClr val="FF0000"/>
              </a:solidFill>
              <a:effectLst>
                <a:outerShdw blurRad="38100" dist="38100" dir="2700000" algn="tl">
                  <a:srgbClr val="000000"/>
                </a:outerShdw>
              </a:effectLst>
            </a:endParaRPr>
          </a:p>
        </p:txBody>
      </p:sp>
      <p:sp>
        <p:nvSpPr>
          <p:cNvPr id="159748" name="Text Box 4"/>
          <p:cNvSpPr txBox="1">
            <a:spLocks noChangeArrowheads="1"/>
          </p:cNvSpPr>
          <p:nvPr/>
        </p:nvSpPr>
        <p:spPr bwMode="auto">
          <a:xfrm>
            <a:off x="0" y="28956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power,   rain   on   me</a:t>
            </a:r>
            <a:endParaRPr lang="en-US" sz="3600">
              <a:solidFill>
                <a:srgbClr val="FF0000"/>
              </a:solidFill>
              <a:effectLst>
                <a:outerShdw blurRad="38100" dist="38100" dir="2700000" algn="tl">
                  <a:srgbClr val="000000"/>
                </a:outerShdw>
              </a:effectLst>
            </a:endParaRPr>
          </a:p>
        </p:txBody>
      </p:sp>
      <p:sp>
        <p:nvSpPr>
          <p:cNvPr id="159749" name="Text Box 5"/>
          <p:cNvSpPr txBox="1">
            <a:spLocks noChangeArrowheads="1"/>
          </p:cNvSpPr>
          <p:nvPr/>
        </p:nvSpPr>
        <p:spPr bwMode="auto">
          <a:xfrm>
            <a:off x="0" y="41148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Yesterday’s gone, today I’m in need</a:t>
            </a:r>
            <a:endParaRPr lang="en-US" sz="3600">
              <a:solidFill>
                <a:srgbClr val="FF0000"/>
              </a:solidFill>
              <a:effectLst>
                <a:outerShdw blurRad="38100" dist="38100" dir="2700000" algn="tl">
                  <a:srgbClr val="000000"/>
                </a:outerShdw>
              </a:effectLst>
            </a:endParaRPr>
          </a:p>
        </p:txBody>
      </p:sp>
      <p:sp>
        <p:nvSpPr>
          <p:cNvPr id="159750" name="Text Box 6"/>
          <p:cNvSpPr txBox="1">
            <a:spLocks noChangeArrowheads="1"/>
          </p:cNvSpPr>
          <p:nvPr/>
        </p:nvSpPr>
        <p:spPr bwMode="auto">
          <a:xfrm>
            <a:off x="0" y="53340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power,   rain    on   me</a:t>
            </a:r>
            <a:endParaRPr lang="en-US" sz="3600">
              <a:solidFill>
                <a:srgbClr val="FF0000"/>
              </a:solidFill>
              <a:effectLst>
                <a:outerShdw blurRad="38100" dist="38100" dir="2700000" algn="tl">
                  <a:srgbClr val="000000"/>
                </a:outerShdw>
              </a:effectLst>
            </a:endParaRPr>
          </a:p>
        </p:txBody>
      </p:sp>
      <p:sp>
        <p:nvSpPr>
          <p:cNvPr id="159751" name="Text Box 7"/>
          <p:cNvSpPr txBox="1">
            <a:spLocks noChangeArrowheads="1"/>
          </p:cNvSpPr>
          <p:nvPr/>
        </p:nvSpPr>
        <p:spPr bwMode="auto">
          <a:xfrm>
            <a:off x="2819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Eb/Bb</a:t>
            </a:r>
            <a:r>
              <a:rPr lang="en-US" b="1">
                <a:solidFill>
                  <a:srgbClr val="FF0000"/>
                </a:solidFill>
                <a:effectLst>
                  <a:outerShdw blurRad="38100" dist="38100" dir="2700000" algn="tl">
                    <a:srgbClr val="C0C0C0"/>
                  </a:outerShdw>
                </a:effectLst>
              </a:rPr>
              <a:t>     </a:t>
            </a:r>
          </a:p>
        </p:txBody>
      </p:sp>
      <p:sp>
        <p:nvSpPr>
          <p:cNvPr id="159752" name="Text Box 8"/>
          <p:cNvSpPr txBox="1">
            <a:spLocks noChangeArrowheads="1"/>
          </p:cNvSpPr>
          <p:nvPr/>
        </p:nvSpPr>
        <p:spPr bwMode="auto">
          <a:xfrm>
            <a:off x="5334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9753" name="Text Box 9"/>
          <p:cNvSpPr txBox="1">
            <a:spLocks noChangeArrowheads="1"/>
          </p:cNvSpPr>
          <p:nvPr/>
        </p:nvSpPr>
        <p:spPr bwMode="auto">
          <a:xfrm>
            <a:off x="44958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159754" name="Text Box 10"/>
          <p:cNvSpPr txBox="1">
            <a:spLocks noChangeArrowheads="1"/>
          </p:cNvSpPr>
          <p:nvPr/>
        </p:nvSpPr>
        <p:spPr bwMode="auto">
          <a:xfrm>
            <a:off x="28194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F/G</a:t>
            </a:r>
            <a:r>
              <a:rPr lang="en-US" b="1">
                <a:solidFill>
                  <a:srgbClr val="FF0000"/>
                </a:solidFill>
                <a:effectLst>
                  <a:outerShdw blurRad="38100" dist="38100" dir="2700000" algn="tl">
                    <a:srgbClr val="C0C0C0"/>
                  </a:outerShdw>
                </a:effectLst>
              </a:rPr>
              <a:t>     </a:t>
            </a:r>
          </a:p>
        </p:txBody>
      </p:sp>
      <p:sp>
        <p:nvSpPr>
          <p:cNvPr id="159755" name="Text Box 11"/>
          <p:cNvSpPr txBox="1">
            <a:spLocks noChangeArrowheads="1"/>
          </p:cNvSpPr>
          <p:nvPr/>
        </p:nvSpPr>
        <p:spPr bwMode="auto">
          <a:xfrm>
            <a:off x="51054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Gm7</a:t>
            </a:r>
            <a:r>
              <a:rPr lang="en-US" b="1">
                <a:solidFill>
                  <a:srgbClr val="FF0000"/>
                </a:solidFill>
                <a:effectLst>
                  <a:outerShdw blurRad="38100" dist="38100" dir="2700000" algn="tl">
                    <a:srgbClr val="C0C0C0"/>
                  </a:outerShdw>
                </a:effectLst>
              </a:rPr>
              <a:t>     </a:t>
            </a:r>
          </a:p>
        </p:txBody>
      </p:sp>
      <p:sp>
        <p:nvSpPr>
          <p:cNvPr id="159756" name="Text Box 12"/>
          <p:cNvSpPr txBox="1">
            <a:spLocks noChangeArrowheads="1"/>
          </p:cNvSpPr>
          <p:nvPr/>
        </p:nvSpPr>
        <p:spPr bwMode="auto">
          <a:xfrm>
            <a:off x="16002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9757" name="Text Box 13"/>
          <p:cNvSpPr txBox="1">
            <a:spLocks noChangeArrowheads="1"/>
          </p:cNvSpPr>
          <p:nvPr/>
        </p:nvSpPr>
        <p:spPr bwMode="auto">
          <a:xfrm>
            <a:off x="11430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9758" name="Text Box 14"/>
          <p:cNvSpPr txBox="1">
            <a:spLocks noChangeArrowheads="1"/>
          </p:cNvSpPr>
          <p:nvPr/>
        </p:nvSpPr>
        <p:spPr bwMode="auto">
          <a:xfrm>
            <a:off x="3505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Bb/D</a:t>
            </a:r>
            <a:r>
              <a:rPr lang="en-US" b="1">
                <a:solidFill>
                  <a:srgbClr val="FF0000"/>
                </a:solidFill>
                <a:effectLst>
                  <a:outerShdw blurRad="38100" dist="38100" dir="2700000" algn="tl">
                    <a:srgbClr val="C0C0C0"/>
                  </a:outerShdw>
                </a:effectLst>
              </a:rPr>
              <a:t>     </a:t>
            </a:r>
          </a:p>
        </p:txBody>
      </p:sp>
      <p:sp>
        <p:nvSpPr>
          <p:cNvPr id="159759" name="Text Box 15"/>
          <p:cNvSpPr txBox="1">
            <a:spLocks noChangeArrowheads="1"/>
          </p:cNvSpPr>
          <p:nvPr/>
        </p:nvSpPr>
        <p:spPr bwMode="auto">
          <a:xfrm>
            <a:off x="34290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Bb/D</a:t>
            </a:r>
            <a:r>
              <a:rPr lang="en-US" b="1">
                <a:solidFill>
                  <a:srgbClr val="FF0000"/>
                </a:solidFill>
                <a:effectLst>
                  <a:outerShdw blurRad="38100" dist="38100" dir="2700000" algn="tl">
                    <a:srgbClr val="C0C0C0"/>
                  </a:outerShdw>
                </a:effectLst>
              </a:rPr>
              <a:t>     </a:t>
            </a:r>
          </a:p>
        </p:txBody>
      </p:sp>
      <p:sp>
        <p:nvSpPr>
          <p:cNvPr id="159760" name="Text Box 16"/>
          <p:cNvSpPr txBox="1">
            <a:spLocks noChangeArrowheads="1"/>
          </p:cNvSpPr>
          <p:nvPr/>
        </p:nvSpPr>
        <p:spPr bwMode="auto">
          <a:xfrm>
            <a:off x="49530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159761" name="Text Box 17"/>
          <p:cNvSpPr txBox="1">
            <a:spLocks noChangeArrowheads="1"/>
          </p:cNvSpPr>
          <p:nvPr/>
        </p:nvSpPr>
        <p:spPr bwMode="auto">
          <a:xfrm>
            <a:off x="6705600" y="2362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Cm7/F</a:t>
            </a:r>
            <a:r>
              <a:rPr lang="en-US" b="1">
                <a:solidFill>
                  <a:srgbClr val="FF0000"/>
                </a:solidFill>
                <a:effectLst>
                  <a:outerShdw blurRad="38100" dist="38100" dir="2700000" algn="tl">
                    <a:srgbClr val="C0C0C0"/>
                  </a:outerShdw>
                </a:effectLst>
              </a:rPr>
              <a:t>     </a:t>
            </a:r>
          </a:p>
        </p:txBody>
      </p:sp>
      <p:sp>
        <p:nvSpPr>
          <p:cNvPr id="159762" name="Text Box 18"/>
          <p:cNvSpPr txBox="1">
            <a:spLocks noChangeArrowheads="1"/>
          </p:cNvSpPr>
          <p:nvPr/>
        </p:nvSpPr>
        <p:spPr bwMode="auto">
          <a:xfrm>
            <a:off x="5715000" y="5029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Cm7/F</a:t>
            </a:r>
            <a:r>
              <a:rPr lang="en-US" b="1">
                <a:solidFill>
                  <a:srgbClr val="FF0000"/>
                </a:solidFill>
                <a:effectLst>
                  <a:outerShdw blurRad="38100" dist="38100" dir="2700000" algn="tl">
                    <a:srgbClr val="C0C0C0"/>
                  </a:outerShdw>
                </a:effectLst>
              </a:rPr>
              <a:t>     </a:t>
            </a:r>
          </a:p>
        </p:txBody>
      </p:sp>
      <p:sp>
        <p:nvSpPr>
          <p:cNvPr id="159763" name="Text Box 19"/>
          <p:cNvSpPr txBox="1">
            <a:spLocks noChangeArrowheads="1"/>
          </p:cNvSpPr>
          <p:nvPr/>
        </p:nvSpPr>
        <p:spPr bwMode="auto">
          <a:xfrm>
            <a:off x="46482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a:t>
            </a:r>
            <a:r>
              <a:rPr lang="en-US" b="1">
                <a:solidFill>
                  <a:srgbClr val="FF0000"/>
                </a:solidFill>
                <a:effectLst>
                  <a:outerShdw blurRad="38100" dist="38100" dir="2700000" algn="tl">
                    <a:srgbClr val="C0C0C0"/>
                  </a:outerShdw>
                </a:effectLst>
              </a:rPr>
              <a:t>     </a:t>
            </a:r>
          </a:p>
        </p:txBody>
      </p:sp>
      <p:sp>
        <p:nvSpPr>
          <p:cNvPr id="159764" name="Text Box 20"/>
          <p:cNvSpPr txBox="1">
            <a:spLocks noChangeArrowheads="1"/>
          </p:cNvSpPr>
          <p:nvPr/>
        </p:nvSpPr>
        <p:spPr bwMode="auto">
          <a:xfrm>
            <a:off x="7239000" y="480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59765" name="Text Box 21"/>
          <p:cNvSpPr txBox="1">
            <a:spLocks noChangeArrowheads="1"/>
          </p:cNvSpPr>
          <p:nvPr/>
        </p:nvSpPr>
        <p:spPr bwMode="auto">
          <a:xfrm>
            <a:off x="30480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59766" name="Text Box 22"/>
          <p:cNvSpPr txBox="1">
            <a:spLocks noChangeArrowheads="1"/>
          </p:cNvSpPr>
          <p:nvPr/>
        </p:nvSpPr>
        <p:spPr bwMode="auto">
          <a:xfrm>
            <a:off x="66294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Gm7</a:t>
            </a:r>
            <a:r>
              <a:rPr lang="en-US" b="1">
                <a:solidFill>
                  <a:srgbClr val="FF0000"/>
                </a:solidFill>
                <a:effectLst>
                  <a:outerShdw blurRad="38100" dist="38100" dir="2700000" algn="tl">
                    <a:srgbClr val="C0C0C0"/>
                  </a:outerShdw>
                </a:effectLst>
              </a:rPr>
              <a:t>     </a:t>
            </a:r>
          </a:p>
        </p:txBody>
      </p:sp>
      <p:sp>
        <p:nvSpPr>
          <p:cNvPr id="159767" name="Text Box 23"/>
          <p:cNvSpPr txBox="1">
            <a:spLocks noChangeArrowheads="1"/>
          </p:cNvSpPr>
          <p:nvPr/>
        </p:nvSpPr>
        <p:spPr bwMode="auto">
          <a:xfrm>
            <a:off x="914400" y="3657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Text Box 2"/>
          <p:cNvSpPr txBox="1">
            <a:spLocks noChangeArrowheads="1"/>
          </p:cNvSpPr>
          <p:nvPr/>
        </p:nvSpPr>
        <p:spPr bwMode="auto">
          <a:xfrm>
            <a:off x="0" y="304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Let us dance...</a:t>
            </a:r>
          </a:p>
        </p:txBody>
      </p:sp>
      <p:sp>
        <p:nvSpPr>
          <p:cNvPr id="742403" name="Text Box 3"/>
          <p:cNvSpPr txBox="1">
            <a:spLocks noChangeArrowheads="1"/>
          </p:cNvSpPr>
          <p:nvPr/>
        </p:nvSpPr>
        <p:spPr bwMode="auto">
          <a:xfrm>
            <a:off x="0" y="304800"/>
            <a:ext cx="8915400" cy="3140075"/>
          </a:xfrm>
          <a:prstGeom prst="rect">
            <a:avLst/>
          </a:prstGeom>
          <a:noFill/>
          <a:ln w="9525">
            <a:noFill/>
            <a:miter lim="800000"/>
            <a:headEnd/>
            <a:tailEnd/>
          </a:ln>
          <a:effectLst/>
        </p:spPr>
        <p:txBody>
          <a:bodyPr>
            <a:spAutoFit/>
          </a:bodyPr>
          <a:lstStyle/>
          <a:p>
            <a:pPr algn="ctr">
              <a:spcBef>
                <a:spcPct val="50000"/>
              </a:spcBef>
              <a:defRPr/>
            </a:pPr>
            <a:r>
              <a:rPr lang="en-US" sz="20000">
                <a:solidFill>
                  <a:schemeClr val="bg1"/>
                </a:solidFill>
                <a:effectLst>
                  <a:outerShdw blurRad="38100" dist="38100" dir="2700000" algn="tl">
                    <a:srgbClr val="000000"/>
                  </a:outerShdw>
                </a:effectLst>
              </a:rPr>
              <a:t>Dance!</a:t>
            </a:r>
          </a:p>
        </p:txBody>
      </p:sp>
      <p:sp>
        <p:nvSpPr>
          <p:cNvPr id="742404" name="Text Box 4"/>
          <p:cNvSpPr txBox="1">
            <a:spLocks noChangeArrowheads="1"/>
          </p:cNvSpPr>
          <p:nvPr/>
        </p:nvSpPr>
        <p:spPr bwMode="auto">
          <a:xfrm>
            <a:off x="0" y="3352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Dance… Dance...</a:t>
            </a:r>
          </a:p>
        </p:txBody>
      </p:sp>
      <p:sp>
        <p:nvSpPr>
          <p:cNvPr id="742405" name="Text Box 5"/>
          <p:cNvSpPr txBox="1">
            <a:spLocks noChangeArrowheads="1"/>
          </p:cNvSpPr>
          <p:nvPr/>
        </p:nvSpPr>
        <p:spPr bwMode="auto">
          <a:xfrm>
            <a:off x="0" y="4572000"/>
            <a:ext cx="9144000" cy="173672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Dance, unto the Lord                the battle is over...</a:t>
            </a:r>
          </a:p>
        </p:txBody>
      </p:sp>
      <p:sp>
        <p:nvSpPr>
          <p:cNvPr id="742406" name="Text Box 6"/>
          <p:cNvSpPr txBox="1">
            <a:spLocks noChangeArrowheads="1"/>
          </p:cNvSpPr>
          <p:nvPr/>
        </p:nvSpPr>
        <p:spPr bwMode="auto">
          <a:xfrm>
            <a:off x="6019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42407" name="Text Box 7"/>
          <p:cNvSpPr txBox="1">
            <a:spLocks noChangeArrowheads="1"/>
          </p:cNvSpPr>
          <p:nvPr/>
        </p:nvSpPr>
        <p:spPr bwMode="auto">
          <a:xfrm>
            <a:off x="54102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742408" name="Text Box 8"/>
          <p:cNvSpPr txBox="1">
            <a:spLocks noChangeArrowheads="1"/>
          </p:cNvSpPr>
          <p:nvPr/>
        </p:nvSpPr>
        <p:spPr bwMode="auto">
          <a:xfrm>
            <a:off x="21336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742409" name="Text Box 9"/>
          <p:cNvSpPr txBox="1">
            <a:spLocks noChangeArrowheads="1"/>
          </p:cNvSpPr>
          <p:nvPr/>
        </p:nvSpPr>
        <p:spPr bwMode="auto">
          <a:xfrm>
            <a:off x="43434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742410" name="Text Box 10"/>
          <p:cNvSpPr txBox="1">
            <a:spLocks noChangeArrowheads="1"/>
          </p:cNvSpPr>
          <p:nvPr/>
        </p:nvSpPr>
        <p:spPr bwMode="auto">
          <a:xfrm>
            <a:off x="5943600" y="4267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742411" name="Text Box 11"/>
          <p:cNvSpPr txBox="1">
            <a:spLocks noChangeArrowheads="1"/>
          </p:cNvSpPr>
          <p:nvPr/>
        </p:nvSpPr>
        <p:spPr bwMode="auto">
          <a:xfrm>
            <a:off x="64008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Blank slide</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Blank slide</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ext Box 1026"/>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will seek your face Almighty God</a:t>
            </a:r>
            <a:endParaRPr lang="en-US" sz="3600">
              <a:solidFill>
                <a:schemeClr val="bg1"/>
              </a:solidFill>
            </a:endParaRPr>
          </a:p>
        </p:txBody>
      </p:sp>
      <p:sp>
        <p:nvSpPr>
          <p:cNvPr id="748547" name="Text Box 1027"/>
          <p:cNvSpPr txBox="1">
            <a:spLocks noChangeArrowheads="1"/>
          </p:cNvSpPr>
          <p:nvPr/>
        </p:nvSpPr>
        <p:spPr bwMode="auto">
          <a:xfrm>
            <a:off x="533400" y="1752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Turn and pray for you to heal our land</a:t>
            </a:r>
            <a:endParaRPr lang="en-US" sz="3600">
              <a:solidFill>
                <a:schemeClr val="bg1"/>
              </a:solidFill>
            </a:endParaRPr>
          </a:p>
        </p:txBody>
      </p:sp>
      <p:sp>
        <p:nvSpPr>
          <p:cNvPr id="748548" name="Text Box 1028"/>
          <p:cNvSpPr txBox="1">
            <a:spLocks noChangeArrowheads="1"/>
          </p:cNvSpPr>
          <p:nvPr/>
        </p:nvSpPr>
        <p:spPr bwMode="auto">
          <a:xfrm>
            <a:off x="457200" y="3048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Father let revival start in us</a:t>
            </a:r>
            <a:endParaRPr lang="en-US" sz="3600">
              <a:solidFill>
                <a:schemeClr val="bg1"/>
              </a:solidFill>
            </a:endParaRPr>
          </a:p>
        </p:txBody>
      </p:sp>
      <p:sp>
        <p:nvSpPr>
          <p:cNvPr id="748549" name="Text Box 1029"/>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 every heart will know Your kingdom come</a:t>
            </a:r>
            <a:endParaRPr lang="en-US" sz="3600">
              <a:solidFill>
                <a:schemeClr val="bg1"/>
              </a:solidFill>
            </a:endParaRPr>
          </a:p>
        </p:txBody>
      </p:sp>
      <p:sp>
        <p:nvSpPr>
          <p:cNvPr id="748550" name="Text Box 1030"/>
          <p:cNvSpPr txBox="1">
            <a:spLocks noChangeArrowheads="1"/>
          </p:cNvSpPr>
          <p:nvPr/>
        </p:nvSpPr>
        <p:spPr bwMode="auto">
          <a:xfrm>
            <a:off x="838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48551" name="Text Box 1031"/>
          <p:cNvSpPr txBox="1">
            <a:spLocks noChangeArrowheads="1"/>
          </p:cNvSpPr>
          <p:nvPr/>
        </p:nvSpPr>
        <p:spPr bwMode="auto">
          <a:xfrm>
            <a:off x="4114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8552" name="Text Box 1032"/>
          <p:cNvSpPr txBox="1">
            <a:spLocks noChangeArrowheads="1"/>
          </p:cNvSpPr>
          <p:nvPr/>
        </p:nvSpPr>
        <p:spPr bwMode="auto">
          <a:xfrm>
            <a:off x="5486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8553" name="Text Box 1033"/>
          <p:cNvSpPr txBox="1">
            <a:spLocks noChangeArrowheads="1"/>
          </p:cNvSpPr>
          <p:nvPr/>
        </p:nvSpPr>
        <p:spPr bwMode="auto">
          <a:xfrm>
            <a:off x="7010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48554" name="Text Box 1034"/>
          <p:cNvSpPr txBox="1">
            <a:spLocks noChangeArrowheads="1"/>
          </p:cNvSpPr>
          <p:nvPr/>
        </p:nvSpPr>
        <p:spPr bwMode="auto">
          <a:xfrm>
            <a:off x="800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
        <p:nvSpPr>
          <p:cNvPr id="748555" name="Text Box 1035"/>
          <p:cNvSpPr txBox="1">
            <a:spLocks noChangeArrowheads="1"/>
          </p:cNvSpPr>
          <p:nvPr/>
        </p:nvSpPr>
        <p:spPr bwMode="auto">
          <a:xfrm>
            <a:off x="9144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8556" name="Text Box 1036"/>
          <p:cNvSpPr txBox="1">
            <a:spLocks noChangeArrowheads="1"/>
          </p:cNvSpPr>
          <p:nvPr/>
        </p:nvSpPr>
        <p:spPr bwMode="auto">
          <a:xfrm>
            <a:off x="39624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8557" name="Text Box 1037"/>
          <p:cNvSpPr txBox="1">
            <a:spLocks noChangeArrowheads="1"/>
          </p:cNvSpPr>
          <p:nvPr/>
        </p:nvSpPr>
        <p:spPr bwMode="auto">
          <a:xfrm>
            <a:off x="55626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8558" name="Text Box 1038"/>
          <p:cNvSpPr txBox="1">
            <a:spLocks noChangeArrowheads="1"/>
          </p:cNvSpPr>
          <p:nvPr/>
        </p:nvSpPr>
        <p:spPr bwMode="auto">
          <a:xfrm>
            <a:off x="71628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8559" name="Text Box 1039"/>
          <p:cNvSpPr txBox="1">
            <a:spLocks noChangeArrowheads="1"/>
          </p:cNvSpPr>
          <p:nvPr/>
        </p:nvSpPr>
        <p:spPr bwMode="auto">
          <a:xfrm>
            <a:off x="8001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
        <p:nvSpPr>
          <p:cNvPr id="748560" name="Text Box 1040"/>
          <p:cNvSpPr txBox="1">
            <a:spLocks noChangeArrowheads="1"/>
          </p:cNvSpPr>
          <p:nvPr/>
        </p:nvSpPr>
        <p:spPr bwMode="auto">
          <a:xfrm>
            <a:off x="17526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48561" name="Text Box 1041"/>
          <p:cNvSpPr txBox="1">
            <a:spLocks noChangeArrowheads="1"/>
          </p:cNvSpPr>
          <p:nvPr/>
        </p:nvSpPr>
        <p:spPr bwMode="auto">
          <a:xfrm>
            <a:off x="3962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8562" name="Text Box 1042"/>
          <p:cNvSpPr txBox="1">
            <a:spLocks noChangeArrowheads="1"/>
          </p:cNvSpPr>
          <p:nvPr/>
        </p:nvSpPr>
        <p:spPr bwMode="auto">
          <a:xfrm>
            <a:off x="5257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8563" name="Text Box 1043"/>
          <p:cNvSpPr txBox="1">
            <a:spLocks noChangeArrowheads="1"/>
          </p:cNvSpPr>
          <p:nvPr/>
        </p:nvSpPr>
        <p:spPr bwMode="auto">
          <a:xfrm>
            <a:off x="65532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48564" name="Text Box 1044"/>
          <p:cNvSpPr txBox="1">
            <a:spLocks noChangeArrowheads="1"/>
          </p:cNvSpPr>
          <p:nvPr/>
        </p:nvSpPr>
        <p:spPr bwMode="auto">
          <a:xfrm>
            <a:off x="80010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
        <p:nvSpPr>
          <p:cNvPr id="748565" name="Text Box 1045"/>
          <p:cNvSpPr txBox="1">
            <a:spLocks noChangeArrowheads="1"/>
          </p:cNvSpPr>
          <p:nvPr/>
        </p:nvSpPr>
        <p:spPr bwMode="auto">
          <a:xfrm>
            <a:off x="9144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8566" name="Text Box 1046"/>
          <p:cNvSpPr txBox="1">
            <a:spLocks noChangeArrowheads="1"/>
          </p:cNvSpPr>
          <p:nvPr/>
        </p:nvSpPr>
        <p:spPr bwMode="auto">
          <a:xfrm>
            <a:off x="40386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8567" name="Text Box 1047"/>
          <p:cNvSpPr txBox="1">
            <a:spLocks noChangeArrowheads="1"/>
          </p:cNvSpPr>
          <p:nvPr/>
        </p:nvSpPr>
        <p:spPr bwMode="auto">
          <a:xfrm>
            <a:off x="64770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8568" name="Text Box 1048"/>
          <p:cNvSpPr txBox="1">
            <a:spLocks noChangeArrowheads="1"/>
          </p:cNvSpPr>
          <p:nvPr/>
        </p:nvSpPr>
        <p:spPr bwMode="auto">
          <a:xfrm>
            <a:off x="80010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8569" name="Text Box 1049"/>
          <p:cNvSpPr txBox="1">
            <a:spLocks noChangeArrowheads="1"/>
          </p:cNvSpPr>
          <p:nvPr/>
        </p:nvSpPr>
        <p:spPr bwMode="auto">
          <a:xfrm>
            <a:off x="24384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Text Box 2050"/>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Lifting up the name of the Lord</a:t>
            </a:r>
            <a:endParaRPr lang="en-US" sz="3600">
              <a:solidFill>
                <a:schemeClr val="bg1"/>
              </a:solidFill>
            </a:endParaRPr>
          </a:p>
        </p:txBody>
      </p:sp>
      <p:sp>
        <p:nvSpPr>
          <p:cNvPr id="749571" name="Text Box 2051"/>
          <p:cNvSpPr txBox="1">
            <a:spLocks noChangeArrowheads="1"/>
          </p:cNvSpPr>
          <p:nvPr/>
        </p:nvSpPr>
        <p:spPr bwMode="auto">
          <a:xfrm>
            <a:off x="914400" y="1752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power and in unity</a:t>
            </a:r>
            <a:endParaRPr lang="en-US" sz="3600">
              <a:solidFill>
                <a:schemeClr val="bg1"/>
              </a:solidFill>
            </a:endParaRPr>
          </a:p>
        </p:txBody>
      </p:sp>
      <p:sp>
        <p:nvSpPr>
          <p:cNvPr id="749572" name="Text Box 2052"/>
          <p:cNvSpPr txBox="1">
            <a:spLocks noChangeArrowheads="1"/>
          </p:cNvSpPr>
          <p:nvPr/>
        </p:nvSpPr>
        <p:spPr bwMode="auto">
          <a:xfrm>
            <a:off x="609600" y="2743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will see the nations turn</a:t>
            </a:r>
            <a:endParaRPr lang="en-US" sz="3600">
              <a:solidFill>
                <a:schemeClr val="bg1"/>
              </a:solidFill>
            </a:endParaRPr>
          </a:p>
        </p:txBody>
      </p:sp>
      <p:sp>
        <p:nvSpPr>
          <p:cNvPr id="749573" name="Text Box 2053"/>
          <p:cNvSpPr txBox="1">
            <a:spLocks noChangeArrowheads="1"/>
          </p:cNvSpPr>
          <p:nvPr/>
        </p:nvSpPr>
        <p:spPr bwMode="auto">
          <a:xfrm>
            <a:off x="914400" y="3810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Touching heaven, changing earth</a:t>
            </a:r>
            <a:endParaRPr lang="en-US" sz="3600">
              <a:solidFill>
                <a:schemeClr val="bg1"/>
              </a:solidFill>
            </a:endParaRPr>
          </a:p>
        </p:txBody>
      </p:sp>
      <p:sp>
        <p:nvSpPr>
          <p:cNvPr id="749574" name="Text Box 2054"/>
          <p:cNvSpPr txBox="1">
            <a:spLocks noChangeArrowheads="1"/>
          </p:cNvSpPr>
          <p:nvPr/>
        </p:nvSpPr>
        <p:spPr bwMode="auto">
          <a:xfrm>
            <a:off x="914400" y="4800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Touching heaven, changing earth</a:t>
            </a:r>
            <a:endParaRPr lang="en-US" sz="3600">
              <a:solidFill>
                <a:schemeClr val="bg1"/>
              </a:solidFill>
            </a:endParaRPr>
          </a:p>
        </p:txBody>
      </p:sp>
      <p:sp>
        <p:nvSpPr>
          <p:cNvPr id="749575" name="Text Box 2055"/>
          <p:cNvSpPr txBox="1">
            <a:spLocks noChangeArrowheads="1"/>
          </p:cNvSpPr>
          <p:nvPr/>
        </p:nvSpPr>
        <p:spPr bwMode="auto">
          <a:xfrm>
            <a:off x="1676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9576" name="Text Box 2056"/>
          <p:cNvSpPr txBox="1">
            <a:spLocks noChangeArrowheads="1"/>
          </p:cNvSpPr>
          <p:nvPr/>
        </p:nvSpPr>
        <p:spPr bwMode="auto">
          <a:xfrm>
            <a:off x="3886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9577" name="Text Box 2057"/>
          <p:cNvSpPr txBox="1">
            <a:spLocks noChangeArrowheads="1"/>
          </p:cNvSpPr>
          <p:nvPr/>
        </p:nvSpPr>
        <p:spPr bwMode="auto">
          <a:xfrm>
            <a:off x="647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9578" name="Text Box 2058"/>
          <p:cNvSpPr txBox="1">
            <a:spLocks noChangeArrowheads="1"/>
          </p:cNvSpPr>
          <p:nvPr/>
        </p:nvSpPr>
        <p:spPr bwMode="auto">
          <a:xfrm>
            <a:off x="32766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9579" name="Text Box 2059"/>
          <p:cNvSpPr txBox="1">
            <a:spLocks noChangeArrowheads="1"/>
          </p:cNvSpPr>
          <p:nvPr/>
        </p:nvSpPr>
        <p:spPr bwMode="auto">
          <a:xfrm>
            <a:off x="55626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9580" name="Text Box 2060"/>
          <p:cNvSpPr txBox="1">
            <a:spLocks noChangeArrowheads="1"/>
          </p:cNvSpPr>
          <p:nvPr/>
        </p:nvSpPr>
        <p:spPr bwMode="auto">
          <a:xfrm>
            <a:off x="68580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9581" name="Text Box 2061"/>
          <p:cNvSpPr txBox="1">
            <a:spLocks noChangeArrowheads="1"/>
          </p:cNvSpPr>
          <p:nvPr/>
        </p:nvSpPr>
        <p:spPr bwMode="auto">
          <a:xfrm>
            <a:off x="19050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9582" name="Text Box 2062"/>
          <p:cNvSpPr txBox="1">
            <a:spLocks noChangeArrowheads="1"/>
          </p:cNvSpPr>
          <p:nvPr/>
        </p:nvSpPr>
        <p:spPr bwMode="auto">
          <a:xfrm>
            <a:off x="5029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9583" name="Text Box 2063"/>
          <p:cNvSpPr txBox="1">
            <a:spLocks noChangeArrowheads="1"/>
          </p:cNvSpPr>
          <p:nvPr/>
        </p:nvSpPr>
        <p:spPr bwMode="auto">
          <a:xfrm>
            <a:off x="6553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9584" name="Text Box 2064"/>
          <p:cNvSpPr txBox="1">
            <a:spLocks noChangeArrowheads="1"/>
          </p:cNvSpPr>
          <p:nvPr/>
        </p:nvSpPr>
        <p:spPr bwMode="auto">
          <a:xfrm>
            <a:off x="19812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9585" name="Text Box 2065"/>
          <p:cNvSpPr txBox="1">
            <a:spLocks noChangeArrowheads="1"/>
          </p:cNvSpPr>
          <p:nvPr/>
        </p:nvSpPr>
        <p:spPr bwMode="auto">
          <a:xfrm>
            <a:off x="53340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9586" name="Text Box 2066"/>
          <p:cNvSpPr txBox="1">
            <a:spLocks noChangeArrowheads="1"/>
          </p:cNvSpPr>
          <p:nvPr/>
        </p:nvSpPr>
        <p:spPr bwMode="auto">
          <a:xfrm>
            <a:off x="69342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49587" name="Text Box 2067"/>
          <p:cNvSpPr txBox="1">
            <a:spLocks noChangeArrowheads="1"/>
          </p:cNvSpPr>
          <p:nvPr/>
        </p:nvSpPr>
        <p:spPr bwMode="auto">
          <a:xfrm>
            <a:off x="19812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49588" name="Text Box 2068"/>
          <p:cNvSpPr txBox="1">
            <a:spLocks noChangeArrowheads="1"/>
          </p:cNvSpPr>
          <p:nvPr/>
        </p:nvSpPr>
        <p:spPr bwMode="auto">
          <a:xfrm>
            <a:off x="54864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49589" name="Text Box 2069"/>
          <p:cNvSpPr txBox="1">
            <a:spLocks noChangeArrowheads="1"/>
          </p:cNvSpPr>
          <p:nvPr/>
        </p:nvSpPr>
        <p:spPr bwMode="auto">
          <a:xfrm>
            <a:off x="70104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Text Box 2050"/>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Never looking back we’ll run the race</a:t>
            </a:r>
            <a:endParaRPr lang="en-US" sz="3600">
              <a:solidFill>
                <a:schemeClr val="bg1"/>
              </a:solidFill>
            </a:endParaRPr>
          </a:p>
        </p:txBody>
      </p:sp>
      <p:sp>
        <p:nvSpPr>
          <p:cNvPr id="750595" name="Text Box 2051"/>
          <p:cNvSpPr txBox="1">
            <a:spLocks noChangeArrowheads="1"/>
          </p:cNvSpPr>
          <p:nvPr/>
        </p:nvSpPr>
        <p:spPr bwMode="auto">
          <a:xfrm>
            <a:off x="914400" y="1676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giving You our lives we’ll gain the prize</a:t>
            </a:r>
            <a:endParaRPr lang="en-US" sz="3600">
              <a:solidFill>
                <a:schemeClr val="bg1"/>
              </a:solidFill>
            </a:endParaRPr>
          </a:p>
        </p:txBody>
      </p:sp>
      <p:sp>
        <p:nvSpPr>
          <p:cNvPr id="750596" name="Text Box 2052"/>
          <p:cNvSpPr txBox="1">
            <a:spLocks noChangeArrowheads="1"/>
          </p:cNvSpPr>
          <p:nvPr/>
        </p:nvSpPr>
        <p:spPr bwMode="auto">
          <a:xfrm>
            <a:off x="914400" y="2971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will take the harvest given to us</a:t>
            </a:r>
            <a:endParaRPr lang="en-US" sz="3600">
              <a:solidFill>
                <a:schemeClr val="bg1"/>
              </a:solidFill>
            </a:endParaRPr>
          </a:p>
        </p:txBody>
      </p:sp>
      <p:sp>
        <p:nvSpPr>
          <p:cNvPr id="750597" name="Text Box 2053"/>
          <p:cNvSpPr txBox="1">
            <a:spLocks noChangeArrowheads="1"/>
          </p:cNvSpPr>
          <p:nvPr/>
        </p:nvSpPr>
        <p:spPr bwMode="auto">
          <a:xfrm>
            <a:off x="533400" y="4191000"/>
            <a:ext cx="8610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though we sow in tears we’ll reap in joy</a:t>
            </a:r>
            <a:endParaRPr lang="en-US" sz="3600">
              <a:solidFill>
                <a:schemeClr val="bg1"/>
              </a:solidFill>
            </a:endParaRPr>
          </a:p>
        </p:txBody>
      </p:sp>
      <p:sp>
        <p:nvSpPr>
          <p:cNvPr id="750598" name="Text Box 2054"/>
          <p:cNvSpPr txBox="1">
            <a:spLocks noChangeArrowheads="1"/>
          </p:cNvSpPr>
          <p:nvPr/>
        </p:nvSpPr>
        <p:spPr bwMode="auto">
          <a:xfrm>
            <a:off x="114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50599" name="Text Box 2055"/>
          <p:cNvSpPr txBox="1">
            <a:spLocks noChangeArrowheads="1"/>
          </p:cNvSpPr>
          <p:nvPr/>
        </p:nvSpPr>
        <p:spPr bwMode="auto">
          <a:xfrm>
            <a:off x="3581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50600" name="Text Box 2056"/>
          <p:cNvSpPr txBox="1">
            <a:spLocks noChangeArrowheads="1"/>
          </p:cNvSpPr>
          <p:nvPr/>
        </p:nvSpPr>
        <p:spPr bwMode="auto">
          <a:xfrm>
            <a:off x="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
        <p:nvSpPr>
          <p:cNvPr id="750601" name="Text Box 2057"/>
          <p:cNvSpPr txBox="1">
            <a:spLocks noChangeArrowheads="1"/>
          </p:cNvSpPr>
          <p:nvPr/>
        </p:nvSpPr>
        <p:spPr bwMode="auto">
          <a:xfrm>
            <a:off x="45720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50602" name="Text Box 2058"/>
          <p:cNvSpPr txBox="1">
            <a:spLocks noChangeArrowheads="1"/>
          </p:cNvSpPr>
          <p:nvPr/>
        </p:nvSpPr>
        <p:spPr bwMode="auto">
          <a:xfrm>
            <a:off x="8001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
        <p:nvSpPr>
          <p:cNvPr id="750603" name="Text Box 2059"/>
          <p:cNvSpPr txBox="1">
            <a:spLocks noChangeArrowheads="1"/>
          </p:cNvSpPr>
          <p:nvPr/>
        </p:nvSpPr>
        <p:spPr bwMode="auto">
          <a:xfrm>
            <a:off x="15240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50604" name="Text Box 2060"/>
          <p:cNvSpPr txBox="1">
            <a:spLocks noChangeArrowheads="1"/>
          </p:cNvSpPr>
          <p:nvPr/>
        </p:nvSpPr>
        <p:spPr bwMode="auto">
          <a:xfrm>
            <a:off x="41910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50605" name="Text Box 2061"/>
          <p:cNvSpPr txBox="1">
            <a:spLocks noChangeArrowheads="1"/>
          </p:cNvSpPr>
          <p:nvPr/>
        </p:nvSpPr>
        <p:spPr bwMode="auto">
          <a:xfrm>
            <a:off x="63246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50606" name="Text Box 2062"/>
          <p:cNvSpPr txBox="1">
            <a:spLocks noChangeArrowheads="1"/>
          </p:cNvSpPr>
          <p:nvPr/>
        </p:nvSpPr>
        <p:spPr bwMode="auto">
          <a:xfrm>
            <a:off x="80010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50607" name="Text Box 2063"/>
          <p:cNvSpPr txBox="1">
            <a:spLocks noChangeArrowheads="1"/>
          </p:cNvSpPr>
          <p:nvPr/>
        </p:nvSpPr>
        <p:spPr bwMode="auto">
          <a:xfrm>
            <a:off x="647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50608" name="Text Box 2064"/>
          <p:cNvSpPr txBox="1">
            <a:spLocks noChangeArrowheads="1"/>
          </p:cNvSpPr>
          <p:nvPr/>
        </p:nvSpPr>
        <p:spPr bwMode="auto">
          <a:xfrm>
            <a:off x="14478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50609" name="Text Box 2065"/>
          <p:cNvSpPr txBox="1">
            <a:spLocks noChangeArrowheads="1"/>
          </p:cNvSpPr>
          <p:nvPr/>
        </p:nvSpPr>
        <p:spPr bwMode="auto">
          <a:xfrm>
            <a:off x="5638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50610" name="Text Box 2066"/>
          <p:cNvSpPr txBox="1">
            <a:spLocks noChangeArrowheads="1"/>
          </p:cNvSpPr>
          <p:nvPr/>
        </p:nvSpPr>
        <p:spPr bwMode="auto">
          <a:xfrm>
            <a:off x="61722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50611" name="Text Box 2067"/>
          <p:cNvSpPr txBox="1">
            <a:spLocks noChangeArrowheads="1"/>
          </p:cNvSpPr>
          <p:nvPr/>
        </p:nvSpPr>
        <p:spPr bwMode="auto">
          <a:xfrm>
            <a:off x="72390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50612" name="Text Box 2068"/>
          <p:cNvSpPr txBox="1">
            <a:spLocks noChangeArrowheads="1"/>
          </p:cNvSpPr>
          <p:nvPr/>
        </p:nvSpPr>
        <p:spPr bwMode="auto">
          <a:xfrm>
            <a:off x="80010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
        <p:nvSpPr>
          <p:cNvPr id="750613" name="Text Box 2069"/>
          <p:cNvSpPr txBox="1">
            <a:spLocks noChangeArrowheads="1"/>
          </p:cNvSpPr>
          <p:nvPr/>
        </p:nvSpPr>
        <p:spPr bwMode="auto">
          <a:xfrm>
            <a:off x="1752600" y="3886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50614" name="Text Box 2070"/>
          <p:cNvSpPr txBox="1">
            <a:spLocks noChangeArrowheads="1"/>
          </p:cNvSpPr>
          <p:nvPr/>
        </p:nvSpPr>
        <p:spPr bwMode="auto">
          <a:xfrm>
            <a:off x="4572000" y="3886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endParaRPr lang="en-US" sz="3600">
              <a:solidFill>
                <a:srgbClr val="FF0000"/>
              </a:solidFill>
              <a:effectLst>
                <a:outerShdw blurRad="38100" dist="38100" dir="2700000" algn="tl">
                  <a:srgbClr val="C0C0C0"/>
                </a:outerShdw>
              </a:effectLst>
            </a:endParaRPr>
          </a:p>
        </p:txBody>
      </p:sp>
      <p:sp>
        <p:nvSpPr>
          <p:cNvPr id="750615" name="Text Box 2071"/>
          <p:cNvSpPr txBox="1">
            <a:spLocks noChangeArrowheads="1"/>
          </p:cNvSpPr>
          <p:nvPr/>
        </p:nvSpPr>
        <p:spPr bwMode="auto">
          <a:xfrm>
            <a:off x="67056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50616" name="Text Box 2072"/>
          <p:cNvSpPr txBox="1">
            <a:spLocks noChangeArrowheads="1"/>
          </p:cNvSpPr>
          <p:nvPr/>
        </p:nvSpPr>
        <p:spPr bwMode="auto">
          <a:xfrm>
            <a:off x="8001000" y="3810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750617" name="Text Box 2073"/>
          <p:cNvSpPr txBox="1">
            <a:spLocks noChangeArrowheads="1"/>
          </p:cNvSpPr>
          <p:nvPr/>
        </p:nvSpPr>
        <p:spPr bwMode="auto">
          <a:xfrm>
            <a:off x="4419600" y="525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Text Box 2"/>
          <p:cNvSpPr txBox="1">
            <a:spLocks noChangeArrowheads="1"/>
          </p:cNvSpPr>
          <p:nvPr/>
        </p:nvSpPr>
        <p:spPr bwMode="auto">
          <a:xfrm>
            <a:off x="533400" y="685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revival,  send revival</a:t>
            </a:r>
            <a:endParaRPr lang="en-US" sz="3600">
              <a:solidFill>
                <a:schemeClr val="bg1"/>
              </a:solidFill>
            </a:endParaRPr>
          </a:p>
        </p:txBody>
      </p:sp>
      <p:sp>
        <p:nvSpPr>
          <p:cNvPr id="751619" name="Text Box 3"/>
          <p:cNvSpPr txBox="1">
            <a:spLocks noChangeArrowheads="1"/>
          </p:cNvSpPr>
          <p:nvPr/>
        </p:nvSpPr>
        <p:spPr bwMode="auto">
          <a:xfrm>
            <a:off x="914400" y="2057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revival to us</a:t>
            </a:r>
            <a:endParaRPr lang="en-US" sz="3600">
              <a:solidFill>
                <a:schemeClr val="bg1"/>
              </a:solidFill>
            </a:endParaRPr>
          </a:p>
        </p:txBody>
      </p:sp>
      <p:sp>
        <p:nvSpPr>
          <p:cNvPr id="751620" name="Text Box 4"/>
          <p:cNvSpPr txBox="1">
            <a:spLocks noChangeArrowheads="1"/>
          </p:cNvSpPr>
          <p:nvPr/>
        </p:nvSpPr>
        <p:spPr bwMode="auto">
          <a:xfrm>
            <a:off x="2667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751621" name="Text Box 5"/>
          <p:cNvSpPr txBox="1">
            <a:spLocks noChangeArrowheads="1"/>
          </p:cNvSpPr>
          <p:nvPr/>
        </p:nvSpPr>
        <p:spPr bwMode="auto">
          <a:xfrm>
            <a:off x="4800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751622" name="Text Box 6"/>
          <p:cNvSpPr txBox="1">
            <a:spLocks noChangeArrowheads="1"/>
          </p:cNvSpPr>
          <p:nvPr/>
        </p:nvSpPr>
        <p:spPr bwMode="auto">
          <a:xfrm>
            <a:off x="33528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51623" name="Text Box 7"/>
          <p:cNvSpPr txBox="1">
            <a:spLocks noChangeArrowheads="1"/>
          </p:cNvSpPr>
          <p:nvPr/>
        </p:nvSpPr>
        <p:spPr bwMode="auto">
          <a:xfrm>
            <a:off x="60198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0" y="11430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Jesus in Me loves the Jesus in you so easy</a:t>
            </a:r>
          </a:p>
        </p:txBody>
      </p:sp>
      <p:sp>
        <p:nvSpPr>
          <p:cNvPr id="541699" name="Text Box 3"/>
          <p:cNvSpPr txBox="1">
            <a:spLocks noChangeArrowheads="1"/>
          </p:cNvSpPr>
          <p:nvPr/>
        </p:nvSpPr>
        <p:spPr bwMode="auto">
          <a:xfrm>
            <a:off x="0" y="2133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Jesus in Me loves the Jesus in you so easy</a:t>
            </a:r>
          </a:p>
        </p:txBody>
      </p:sp>
      <p:sp>
        <p:nvSpPr>
          <p:cNvPr id="541700" name="Text Box 4"/>
          <p:cNvSpPr txBox="1">
            <a:spLocks noChangeArrowheads="1"/>
          </p:cNvSpPr>
          <p:nvPr/>
        </p:nvSpPr>
        <p:spPr bwMode="auto">
          <a:xfrm>
            <a:off x="0" y="3124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 Jesus in Me loves the Jesus in you so easy</a:t>
            </a:r>
          </a:p>
        </p:txBody>
      </p:sp>
      <p:sp>
        <p:nvSpPr>
          <p:cNvPr id="541701" name="Text Box 5"/>
          <p:cNvSpPr txBox="1">
            <a:spLocks noChangeArrowheads="1"/>
          </p:cNvSpPr>
          <p:nvPr/>
        </p:nvSpPr>
        <p:spPr bwMode="auto">
          <a:xfrm>
            <a:off x="0" y="4114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So easy,  so easy,  your easy to love…</a:t>
            </a:r>
          </a:p>
        </p:txBody>
      </p:sp>
      <p:sp>
        <p:nvSpPr>
          <p:cNvPr id="752646" name="Text Box 6"/>
          <p:cNvSpPr txBox="1">
            <a:spLocks noChangeArrowheads="1"/>
          </p:cNvSpPr>
          <p:nvPr/>
        </p:nvSpPr>
        <p:spPr bwMode="auto">
          <a:xfrm>
            <a:off x="1295400" y="68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2647" name="Text Box 7"/>
          <p:cNvSpPr txBox="1">
            <a:spLocks noChangeArrowheads="1"/>
          </p:cNvSpPr>
          <p:nvPr/>
        </p:nvSpPr>
        <p:spPr bwMode="auto">
          <a:xfrm>
            <a:off x="8077200" y="68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2648" name="Text Box 8"/>
          <p:cNvSpPr txBox="1">
            <a:spLocks noChangeArrowheads="1"/>
          </p:cNvSpPr>
          <p:nvPr/>
        </p:nvSpPr>
        <p:spPr bwMode="auto">
          <a:xfrm>
            <a:off x="12954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2649" name="Text Box 9"/>
          <p:cNvSpPr txBox="1">
            <a:spLocks noChangeArrowheads="1"/>
          </p:cNvSpPr>
          <p:nvPr/>
        </p:nvSpPr>
        <p:spPr bwMode="auto">
          <a:xfrm>
            <a:off x="12954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2650" name="Text Box 10"/>
          <p:cNvSpPr txBox="1">
            <a:spLocks noChangeArrowheads="1"/>
          </p:cNvSpPr>
          <p:nvPr/>
        </p:nvSpPr>
        <p:spPr bwMode="auto">
          <a:xfrm>
            <a:off x="80772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2651" name="Text Box 11"/>
          <p:cNvSpPr txBox="1">
            <a:spLocks noChangeArrowheads="1"/>
          </p:cNvSpPr>
          <p:nvPr/>
        </p:nvSpPr>
        <p:spPr bwMode="auto">
          <a:xfrm>
            <a:off x="80772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2652" name="Text Box 12"/>
          <p:cNvSpPr txBox="1">
            <a:spLocks noChangeArrowheads="1"/>
          </p:cNvSpPr>
          <p:nvPr/>
        </p:nvSpPr>
        <p:spPr bwMode="auto">
          <a:xfrm>
            <a:off x="16764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2653" name="Text Box 13"/>
          <p:cNvSpPr txBox="1">
            <a:spLocks noChangeArrowheads="1"/>
          </p:cNvSpPr>
          <p:nvPr/>
        </p:nvSpPr>
        <p:spPr bwMode="auto">
          <a:xfrm>
            <a:off x="34290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2654" name="Text Box 14"/>
          <p:cNvSpPr txBox="1">
            <a:spLocks noChangeArrowheads="1"/>
          </p:cNvSpPr>
          <p:nvPr/>
        </p:nvSpPr>
        <p:spPr bwMode="auto">
          <a:xfrm>
            <a:off x="68580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 Box 2"/>
          <p:cNvSpPr txBox="1">
            <a:spLocks noChangeArrowheads="1"/>
          </p:cNvSpPr>
          <p:nvPr/>
        </p:nvSpPr>
        <p:spPr bwMode="auto">
          <a:xfrm>
            <a:off x="1219200" y="533400"/>
            <a:ext cx="7239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Jesus In Me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Text Box 2"/>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 live by faith</a:t>
            </a:r>
          </a:p>
        </p:txBody>
      </p:sp>
      <p:sp>
        <p:nvSpPr>
          <p:cNvPr id="754691" name="Text Box 3"/>
          <p:cNvSpPr txBox="1">
            <a:spLocks noChangeArrowheads="1"/>
          </p:cNvSpPr>
          <p:nvPr/>
        </p:nvSpPr>
        <p:spPr bwMode="auto">
          <a:xfrm>
            <a:off x="5105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54692" name="Text Box 4"/>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 walk on water</a:t>
            </a:r>
          </a:p>
        </p:txBody>
      </p:sp>
      <p:sp>
        <p:nvSpPr>
          <p:cNvPr id="754693" name="Text Box 5"/>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 speak to the wind and the waves</a:t>
            </a:r>
          </a:p>
        </p:txBody>
      </p:sp>
      <p:sp>
        <p:nvSpPr>
          <p:cNvPr id="754694" name="Text Box 6"/>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they’ll obey</a:t>
            </a:r>
          </a:p>
        </p:txBody>
      </p:sp>
      <p:sp>
        <p:nvSpPr>
          <p:cNvPr id="754695" name="Text Box 7"/>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 move high mountains</a:t>
            </a:r>
          </a:p>
        </p:txBody>
      </p:sp>
      <p:sp>
        <p:nvSpPr>
          <p:cNvPr id="754696" name="Text Box 8"/>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to get to the fountain</a:t>
            </a:r>
          </a:p>
        </p:txBody>
      </p:sp>
      <p:sp>
        <p:nvSpPr>
          <p:cNvPr id="754697" name="Text Box 9"/>
          <p:cNvSpPr txBox="1">
            <a:spLocks noChangeArrowheads="1"/>
          </p:cNvSpPr>
          <p:nvPr/>
        </p:nvSpPr>
        <p:spPr bwMode="auto">
          <a:xfrm>
            <a:off x="0" y="5334000"/>
            <a:ext cx="9144000" cy="119062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Nothin on earth is gonna keep me from loving You</a:t>
            </a:r>
          </a:p>
        </p:txBody>
      </p:sp>
      <p:sp>
        <p:nvSpPr>
          <p:cNvPr id="754698" name="Text Box 10"/>
          <p:cNvSpPr txBox="1">
            <a:spLocks noChangeArrowheads="1"/>
          </p:cNvSpPr>
          <p:nvPr/>
        </p:nvSpPr>
        <p:spPr bwMode="auto">
          <a:xfrm>
            <a:off x="50292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54699" name="Text Box 11"/>
          <p:cNvSpPr txBox="1">
            <a:spLocks noChangeArrowheads="1"/>
          </p:cNvSpPr>
          <p:nvPr/>
        </p:nvSpPr>
        <p:spPr bwMode="auto">
          <a:xfrm>
            <a:off x="43434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54700" name="Text Box 12"/>
          <p:cNvSpPr txBox="1">
            <a:spLocks noChangeArrowheads="1"/>
          </p:cNvSpPr>
          <p:nvPr/>
        </p:nvSpPr>
        <p:spPr bwMode="auto">
          <a:xfrm>
            <a:off x="49530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54701" name="Text Box 13"/>
          <p:cNvSpPr txBox="1">
            <a:spLocks noChangeArrowheads="1"/>
          </p:cNvSpPr>
          <p:nvPr/>
        </p:nvSpPr>
        <p:spPr bwMode="auto">
          <a:xfrm>
            <a:off x="65532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754702" name="Text Box 14"/>
          <p:cNvSpPr txBox="1">
            <a:spLocks noChangeArrowheads="1"/>
          </p:cNvSpPr>
          <p:nvPr/>
        </p:nvSpPr>
        <p:spPr bwMode="auto">
          <a:xfrm>
            <a:off x="53340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54703" name="Text Box 15"/>
          <p:cNvSpPr txBox="1">
            <a:spLocks noChangeArrowheads="1"/>
          </p:cNvSpPr>
          <p:nvPr/>
        </p:nvSpPr>
        <p:spPr bwMode="auto">
          <a:xfrm>
            <a:off x="5029200" y="43434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3600">
              <a:solidFill>
                <a:srgbClr val="FF0000"/>
              </a:solidFill>
              <a:effectLst>
                <a:outerShdw blurRad="38100" dist="38100" dir="2700000" algn="tl">
                  <a:srgbClr val="C0C0C0"/>
                </a:outerShdw>
              </a:effectLst>
            </a:endParaRPr>
          </a:p>
        </p:txBody>
      </p:sp>
      <p:sp>
        <p:nvSpPr>
          <p:cNvPr id="754704" name="Text Box 16"/>
          <p:cNvSpPr txBox="1">
            <a:spLocks noChangeArrowheads="1"/>
          </p:cNvSpPr>
          <p:nvPr/>
        </p:nvSpPr>
        <p:spPr bwMode="auto">
          <a:xfrm>
            <a:off x="0" y="480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3600">
              <a:solidFill>
                <a:srgbClr val="FF0000"/>
              </a:solidFill>
              <a:effectLst>
                <a:outerShdw blurRad="38100" dist="38100" dir="2700000" algn="tl">
                  <a:srgbClr val="C0C0C0"/>
                </a:outerShdw>
              </a:effectLst>
            </a:endParaRPr>
          </a:p>
        </p:txBody>
      </p:sp>
      <p:sp>
        <p:nvSpPr>
          <p:cNvPr id="754705" name="Text Box 17"/>
          <p:cNvSpPr txBox="1">
            <a:spLocks noChangeArrowheads="1"/>
          </p:cNvSpPr>
          <p:nvPr/>
        </p:nvSpPr>
        <p:spPr bwMode="auto">
          <a:xfrm>
            <a:off x="4800600" y="510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54706" name="Text Box 18"/>
          <p:cNvSpPr txBox="1">
            <a:spLocks noChangeArrowheads="1"/>
          </p:cNvSpPr>
          <p:nvPr/>
        </p:nvSpPr>
        <p:spPr bwMode="auto">
          <a:xfrm>
            <a:off x="30480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Burn   in   me</a:t>
            </a:r>
            <a:endParaRPr lang="en-US" sz="3600">
              <a:solidFill>
                <a:srgbClr val="FF0000"/>
              </a:solidFill>
              <a:effectLst>
                <a:outerShdw blurRad="38100" dist="38100" dir="2700000" algn="tl">
                  <a:srgbClr val="000000"/>
                </a:outerShdw>
              </a:effectLst>
            </a:endParaRPr>
          </a:p>
        </p:txBody>
      </p:sp>
      <p:sp>
        <p:nvSpPr>
          <p:cNvPr id="160771" name="Text Box 3"/>
          <p:cNvSpPr txBox="1">
            <a:spLocks noChangeArrowheads="1"/>
          </p:cNvSpPr>
          <p:nvPr/>
        </p:nvSpPr>
        <p:spPr bwMode="auto">
          <a:xfrm>
            <a:off x="0" y="1828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Burn   in   me</a:t>
            </a:r>
            <a:endParaRPr lang="en-US" sz="3600">
              <a:solidFill>
                <a:srgbClr val="FF0000"/>
              </a:solidFill>
              <a:effectLst>
                <a:outerShdw blurRad="38100" dist="38100" dir="2700000" algn="tl">
                  <a:srgbClr val="000000"/>
                </a:outerShdw>
              </a:effectLst>
            </a:endParaRPr>
          </a:p>
        </p:txBody>
      </p:sp>
      <p:sp>
        <p:nvSpPr>
          <p:cNvPr id="160772" name="Text Box 4"/>
          <p:cNvSpPr txBox="1">
            <a:spLocks noChangeArrowheads="1"/>
          </p:cNvSpPr>
          <p:nvPr/>
        </p:nvSpPr>
        <p:spPr bwMode="auto">
          <a:xfrm>
            <a:off x="0" y="28956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power,    burn  in    me</a:t>
            </a:r>
            <a:endParaRPr lang="en-US" sz="3600">
              <a:solidFill>
                <a:srgbClr val="FF0000"/>
              </a:solidFill>
              <a:effectLst>
                <a:outerShdw blurRad="38100" dist="38100" dir="2700000" algn="tl">
                  <a:srgbClr val="000000"/>
                </a:outerShdw>
              </a:effectLst>
            </a:endParaRPr>
          </a:p>
        </p:txBody>
      </p:sp>
      <p:sp>
        <p:nvSpPr>
          <p:cNvPr id="160773" name="Text Box 5"/>
          <p:cNvSpPr txBox="1">
            <a:spLocks noChangeArrowheads="1"/>
          </p:cNvSpPr>
          <p:nvPr/>
        </p:nvSpPr>
        <p:spPr bwMode="auto">
          <a:xfrm>
            <a:off x="0" y="41148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Yesterday’s gone, today I’m in need</a:t>
            </a:r>
            <a:endParaRPr lang="en-US" sz="3600">
              <a:solidFill>
                <a:srgbClr val="FF0000"/>
              </a:solidFill>
              <a:effectLst>
                <a:outerShdw blurRad="38100" dist="38100" dir="2700000" algn="tl">
                  <a:srgbClr val="000000"/>
                </a:outerShdw>
              </a:effectLst>
            </a:endParaRPr>
          </a:p>
        </p:txBody>
      </p:sp>
      <p:sp>
        <p:nvSpPr>
          <p:cNvPr id="160774" name="Text Box 6"/>
          <p:cNvSpPr txBox="1">
            <a:spLocks noChangeArrowheads="1"/>
          </p:cNvSpPr>
          <p:nvPr/>
        </p:nvSpPr>
        <p:spPr bwMode="auto">
          <a:xfrm>
            <a:off x="2819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Eb/Bb</a:t>
            </a:r>
            <a:r>
              <a:rPr lang="en-US" b="1">
                <a:solidFill>
                  <a:srgbClr val="FF0000"/>
                </a:solidFill>
                <a:effectLst>
                  <a:outerShdw blurRad="38100" dist="38100" dir="2700000" algn="tl">
                    <a:srgbClr val="C0C0C0"/>
                  </a:outerShdw>
                </a:effectLst>
              </a:rPr>
              <a:t>     </a:t>
            </a:r>
          </a:p>
        </p:txBody>
      </p:sp>
      <p:sp>
        <p:nvSpPr>
          <p:cNvPr id="160775" name="Text Box 7"/>
          <p:cNvSpPr txBox="1">
            <a:spLocks noChangeArrowheads="1"/>
          </p:cNvSpPr>
          <p:nvPr/>
        </p:nvSpPr>
        <p:spPr bwMode="auto">
          <a:xfrm>
            <a:off x="5334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60776" name="Text Box 8"/>
          <p:cNvSpPr txBox="1">
            <a:spLocks noChangeArrowheads="1"/>
          </p:cNvSpPr>
          <p:nvPr/>
        </p:nvSpPr>
        <p:spPr bwMode="auto">
          <a:xfrm>
            <a:off x="44958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160777" name="Text Box 9"/>
          <p:cNvSpPr txBox="1">
            <a:spLocks noChangeArrowheads="1"/>
          </p:cNvSpPr>
          <p:nvPr/>
        </p:nvSpPr>
        <p:spPr bwMode="auto">
          <a:xfrm>
            <a:off x="2819400" y="144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F/G</a:t>
            </a:r>
            <a:r>
              <a:rPr lang="en-US" b="1">
                <a:solidFill>
                  <a:srgbClr val="FF0000"/>
                </a:solidFill>
                <a:effectLst>
                  <a:outerShdw blurRad="38100" dist="38100" dir="2700000" algn="tl">
                    <a:srgbClr val="C0C0C0"/>
                  </a:outerShdw>
                </a:effectLst>
              </a:rPr>
              <a:t>     </a:t>
            </a:r>
          </a:p>
        </p:txBody>
      </p:sp>
      <p:sp>
        <p:nvSpPr>
          <p:cNvPr id="160778" name="Text Box 10"/>
          <p:cNvSpPr txBox="1">
            <a:spLocks noChangeArrowheads="1"/>
          </p:cNvSpPr>
          <p:nvPr/>
        </p:nvSpPr>
        <p:spPr bwMode="auto">
          <a:xfrm>
            <a:off x="51054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Gm7</a:t>
            </a:r>
            <a:r>
              <a:rPr lang="en-US" b="1">
                <a:solidFill>
                  <a:srgbClr val="FF0000"/>
                </a:solidFill>
                <a:effectLst>
                  <a:outerShdw blurRad="38100" dist="38100" dir="2700000" algn="tl">
                    <a:srgbClr val="C0C0C0"/>
                  </a:outerShdw>
                </a:effectLst>
              </a:rPr>
              <a:t>     </a:t>
            </a:r>
          </a:p>
        </p:txBody>
      </p:sp>
      <p:sp>
        <p:nvSpPr>
          <p:cNvPr id="160779" name="Text Box 11"/>
          <p:cNvSpPr txBox="1">
            <a:spLocks noChangeArrowheads="1"/>
          </p:cNvSpPr>
          <p:nvPr/>
        </p:nvSpPr>
        <p:spPr bwMode="auto">
          <a:xfrm>
            <a:off x="16002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60780" name="Text Box 12"/>
          <p:cNvSpPr txBox="1">
            <a:spLocks noChangeArrowheads="1"/>
          </p:cNvSpPr>
          <p:nvPr/>
        </p:nvSpPr>
        <p:spPr bwMode="auto">
          <a:xfrm>
            <a:off x="11430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
        <p:nvSpPr>
          <p:cNvPr id="160781" name="Text Box 13"/>
          <p:cNvSpPr txBox="1">
            <a:spLocks noChangeArrowheads="1"/>
          </p:cNvSpPr>
          <p:nvPr/>
        </p:nvSpPr>
        <p:spPr bwMode="auto">
          <a:xfrm>
            <a:off x="3505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Bb/D</a:t>
            </a:r>
            <a:r>
              <a:rPr lang="en-US" b="1">
                <a:solidFill>
                  <a:srgbClr val="FF0000"/>
                </a:solidFill>
                <a:effectLst>
                  <a:outerShdw blurRad="38100" dist="38100" dir="2700000" algn="tl">
                    <a:srgbClr val="C0C0C0"/>
                  </a:outerShdw>
                </a:effectLst>
              </a:rPr>
              <a:t>     </a:t>
            </a:r>
          </a:p>
        </p:txBody>
      </p:sp>
      <p:sp>
        <p:nvSpPr>
          <p:cNvPr id="160782" name="Text Box 14"/>
          <p:cNvSpPr txBox="1">
            <a:spLocks noChangeArrowheads="1"/>
          </p:cNvSpPr>
          <p:nvPr/>
        </p:nvSpPr>
        <p:spPr bwMode="auto">
          <a:xfrm>
            <a:off x="34290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Bb/D</a:t>
            </a:r>
            <a:r>
              <a:rPr lang="en-US" b="1">
                <a:solidFill>
                  <a:srgbClr val="FF0000"/>
                </a:solidFill>
                <a:effectLst>
                  <a:outerShdw blurRad="38100" dist="38100" dir="2700000" algn="tl">
                    <a:srgbClr val="C0C0C0"/>
                  </a:outerShdw>
                </a:effectLst>
              </a:rPr>
              <a:t>     </a:t>
            </a:r>
          </a:p>
        </p:txBody>
      </p:sp>
      <p:sp>
        <p:nvSpPr>
          <p:cNvPr id="160783" name="Text Box 15"/>
          <p:cNvSpPr txBox="1">
            <a:spLocks noChangeArrowheads="1"/>
          </p:cNvSpPr>
          <p:nvPr/>
        </p:nvSpPr>
        <p:spPr bwMode="auto">
          <a:xfrm>
            <a:off x="49530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C/E</a:t>
            </a:r>
            <a:r>
              <a:rPr lang="en-US" b="1">
                <a:solidFill>
                  <a:srgbClr val="FF0000"/>
                </a:solidFill>
                <a:effectLst>
                  <a:outerShdw blurRad="38100" dist="38100" dir="2700000" algn="tl">
                    <a:srgbClr val="C0C0C0"/>
                  </a:outerShdw>
                </a:effectLst>
              </a:rPr>
              <a:t>     </a:t>
            </a:r>
          </a:p>
        </p:txBody>
      </p:sp>
      <p:sp>
        <p:nvSpPr>
          <p:cNvPr id="160784" name="Text Box 16"/>
          <p:cNvSpPr txBox="1">
            <a:spLocks noChangeArrowheads="1"/>
          </p:cNvSpPr>
          <p:nvPr/>
        </p:nvSpPr>
        <p:spPr bwMode="auto">
          <a:xfrm>
            <a:off x="6705600" y="2362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Cm7/F</a:t>
            </a:r>
            <a:r>
              <a:rPr lang="en-US" b="1">
                <a:solidFill>
                  <a:srgbClr val="FF0000"/>
                </a:solidFill>
                <a:effectLst>
                  <a:outerShdw blurRad="38100" dist="38100" dir="2700000" algn="tl">
                    <a:srgbClr val="C0C0C0"/>
                  </a:outerShdw>
                </a:effectLst>
              </a:rPr>
              <a:t>     </a:t>
            </a:r>
          </a:p>
        </p:txBody>
      </p:sp>
      <p:sp>
        <p:nvSpPr>
          <p:cNvPr id="160785" name="Text Box 17"/>
          <p:cNvSpPr txBox="1">
            <a:spLocks noChangeArrowheads="1"/>
          </p:cNvSpPr>
          <p:nvPr/>
        </p:nvSpPr>
        <p:spPr bwMode="auto">
          <a:xfrm>
            <a:off x="5867400" y="4953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Cm7/F</a:t>
            </a:r>
            <a:r>
              <a:rPr lang="en-US" b="1">
                <a:solidFill>
                  <a:srgbClr val="FF0000"/>
                </a:solidFill>
                <a:effectLst>
                  <a:outerShdw blurRad="38100" dist="38100" dir="2700000" algn="tl">
                    <a:srgbClr val="C0C0C0"/>
                  </a:outerShdw>
                </a:effectLst>
              </a:rPr>
              <a:t>     </a:t>
            </a:r>
          </a:p>
        </p:txBody>
      </p:sp>
      <p:sp>
        <p:nvSpPr>
          <p:cNvPr id="160786" name="Text Box 18"/>
          <p:cNvSpPr txBox="1">
            <a:spLocks noChangeArrowheads="1"/>
          </p:cNvSpPr>
          <p:nvPr/>
        </p:nvSpPr>
        <p:spPr bwMode="auto">
          <a:xfrm>
            <a:off x="46482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Cm7</a:t>
            </a:r>
            <a:r>
              <a:rPr lang="en-US" b="1">
                <a:solidFill>
                  <a:srgbClr val="FF0000"/>
                </a:solidFill>
                <a:effectLst>
                  <a:outerShdw blurRad="38100" dist="38100" dir="2700000" algn="tl">
                    <a:srgbClr val="C0C0C0"/>
                  </a:outerShdw>
                </a:effectLst>
              </a:rPr>
              <a:t>     </a:t>
            </a:r>
          </a:p>
        </p:txBody>
      </p:sp>
      <p:sp>
        <p:nvSpPr>
          <p:cNvPr id="160787" name="Text Box 19"/>
          <p:cNvSpPr txBox="1">
            <a:spLocks noChangeArrowheads="1"/>
          </p:cNvSpPr>
          <p:nvPr/>
        </p:nvSpPr>
        <p:spPr bwMode="auto">
          <a:xfrm>
            <a:off x="72390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60788" name="Text Box 20"/>
          <p:cNvSpPr txBox="1">
            <a:spLocks noChangeArrowheads="1"/>
          </p:cNvSpPr>
          <p:nvPr/>
        </p:nvSpPr>
        <p:spPr bwMode="auto">
          <a:xfrm>
            <a:off x="12192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Bb</a:t>
            </a:r>
            <a:r>
              <a:rPr lang="en-US" b="1">
                <a:solidFill>
                  <a:srgbClr val="FF0000"/>
                </a:solidFill>
                <a:effectLst>
                  <a:outerShdw blurRad="38100" dist="38100" dir="2700000" algn="tl">
                    <a:srgbClr val="C0C0C0"/>
                  </a:outerShdw>
                </a:effectLst>
              </a:rPr>
              <a:t>     </a:t>
            </a:r>
          </a:p>
        </p:txBody>
      </p:sp>
      <p:sp>
        <p:nvSpPr>
          <p:cNvPr id="160789" name="Text Box 21"/>
          <p:cNvSpPr txBox="1">
            <a:spLocks noChangeArrowheads="1"/>
          </p:cNvSpPr>
          <p:nvPr/>
        </p:nvSpPr>
        <p:spPr bwMode="auto">
          <a:xfrm>
            <a:off x="66294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Gm7</a:t>
            </a:r>
            <a:r>
              <a:rPr lang="en-US" b="1">
                <a:solidFill>
                  <a:srgbClr val="FF0000"/>
                </a:solidFill>
                <a:effectLst>
                  <a:outerShdw blurRad="38100" dist="38100" dir="2700000" algn="tl">
                    <a:srgbClr val="C0C0C0"/>
                  </a:outerShdw>
                </a:effectLst>
              </a:rPr>
              <a:t>     </a:t>
            </a:r>
          </a:p>
        </p:txBody>
      </p:sp>
      <p:sp>
        <p:nvSpPr>
          <p:cNvPr id="160790" name="Text Box 22"/>
          <p:cNvSpPr txBox="1">
            <a:spLocks noChangeArrowheads="1"/>
          </p:cNvSpPr>
          <p:nvPr/>
        </p:nvSpPr>
        <p:spPr bwMode="auto">
          <a:xfrm>
            <a:off x="0" y="533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Holy Ghost power,    burn  in    me</a:t>
            </a:r>
            <a:endParaRPr lang="en-US" sz="3600">
              <a:solidFill>
                <a:srgbClr val="FF0000"/>
              </a:solidFill>
              <a:effectLst>
                <a:outerShdw blurRad="38100" dist="38100" dir="2700000" algn="tl">
                  <a:srgbClr val="000000"/>
                </a:outerShdw>
              </a:effectLst>
            </a:endParaRPr>
          </a:p>
        </p:txBody>
      </p:sp>
      <p:sp>
        <p:nvSpPr>
          <p:cNvPr id="160791" name="Text Box 23"/>
          <p:cNvSpPr txBox="1">
            <a:spLocks noChangeArrowheads="1"/>
          </p:cNvSpPr>
          <p:nvPr/>
        </p:nvSpPr>
        <p:spPr bwMode="auto">
          <a:xfrm>
            <a:off x="30480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Eb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755715"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
        <p:nvSpPr>
          <p:cNvPr id="755716"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let the living proclaim</a:t>
            </a:r>
            <a:endParaRPr lang="en-US" sz="3600">
              <a:solidFill>
                <a:srgbClr val="FF0000"/>
              </a:solidFill>
              <a:effectLst>
                <a:outerShdw blurRad="38100" dist="38100" dir="2700000" algn="tl">
                  <a:srgbClr val="000000"/>
                </a:outerShdw>
              </a:effectLst>
            </a:endParaRPr>
          </a:p>
        </p:txBody>
      </p:sp>
      <p:sp>
        <p:nvSpPr>
          <p:cNvPr id="755717"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755718" name="Text Box 6"/>
          <p:cNvSpPr txBox="1">
            <a:spLocks noChangeArrowheads="1"/>
          </p:cNvSpPr>
          <p:nvPr/>
        </p:nvSpPr>
        <p:spPr bwMode="auto">
          <a:xfrm>
            <a:off x="0" y="426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
        <p:nvSpPr>
          <p:cNvPr id="755719" name="Text Box 7"/>
          <p:cNvSpPr txBox="1">
            <a:spLocks noChangeArrowheads="1"/>
          </p:cNvSpPr>
          <p:nvPr/>
        </p:nvSpPr>
        <p:spPr bwMode="auto">
          <a:xfrm>
            <a:off x="1676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5720" name="Text Box 8"/>
          <p:cNvSpPr txBox="1">
            <a:spLocks noChangeArrowheads="1"/>
          </p:cNvSpPr>
          <p:nvPr/>
        </p:nvSpPr>
        <p:spPr bwMode="auto">
          <a:xfrm>
            <a:off x="3429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5721" name="Text Box 9"/>
          <p:cNvSpPr txBox="1">
            <a:spLocks noChangeArrowheads="1"/>
          </p:cNvSpPr>
          <p:nvPr/>
        </p:nvSpPr>
        <p:spPr bwMode="auto">
          <a:xfrm>
            <a:off x="6019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55722" name="Text Box 10"/>
          <p:cNvSpPr txBox="1">
            <a:spLocks noChangeArrowheads="1"/>
          </p:cNvSpPr>
          <p:nvPr/>
        </p:nvSpPr>
        <p:spPr bwMode="auto">
          <a:xfrm>
            <a:off x="51816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755723" name="Text Box 11"/>
          <p:cNvSpPr txBox="1">
            <a:spLocks noChangeArrowheads="1"/>
          </p:cNvSpPr>
          <p:nvPr/>
        </p:nvSpPr>
        <p:spPr bwMode="auto">
          <a:xfrm>
            <a:off x="1752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5724" name="Text Box 12"/>
          <p:cNvSpPr txBox="1">
            <a:spLocks noChangeArrowheads="1"/>
          </p:cNvSpPr>
          <p:nvPr/>
        </p:nvSpPr>
        <p:spPr bwMode="auto">
          <a:xfrm>
            <a:off x="33528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5725" name="Text Box 13"/>
          <p:cNvSpPr txBox="1">
            <a:spLocks noChangeArrowheads="1"/>
          </p:cNvSpPr>
          <p:nvPr/>
        </p:nvSpPr>
        <p:spPr bwMode="auto">
          <a:xfrm>
            <a:off x="5486400" y="182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p>
        </p:txBody>
      </p:sp>
      <p:sp>
        <p:nvSpPr>
          <p:cNvPr id="755726" name="Text Box 14"/>
          <p:cNvSpPr txBox="1">
            <a:spLocks noChangeArrowheads="1"/>
          </p:cNvSpPr>
          <p:nvPr/>
        </p:nvSpPr>
        <p:spPr bwMode="auto">
          <a:xfrm>
            <a:off x="70104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5727" name="Text Box 15"/>
          <p:cNvSpPr txBox="1">
            <a:spLocks noChangeArrowheads="1"/>
          </p:cNvSpPr>
          <p:nvPr/>
        </p:nvSpPr>
        <p:spPr bwMode="auto">
          <a:xfrm>
            <a:off x="16764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5728" name="Text Box 16"/>
          <p:cNvSpPr txBox="1">
            <a:spLocks noChangeArrowheads="1"/>
          </p:cNvSpPr>
          <p:nvPr/>
        </p:nvSpPr>
        <p:spPr bwMode="auto">
          <a:xfrm>
            <a:off x="33528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5729" name="Text Box 17"/>
          <p:cNvSpPr txBox="1">
            <a:spLocks noChangeArrowheads="1"/>
          </p:cNvSpPr>
          <p:nvPr/>
        </p:nvSpPr>
        <p:spPr bwMode="auto">
          <a:xfrm>
            <a:off x="61722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755730" name="Text Box 18"/>
          <p:cNvSpPr txBox="1">
            <a:spLocks noChangeArrowheads="1"/>
          </p:cNvSpPr>
          <p:nvPr/>
        </p:nvSpPr>
        <p:spPr bwMode="auto">
          <a:xfrm>
            <a:off x="30480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5731" name="Text Box 19"/>
          <p:cNvSpPr txBox="1">
            <a:spLocks noChangeArrowheads="1"/>
          </p:cNvSpPr>
          <p:nvPr/>
        </p:nvSpPr>
        <p:spPr bwMode="auto">
          <a:xfrm>
            <a:off x="41910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5732" name="Text Box 20"/>
          <p:cNvSpPr txBox="1">
            <a:spLocks noChangeArrowheads="1"/>
          </p:cNvSpPr>
          <p:nvPr/>
        </p:nvSpPr>
        <p:spPr bwMode="auto">
          <a:xfrm>
            <a:off x="54102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5733" name="Text Box 21"/>
          <p:cNvSpPr txBox="1">
            <a:spLocks noChangeArrowheads="1"/>
          </p:cNvSpPr>
          <p:nvPr/>
        </p:nvSpPr>
        <p:spPr bwMode="auto">
          <a:xfrm>
            <a:off x="63246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5734" name="Text Box 22"/>
          <p:cNvSpPr txBox="1">
            <a:spLocks noChangeArrowheads="1"/>
          </p:cNvSpPr>
          <p:nvPr/>
        </p:nvSpPr>
        <p:spPr bwMode="auto">
          <a:xfrm>
            <a:off x="71628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55735" name="Text Box 23"/>
          <p:cNvSpPr txBox="1">
            <a:spLocks noChangeArrowheads="1"/>
          </p:cNvSpPr>
          <p:nvPr/>
        </p:nvSpPr>
        <p:spPr bwMode="auto">
          <a:xfrm>
            <a:off x="82296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5736" name="Text Box 24"/>
          <p:cNvSpPr txBox="1">
            <a:spLocks noChangeArrowheads="1"/>
          </p:cNvSpPr>
          <p:nvPr/>
        </p:nvSpPr>
        <p:spPr bwMode="auto">
          <a:xfrm>
            <a:off x="4572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a:t>
            </a:r>
          </a:p>
        </p:txBody>
      </p:sp>
      <p:sp>
        <p:nvSpPr>
          <p:cNvPr id="755737" name="Text Box 25"/>
          <p:cNvSpPr txBox="1">
            <a:spLocks noChangeArrowheads="1"/>
          </p:cNvSpPr>
          <p:nvPr/>
        </p:nvSpPr>
        <p:spPr bwMode="auto">
          <a:xfrm>
            <a:off x="1981200" y="502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A2/F#</a:t>
            </a:r>
          </a:p>
        </p:txBody>
      </p:sp>
      <p:sp>
        <p:nvSpPr>
          <p:cNvPr id="755738" name="Text Box 26"/>
          <p:cNvSpPr txBox="1">
            <a:spLocks noChangeArrowheads="1"/>
          </p:cNvSpPr>
          <p:nvPr/>
        </p:nvSpPr>
        <p:spPr bwMode="auto">
          <a:xfrm>
            <a:off x="35052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5739" name="Text Box 27"/>
          <p:cNvSpPr txBox="1">
            <a:spLocks noChangeArrowheads="1"/>
          </p:cNvSpPr>
          <p:nvPr/>
        </p:nvSpPr>
        <p:spPr bwMode="auto">
          <a:xfrm>
            <a:off x="48768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Em2</a:t>
            </a:r>
          </a:p>
        </p:txBody>
      </p:sp>
      <p:sp>
        <p:nvSpPr>
          <p:cNvPr id="755740" name="Text Box 28"/>
          <p:cNvSpPr txBox="1">
            <a:spLocks noChangeArrowheads="1"/>
          </p:cNvSpPr>
          <p:nvPr/>
        </p:nvSpPr>
        <p:spPr bwMode="auto">
          <a:xfrm>
            <a:off x="4572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a:t>
            </a:r>
          </a:p>
        </p:txBody>
      </p:sp>
      <p:sp>
        <p:nvSpPr>
          <p:cNvPr id="755741" name="Text Box 29"/>
          <p:cNvSpPr txBox="1">
            <a:spLocks noChangeArrowheads="1"/>
          </p:cNvSpPr>
          <p:nvPr/>
        </p:nvSpPr>
        <p:spPr bwMode="auto">
          <a:xfrm>
            <a:off x="1905000" y="563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A2/F#</a:t>
            </a:r>
          </a:p>
        </p:txBody>
      </p:sp>
      <p:sp>
        <p:nvSpPr>
          <p:cNvPr id="755742" name="Text Box 30"/>
          <p:cNvSpPr txBox="1">
            <a:spLocks noChangeArrowheads="1"/>
          </p:cNvSpPr>
          <p:nvPr/>
        </p:nvSpPr>
        <p:spPr bwMode="auto">
          <a:xfrm>
            <a:off x="3429000" y="5638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p>
        </p:txBody>
      </p:sp>
      <p:sp>
        <p:nvSpPr>
          <p:cNvPr id="755743" name="Text Box 31"/>
          <p:cNvSpPr txBox="1">
            <a:spLocks noChangeArrowheads="1"/>
          </p:cNvSpPr>
          <p:nvPr/>
        </p:nvSpPr>
        <p:spPr bwMode="auto">
          <a:xfrm>
            <a:off x="50292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755744" name="Text Box 32"/>
          <p:cNvSpPr txBox="1">
            <a:spLocks noChangeArrowheads="1"/>
          </p:cNvSpPr>
          <p:nvPr/>
        </p:nvSpPr>
        <p:spPr bwMode="auto">
          <a:xfrm>
            <a:off x="533400" y="640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a:t>
            </a:r>
          </a:p>
        </p:txBody>
      </p:sp>
      <p:sp>
        <p:nvSpPr>
          <p:cNvPr id="755745" name="Text Box 33"/>
          <p:cNvSpPr txBox="1">
            <a:spLocks noChangeArrowheads="1"/>
          </p:cNvSpPr>
          <p:nvPr/>
        </p:nvSpPr>
        <p:spPr bwMode="auto">
          <a:xfrm>
            <a:off x="1905000" y="6400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A2/F#</a:t>
            </a:r>
          </a:p>
        </p:txBody>
      </p:sp>
      <p:sp>
        <p:nvSpPr>
          <p:cNvPr id="755746" name="Text Box 34"/>
          <p:cNvSpPr txBox="1">
            <a:spLocks noChangeArrowheads="1"/>
          </p:cNvSpPr>
          <p:nvPr/>
        </p:nvSpPr>
        <p:spPr bwMode="auto">
          <a:xfrm>
            <a:off x="3657600" y="640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5747" name="Text Box 35"/>
          <p:cNvSpPr txBox="1">
            <a:spLocks noChangeArrowheads="1"/>
          </p:cNvSpPr>
          <p:nvPr/>
        </p:nvSpPr>
        <p:spPr bwMode="auto">
          <a:xfrm>
            <a:off x="4953000" y="640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755748" name="Text Box 36"/>
          <p:cNvSpPr txBox="1">
            <a:spLocks noChangeArrowheads="1"/>
          </p:cNvSpPr>
          <p:nvPr/>
        </p:nvSpPr>
        <p:spPr bwMode="auto">
          <a:xfrm>
            <a:off x="6096000" y="640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755749" name="Text Box 37"/>
          <p:cNvSpPr txBox="1">
            <a:spLocks noChangeArrowheads="1"/>
          </p:cNvSpPr>
          <p:nvPr/>
        </p:nvSpPr>
        <p:spPr bwMode="auto">
          <a:xfrm>
            <a:off x="7239000" y="640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Text Box 1026"/>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every instrument sound His praise</a:t>
            </a:r>
            <a:endParaRPr lang="en-US" sz="3600">
              <a:solidFill>
                <a:srgbClr val="FF0000"/>
              </a:solidFill>
              <a:effectLst>
                <a:outerShdw blurRad="38100" dist="38100" dir="2700000" algn="tl">
                  <a:srgbClr val="000000"/>
                </a:outerShdw>
              </a:effectLst>
            </a:endParaRPr>
          </a:p>
        </p:txBody>
      </p:sp>
      <p:sp>
        <p:nvSpPr>
          <p:cNvPr id="756739" name="Text Box 1027"/>
          <p:cNvSpPr txBox="1">
            <a:spLocks noChangeArrowheads="1"/>
          </p:cNvSpPr>
          <p:nvPr/>
        </p:nvSpPr>
        <p:spPr bwMode="auto">
          <a:xfrm>
            <a:off x="0" y="175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all His people adore</a:t>
            </a:r>
            <a:endParaRPr lang="en-US" sz="3600">
              <a:solidFill>
                <a:srgbClr val="FF0000"/>
              </a:solidFill>
              <a:effectLst>
                <a:outerShdw blurRad="38100" dist="38100" dir="2700000" algn="tl">
                  <a:srgbClr val="000000"/>
                </a:outerShdw>
              </a:effectLst>
            </a:endParaRPr>
          </a:p>
        </p:txBody>
      </p:sp>
      <p:sp>
        <p:nvSpPr>
          <p:cNvPr id="756740" name="Text Box 1028"/>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756741" name="Text Box 1029"/>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
        <p:nvSpPr>
          <p:cNvPr id="756742" name="Text Box 1030"/>
          <p:cNvSpPr txBox="1">
            <a:spLocks noChangeArrowheads="1"/>
          </p:cNvSpPr>
          <p:nvPr/>
        </p:nvSpPr>
        <p:spPr bwMode="auto">
          <a:xfrm>
            <a:off x="914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6743" name="Text Box 1031"/>
          <p:cNvSpPr txBox="1">
            <a:spLocks noChangeArrowheads="1"/>
          </p:cNvSpPr>
          <p:nvPr/>
        </p:nvSpPr>
        <p:spPr bwMode="auto">
          <a:xfrm>
            <a:off x="3276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6744" name="Text Box 1032"/>
          <p:cNvSpPr txBox="1">
            <a:spLocks noChangeArrowheads="1"/>
          </p:cNvSpPr>
          <p:nvPr/>
        </p:nvSpPr>
        <p:spPr bwMode="auto">
          <a:xfrm>
            <a:off x="5029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56745" name="Text Box 1033"/>
          <p:cNvSpPr txBox="1">
            <a:spLocks noChangeArrowheads="1"/>
          </p:cNvSpPr>
          <p:nvPr/>
        </p:nvSpPr>
        <p:spPr bwMode="auto">
          <a:xfrm>
            <a:off x="7010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756746" name="Text Box 1034"/>
          <p:cNvSpPr txBox="1">
            <a:spLocks noChangeArrowheads="1"/>
          </p:cNvSpPr>
          <p:nvPr/>
        </p:nvSpPr>
        <p:spPr bwMode="auto">
          <a:xfrm>
            <a:off x="23622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6747" name="Text Box 1035"/>
          <p:cNvSpPr txBox="1">
            <a:spLocks noChangeArrowheads="1"/>
          </p:cNvSpPr>
          <p:nvPr/>
        </p:nvSpPr>
        <p:spPr bwMode="auto">
          <a:xfrm>
            <a:off x="4343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6748" name="Text Box 1036"/>
          <p:cNvSpPr txBox="1">
            <a:spLocks noChangeArrowheads="1"/>
          </p:cNvSpPr>
          <p:nvPr/>
        </p:nvSpPr>
        <p:spPr bwMode="auto">
          <a:xfrm>
            <a:off x="58674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p>
        </p:txBody>
      </p:sp>
      <p:sp>
        <p:nvSpPr>
          <p:cNvPr id="756749" name="Text Box 1037"/>
          <p:cNvSpPr txBox="1">
            <a:spLocks noChangeArrowheads="1"/>
          </p:cNvSpPr>
          <p:nvPr/>
        </p:nvSpPr>
        <p:spPr bwMode="auto">
          <a:xfrm>
            <a:off x="7391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6750" name="Text Box 1038"/>
          <p:cNvSpPr txBox="1">
            <a:spLocks noChangeArrowheads="1"/>
          </p:cNvSpPr>
          <p:nvPr/>
        </p:nvSpPr>
        <p:spPr bwMode="auto">
          <a:xfrm>
            <a:off x="17526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6751" name="Text Box 1039"/>
          <p:cNvSpPr txBox="1">
            <a:spLocks noChangeArrowheads="1"/>
          </p:cNvSpPr>
          <p:nvPr/>
        </p:nvSpPr>
        <p:spPr bwMode="auto">
          <a:xfrm>
            <a:off x="33528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6752" name="Text Box 1040"/>
          <p:cNvSpPr txBox="1">
            <a:spLocks noChangeArrowheads="1"/>
          </p:cNvSpPr>
          <p:nvPr/>
        </p:nvSpPr>
        <p:spPr bwMode="auto">
          <a:xfrm>
            <a:off x="59436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56753" name="Text Box 1041"/>
          <p:cNvSpPr txBox="1">
            <a:spLocks noChangeArrowheads="1"/>
          </p:cNvSpPr>
          <p:nvPr/>
        </p:nvSpPr>
        <p:spPr bwMode="auto">
          <a:xfrm>
            <a:off x="3124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6754" name="Text Box 1042"/>
          <p:cNvSpPr txBox="1">
            <a:spLocks noChangeArrowheads="1"/>
          </p:cNvSpPr>
          <p:nvPr/>
        </p:nvSpPr>
        <p:spPr bwMode="auto">
          <a:xfrm>
            <a:off x="41910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6755" name="Text Box 1043"/>
          <p:cNvSpPr txBox="1">
            <a:spLocks noChangeArrowheads="1"/>
          </p:cNvSpPr>
          <p:nvPr/>
        </p:nvSpPr>
        <p:spPr bwMode="auto">
          <a:xfrm>
            <a:off x="52578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6756" name="Text Box 1044"/>
          <p:cNvSpPr txBox="1">
            <a:spLocks noChangeArrowheads="1"/>
          </p:cNvSpPr>
          <p:nvPr/>
        </p:nvSpPr>
        <p:spPr bwMode="auto">
          <a:xfrm>
            <a:off x="64008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6757" name="Text Box 1045"/>
          <p:cNvSpPr txBox="1">
            <a:spLocks noChangeArrowheads="1"/>
          </p:cNvSpPr>
          <p:nvPr/>
        </p:nvSpPr>
        <p:spPr bwMode="auto">
          <a:xfrm>
            <a:off x="7315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56758" name="Text Box 1046"/>
          <p:cNvSpPr txBox="1">
            <a:spLocks noChangeArrowheads="1"/>
          </p:cNvSpPr>
          <p:nvPr/>
        </p:nvSpPr>
        <p:spPr bwMode="auto">
          <a:xfrm>
            <a:off x="82296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open my mouth</a:t>
            </a:r>
            <a:endParaRPr lang="en-US" sz="3600">
              <a:solidFill>
                <a:srgbClr val="FF0000"/>
              </a:solidFill>
              <a:effectLst>
                <a:outerShdw blurRad="38100" dist="38100" dir="2700000" algn="tl">
                  <a:srgbClr val="000000"/>
                </a:outerShdw>
              </a:effectLst>
            </a:endParaRPr>
          </a:p>
        </p:txBody>
      </p:sp>
      <p:sp>
        <p:nvSpPr>
          <p:cNvPr id="757763"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He will fill it with praise</a:t>
            </a:r>
            <a:endParaRPr lang="en-US" sz="3600">
              <a:solidFill>
                <a:srgbClr val="FF0000"/>
              </a:solidFill>
              <a:effectLst>
                <a:outerShdw blurRad="38100" dist="38100" dir="2700000" algn="tl">
                  <a:srgbClr val="000000"/>
                </a:outerShdw>
              </a:effectLst>
            </a:endParaRPr>
          </a:p>
        </p:txBody>
      </p:sp>
      <p:sp>
        <p:nvSpPr>
          <p:cNvPr id="757764" name="Text Box 4"/>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magnify His name</a:t>
            </a:r>
            <a:endParaRPr lang="en-US" sz="3600">
              <a:solidFill>
                <a:srgbClr val="FF0000"/>
              </a:solidFill>
              <a:effectLst>
                <a:outerShdw blurRad="38100" dist="38100" dir="2700000" algn="tl">
                  <a:srgbClr val="000000"/>
                </a:outerShdw>
              </a:effectLst>
            </a:endParaRPr>
          </a:p>
        </p:txBody>
      </p:sp>
      <p:sp>
        <p:nvSpPr>
          <p:cNvPr id="757765" name="Text Box 5"/>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name that stands</a:t>
            </a:r>
            <a:endParaRPr lang="en-US" sz="3600">
              <a:solidFill>
                <a:srgbClr val="FF0000"/>
              </a:solidFill>
              <a:effectLst>
                <a:outerShdw blurRad="38100" dist="38100" dir="2700000" algn="tl">
                  <a:srgbClr val="000000"/>
                </a:outerShdw>
              </a:effectLst>
            </a:endParaRPr>
          </a:p>
        </p:txBody>
      </p:sp>
      <p:sp>
        <p:nvSpPr>
          <p:cNvPr id="757766" name="Text Box 6"/>
          <p:cNvSpPr txBox="1">
            <a:spLocks noChangeArrowheads="1"/>
          </p:cNvSpPr>
          <p:nvPr/>
        </p:nvSpPr>
        <p:spPr bwMode="auto">
          <a:xfrm>
            <a:off x="0" y="525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Above all names is Jesus</a:t>
            </a:r>
            <a:endParaRPr lang="en-US" sz="3600">
              <a:solidFill>
                <a:srgbClr val="FF0000"/>
              </a:solidFill>
              <a:effectLst>
                <a:outerShdw blurRad="38100" dist="38100" dir="2700000" algn="tl">
                  <a:srgbClr val="000000"/>
                </a:outerShdw>
              </a:effectLst>
            </a:endParaRPr>
          </a:p>
        </p:txBody>
      </p:sp>
      <p:sp>
        <p:nvSpPr>
          <p:cNvPr id="757767" name="Text Box 7"/>
          <p:cNvSpPr txBox="1">
            <a:spLocks noChangeArrowheads="1"/>
          </p:cNvSpPr>
          <p:nvPr/>
        </p:nvSpPr>
        <p:spPr bwMode="auto">
          <a:xfrm>
            <a:off x="32766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757768" name="Text Box 8"/>
          <p:cNvSpPr txBox="1">
            <a:spLocks noChangeArrowheads="1"/>
          </p:cNvSpPr>
          <p:nvPr/>
        </p:nvSpPr>
        <p:spPr bwMode="auto">
          <a:xfrm>
            <a:off x="2286000" y="1143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Bm7(b5)</a:t>
            </a:r>
          </a:p>
        </p:txBody>
      </p:sp>
      <p:sp>
        <p:nvSpPr>
          <p:cNvPr id="757769" name="Text Box 9"/>
          <p:cNvSpPr txBox="1">
            <a:spLocks noChangeArrowheads="1"/>
          </p:cNvSpPr>
          <p:nvPr/>
        </p:nvSpPr>
        <p:spPr bwMode="auto">
          <a:xfrm>
            <a:off x="3886200" y="1143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E7+(#9)</a:t>
            </a:r>
          </a:p>
        </p:txBody>
      </p:sp>
      <p:sp>
        <p:nvSpPr>
          <p:cNvPr id="757770" name="Text Box 10"/>
          <p:cNvSpPr txBox="1">
            <a:spLocks noChangeArrowheads="1"/>
          </p:cNvSpPr>
          <p:nvPr/>
        </p:nvSpPr>
        <p:spPr bwMode="auto">
          <a:xfrm>
            <a:off x="60960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57771" name="Text Box 11"/>
          <p:cNvSpPr txBox="1">
            <a:spLocks noChangeArrowheads="1"/>
          </p:cNvSpPr>
          <p:nvPr/>
        </p:nvSpPr>
        <p:spPr bwMode="auto">
          <a:xfrm>
            <a:off x="33528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757772" name="Text Box 12"/>
          <p:cNvSpPr txBox="1">
            <a:spLocks noChangeArrowheads="1"/>
          </p:cNvSpPr>
          <p:nvPr/>
        </p:nvSpPr>
        <p:spPr bwMode="auto">
          <a:xfrm>
            <a:off x="43434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757773" name="Text Box 13"/>
          <p:cNvSpPr txBox="1">
            <a:spLocks noChangeArrowheads="1"/>
          </p:cNvSpPr>
          <p:nvPr/>
        </p:nvSpPr>
        <p:spPr bwMode="auto">
          <a:xfrm>
            <a:off x="58674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757774" name="Text Box 14"/>
          <p:cNvSpPr txBox="1">
            <a:spLocks noChangeArrowheads="1"/>
          </p:cNvSpPr>
          <p:nvPr/>
        </p:nvSpPr>
        <p:spPr bwMode="auto">
          <a:xfrm>
            <a:off x="35814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57775" name="Text Box 15"/>
          <p:cNvSpPr txBox="1">
            <a:spLocks noChangeArrowheads="1"/>
          </p:cNvSpPr>
          <p:nvPr/>
        </p:nvSpPr>
        <p:spPr bwMode="auto">
          <a:xfrm>
            <a:off x="54864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57776" name="Text Box 16"/>
          <p:cNvSpPr txBox="1">
            <a:spLocks noChangeArrowheads="1"/>
          </p:cNvSpPr>
          <p:nvPr/>
        </p:nvSpPr>
        <p:spPr bwMode="auto">
          <a:xfrm>
            <a:off x="2209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p>
        </p:txBody>
      </p:sp>
      <p:sp>
        <p:nvSpPr>
          <p:cNvPr id="757777" name="Text Box 17"/>
          <p:cNvSpPr txBox="1">
            <a:spLocks noChangeArrowheads="1"/>
          </p:cNvSpPr>
          <p:nvPr/>
        </p:nvSpPr>
        <p:spPr bwMode="auto">
          <a:xfrm>
            <a:off x="41910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757778" name="Text Box 18"/>
          <p:cNvSpPr txBox="1">
            <a:spLocks noChangeArrowheads="1"/>
          </p:cNvSpPr>
          <p:nvPr/>
        </p:nvSpPr>
        <p:spPr bwMode="auto">
          <a:xfrm>
            <a:off x="57150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a:t>
            </a:r>
          </a:p>
        </p:txBody>
      </p:sp>
      <p:sp>
        <p:nvSpPr>
          <p:cNvPr id="757779" name="Text Box 19"/>
          <p:cNvSpPr txBox="1">
            <a:spLocks noChangeArrowheads="1"/>
          </p:cNvSpPr>
          <p:nvPr/>
        </p:nvSpPr>
        <p:spPr bwMode="auto">
          <a:xfrm>
            <a:off x="65532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High sounding cymbals </a:t>
            </a:r>
            <a:endParaRPr lang="en-US" sz="3600">
              <a:solidFill>
                <a:srgbClr val="FF0000"/>
              </a:solidFill>
              <a:effectLst>
                <a:outerShdw blurRad="38100" dist="38100" dir="2700000" algn="tl">
                  <a:srgbClr val="000000"/>
                </a:outerShdw>
              </a:effectLst>
            </a:endParaRPr>
          </a:p>
        </p:txBody>
      </p:sp>
      <p:sp>
        <p:nvSpPr>
          <p:cNvPr id="758787" name="Text Box 3"/>
          <p:cNvSpPr txBox="1">
            <a:spLocks noChangeArrowheads="1"/>
          </p:cNvSpPr>
          <p:nvPr/>
        </p:nvSpPr>
        <p:spPr bwMode="auto">
          <a:xfrm>
            <a:off x="0" y="1371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trumpets of brass</a:t>
            </a:r>
            <a:endParaRPr lang="en-US" sz="3600">
              <a:solidFill>
                <a:srgbClr val="FF0000"/>
              </a:solidFill>
              <a:effectLst>
                <a:outerShdw blurRad="38100" dist="38100" dir="2700000" algn="tl">
                  <a:srgbClr val="000000"/>
                </a:outerShdw>
              </a:effectLst>
            </a:endParaRPr>
          </a:p>
        </p:txBody>
      </p:sp>
      <p:sp>
        <p:nvSpPr>
          <p:cNvPr id="758788" name="Text Box 4"/>
          <p:cNvSpPr txBox="1">
            <a:spLocks noChangeArrowheads="1"/>
          </p:cNvSpPr>
          <p:nvPr/>
        </p:nvSpPr>
        <p:spPr bwMode="auto">
          <a:xfrm>
            <a:off x="0" y="2438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sound of one accord</a:t>
            </a:r>
            <a:endParaRPr lang="en-US" sz="3600">
              <a:solidFill>
                <a:srgbClr val="FF0000"/>
              </a:solidFill>
              <a:effectLst>
                <a:outerShdw blurRad="38100" dist="38100" dir="2700000" algn="tl">
                  <a:srgbClr val="000000"/>
                </a:outerShdw>
              </a:effectLst>
            </a:endParaRPr>
          </a:p>
        </p:txBody>
      </p:sp>
      <p:sp>
        <p:nvSpPr>
          <p:cNvPr id="758789" name="Text Box 5"/>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758790" name="Text Box 6"/>
          <p:cNvSpPr txBox="1">
            <a:spLocks noChangeArrowheads="1"/>
          </p:cNvSpPr>
          <p:nvPr/>
        </p:nvSpPr>
        <p:spPr bwMode="auto">
          <a:xfrm>
            <a:off x="0" y="457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
        <p:nvSpPr>
          <p:cNvPr id="758791" name="Text Box 7"/>
          <p:cNvSpPr txBox="1">
            <a:spLocks noChangeArrowheads="1"/>
          </p:cNvSpPr>
          <p:nvPr/>
        </p:nvSpPr>
        <p:spPr bwMode="auto">
          <a:xfrm>
            <a:off x="2362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8792" name="Text Box 8"/>
          <p:cNvSpPr txBox="1">
            <a:spLocks noChangeArrowheads="1"/>
          </p:cNvSpPr>
          <p:nvPr/>
        </p:nvSpPr>
        <p:spPr bwMode="auto">
          <a:xfrm>
            <a:off x="5562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8793" name="Text Box 9"/>
          <p:cNvSpPr txBox="1">
            <a:spLocks noChangeArrowheads="1"/>
          </p:cNvSpPr>
          <p:nvPr/>
        </p:nvSpPr>
        <p:spPr bwMode="auto">
          <a:xfrm>
            <a:off x="3505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758794" name="Text Box 10"/>
          <p:cNvSpPr txBox="1">
            <a:spLocks noChangeArrowheads="1"/>
          </p:cNvSpPr>
          <p:nvPr/>
        </p:nvSpPr>
        <p:spPr bwMode="auto">
          <a:xfrm>
            <a:off x="58674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758795" name="Text Box 11"/>
          <p:cNvSpPr txBox="1">
            <a:spLocks noChangeArrowheads="1"/>
          </p:cNvSpPr>
          <p:nvPr/>
        </p:nvSpPr>
        <p:spPr bwMode="auto">
          <a:xfrm>
            <a:off x="1981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8796" name="Text Box 12"/>
          <p:cNvSpPr txBox="1">
            <a:spLocks noChangeArrowheads="1"/>
          </p:cNvSpPr>
          <p:nvPr/>
        </p:nvSpPr>
        <p:spPr bwMode="auto">
          <a:xfrm>
            <a:off x="47244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8797" name="Text Box 13"/>
          <p:cNvSpPr txBox="1">
            <a:spLocks noChangeArrowheads="1"/>
          </p:cNvSpPr>
          <p:nvPr/>
        </p:nvSpPr>
        <p:spPr bwMode="auto">
          <a:xfrm>
            <a:off x="5638800" y="2057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p>
        </p:txBody>
      </p:sp>
      <p:sp>
        <p:nvSpPr>
          <p:cNvPr id="758798" name="Text Box 14"/>
          <p:cNvSpPr txBox="1">
            <a:spLocks noChangeArrowheads="1"/>
          </p:cNvSpPr>
          <p:nvPr/>
        </p:nvSpPr>
        <p:spPr bwMode="auto">
          <a:xfrm>
            <a:off x="6858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8799" name="Text Box 15"/>
          <p:cNvSpPr txBox="1">
            <a:spLocks noChangeArrowheads="1"/>
          </p:cNvSpPr>
          <p:nvPr/>
        </p:nvSpPr>
        <p:spPr bwMode="auto">
          <a:xfrm>
            <a:off x="1905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758800" name="Text Box 16"/>
          <p:cNvSpPr txBox="1">
            <a:spLocks noChangeArrowheads="1"/>
          </p:cNvSpPr>
          <p:nvPr/>
        </p:nvSpPr>
        <p:spPr bwMode="auto">
          <a:xfrm>
            <a:off x="3429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8801" name="Text Box 17"/>
          <p:cNvSpPr txBox="1">
            <a:spLocks noChangeArrowheads="1"/>
          </p:cNvSpPr>
          <p:nvPr/>
        </p:nvSpPr>
        <p:spPr bwMode="auto">
          <a:xfrm>
            <a:off x="6096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758802" name="Text Box 18"/>
          <p:cNvSpPr txBox="1">
            <a:spLocks noChangeArrowheads="1"/>
          </p:cNvSpPr>
          <p:nvPr/>
        </p:nvSpPr>
        <p:spPr bwMode="auto">
          <a:xfrm>
            <a:off x="3124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58803" name="Text Box 19"/>
          <p:cNvSpPr txBox="1">
            <a:spLocks noChangeArrowheads="1"/>
          </p:cNvSpPr>
          <p:nvPr/>
        </p:nvSpPr>
        <p:spPr bwMode="auto">
          <a:xfrm>
            <a:off x="4267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58804" name="Text Box 20"/>
          <p:cNvSpPr txBox="1">
            <a:spLocks noChangeArrowheads="1"/>
          </p:cNvSpPr>
          <p:nvPr/>
        </p:nvSpPr>
        <p:spPr bwMode="auto">
          <a:xfrm>
            <a:off x="53340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58805" name="Text Box 21"/>
          <p:cNvSpPr txBox="1">
            <a:spLocks noChangeArrowheads="1"/>
          </p:cNvSpPr>
          <p:nvPr/>
        </p:nvSpPr>
        <p:spPr bwMode="auto">
          <a:xfrm>
            <a:off x="63246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758806" name="Text Box 22"/>
          <p:cNvSpPr txBox="1">
            <a:spLocks noChangeArrowheads="1"/>
          </p:cNvSpPr>
          <p:nvPr/>
        </p:nvSpPr>
        <p:spPr bwMode="auto">
          <a:xfrm>
            <a:off x="72390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758807" name="Text Box 23"/>
          <p:cNvSpPr txBox="1">
            <a:spLocks noChangeArrowheads="1"/>
          </p:cNvSpPr>
          <p:nvPr/>
        </p:nvSpPr>
        <p:spPr bwMode="auto">
          <a:xfrm>
            <a:off x="82296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My Lord has put a new song </a:t>
            </a:r>
            <a:endParaRPr lang="en-US" sz="3600">
              <a:solidFill>
                <a:srgbClr val="FF0000"/>
              </a:solidFill>
              <a:effectLst>
                <a:outerShdw blurRad="38100" dist="38100" dir="2700000" algn="tl">
                  <a:srgbClr val="000000"/>
                </a:outerShdw>
              </a:effectLst>
            </a:endParaRPr>
          </a:p>
        </p:txBody>
      </p:sp>
      <p:sp>
        <p:nvSpPr>
          <p:cNvPr id="759811"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my heart</a:t>
            </a:r>
            <a:endParaRPr lang="en-US" sz="3600">
              <a:solidFill>
                <a:srgbClr val="FF0000"/>
              </a:solidFill>
              <a:effectLst>
                <a:outerShdw blurRad="38100" dist="38100" dir="2700000" algn="tl">
                  <a:srgbClr val="000000"/>
                </a:outerShdw>
              </a:effectLst>
            </a:endParaRPr>
          </a:p>
        </p:txBody>
      </p:sp>
      <p:sp>
        <p:nvSpPr>
          <p:cNvPr id="759812" name="Text Box 4"/>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It’s a song of praise to my God</a:t>
            </a:r>
            <a:endParaRPr lang="en-US" sz="3600">
              <a:solidFill>
                <a:srgbClr val="FF0000"/>
              </a:solidFill>
              <a:effectLst>
                <a:outerShdw blurRad="38100" dist="38100" dir="2700000" algn="tl">
                  <a:srgbClr val="000000"/>
                </a:outerShdw>
              </a:effectLst>
            </a:endParaRPr>
          </a:p>
        </p:txBody>
      </p:sp>
      <p:sp>
        <p:nvSpPr>
          <p:cNvPr id="759813" name="Text Box 5"/>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everyone who hears it will rejoice</a:t>
            </a:r>
            <a:endParaRPr lang="en-US" sz="3600">
              <a:solidFill>
                <a:srgbClr val="FF0000"/>
              </a:solidFill>
              <a:effectLst>
                <a:outerShdw blurRad="38100" dist="38100" dir="2700000" algn="tl">
                  <a:srgbClr val="000000"/>
                </a:outerShdw>
              </a:effectLst>
            </a:endParaRPr>
          </a:p>
        </p:txBody>
      </p:sp>
      <p:sp>
        <p:nvSpPr>
          <p:cNvPr id="759814" name="Text Box 6"/>
          <p:cNvSpPr txBox="1">
            <a:spLocks noChangeArrowheads="1"/>
          </p:cNvSpPr>
          <p:nvPr/>
        </p:nvSpPr>
        <p:spPr bwMode="auto">
          <a:xfrm>
            <a:off x="2590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759815" name="Text Box 7"/>
          <p:cNvSpPr txBox="1">
            <a:spLocks noChangeArrowheads="1"/>
          </p:cNvSpPr>
          <p:nvPr/>
        </p:nvSpPr>
        <p:spPr bwMode="auto">
          <a:xfrm>
            <a:off x="48006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Bm7(b5)</a:t>
            </a:r>
          </a:p>
        </p:txBody>
      </p:sp>
      <p:sp>
        <p:nvSpPr>
          <p:cNvPr id="759816" name="Text Box 8"/>
          <p:cNvSpPr txBox="1">
            <a:spLocks noChangeArrowheads="1"/>
          </p:cNvSpPr>
          <p:nvPr/>
        </p:nvSpPr>
        <p:spPr bwMode="auto">
          <a:xfrm>
            <a:off x="63246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E7+(#9)</a:t>
            </a:r>
          </a:p>
        </p:txBody>
      </p:sp>
      <p:sp>
        <p:nvSpPr>
          <p:cNvPr id="759817" name="Text Box 9"/>
          <p:cNvSpPr txBox="1">
            <a:spLocks noChangeArrowheads="1"/>
          </p:cNvSpPr>
          <p:nvPr/>
        </p:nvSpPr>
        <p:spPr bwMode="auto">
          <a:xfrm>
            <a:off x="47244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59818" name="Text Box 10"/>
          <p:cNvSpPr txBox="1">
            <a:spLocks noChangeArrowheads="1"/>
          </p:cNvSpPr>
          <p:nvPr/>
        </p:nvSpPr>
        <p:spPr bwMode="auto">
          <a:xfrm>
            <a:off x="2743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759819" name="Text Box 11"/>
          <p:cNvSpPr txBox="1">
            <a:spLocks noChangeArrowheads="1"/>
          </p:cNvSpPr>
          <p:nvPr/>
        </p:nvSpPr>
        <p:spPr bwMode="auto">
          <a:xfrm>
            <a:off x="43434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759820" name="Text Box 12"/>
          <p:cNvSpPr txBox="1">
            <a:spLocks noChangeArrowheads="1"/>
          </p:cNvSpPr>
          <p:nvPr/>
        </p:nvSpPr>
        <p:spPr bwMode="auto">
          <a:xfrm>
            <a:off x="66294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Fmaj9</a:t>
            </a:r>
          </a:p>
        </p:txBody>
      </p:sp>
      <p:sp>
        <p:nvSpPr>
          <p:cNvPr id="759821" name="Text Box 13"/>
          <p:cNvSpPr txBox="1">
            <a:spLocks noChangeArrowheads="1"/>
          </p:cNvSpPr>
          <p:nvPr/>
        </p:nvSpPr>
        <p:spPr bwMode="auto">
          <a:xfrm>
            <a:off x="16764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59822" name="Text Box 14"/>
          <p:cNvSpPr txBox="1">
            <a:spLocks noChangeArrowheads="1"/>
          </p:cNvSpPr>
          <p:nvPr/>
        </p:nvSpPr>
        <p:spPr bwMode="auto">
          <a:xfrm>
            <a:off x="25908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59823" name="Text Box 15"/>
          <p:cNvSpPr txBox="1">
            <a:spLocks noChangeArrowheads="1"/>
          </p:cNvSpPr>
          <p:nvPr/>
        </p:nvSpPr>
        <p:spPr bwMode="auto">
          <a:xfrm>
            <a:off x="47244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C/Bb</a:t>
            </a:r>
          </a:p>
        </p:txBody>
      </p:sp>
      <p:sp>
        <p:nvSpPr>
          <p:cNvPr id="759824" name="Text Box 16"/>
          <p:cNvSpPr txBox="1">
            <a:spLocks noChangeArrowheads="1"/>
          </p:cNvSpPr>
          <p:nvPr/>
        </p:nvSpPr>
        <p:spPr bwMode="auto">
          <a:xfrm>
            <a:off x="59436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759825" name="Text Box 17"/>
          <p:cNvSpPr txBox="1">
            <a:spLocks noChangeArrowheads="1"/>
          </p:cNvSpPr>
          <p:nvPr/>
        </p:nvSpPr>
        <p:spPr bwMode="auto">
          <a:xfrm>
            <a:off x="70104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759826" name="Text Box 18"/>
          <p:cNvSpPr txBox="1">
            <a:spLocks noChangeArrowheads="1"/>
          </p:cNvSpPr>
          <p:nvPr/>
        </p:nvSpPr>
        <p:spPr bwMode="auto">
          <a:xfrm>
            <a:off x="82296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759827" name="Text Box 19"/>
          <p:cNvSpPr txBox="1">
            <a:spLocks noChangeArrowheads="1"/>
          </p:cNvSpPr>
          <p:nvPr/>
        </p:nvSpPr>
        <p:spPr bwMode="auto">
          <a:xfrm>
            <a:off x="7391400" y="35814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keychange</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ext Box 2"/>
          <p:cNvSpPr txBox="1">
            <a:spLocks noChangeArrowheads="1"/>
          </p:cNvSpPr>
          <p:nvPr/>
        </p:nvSpPr>
        <p:spPr bwMode="auto">
          <a:xfrm>
            <a:off x="0" y="609600"/>
            <a:ext cx="82296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Let the heavens rejoice and the earth be     glad</a:t>
            </a:r>
          </a:p>
        </p:txBody>
      </p:sp>
      <p:sp>
        <p:nvSpPr>
          <p:cNvPr id="760835" name="Text Box 3"/>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Let the seas resound with a mighty roar</a:t>
            </a:r>
          </a:p>
        </p:txBody>
      </p:sp>
      <p:sp>
        <p:nvSpPr>
          <p:cNvPr id="760836" name="Text Box 4"/>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Let the trees of the forest clap their hands</a:t>
            </a:r>
          </a:p>
        </p:txBody>
      </p:sp>
      <p:sp>
        <p:nvSpPr>
          <p:cNvPr id="760837" name="Text Box 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Let the earth be filled with the glory of the Lord</a:t>
            </a:r>
          </a:p>
        </p:txBody>
      </p:sp>
      <p:sp>
        <p:nvSpPr>
          <p:cNvPr id="760838" name="Text Box 6"/>
          <p:cNvSpPr txBox="1">
            <a:spLocks noChangeArrowheads="1"/>
          </p:cNvSpPr>
          <p:nvPr/>
        </p:nvSpPr>
        <p:spPr bwMode="auto">
          <a:xfrm>
            <a:off x="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0839" name="Text Box 7"/>
          <p:cNvSpPr txBox="1">
            <a:spLocks noChangeArrowheads="1"/>
          </p:cNvSpPr>
          <p:nvPr/>
        </p:nvSpPr>
        <p:spPr bwMode="auto">
          <a:xfrm>
            <a:off x="2514600" y="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C/G</a:t>
            </a:r>
          </a:p>
        </p:txBody>
      </p:sp>
      <p:sp>
        <p:nvSpPr>
          <p:cNvPr id="760840" name="Text Box 8"/>
          <p:cNvSpPr txBox="1">
            <a:spLocks noChangeArrowheads="1"/>
          </p:cNvSpPr>
          <p:nvPr/>
        </p:nvSpPr>
        <p:spPr bwMode="auto">
          <a:xfrm>
            <a:off x="67056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0841" name="Text Box 9"/>
          <p:cNvSpPr txBox="1">
            <a:spLocks noChangeArrowheads="1"/>
          </p:cNvSpPr>
          <p:nvPr/>
        </p:nvSpPr>
        <p:spPr bwMode="auto">
          <a:xfrm>
            <a:off x="7391400" y="0"/>
            <a:ext cx="1752600" cy="396875"/>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sz="2000" b="1">
                <a:solidFill>
                  <a:srgbClr val="CC0000"/>
                </a:solidFill>
                <a:effectLst>
                  <a:outerShdw blurRad="38100" dist="38100" dir="2700000" algn="tl">
                    <a:srgbClr val="C0C0C0"/>
                  </a:outerShdw>
                </a:effectLst>
              </a:rPr>
              <a:t>C/G Dsus D</a:t>
            </a:r>
          </a:p>
        </p:txBody>
      </p:sp>
      <p:sp>
        <p:nvSpPr>
          <p:cNvPr id="760842" name="Text Box 10"/>
          <p:cNvSpPr txBox="1">
            <a:spLocks noChangeArrowheads="1"/>
          </p:cNvSpPr>
          <p:nvPr/>
        </p:nvSpPr>
        <p:spPr bwMode="auto">
          <a:xfrm>
            <a:off x="1143000" y="1219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0843" name="Text Box 11"/>
          <p:cNvSpPr txBox="1">
            <a:spLocks noChangeArrowheads="1"/>
          </p:cNvSpPr>
          <p:nvPr/>
        </p:nvSpPr>
        <p:spPr bwMode="auto">
          <a:xfrm>
            <a:off x="3581400" y="1219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760844" name="Text Box 12"/>
          <p:cNvSpPr txBox="1">
            <a:spLocks noChangeArrowheads="1"/>
          </p:cNvSpPr>
          <p:nvPr/>
        </p:nvSpPr>
        <p:spPr bwMode="auto">
          <a:xfrm>
            <a:off x="6705600" y="1219200"/>
            <a:ext cx="2438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 C/E Dsus D</a:t>
            </a:r>
          </a:p>
        </p:txBody>
      </p:sp>
      <p:sp>
        <p:nvSpPr>
          <p:cNvPr id="760845" name="Text Box 13"/>
          <p:cNvSpPr txBox="1">
            <a:spLocks noChangeArrowheads="1"/>
          </p:cNvSpPr>
          <p:nvPr/>
        </p:nvSpPr>
        <p:spPr bwMode="auto">
          <a:xfrm>
            <a:off x="10668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0846" name="Text Box 14"/>
          <p:cNvSpPr txBox="1">
            <a:spLocks noChangeArrowheads="1"/>
          </p:cNvSpPr>
          <p:nvPr/>
        </p:nvSpPr>
        <p:spPr bwMode="auto">
          <a:xfrm>
            <a:off x="4114800" y="22098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C/G</a:t>
            </a:r>
          </a:p>
        </p:txBody>
      </p:sp>
      <p:sp>
        <p:nvSpPr>
          <p:cNvPr id="760847" name="Text Box 15"/>
          <p:cNvSpPr txBox="1">
            <a:spLocks noChangeArrowheads="1"/>
          </p:cNvSpPr>
          <p:nvPr/>
        </p:nvSpPr>
        <p:spPr bwMode="auto">
          <a:xfrm>
            <a:off x="70104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760848" name="Text Box 16"/>
          <p:cNvSpPr txBox="1">
            <a:spLocks noChangeArrowheads="1"/>
          </p:cNvSpPr>
          <p:nvPr/>
        </p:nvSpPr>
        <p:spPr bwMode="auto">
          <a:xfrm>
            <a:off x="7848600" y="2209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D/E Em</a:t>
            </a:r>
          </a:p>
        </p:txBody>
      </p:sp>
      <p:sp>
        <p:nvSpPr>
          <p:cNvPr id="760849" name="Text Box 17"/>
          <p:cNvSpPr txBox="1">
            <a:spLocks noChangeArrowheads="1"/>
          </p:cNvSpPr>
          <p:nvPr/>
        </p:nvSpPr>
        <p:spPr bwMode="auto">
          <a:xfrm>
            <a:off x="2057400" y="3505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760850" name="Text Box 18"/>
          <p:cNvSpPr txBox="1">
            <a:spLocks noChangeArrowheads="1"/>
          </p:cNvSpPr>
          <p:nvPr/>
        </p:nvSpPr>
        <p:spPr bwMode="auto">
          <a:xfrm>
            <a:off x="3276600" y="3505200"/>
            <a:ext cx="1143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760851" name="Text Box 19"/>
          <p:cNvSpPr txBox="1">
            <a:spLocks noChangeArrowheads="1"/>
          </p:cNvSpPr>
          <p:nvPr/>
        </p:nvSpPr>
        <p:spPr bwMode="auto">
          <a:xfrm>
            <a:off x="5562600" y="3505200"/>
            <a:ext cx="1066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Am/C</a:t>
            </a:r>
          </a:p>
        </p:txBody>
      </p:sp>
      <p:sp>
        <p:nvSpPr>
          <p:cNvPr id="760852" name="Text Box 20"/>
          <p:cNvSpPr txBox="1">
            <a:spLocks noChangeArrowheads="1"/>
          </p:cNvSpPr>
          <p:nvPr/>
        </p:nvSpPr>
        <p:spPr bwMode="auto">
          <a:xfrm>
            <a:off x="6553200" y="3505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0853" name="Text Box 21"/>
          <p:cNvSpPr txBox="1">
            <a:spLocks noChangeArrowheads="1"/>
          </p:cNvSpPr>
          <p:nvPr/>
        </p:nvSpPr>
        <p:spPr bwMode="auto">
          <a:xfrm>
            <a:off x="7696200" y="3505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0" y="609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All of creation is boldly proclaiming</a:t>
            </a:r>
          </a:p>
        </p:txBody>
      </p:sp>
      <p:sp>
        <p:nvSpPr>
          <p:cNvPr id="761859" name="Text Box 3"/>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The wonderful things He has done</a:t>
            </a:r>
          </a:p>
        </p:txBody>
      </p:sp>
      <p:sp>
        <p:nvSpPr>
          <p:cNvPr id="761860" name="Text Box 4"/>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Let’s join with all nations in one declaration </a:t>
            </a:r>
          </a:p>
        </p:txBody>
      </p:sp>
      <p:sp>
        <p:nvSpPr>
          <p:cNvPr id="761861" name="Text Box 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Proclaiming the goodness of God</a:t>
            </a:r>
          </a:p>
        </p:txBody>
      </p:sp>
      <p:sp>
        <p:nvSpPr>
          <p:cNvPr id="761862" name="Text Box 6"/>
          <p:cNvSpPr txBox="1">
            <a:spLocks noChangeArrowheads="1"/>
          </p:cNvSpPr>
          <p:nvPr/>
        </p:nvSpPr>
        <p:spPr bwMode="auto">
          <a:xfrm>
            <a:off x="14478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761863" name="Text Box 7"/>
          <p:cNvSpPr txBox="1">
            <a:spLocks noChangeArrowheads="1"/>
          </p:cNvSpPr>
          <p:nvPr/>
        </p:nvSpPr>
        <p:spPr bwMode="auto">
          <a:xfrm>
            <a:off x="2743200" y="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761864" name="Text Box 8"/>
          <p:cNvSpPr txBox="1">
            <a:spLocks noChangeArrowheads="1"/>
          </p:cNvSpPr>
          <p:nvPr/>
        </p:nvSpPr>
        <p:spPr bwMode="auto">
          <a:xfrm>
            <a:off x="42672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1865" name="Text Box 9"/>
          <p:cNvSpPr txBox="1">
            <a:spLocks noChangeArrowheads="1"/>
          </p:cNvSpPr>
          <p:nvPr/>
        </p:nvSpPr>
        <p:spPr bwMode="auto">
          <a:xfrm>
            <a:off x="59436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1866" name="Text Box 10"/>
          <p:cNvSpPr txBox="1">
            <a:spLocks noChangeArrowheads="1"/>
          </p:cNvSpPr>
          <p:nvPr/>
        </p:nvSpPr>
        <p:spPr bwMode="auto">
          <a:xfrm>
            <a:off x="2819400" y="1143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761867" name="Text Box 11"/>
          <p:cNvSpPr txBox="1">
            <a:spLocks noChangeArrowheads="1"/>
          </p:cNvSpPr>
          <p:nvPr/>
        </p:nvSpPr>
        <p:spPr bwMode="auto">
          <a:xfrm>
            <a:off x="4343400" y="1143000"/>
            <a:ext cx="838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761868" name="Text Box 12"/>
          <p:cNvSpPr txBox="1">
            <a:spLocks noChangeArrowheads="1"/>
          </p:cNvSpPr>
          <p:nvPr/>
        </p:nvSpPr>
        <p:spPr bwMode="auto">
          <a:xfrm>
            <a:off x="6553200" y="1219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1869" name="Text Box 13"/>
          <p:cNvSpPr txBox="1">
            <a:spLocks noChangeArrowheads="1"/>
          </p:cNvSpPr>
          <p:nvPr/>
        </p:nvSpPr>
        <p:spPr bwMode="auto">
          <a:xfrm>
            <a:off x="19050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761870" name="Text Box 14"/>
          <p:cNvSpPr txBox="1">
            <a:spLocks noChangeArrowheads="1"/>
          </p:cNvSpPr>
          <p:nvPr/>
        </p:nvSpPr>
        <p:spPr bwMode="auto">
          <a:xfrm>
            <a:off x="3886200" y="2209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761871" name="Text Box 15"/>
          <p:cNvSpPr txBox="1">
            <a:spLocks noChangeArrowheads="1"/>
          </p:cNvSpPr>
          <p:nvPr/>
        </p:nvSpPr>
        <p:spPr bwMode="auto">
          <a:xfrm>
            <a:off x="57150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1872" name="Text Box 16"/>
          <p:cNvSpPr txBox="1">
            <a:spLocks noChangeArrowheads="1"/>
          </p:cNvSpPr>
          <p:nvPr/>
        </p:nvSpPr>
        <p:spPr bwMode="auto">
          <a:xfrm>
            <a:off x="70866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1873" name="Text Box 17"/>
          <p:cNvSpPr txBox="1">
            <a:spLocks noChangeArrowheads="1"/>
          </p:cNvSpPr>
          <p:nvPr/>
        </p:nvSpPr>
        <p:spPr bwMode="auto">
          <a:xfrm>
            <a:off x="2743200" y="3505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761874" name="Text Box 18"/>
          <p:cNvSpPr txBox="1">
            <a:spLocks noChangeArrowheads="1"/>
          </p:cNvSpPr>
          <p:nvPr/>
        </p:nvSpPr>
        <p:spPr bwMode="auto">
          <a:xfrm>
            <a:off x="4648200" y="3505200"/>
            <a:ext cx="838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761875" name="Text Box 19"/>
          <p:cNvSpPr txBox="1">
            <a:spLocks noChangeArrowheads="1"/>
          </p:cNvSpPr>
          <p:nvPr/>
        </p:nvSpPr>
        <p:spPr bwMode="auto">
          <a:xfrm>
            <a:off x="6553200" y="3505200"/>
            <a:ext cx="1143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Dsus D</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0" y="609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The heavens above are declaring His splendor</a:t>
            </a:r>
          </a:p>
        </p:txBody>
      </p:sp>
      <p:sp>
        <p:nvSpPr>
          <p:cNvPr id="762883" name="Text Box 3"/>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His power cannot be denied</a:t>
            </a:r>
          </a:p>
        </p:txBody>
      </p:sp>
      <p:sp>
        <p:nvSpPr>
          <p:cNvPr id="762884" name="Text Box 4"/>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For all of creation is loudly confessing</a:t>
            </a:r>
          </a:p>
        </p:txBody>
      </p:sp>
      <p:sp>
        <p:nvSpPr>
          <p:cNvPr id="762885" name="Text Box 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That Jesus our Lord is alive</a:t>
            </a:r>
          </a:p>
        </p:txBody>
      </p:sp>
      <p:sp>
        <p:nvSpPr>
          <p:cNvPr id="762886" name="Text Box 6"/>
          <p:cNvSpPr txBox="1">
            <a:spLocks noChangeArrowheads="1"/>
          </p:cNvSpPr>
          <p:nvPr/>
        </p:nvSpPr>
        <p:spPr bwMode="auto">
          <a:xfrm>
            <a:off x="14478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762887" name="Text Box 7"/>
          <p:cNvSpPr txBox="1">
            <a:spLocks noChangeArrowheads="1"/>
          </p:cNvSpPr>
          <p:nvPr/>
        </p:nvSpPr>
        <p:spPr bwMode="auto">
          <a:xfrm>
            <a:off x="2743200" y="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762888" name="Text Box 8"/>
          <p:cNvSpPr txBox="1">
            <a:spLocks noChangeArrowheads="1"/>
          </p:cNvSpPr>
          <p:nvPr/>
        </p:nvSpPr>
        <p:spPr bwMode="auto">
          <a:xfrm>
            <a:off x="50292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2889" name="Text Box 9"/>
          <p:cNvSpPr txBox="1">
            <a:spLocks noChangeArrowheads="1"/>
          </p:cNvSpPr>
          <p:nvPr/>
        </p:nvSpPr>
        <p:spPr bwMode="auto">
          <a:xfrm>
            <a:off x="70104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2890" name="Text Box 10"/>
          <p:cNvSpPr txBox="1">
            <a:spLocks noChangeArrowheads="1"/>
          </p:cNvSpPr>
          <p:nvPr/>
        </p:nvSpPr>
        <p:spPr bwMode="auto">
          <a:xfrm>
            <a:off x="2819400" y="1143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762891" name="Text Box 11"/>
          <p:cNvSpPr txBox="1">
            <a:spLocks noChangeArrowheads="1"/>
          </p:cNvSpPr>
          <p:nvPr/>
        </p:nvSpPr>
        <p:spPr bwMode="auto">
          <a:xfrm>
            <a:off x="4343400" y="1143000"/>
            <a:ext cx="838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762892" name="Text Box 12"/>
          <p:cNvSpPr txBox="1">
            <a:spLocks noChangeArrowheads="1"/>
          </p:cNvSpPr>
          <p:nvPr/>
        </p:nvSpPr>
        <p:spPr bwMode="auto">
          <a:xfrm>
            <a:off x="6553200" y="1219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2893" name="Text Box 13"/>
          <p:cNvSpPr txBox="1">
            <a:spLocks noChangeArrowheads="1"/>
          </p:cNvSpPr>
          <p:nvPr/>
        </p:nvSpPr>
        <p:spPr bwMode="auto">
          <a:xfrm>
            <a:off x="19050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762894" name="Text Box 14"/>
          <p:cNvSpPr txBox="1">
            <a:spLocks noChangeArrowheads="1"/>
          </p:cNvSpPr>
          <p:nvPr/>
        </p:nvSpPr>
        <p:spPr bwMode="auto">
          <a:xfrm>
            <a:off x="3429000" y="2209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C/E</a:t>
            </a:r>
          </a:p>
        </p:txBody>
      </p:sp>
      <p:sp>
        <p:nvSpPr>
          <p:cNvPr id="762895" name="Text Box 15"/>
          <p:cNvSpPr txBox="1">
            <a:spLocks noChangeArrowheads="1"/>
          </p:cNvSpPr>
          <p:nvPr/>
        </p:nvSpPr>
        <p:spPr bwMode="auto">
          <a:xfrm>
            <a:off x="48768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62896" name="Text Box 16"/>
          <p:cNvSpPr txBox="1">
            <a:spLocks noChangeArrowheads="1"/>
          </p:cNvSpPr>
          <p:nvPr/>
        </p:nvSpPr>
        <p:spPr bwMode="auto">
          <a:xfrm>
            <a:off x="7086600" y="22098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62897" name="Text Box 17"/>
          <p:cNvSpPr txBox="1">
            <a:spLocks noChangeArrowheads="1"/>
          </p:cNvSpPr>
          <p:nvPr/>
        </p:nvSpPr>
        <p:spPr bwMode="auto">
          <a:xfrm>
            <a:off x="3581400" y="3505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762898" name="Text Box 18"/>
          <p:cNvSpPr txBox="1">
            <a:spLocks noChangeArrowheads="1"/>
          </p:cNvSpPr>
          <p:nvPr/>
        </p:nvSpPr>
        <p:spPr bwMode="auto">
          <a:xfrm>
            <a:off x="4648200" y="3505200"/>
            <a:ext cx="838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762899" name="Text Box 19"/>
          <p:cNvSpPr txBox="1">
            <a:spLocks noChangeArrowheads="1"/>
          </p:cNvSpPr>
          <p:nvPr/>
        </p:nvSpPr>
        <p:spPr bwMode="auto">
          <a:xfrm>
            <a:off x="5867400" y="3505200"/>
            <a:ext cx="1143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Dsus D</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0" y="533400"/>
            <a:ext cx="9144000" cy="4781550"/>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In the secret, in the quiet place</a:t>
            </a:r>
          </a:p>
          <a:p>
            <a:pPr algn="ctr">
              <a:spcBef>
                <a:spcPct val="50000"/>
              </a:spcBef>
            </a:pPr>
            <a:r>
              <a:rPr lang="en-US" sz="4400">
                <a:solidFill>
                  <a:schemeClr val="bg1"/>
                </a:solidFill>
              </a:rPr>
              <a:t>In the stillness You are there</a:t>
            </a:r>
          </a:p>
          <a:p>
            <a:pPr algn="ctr">
              <a:spcBef>
                <a:spcPct val="50000"/>
              </a:spcBef>
            </a:pPr>
            <a:r>
              <a:rPr lang="en-US" sz="4400">
                <a:solidFill>
                  <a:schemeClr val="bg1"/>
                </a:solidFill>
              </a:rPr>
              <a:t>In the secret, in the quiet hour I wait </a:t>
            </a:r>
          </a:p>
          <a:p>
            <a:pPr algn="ctr">
              <a:spcBef>
                <a:spcPct val="50000"/>
              </a:spcBef>
            </a:pPr>
            <a:r>
              <a:rPr lang="en-US" sz="4400">
                <a:solidFill>
                  <a:schemeClr val="bg1"/>
                </a:solidFill>
              </a:rPr>
              <a:t>Only for You</a:t>
            </a:r>
          </a:p>
          <a:p>
            <a:pPr algn="ctr">
              <a:spcBef>
                <a:spcPct val="50000"/>
              </a:spcBef>
            </a:pPr>
            <a:r>
              <a:rPr lang="en-US" sz="4400">
                <a:solidFill>
                  <a:schemeClr val="bg1"/>
                </a:solidFill>
              </a:rPr>
              <a:t>‘Cause I want to know You more</a:t>
            </a:r>
            <a:endParaRPr lang="en-US" sz="4000">
              <a:solidFill>
                <a:schemeClr val="bg1"/>
              </a:solidFill>
            </a:endParaRPr>
          </a:p>
        </p:txBody>
      </p:sp>
      <p:sp>
        <p:nvSpPr>
          <p:cNvPr id="763907" name="Text Box 3"/>
          <p:cNvSpPr txBox="1">
            <a:spLocks noChangeArrowheads="1"/>
          </p:cNvSpPr>
          <p:nvPr/>
        </p:nvSpPr>
        <p:spPr bwMode="auto">
          <a:xfrm>
            <a:off x="609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63908" name="Text Box 4"/>
          <p:cNvSpPr txBox="1">
            <a:spLocks noChangeArrowheads="1"/>
          </p:cNvSpPr>
          <p:nvPr/>
        </p:nvSpPr>
        <p:spPr bwMode="auto">
          <a:xfrm>
            <a:off x="6705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3909" name="Text Box 5"/>
          <p:cNvSpPr txBox="1">
            <a:spLocks noChangeArrowheads="1"/>
          </p:cNvSpPr>
          <p:nvPr/>
        </p:nvSpPr>
        <p:spPr bwMode="auto">
          <a:xfrm>
            <a:off x="9144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3910" name="Text Box 6"/>
          <p:cNvSpPr txBox="1">
            <a:spLocks noChangeArrowheads="1"/>
          </p:cNvSpPr>
          <p:nvPr/>
        </p:nvSpPr>
        <p:spPr bwMode="auto">
          <a:xfrm>
            <a:off x="48768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3911" name="Text Box 7"/>
          <p:cNvSpPr txBox="1">
            <a:spLocks noChangeArrowheads="1"/>
          </p:cNvSpPr>
          <p:nvPr/>
        </p:nvSpPr>
        <p:spPr bwMode="auto">
          <a:xfrm>
            <a:off x="67056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3912" name="Text Box 8"/>
          <p:cNvSpPr txBox="1">
            <a:spLocks noChangeArrowheads="1"/>
          </p:cNvSpPr>
          <p:nvPr/>
        </p:nvSpPr>
        <p:spPr bwMode="auto">
          <a:xfrm>
            <a:off x="3810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63913" name="Text Box 9"/>
          <p:cNvSpPr txBox="1">
            <a:spLocks noChangeArrowheads="1"/>
          </p:cNvSpPr>
          <p:nvPr/>
        </p:nvSpPr>
        <p:spPr bwMode="auto">
          <a:xfrm>
            <a:off x="6172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3914" name="Text Box 10"/>
          <p:cNvSpPr txBox="1">
            <a:spLocks noChangeArrowheads="1"/>
          </p:cNvSpPr>
          <p:nvPr/>
        </p:nvSpPr>
        <p:spPr bwMode="auto">
          <a:xfrm>
            <a:off x="13716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3915" name="Text Box 11"/>
          <p:cNvSpPr txBox="1">
            <a:spLocks noChangeArrowheads="1"/>
          </p:cNvSpPr>
          <p:nvPr/>
        </p:nvSpPr>
        <p:spPr bwMode="auto">
          <a:xfrm>
            <a:off x="47244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3916" name="Text Box 12"/>
          <p:cNvSpPr txBox="1">
            <a:spLocks noChangeArrowheads="1"/>
          </p:cNvSpPr>
          <p:nvPr/>
        </p:nvSpPr>
        <p:spPr bwMode="auto">
          <a:xfrm>
            <a:off x="73152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304800" y="533400"/>
            <a:ext cx="8305800" cy="5786438"/>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I want to know You</a:t>
            </a:r>
          </a:p>
          <a:p>
            <a:pPr algn="ctr">
              <a:spcBef>
                <a:spcPct val="50000"/>
              </a:spcBef>
            </a:pPr>
            <a:r>
              <a:rPr lang="en-US" sz="4400">
                <a:solidFill>
                  <a:schemeClr val="bg1"/>
                </a:solidFill>
              </a:rPr>
              <a:t>I want to hear Your voice</a:t>
            </a:r>
          </a:p>
          <a:p>
            <a:pPr algn="ctr">
              <a:spcBef>
                <a:spcPct val="50000"/>
              </a:spcBef>
            </a:pPr>
            <a:r>
              <a:rPr lang="en-US" sz="4400">
                <a:solidFill>
                  <a:schemeClr val="bg1"/>
                </a:solidFill>
              </a:rPr>
              <a:t>I want to know You more</a:t>
            </a:r>
          </a:p>
          <a:p>
            <a:pPr algn="ctr">
              <a:spcBef>
                <a:spcPct val="50000"/>
              </a:spcBef>
            </a:pPr>
            <a:r>
              <a:rPr lang="en-US" sz="4400">
                <a:solidFill>
                  <a:schemeClr val="bg1"/>
                </a:solidFill>
              </a:rPr>
              <a:t>I want to touch You</a:t>
            </a:r>
          </a:p>
          <a:p>
            <a:pPr algn="ctr">
              <a:spcBef>
                <a:spcPct val="50000"/>
              </a:spcBef>
            </a:pPr>
            <a:r>
              <a:rPr lang="en-US" sz="4400">
                <a:solidFill>
                  <a:schemeClr val="bg1"/>
                </a:solidFill>
              </a:rPr>
              <a:t>I want to see Your face</a:t>
            </a:r>
          </a:p>
          <a:p>
            <a:pPr algn="ctr">
              <a:spcBef>
                <a:spcPct val="50000"/>
              </a:spcBef>
            </a:pPr>
            <a:r>
              <a:rPr lang="en-US" sz="4400">
                <a:solidFill>
                  <a:schemeClr val="bg1"/>
                </a:solidFill>
              </a:rPr>
              <a:t>I want to know You more</a:t>
            </a:r>
          </a:p>
        </p:txBody>
      </p:sp>
      <p:sp>
        <p:nvSpPr>
          <p:cNvPr id="764931" name="Text Box 3"/>
          <p:cNvSpPr txBox="1">
            <a:spLocks noChangeArrowheads="1"/>
          </p:cNvSpPr>
          <p:nvPr/>
        </p:nvSpPr>
        <p:spPr bwMode="auto">
          <a:xfrm>
            <a:off x="1600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64932" name="Text Box 4"/>
          <p:cNvSpPr txBox="1">
            <a:spLocks noChangeArrowheads="1"/>
          </p:cNvSpPr>
          <p:nvPr/>
        </p:nvSpPr>
        <p:spPr bwMode="auto">
          <a:xfrm>
            <a:off x="4343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4933" name="Text Box 5"/>
          <p:cNvSpPr txBox="1">
            <a:spLocks noChangeArrowheads="1"/>
          </p:cNvSpPr>
          <p:nvPr/>
        </p:nvSpPr>
        <p:spPr bwMode="auto">
          <a:xfrm>
            <a:off x="838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4934" name="Text Box 6"/>
          <p:cNvSpPr txBox="1">
            <a:spLocks noChangeArrowheads="1"/>
          </p:cNvSpPr>
          <p:nvPr/>
        </p:nvSpPr>
        <p:spPr bwMode="auto">
          <a:xfrm>
            <a:off x="37338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4935" name="Text Box 7"/>
          <p:cNvSpPr txBox="1">
            <a:spLocks noChangeArrowheads="1"/>
          </p:cNvSpPr>
          <p:nvPr/>
        </p:nvSpPr>
        <p:spPr bwMode="auto">
          <a:xfrm>
            <a:off x="7620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4936" name="Text Box 8"/>
          <p:cNvSpPr txBox="1">
            <a:spLocks noChangeArrowheads="1"/>
          </p:cNvSpPr>
          <p:nvPr/>
        </p:nvSpPr>
        <p:spPr bwMode="auto">
          <a:xfrm>
            <a:off x="37338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4937" name="Text Box 9"/>
          <p:cNvSpPr txBox="1">
            <a:spLocks noChangeArrowheads="1"/>
          </p:cNvSpPr>
          <p:nvPr/>
        </p:nvSpPr>
        <p:spPr bwMode="auto">
          <a:xfrm>
            <a:off x="6172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4938" name="Text Box 10"/>
          <p:cNvSpPr txBox="1">
            <a:spLocks noChangeArrowheads="1"/>
          </p:cNvSpPr>
          <p:nvPr/>
        </p:nvSpPr>
        <p:spPr bwMode="auto">
          <a:xfrm>
            <a:off x="16002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64939" name="Text Box 11"/>
          <p:cNvSpPr txBox="1">
            <a:spLocks noChangeArrowheads="1"/>
          </p:cNvSpPr>
          <p:nvPr/>
        </p:nvSpPr>
        <p:spPr bwMode="auto">
          <a:xfrm>
            <a:off x="43434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4940" name="Text Box 12"/>
          <p:cNvSpPr txBox="1">
            <a:spLocks noChangeArrowheads="1"/>
          </p:cNvSpPr>
          <p:nvPr/>
        </p:nvSpPr>
        <p:spPr bwMode="auto">
          <a:xfrm>
            <a:off x="12192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4941" name="Text Box 13"/>
          <p:cNvSpPr txBox="1">
            <a:spLocks noChangeArrowheads="1"/>
          </p:cNvSpPr>
          <p:nvPr/>
        </p:nvSpPr>
        <p:spPr bwMode="auto">
          <a:xfrm>
            <a:off x="38100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4942" name="Text Box 14"/>
          <p:cNvSpPr txBox="1">
            <a:spLocks noChangeArrowheads="1"/>
          </p:cNvSpPr>
          <p:nvPr/>
        </p:nvSpPr>
        <p:spPr bwMode="auto">
          <a:xfrm>
            <a:off x="8382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4943" name="Text Box 15"/>
          <p:cNvSpPr txBox="1">
            <a:spLocks noChangeArrowheads="1"/>
          </p:cNvSpPr>
          <p:nvPr/>
        </p:nvSpPr>
        <p:spPr bwMode="auto">
          <a:xfrm>
            <a:off x="38100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4944" name="Text Box 16"/>
          <p:cNvSpPr txBox="1">
            <a:spLocks noChangeArrowheads="1"/>
          </p:cNvSpPr>
          <p:nvPr/>
        </p:nvSpPr>
        <p:spPr bwMode="auto">
          <a:xfrm>
            <a:off x="64770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609600"/>
            <a:ext cx="9982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We are the children of the Lord Most High</a:t>
            </a:r>
            <a:endParaRPr lang="en-US" sz="2000" b="1">
              <a:solidFill>
                <a:srgbClr val="FF0000"/>
              </a:solidFill>
              <a:effectLst>
                <a:outerShdw blurRad="38100" dist="38100" dir="2700000" algn="tl">
                  <a:srgbClr val="000000"/>
                </a:outerShdw>
              </a:effectLst>
            </a:endParaRPr>
          </a:p>
        </p:txBody>
      </p:sp>
      <p:sp>
        <p:nvSpPr>
          <p:cNvPr id="106499" name="Text Box 3"/>
          <p:cNvSpPr txBox="1">
            <a:spLocks noChangeArrowheads="1"/>
          </p:cNvSpPr>
          <p:nvPr/>
        </p:nvSpPr>
        <p:spPr bwMode="auto">
          <a:xfrm>
            <a:off x="-533400" y="1981200"/>
            <a:ext cx="10668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Marching in the Spirit with a battle cry                   </a:t>
            </a:r>
            <a:endParaRPr lang="en-US" sz="3600" b="1">
              <a:solidFill>
                <a:srgbClr val="FF0000"/>
              </a:solidFill>
              <a:effectLst>
                <a:outerShdw blurRad="38100" dist="38100" dir="2700000" algn="tl">
                  <a:srgbClr val="000000"/>
                </a:outerShdw>
              </a:effectLst>
            </a:endParaRPr>
          </a:p>
        </p:txBody>
      </p:sp>
      <p:sp>
        <p:nvSpPr>
          <p:cNvPr id="106500" name="Text Box 4"/>
          <p:cNvSpPr txBox="1">
            <a:spLocks noChangeArrowheads="1"/>
          </p:cNvSpPr>
          <p:nvPr/>
        </p:nvSpPr>
        <p:spPr bwMode="auto">
          <a:xfrm>
            <a:off x="-381000" y="3200400"/>
            <a:ext cx="10287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No weapon formed against this army will stand</a:t>
            </a:r>
            <a:endParaRPr lang="en-US" sz="2000" b="1">
              <a:solidFill>
                <a:srgbClr val="FF0000"/>
              </a:solidFill>
              <a:effectLst>
                <a:outerShdw blurRad="38100" dist="38100" dir="2700000" algn="tl">
                  <a:srgbClr val="000000"/>
                </a:outerShdw>
              </a:effectLst>
            </a:endParaRPr>
          </a:p>
        </p:txBody>
      </p:sp>
      <p:sp>
        <p:nvSpPr>
          <p:cNvPr id="106501" name="Text Box 5"/>
          <p:cNvSpPr txBox="1">
            <a:spLocks noChangeArrowheads="1"/>
          </p:cNvSpPr>
          <p:nvPr/>
        </p:nvSpPr>
        <p:spPr bwMode="auto">
          <a:xfrm>
            <a:off x="-609600" y="4572000"/>
            <a:ext cx="10363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According to the promise, we can take this land</a:t>
            </a:r>
            <a:endParaRPr lang="en-US" sz="2000" b="1">
              <a:solidFill>
                <a:srgbClr val="FF0000"/>
              </a:solidFill>
              <a:effectLst>
                <a:outerShdw blurRad="38100" dist="38100" dir="2700000" algn="tl">
                  <a:srgbClr val="000000"/>
                </a:outerShdw>
              </a:effectLst>
            </a:endParaRPr>
          </a:p>
        </p:txBody>
      </p:sp>
      <p:sp>
        <p:nvSpPr>
          <p:cNvPr id="106502" name="Text Box 6"/>
          <p:cNvSpPr txBox="1">
            <a:spLocks noChangeArrowheads="1"/>
          </p:cNvSpPr>
          <p:nvPr/>
        </p:nvSpPr>
        <p:spPr bwMode="auto">
          <a:xfrm>
            <a:off x="3810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6503" name="Text Box 7"/>
          <p:cNvSpPr txBox="1">
            <a:spLocks noChangeArrowheads="1"/>
          </p:cNvSpPr>
          <p:nvPr/>
        </p:nvSpPr>
        <p:spPr bwMode="auto">
          <a:xfrm>
            <a:off x="-92075" y="2605088"/>
            <a:ext cx="184150" cy="396875"/>
          </a:xfrm>
          <a:prstGeom prst="rect">
            <a:avLst/>
          </a:prstGeom>
          <a:noFill/>
          <a:ln w="9525">
            <a:noFill/>
            <a:miter lim="800000"/>
            <a:headEnd/>
            <a:tailEnd/>
          </a:ln>
          <a:effectLst/>
        </p:spPr>
        <p:txBody>
          <a:bodyPr wrap="none">
            <a:spAutoFit/>
          </a:bodyPr>
          <a:lstStyle/>
          <a:p>
            <a:pPr>
              <a:defRPr/>
            </a:pPr>
            <a:endParaRPr lang="en-US" sz="2000" b="1">
              <a:solidFill>
                <a:srgbClr val="FF0000"/>
              </a:solidFill>
              <a:effectLst>
                <a:outerShdw blurRad="38100" dist="38100" dir="2700000" algn="tl">
                  <a:srgbClr val="000000"/>
                </a:outerShdw>
              </a:effectLst>
            </a:endParaRPr>
          </a:p>
        </p:txBody>
      </p:sp>
      <p:sp>
        <p:nvSpPr>
          <p:cNvPr id="106504" name="Text Box 8"/>
          <p:cNvSpPr txBox="1">
            <a:spLocks noChangeArrowheads="1"/>
          </p:cNvSpPr>
          <p:nvPr/>
        </p:nvSpPr>
        <p:spPr bwMode="auto">
          <a:xfrm>
            <a:off x="0" y="2667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6505" name="Text Box 9"/>
          <p:cNvSpPr txBox="1">
            <a:spLocks noChangeArrowheads="1"/>
          </p:cNvSpPr>
          <p:nvPr/>
        </p:nvSpPr>
        <p:spPr bwMode="auto">
          <a:xfrm>
            <a:off x="54864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Bbm</a:t>
            </a:r>
            <a:endParaRPr lang="en-US" sz="5400">
              <a:solidFill>
                <a:schemeClr val="bg1"/>
              </a:solidFill>
              <a:effectLst>
                <a:outerShdw blurRad="38100" dist="38100" dir="2700000" algn="tl">
                  <a:srgbClr val="C0C0C0"/>
                </a:outerShdw>
              </a:effectLst>
            </a:endParaRPr>
          </a:p>
        </p:txBody>
      </p:sp>
      <p:sp>
        <p:nvSpPr>
          <p:cNvPr id="106506" name="Text Box 10"/>
          <p:cNvSpPr txBox="1">
            <a:spLocks noChangeArrowheads="1"/>
          </p:cNvSpPr>
          <p:nvPr/>
        </p:nvSpPr>
        <p:spPr bwMode="auto">
          <a:xfrm>
            <a:off x="6324600" y="2667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Bbm</a:t>
            </a:r>
            <a:endParaRPr lang="en-US" sz="5400">
              <a:solidFill>
                <a:schemeClr val="bg1"/>
              </a:solidFill>
              <a:effectLst>
                <a:outerShdw blurRad="38100" dist="38100" dir="2700000" algn="tl">
                  <a:srgbClr val="C0C0C0"/>
                </a:outerShdw>
              </a:effectLst>
            </a:endParaRPr>
          </a:p>
        </p:txBody>
      </p:sp>
      <p:sp>
        <p:nvSpPr>
          <p:cNvPr id="106507" name="Text Box 11"/>
          <p:cNvSpPr txBox="1">
            <a:spLocks noChangeArrowheads="1"/>
          </p:cNvSpPr>
          <p:nvPr/>
        </p:nvSpPr>
        <p:spPr bwMode="auto">
          <a:xfrm>
            <a:off x="1143000" y="1371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a:t>
            </a:r>
            <a:endParaRPr lang="en-US" sz="5400">
              <a:solidFill>
                <a:schemeClr val="bg1"/>
              </a:solidFill>
              <a:effectLst>
                <a:outerShdw blurRad="38100" dist="38100" dir="2700000" algn="tl">
                  <a:srgbClr val="C0C0C0"/>
                </a:outerShdw>
              </a:effectLst>
            </a:endParaRPr>
          </a:p>
        </p:txBody>
      </p:sp>
      <p:sp>
        <p:nvSpPr>
          <p:cNvPr id="106508" name="Text Box 12"/>
          <p:cNvSpPr txBox="1">
            <a:spLocks noChangeArrowheads="1"/>
          </p:cNvSpPr>
          <p:nvPr/>
        </p:nvSpPr>
        <p:spPr bwMode="auto">
          <a:xfrm>
            <a:off x="381000" y="4114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a:t>
            </a:r>
            <a:endParaRPr lang="en-US" sz="5400">
              <a:solidFill>
                <a:schemeClr val="bg1"/>
              </a:solidFill>
              <a:effectLst>
                <a:outerShdw blurRad="38100" dist="38100" dir="2700000" algn="tl">
                  <a:srgbClr val="C0C0C0"/>
                </a:outerShdw>
              </a:effectLst>
            </a:endParaRPr>
          </a:p>
        </p:txBody>
      </p:sp>
      <p:sp>
        <p:nvSpPr>
          <p:cNvPr id="106509" name="Text Box 13"/>
          <p:cNvSpPr txBox="1">
            <a:spLocks noChangeArrowheads="1"/>
          </p:cNvSpPr>
          <p:nvPr/>
        </p:nvSpPr>
        <p:spPr bwMode="auto">
          <a:xfrm>
            <a:off x="6400800" y="39624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Db/Eb</a:t>
            </a:r>
            <a:endParaRPr lang="en-US" sz="5400">
              <a:solidFill>
                <a:schemeClr val="bg1"/>
              </a:solidFill>
              <a:effectLst>
                <a:outerShdw blurRad="38100" dist="38100" dir="2700000" algn="tl">
                  <a:srgbClr val="C0C0C0"/>
                </a:outerShdw>
              </a:effectLst>
            </a:endParaRPr>
          </a:p>
        </p:txBody>
      </p:sp>
      <p:sp>
        <p:nvSpPr>
          <p:cNvPr id="106510" name="Text Box 14"/>
          <p:cNvSpPr txBox="1">
            <a:spLocks noChangeArrowheads="1"/>
          </p:cNvSpPr>
          <p:nvPr/>
        </p:nvSpPr>
        <p:spPr bwMode="auto">
          <a:xfrm>
            <a:off x="7772400" y="1524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Eb</a:t>
            </a:r>
            <a:endParaRPr lang="en-US" sz="5400">
              <a:solidFill>
                <a:schemeClr val="bg1"/>
              </a:solidFill>
              <a:effectLst>
                <a:outerShdw blurRad="38100" dist="38100" dir="2700000" algn="tl">
                  <a:srgbClr val="C0C0C0"/>
                </a:outerShdw>
              </a:effectLst>
            </a:endParaRPr>
          </a:p>
        </p:txBody>
      </p:sp>
      <p:sp>
        <p:nvSpPr>
          <p:cNvPr id="106511" name="Text Box 15"/>
          <p:cNvSpPr txBox="1">
            <a:spLocks noChangeArrowheads="1"/>
          </p:cNvSpPr>
          <p:nvPr/>
        </p:nvSpPr>
        <p:spPr bwMode="auto">
          <a:xfrm>
            <a:off x="3810000" y="57912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chemeClr val="accent2"/>
                </a:solidFill>
              </a:rPr>
              <a:t>236-</a:t>
            </a:r>
            <a:r>
              <a:rPr lang="en-US" sz="2800">
                <a:solidFill>
                  <a:schemeClr val="accent2"/>
                </a:solidFill>
              </a:rPr>
              <a:t>237-238</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762000" y="609600"/>
            <a:ext cx="8763000" cy="15557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Draw me close to You,  never let me go</a:t>
            </a:r>
            <a:endParaRPr lang="en-US" sz="4400">
              <a:solidFill>
                <a:schemeClr val="bg1"/>
              </a:solidFill>
            </a:endParaRPr>
          </a:p>
          <a:p>
            <a:pPr algn="ctr">
              <a:spcBef>
                <a:spcPct val="50000"/>
              </a:spcBef>
            </a:pPr>
            <a:endParaRPr lang="en-US" sz="4000">
              <a:solidFill>
                <a:schemeClr val="bg1"/>
              </a:solidFill>
            </a:endParaRPr>
          </a:p>
        </p:txBody>
      </p:sp>
      <p:sp>
        <p:nvSpPr>
          <p:cNvPr id="161795" name="Text Box 3"/>
          <p:cNvSpPr txBox="1">
            <a:spLocks noChangeArrowheads="1"/>
          </p:cNvSpPr>
          <p:nvPr/>
        </p:nvSpPr>
        <p:spPr bwMode="auto">
          <a:xfrm>
            <a:off x="838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61444" name="Text Box 4"/>
          <p:cNvSpPr txBox="1">
            <a:spLocks noChangeArrowheads="1"/>
          </p:cNvSpPr>
          <p:nvPr/>
        </p:nvSpPr>
        <p:spPr bwMode="auto">
          <a:xfrm>
            <a:off x="0" y="1600200"/>
            <a:ext cx="10287000" cy="21050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I lay it all down again to hear you say that I’m your friend</a:t>
            </a:r>
            <a:endParaRPr lang="en-US" sz="4400">
              <a:solidFill>
                <a:schemeClr val="bg1"/>
              </a:solidFill>
            </a:endParaRPr>
          </a:p>
          <a:p>
            <a:pPr algn="ctr">
              <a:spcBef>
                <a:spcPct val="50000"/>
              </a:spcBef>
            </a:pPr>
            <a:endParaRPr lang="en-US" sz="4000">
              <a:solidFill>
                <a:schemeClr val="bg1"/>
              </a:solidFill>
            </a:endParaRPr>
          </a:p>
        </p:txBody>
      </p:sp>
      <p:sp>
        <p:nvSpPr>
          <p:cNvPr id="61445" name="Text Box 5"/>
          <p:cNvSpPr txBox="1">
            <a:spLocks noChangeArrowheads="1"/>
          </p:cNvSpPr>
          <p:nvPr/>
        </p:nvSpPr>
        <p:spPr bwMode="auto">
          <a:xfrm>
            <a:off x="762000" y="2895600"/>
            <a:ext cx="8763000" cy="15557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 are my desire, no on else will do</a:t>
            </a:r>
            <a:endParaRPr lang="en-US" sz="4400">
              <a:solidFill>
                <a:schemeClr val="bg1"/>
              </a:solidFill>
            </a:endParaRPr>
          </a:p>
          <a:p>
            <a:pPr algn="ctr">
              <a:spcBef>
                <a:spcPct val="50000"/>
              </a:spcBef>
            </a:pPr>
            <a:endParaRPr lang="en-US" sz="4000">
              <a:solidFill>
                <a:schemeClr val="bg1"/>
              </a:solidFill>
            </a:endParaRPr>
          </a:p>
        </p:txBody>
      </p:sp>
      <p:sp>
        <p:nvSpPr>
          <p:cNvPr id="61446" name="Text Box 6"/>
          <p:cNvSpPr txBox="1">
            <a:spLocks noChangeArrowheads="1"/>
          </p:cNvSpPr>
          <p:nvPr/>
        </p:nvSpPr>
        <p:spPr bwMode="auto">
          <a:xfrm>
            <a:off x="762000" y="3810000"/>
            <a:ext cx="8763000" cy="15557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‘Cause nothing else could take your place</a:t>
            </a:r>
            <a:endParaRPr lang="en-US" sz="4400">
              <a:solidFill>
                <a:schemeClr val="bg1"/>
              </a:solidFill>
            </a:endParaRPr>
          </a:p>
          <a:p>
            <a:pPr algn="ctr">
              <a:spcBef>
                <a:spcPct val="50000"/>
              </a:spcBef>
            </a:pPr>
            <a:endParaRPr lang="en-US" sz="4000">
              <a:solidFill>
                <a:schemeClr val="bg1"/>
              </a:solidFill>
            </a:endParaRPr>
          </a:p>
        </p:txBody>
      </p:sp>
      <p:sp>
        <p:nvSpPr>
          <p:cNvPr id="61447" name="Text Box 7"/>
          <p:cNvSpPr txBox="1">
            <a:spLocks noChangeArrowheads="1"/>
          </p:cNvSpPr>
          <p:nvPr/>
        </p:nvSpPr>
        <p:spPr bwMode="auto">
          <a:xfrm>
            <a:off x="762000" y="4953000"/>
            <a:ext cx="8763000" cy="15557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To feel the warmth of Your embrace</a:t>
            </a:r>
            <a:endParaRPr lang="en-US" sz="4400">
              <a:solidFill>
                <a:schemeClr val="bg1"/>
              </a:solidFill>
            </a:endParaRPr>
          </a:p>
          <a:p>
            <a:pPr algn="ctr">
              <a:spcBef>
                <a:spcPct val="50000"/>
              </a:spcBef>
            </a:pPr>
            <a:endParaRPr lang="en-US" sz="4000">
              <a:solidFill>
                <a:schemeClr val="bg1"/>
              </a:solidFill>
            </a:endParaRPr>
          </a:p>
        </p:txBody>
      </p:sp>
      <p:sp>
        <p:nvSpPr>
          <p:cNvPr id="61448" name="Text Box 8"/>
          <p:cNvSpPr txBox="1">
            <a:spLocks noChangeArrowheads="1"/>
          </p:cNvSpPr>
          <p:nvPr/>
        </p:nvSpPr>
        <p:spPr bwMode="auto">
          <a:xfrm>
            <a:off x="762000" y="5867400"/>
            <a:ext cx="8763000" cy="15557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Help me find the way, bring me back to You</a:t>
            </a:r>
            <a:endParaRPr lang="en-US" sz="4400">
              <a:solidFill>
                <a:schemeClr val="bg1"/>
              </a:solidFill>
            </a:endParaRPr>
          </a:p>
          <a:p>
            <a:pPr algn="ctr">
              <a:spcBef>
                <a:spcPct val="50000"/>
              </a:spcBef>
            </a:pPr>
            <a:endParaRPr lang="en-US" sz="4000">
              <a:solidFill>
                <a:schemeClr val="bg1"/>
              </a:solidFill>
            </a:endParaRPr>
          </a:p>
        </p:txBody>
      </p:sp>
      <p:sp>
        <p:nvSpPr>
          <p:cNvPr id="161801" name="Text Box 9"/>
          <p:cNvSpPr txBox="1">
            <a:spLocks noChangeArrowheads="1"/>
          </p:cNvSpPr>
          <p:nvPr/>
        </p:nvSpPr>
        <p:spPr bwMode="auto">
          <a:xfrm>
            <a:off x="45720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     </a:t>
            </a:r>
          </a:p>
        </p:txBody>
      </p:sp>
      <p:sp>
        <p:nvSpPr>
          <p:cNvPr id="161802" name="Text Box 10"/>
          <p:cNvSpPr txBox="1">
            <a:spLocks noChangeArrowheads="1"/>
          </p:cNvSpPr>
          <p:nvPr/>
        </p:nvSpPr>
        <p:spPr bwMode="auto">
          <a:xfrm>
            <a:off x="5791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161803" name="Text Box 11"/>
          <p:cNvSpPr txBox="1">
            <a:spLocks noChangeArrowheads="1"/>
          </p:cNvSpPr>
          <p:nvPr/>
        </p:nvSpPr>
        <p:spPr bwMode="auto">
          <a:xfrm>
            <a:off x="7924800" y="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F/A      </a:t>
            </a:r>
          </a:p>
        </p:txBody>
      </p:sp>
      <p:sp>
        <p:nvSpPr>
          <p:cNvPr id="161804" name="Text Box 12"/>
          <p:cNvSpPr txBox="1">
            <a:spLocks noChangeArrowheads="1"/>
          </p:cNvSpPr>
          <p:nvPr/>
        </p:nvSpPr>
        <p:spPr bwMode="auto">
          <a:xfrm>
            <a:off x="381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     </a:t>
            </a:r>
          </a:p>
        </p:txBody>
      </p:sp>
      <p:sp>
        <p:nvSpPr>
          <p:cNvPr id="161805" name="Text Box 13"/>
          <p:cNvSpPr txBox="1">
            <a:spLocks noChangeArrowheads="1"/>
          </p:cNvSpPr>
          <p:nvPr/>
        </p:nvSpPr>
        <p:spPr bwMode="auto">
          <a:xfrm>
            <a:off x="22860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Gm9     </a:t>
            </a:r>
          </a:p>
        </p:txBody>
      </p:sp>
      <p:sp>
        <p:nvSpPr>
          <p:cNvPr id="161806" name="Text Box 14"/>
          <p:cNvSpPr txBox="1">
            <a:spLocks noChangeArrowheads="1"/>
          </p:cNvSpPr>
          <p:nvPr/>
        </p:nvSpPr>
        <p:spPr bwMode="auto">
          <a:xfrm>
            <a:off x="4038600" y="1219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Gm9/F     </a:t>
            </a:r>
          </a:p>
        </p:txBody>
      </p:sp>
      <p:sp>
        <p:nvSpPr>
          <p:cNvPr id="161807" name="Text Box 15"/>
          <p:cNvSpPr txBox="1">
            <a:spLocks noChangeArrowheads="1"/>
          </p:cNvSpPr>
          <p:nvPr/>
        </p:nvSpPr>
        <p:spPr bwMode="auto">
          <a:xfrm>
            <a:off x="33528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Ebmaj7     </a:t>
            </a:r>
          </a:p>
        </p:txBody>
      </p:sp>
      <p:sp>
        <p:nvSpPr>
          <p:cNvPr id="161808" name="Text Box 16"/>
          <p:cNvSpPr txBox="1">
            <a:spLocks noChangeArrowheads="1"/>
          </p:cNvSpPr>
          <p:nvPr/>
        </p:nvSpPr>
        <p:spPr bwMode="auto">
          <a:xfrm>
            <a:off x="1524000" y="2514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1809" name="Text Box 17"/>
          <p:cNvSpPr txBox="1">
            <a:spLocks noChangeArrowheads="1"/>
          </p:cNvSpPr>
          <p:nvPr/>
        </p:nvSpPr>
        <p:spPr bwMode="auto">
          <a:xfrm>
            <a:off x="4038600" y="2590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     </a:t>
            </a:r>
          </a:p>
        </p:txBody>
      </p:sp>
      <p:sp>
        <p:nvSpPr>
          <p:cNvPr id="161810" name="Text Box 18"/>
          <p:cNvSpPr txBox="1">
            <a:spLocks noChangeArrowheads="1"/>
          </p:cNvSpPr>
          <p:nvPr/>
        </p:nvSpPr>
        <p:spPr bwMode="auto">
          <a:xfrm>
            <a:off x="54102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161811" name="Text Box 19"/>
          <p:cNvSpPr txBox="1">
            <a:spLocks noChangeArrowheads="1"/>
          </p:cNvSpPr>
          <p:nvPr/>
        </p:nvSpPr>
        <p:spPr bwMode="auto">
          <a:xfrm>
            <a:off x="7772400" y="2590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F/A     </a:t>
            </a:r>
          </a:p>
        </p:txBody>
      </p:sp>
      <p:sp>
        <p:nvSpPr>
          <p:cNvPr id="161812" name="Text Box 20"/>
          <p:cNvSpPr txBox="1">
            <a:spLocks noChangeArrowheads="1"/>
          </p:cNvSpPr>
          <p:nvPr/>
        </p:nvSpPr>
        <p:spPr bwMode="auto">
          <a:xfrm>
            <a:off x="9906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    </a:t>
            </a:r>
          </a:p>
        </p:txBody>
      </p:sp>
      <p:sp>
        <p:nvSpPr>
          <p:cNvPr id="161813" name="Text Box 21"/>
          <p:cNvSpPr txBox="1">
            <a:spLocks noChangeArrowheads="1"/>
          </p:cNvSpPr>
          <p:nvPr/>
        </p:nvSpPr>
        <p:spPr bwMode="auto">
          <a:xfrm>
            <a:off x="60198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Gm9     </a:t>
            </a:r>
          </a:p>
        </p:txBody>
      </p:sp>
      <p:sp>
        <p:nvSpPr>
          <p:cNvPr id="161814" name="Text Box 22"/>
          <p:cNvSpPr txBox="1">
            <a:spLocks noChangeArrowheads="1"/>
          </p:cNvSpPr>
          <p:nvPr/>
        </p:nvSpPr>
        <p:spPr bwMode="auto">
          <a:xfrm>
            <a:off x="1371600" y="4495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Gm9/F     </a:t>
            </a:r>
          </a:p>
        </p:txBody>
      </p:sp>
      <p:sp>
        <p:nvSpPr>
          <p:cNvPr id="161815" name="Text Box 23"/>
          <p:cNvSpPr txBox="1">
            <a:spLocks noChangeArrowheads="1"/>
          </p:cNvSpPr>
          <p:nvPr/>
        </p:nvSpPr>
        <p:spPr bwMode="auto">
          <a:xfrm>
            <a:off x="67818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Ebmaj7     </a:t>
            </a:r>
          </a:p>
        </p:txBody>
      </p:sp>
      <p:sp>
        <p:nvSpPr>
          <p:cNvPr id="161816" name="Text Box 24"/>
          <p:cNvSpPr txBox="1">
            <a:spLocks noChangeArrowheads="1"/>
          </p:cNvSpPr>
          <p:nvPr/>
        </p:nvSpPr>
        <p:spPr bwMode="auto">
          <a:xfrm>
            <a:off x="762000" y="541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a:t>
            </a:r>
          </a:p>
        </p:txBody>
      </p:sp>
      <p:sp>
        <p:nvSpPr>
          <p:cNvPr id="161817" name="Text Box 25"/>
          <p:cNvSpPr txBox="1">
            <a:spLocks noChangeArrowheads="1"/>
          </p:cNvSpPr>
          <p:nvPr/>
        </p:nvSpPr>
        <p:spPr bwMode="auto">
          <a:xfrm>
            <a:off x="4191000" y="548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Eb2/F     </a:t>
            </a:r>
          </a:p>
        </p:txBody>
      </p:sp>
      <p:sp>
        <p:nvSpPr>
          <p:cNvPr id="161818" name="Text Box 26"/>
          <p:cNvSpPr txBox="1">
            <a:spLocks noChangeArrowheads="1"/>
          </p:cNvSpPr>
          <p:nvPr/>
        </p:nvSpPr>
        <p:spPr bwMode="auto">
          <a:xfrm>
            <a:off x="5334000" y="548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161819" name="Text Box 27"/>
          <p:cNvSpPr txBox="1">
            <a:spLocks noChangeArrowheads="1"/>
          </p:cNvSpPr>
          <p:nvPr/>
        </p:nvSpPr>
        <p:spPr bwMode="auto">
          <a:xfrm>
            <a:off x="8534400" y="548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2"/>
          <p:cNvSpPr txBox="1">
            <a:spLocks noChangeArrowheads="1"/>
          </p:cNvSpPr>
          <p:nvPr/>
        </p:nvSpPr>
        <p:spPr bwMode="auto">
          <a:xfrm>
            <a:off x="0" y="533400"/>
            <a:ext cx="9144000" cy="5273675"/>
          </a:xfrm>
          <a:prstGeom prst="rect">
            <a:avLst/>
          </a:prstGeom>
          <a:noFill/>
          <a:ln w="9525">
            <a:noFill/>
            <a:miter lim="800000"/>
            <a:headEnd/>
            <a:tailEnd/>
          </a:ln>
        </p:spPr>
        <p:txBody>
          <a:bodyPr>
            <a:spAutoFit/>
          </a:bodyPr>
          <a:lstStyle/>
          <a:p>
            <a:pPr algn="ctr">
              <a:spcBef>
                <a:spcPct val="50000"/>
              </a:spcBef>
            </a:pPr>
            <a:r>
              <a:rPr lang="en-US" sz="4000">
                <a:solidFill>
                  <a:schemeClr val="bg1"/>
                </a:solidFill>
              </a:rPr>
              <a:t>I am reaching for the highest goal</a:t>
            </a:r>
          </a:p>
          <a:p>
            <a:pPr algn="ctr">
              <a:spcBef>
                <a:spcPct val="50000"/>
              </a:spcBef>
            </a:pPr>
            <a:r>
              <a:rPr lang="en-US" sz="4000">
                <a:solidFill>
                  <a:schemeClr val="bg1"/>
                </a:solidFill>
              </a:rPr>
              <a:t>That I might receive the price</a:t>
            </a:r>
          </a:p>
          <a:p>
            <a:pPr algn="ctr">
              <a:spcBef>
                <a:spcPct val="50000"/>
              </a:spcBef>
            </a:pPr>
            <a:r>
              <a:rPr lang="en-US" sz="4000">
                <a:solidFill>
                  <a:schemeClr val="bg1"/>
                </a:solidFill>
              </a:rPr>
              <a:t>Pressing onward</a:t>
            </a:r>
          </a:p>
          <a:p>
            <a:pPr algn="ctr">
              <a:spcBef>
                <a:spcPct val="50000"/>
              </a:spcBef>
            </a:pPr>
            <a:r>
              <a:rPr lang="en-US" sz="4000">
                <a:solidFill>
                  <a:schemeClr val="bg1"/>
                </a:solidFill>
              </a:rPr>
              <a:t>Pushing every hindrance aside</a:t>
            </a:r>
          </a:p>
          <a:p>
            <a:pPr algn="ctr">
              <a:spcBef>
                <a:spcPct val="50000"/>
              </a:spcBef>
            </a:pPr>
            <a:r>
              <a:rPr lang="en-US" sz="4000">
                <a:solidFill>
                  <a:schemeClr val="bg1"/>
                </a:solidFill>
              </a:rPr>
              <a:t>Out of my way</a:t>
            </a:r>
          </a:p>
          <a:p>
            <a:pPr algn="ctr">
              <a:spcBef>
                <a:spcPct val="50000"/>
              </a:spcBef>
            </a:pPr>
            <a:r>
              <a:rPr lang="en-US" sz="4000">
                <a:solidFill>
                  <a:schemeClr val="bg1"/>
                </a:solidFill>
              </a:rPr>
              <a:t>‘Cause I want to know You more</a:t>
            </a:r>
          </a:p>
        </p:txBody>
      </p:sp>
      <p:sp>
        <p:nvSpPr>
          <p:cNvPr id="765955" name="Text Box 3"/>
          <p:cNvSpPr txBox="1">
            <a:spLocks noChangeArrowheads="1"/>
          </p:cNvSpPr>
          <p:nvPr/>
        </p:nvSpPr>
        <p:spPr bwMode="auto">
          <a:xfrm>
            <a:off x="609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65956" name="Text Box 4"/>
          <p:cNvSpPr txBox="1">
            <a:spLocks noChangeArrowheads="1"/>
          </p:cNvSpPr>
          <p:nvPr/>
        </p:nvSpPr>
        <p:spPr bwMode="auto">
          <a:xfrm>
            <a:off x="6705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5957" name="Text Box 5"/>
          <p:cNvSpPr txBox="1">
            <a:spLocks noChangeArrowheads="1"/>
          </p:cNvSpPr>
          <p:nvPr/>
        </p:nvSpPr>
        <p:spPr bwMode="auto">
          <a:xfrm>
            <a:off x="9144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5958" name="Text Box 6"/>
          <p:cNvSpPr txBox="1">
            <a:spLocks noChangeArrowheads="1"/>
          </p:cNvSpPr>
          <p:nvPr/>
        </p:nvSpPr>
        <p:spPr bwMode="auto">
          <a:xfrm>
            <a:off x="47244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5959" name="Text Box 7"/>
          <p:cNvSpPr txBox="1">
            <a:spLocks noChangeArrowheads="1"/>
          </p:cNvSpPr>
          <p:nvPr/>
        </p:nvSpPr>
        <p:spPr bwMode="auto">
          <a:xfrm>
            <a:off x="67056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5960" name="Text Box 8"/>
          <p:cNvSpPr txBox="1">
            <a:spLocks noChangeArrowheads="1"/>
          </p:cNvSpPr>
          <p:nvPr/>
        </p:nvSpPr>
        <p:spPr bwMode="auto">
          <a:xfrm>
            <a:off x="18288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65961" name="Text Box 9"/>
          <p:cNvSpPr txBox="1">
            <a:spLocks noChangeArrowheads="1"/>
          </p:cNvSpPr>
          <p:nvPr/>
        </p:nvSpPr>
        <p:spPr bwMode="auto">
          <a:xfrm>
            <a:off x="49530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65962" name="Text Box 10"/>
          <p:cNvSpPr txBox="1">
            <a:spLocks noChangeArrowheads="1"/>
          </p:cNvSpPr>
          <p:nvPr/>
        </p:nvSpPr>
        <p:spPr bwMode="auto">
          <a:xfrm>
            <a:off x="9144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65963" name="Text Box 11"/>
          <p:cNvSpPr txBox="1">
            <a:spLocks noChangeArrowheads="1"/>
          </p:cNvSpPr>
          <p:nvPr/>
        </p:nvSpPr>
        <p:spPr bwMode="auto">
          <a:xfrm>
            <a:off x="47244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65964" name="Text Box 12"/>
          <p:cNvSpPr txBox="1">
            <a:spLocks noChangeArrowheads="1"/>
          </p:cNvSpPr>
          <p:nvPr/>
        </p:nvSpPr>
        <p:spPr bwMode="auto">
          <a:xfrm>
            <a:off x="68580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lift Your name on high,</a:t>
            </a:r>
            <a:r>
              <a:rPr lang="en-US" sz="4000">
                <a:solidFill>
                  <a:schemeClr val="bg1"/>
                </a:solidFill>
                <a:effectLst>
                  <a:outerShdw blurRad="38100" dist="38100" dir="2700000" algn="tl">
                    <a:srgbClr val="000000"/>
                  </a:outerShdw>
                </a:effectLst>
              </a:rPr>
              <a:t>                                 </a:t>
            </a:r>
          </a:p>
        </p:txBody>
      </p:sp>
      <p:sp>
        <p:nvSpPr>
          <p:cNvPr id="766979" name="Text Box 3"/>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love to sing Your praises</a:t>
            </a:r>
            <a:r>
              <a:rPr lang="en-US" sz="4000">
                <a:solidFill>
                  <a:schemeClr val="bg1"/>
                </a:solidFill>
                <a:effectLst>
                  <a:outerShdw blurRad="38100" dist="38100" dir="2700000" algn="tl">
                    <a:srgbClr val="000000"/>
                  </a:outerShdw>
                </a:effectLst>
              </a:rPr>
              <a:t>                                 </a:t>
            </a:r>
          </a:p>
        </p:txBody>
      </p:sp>
      <p:sp>
        <p:nvSpPr>
          <p:cNvPr id="766980" name="Text Box 4"/>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so glad Your in my life</a:t>
            </a:r>
            <a:r>
              <a:rPr lang="en-US" sz="4000">
                <a:solidFill>
                  <a:schemeClr val="bg1"/>
                </a:solidFill>
                <a:effectLst>
                  <a:outerShdw blurRad="38100" dist="38100" dir="2700000" algn="tl">
                    <a:srgbClr val="000000"/>
                  </a:outerShdw>
                </a:effectLst>
              </a:rPr>
              <a:t>                                 </a:t>
            </a:r>
          </a:p>
        </p:txBody>
      </p:sp>
      <p:sp>
        <p:nvSpPr>
          <p:cNvPr id="766981" name="Text Box 5"/>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so glad You came to save us</a:t>
            </a:r>
            <a:r>
              <a:rPr lang="en-US" sz="4000">
                <a:solidFill>
                  <a:schemeClr val="bg1"/>
                </a:solidFill>
                <a:effectLst>
                  <a:outerShdw blurRad="38100" dist="38100" dir="2700000" algn="tl">
                    <a:srgbClr val="000000"/>
                  </a:outerShdw>
                </a:effectLst>
              </a:rPr>
              <a:t>                                 </a:t>
            </a:r>
          </a:p>
        </p:txBody>
      </p:sp>
      <p:sp>
        <p:nvSpPr>
          <p:cNvPr id="766982" name="Text Box 6"/>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came from heaven to earth to show the way</a:t>
            </a:r>
            <a:r>
              <a:rPr lang="en-US" sz="4000">
                <a:solidFill>
                  <a:schemeClr val="bg1"/>
                </a:solidFill>
                <a:effectLst>
                  <a:outerShdw blurRad="38100" dist="38100" dir="2700000" algn="tl">
                    <a:srgbClr val="000000"/>
                  </a:outerShdw>
                </a:effectLst>
              </a:rPr>
              <a:t>                                 </a:t>
            </a:r>
          </a:p>
        </p:txBody>
      </p:sp>
      <p:sp>
        <p:nvSpPr>
          <p:cNvPr id="766983" name="Text Box 7"/>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From the earth to cross my debt to pay;</a:t>
            </a:r>
            <a:r>
              <a:rPr lang="en-US" sz="4000">
                <a:solidFill>
                  <a:schemeClr val="bg1"/>
                </a:solidFill>
                <a:effectLst>
                  <a:outerShdw blurRad="38100" dist="38100" dir="2700000" algn="tl">
                    <a:srgbClr val="000000"/>
                  </a:outerShdw>
                </a:effectLst>
              </a:rPr>
              <a:t>                                 </a:t>
            </a:r>
          </a:p>
        </p:txBody>
      </p:sp>
      <p:sp>
        <p:nvSpPr>
          <p:cNvPr id="766984" name="Text Box 8"/>
          <p:cNvSpPr txBox="1">
            <a:spLocks noChangeArrowheads="1"/>
          </p:cNvSpPr>
          <p:nvPr/>
        </p:nvSpPr>
        <p:spPr bwMode="auto">
          <a:xfrm>
            <a:off x="-609600" y="5257800"/>
            <a:ext cx="10134600" cy="7016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 Fromthe cross tothe grave fromthe grave tothe sky</a:t>
            </a:r>
            <a:r>
              <a:rPr lang="en-US" sz="4000">
                <a:solidFill>
                  <a:schemeClr val="bg1"/>
                </a:solidFill>
                <a:effectLst>
                  <a:outerShdw blurRad="38100" dist="38100" dir="2700000" algn="tl">
                    <a:srgbClr val="000000"/>
                  </a:outerShdw>
                </a:effectLst>
              </a:rPr>
              <a:t>                                 </a:t>
            </a:r>
          </a:p>
        </p:txBody>
      </p:sp>
      <p:sp>
        <p:nvSpPr>
          <p:cNvPr id="766985" name="Text Box 9"/>
          <p:cNvSpPr txBox="1">
            <a:spLocks noChangeArrowheads="1"/>
          </p:cNvSpPr>
          <p:nvPr/>
        </p:nvSpPr>
        <p:spPr bwMode="auto">
          <a:xfrm>
            <a:off x="0" y="6248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lift your Name on high</a:t>
            </a:r>
            <a:r>
              <a:rPr lang="en-US" sz="4000">
                <a:solidFill>
                  <a:schemeClr val="bg1"/>
                </a:solidFill>
                <a:effectLst>
                  <a:outerShdw blurRad="38100" dist="38100" dir="2700000" algn="tl">
                    <a:srgbClr val="000000"/>
                  </a:outerShdw>
                </a:effectLst>
              </a:rPr>
              <a:t>                                 </a:t>
            </a:r>
          </a:p>
        </p:txBody>
      </p:sp>
      <p:sp>
        <p:nvSpPr>
          <p:cNvPr id="766986" name="Text Box 10"/>
          <p:cNvSpPr txBox="1">
            <a:spLocks noChangeArrowheads="1"/>
          </p:cNvSpPr>
          <p:nvPr/>
        </p:nvSpPr>
        <p:spPr bwMode="auto">
          <a:xfrm>
            <a:off x="1752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6987" name="Text Box 11"/>
          <p:cNvSpPr txBox="1">
            <a:spLocks noChangeArrowheads="1"/>
          </p:cNvSpPr>
          <p:nvPr/>
        </p:nvSpPr>
        <p:spPr bwMode="auto">
          <a:xfrm>
            <a:off x="29718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endParaRPr lang="en-US" sz="5400">
              <a:solidFill>
                <a:schemeClr val="bg1"/>
              </a:solidFill>
              <a:effectLst>
                <a:outerShdw blurRad="38100" dist="38100" dir="2700000" algn="tl">
                  <a:srgbClr val="C0C0C0"/>
                </a:outerShdw>
              </a:effectLst>
            </a:endParaRPr>
          </a:p>
        </p:txBody>
      </p:sp>
      <p:sp>
        <p:nvSpPr>
          <p:cNvPr id="766988" name="Text Box 12"/>
          <p:cNvSpPr txBox="1">
            <a:spLocks noChangeArrowheads="1"/>
          </p:cNvSpPr>
          <p:nvPr/>
        </p:nvSpPr>
        <p:spPr bwMode="auto">
          <a:xfrm>
            <a:off x="6477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6989" name="Text Box 13"/>
          <p:cNvSpPr txBox="1">
            <a:spLocks noChangeArrowheads="1"/>
          </p:cNvSpPr>
          <p:nvPr/>
        </p:nvSpPr>
        <p:spPr bwMode="auto">
          <a:xfrm>
            <a:off x="77724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C/D</a:t>
            </a:r>
            <a:endParaRPr lang="en-US" sz="5400">
              <a:solidFill>
                <a:schemeClr val="bg1"/>
              </a:solidFill>
              <a:effectLst>
                <a:outerShdw blurRad="38100" dist="38100" dir="2700000" algn="tl">
                  <a:srgbClr val="C0C0C0"/>
                </a:outerShdw>
              </a:effectLst>
            </a:endParaRPr>
          </a:p>
        </p:txBody>
      </p:sp>
      <p:sp>
        <p:nvSpPr>
          <p:cNvPr id="766990" name="Text Box 14"/>
          <p:cNvSpPr txBox="1">
            <a:spLocks noChangeArrowheads="1"/>
          </p:cNvSpPr>
          <p:nvPr/>
        </p:nvSpPr>
        <p:spPr bwMode="auto">
          <a:xfrm>
            <a:off x="7772400" y="2514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C/D</a:t>
            </a:r>
            <a:endParaRPr lang="en-US" sz="5400">
              <a:solidFill>
                <a:schemeClr val="bg1"/>
              </a:solidFill>
              <a:effectLst>
                <a:outerShdw blurRad="38100" dist="38100" dir="2700000" algn="tl">
                  <a:srgbClr val="C0C0C0"/>
                </a:outerShdw>
              </a:effectLst>
            </a:endParaRPr>
          </a:p>
        </p:txBody>
      </p:sp>
      <p:sp>
        <p:nvSpPr>
          <p:cNvPr id="766991" name="Text Box 15"/>
          <p:cNvSpPr txBox="1">
            <a:spLocks noChangeArrowheads="1"/>
          </p:cNvSpPr>
          <p:nvPr/>
        </p:nvSpPr>
        <p:spPr bwMode="auto">
          <a:xfrm>
            <a:off x="65532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6992" name="Text Box 16"/>
          <p:cNvSpPr txBox="1">
            <a:spLocks noChangeArrowheads="1"/>
          </p:cNvSpPr>
          <p:nvPr/>
        </p:nvSpPr>
        <p:spPr bwMode="auto">
          <a:xfrm>
            <a:off x="3048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endParaRPr lang="en-US" sz="5400">
              <a:solidFill>
                <a:schemeClr val="bg1"/>
              </a:solidFill>
              <a:effectLst>
                <a:outerShdw blurRad="38100" dist="38100" dir="2700000" algn="tl">
                  <a:srgbClr val="C0C0C0"/>
                </a:outerShdw>
              </a:effectLst>
            </a:endParaRPr>
          </a:p>
        </p:txBody>
      </p:sp>
      <p:sp>
        <p:nvSpPr>
          <p:cNvPr id="766993" name="Text Box 17"/>
          <p:cNvSpPr txBox="1">
            <a:spLocks noChangeArrowheads="1"/>
          </p:cNvSpPr>
          <p:nvPr/>
        </p:nvSpPr>
        <p:spPr bwMode="auto">
          <a:xfrm>
            <a:off x="18288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6994" name="Text Box 18"/>
          <p:cNvSpPr txBox="1">
            <a:spLocks noChangeArrowheads="1"/>
          </p:cNvSpPr>
          <p:nvPr/>
        </p:nvSpPr>
        <p:spPr bwMode="auto">
          <a:xfrm>
            <a:off x="19812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6995" name="Text Box 19"/>
          <p:cNvSpPr txBox="1">
            <a:spLocks noChangeArrowheads="1"/>
          </p:cNvSpPr>
          <p:nvPr/>
        </p:nvSpPr>
        <p:spPr bwMode="auto">
          <a:xfrm>
            <a:off x="18288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6996" name="Text Box 20"/>
          <p:cNvSpPr txBox="1">
            <a:spLocks noChangeArrowheads="1"/>
          </p:cNvSpPr>
          <p:nvPr/>
        </p:nvSpPr>
        <p:spPr bwMode="auto">
          <a:xfrm>
            <a:off x="32766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66997" name="Text Box 21"/>
          <p:cNvSpPr txBox="1">
            <a:spLocks noChangeArrowheads="1"/>
          </p:cNvSpPr>
          <p:nvPr/>
        </p:nvSpPr>
        <p:spPr bwMode="auto">
          <a:xfrm>
            <a:off x="32004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66998" name="Text Box 22"/>
          <p:cNvSpPr txBox="1">
            <a:spLocks noChangeArrowheads="1"/>
          </p:cNvSpPr>
          <p:nvPr/>
        </p:nvSpPr>
        <p:spPr bwMode="auto">
          <a:xfrm>
            <a:off x="6324600" y="2514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endParaRPr lang="en-US" sz="5400">
              <a:solidFill>
                <a:schemeClr val="bg1"/>
              </a:solidFill>
              <a:effectLst>
                <a:outerShdw blurRad="38100" dist="38100" dir="2700000" algn="tl">
                  <a:srgbClr val="C0C0C0"/>
                </a:outerShdw>
              </a:effectLst>
            </a:endParaRPr>
          </a:p>
        </p:txBody>
      </p:sp>
      <p:sp>
        <p:nvSpPr>
          <p:cNvPr id="766999" name="Text Box 23"/>
          <p:cNvSpPr txBox="1">
            <a:spLocks noChangeArrowheads="1"/>
          </p:cNvSpPr>
          <p:nvPr/>
        </p:nvSpPr>
        <p:spPr bwMode="auto">
          <a:xfrm>
            <a:off x="64008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7000" name="Text Box 24"/>
          <p:cNvSpPr txBox="1">
            <a:spLocks noChangeArrowheads="1"/>
          </p:cNvSpPr>
          <p:nvPr/>
        </p:nvSpPr>
        <p:spPr bwMode="auto">
          <a:xfrm>
            <a:off x="0" y="3124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7001" name="Text Box 25"/>
          <p:cNvSpPr txBox="1">
            <a:spLocks noChangeArrowheads="1"/>
          </p:cNvSpPr>
          <p:nvPr/>
        </p:nvSpPr>
        <p:spPr bwMode="auto">
          <a:xfrm>
            <a:off x="83058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7002" name="Text Box 26"/>
          <p:cNvSpPr txBox="1">
            <a:spLocks noChangeArrowheads="1"/>
          </p:cNvSpPr>
          <p:nvPr/>
        </p:nvSpPr>
        <p:spPr bwMode="auto">
          <a:xfrm>
            <a:off x="72390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7003" name="Text Box 27"/>
          <p:cNvSpPr txBox="1">
            <a:spLocks noChangeArrowheads="1"/>
          </p:cNvSpPr>
          <p:nvPr/>
        </p:nvSpPr>
        <p:spPr bwMode="auto">
          <a:xfrm>
            <a:off x="66294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67004" name="Text Box 28"/>
          <p:cNvSpPr txBox="1">
            <a:spLocks noChangeArrowheads="1"/>
          </p:cNvSpPr>
          <p:nvPr/>
        </p:nvSpPr>
        <p:spPr bwMode="auto">
          <a:xfrm>
            <a:off x="32004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67005" name="Text Box 29"/>
          <p:cNvSpPr txBox="1">
            <a:spLocks noChangeArrowheads="1"/>
          </p:cNvSpPr>
          <p:nvPr/>
        </p:nvSpPr>
        <p:spPr bwMode="auto">
          <a:xfrm>
            <a:off x="5334000" y="3200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7006" name="Text Box 30"/>
          <p:cNvSpPr txBox="1">
            <a:spLocks noChangeArrowheads="1"/>
          </p:cNvSpPr>
          <p:nvPr/>
        </p:nvSpPr>
        <p:spPr bwMode="auto">
          <a:xfrm>
            <a:off x="65532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67007" name="Text Box 31"/>
          <p:cNvSpPr txBox="1">
            <a:spLocks noChangeArrowheads="1"/>
          </p:cNvSpPr>
          <p:nvPr/>
        </p:nvSpPr>
        <p:spPr bwMode="auto">
          <a:xfrm>
            <a:off x="25908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67008" name="Text Box 32"/>
          <p:cNvSpPr txBox="1">
            <a:spLocks noChangeArrowheads="1"/>
          </p:cNvSpPr>
          <p:nvPr/>
        </p:nvSpPr>
        <p:spPr bwMode="auto">
          <a:xfrm>
            <a:off x="43434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7009" name="Text Box 33"/>
          <p:cNvSpPr txBox="1">
            <a:spLocks noChangeArrowheads="1"/>
          </p:cNvSpPr>
          <p:nvPr/>
        </p:nvSpPr>
        <p:spPr bwMode="auto">
          <a:xfrm>
            <a:off x="60960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67010" name="Text Box 34"/>
          <p:cNvSpPr txBox="1">
            <a:spLocks noChangeArrowheads="1"/>
          </p:cNvSpPr>
          <p:nvPr/>
        </p:nvSpPr>
        <p:spPr bwMode="auto">
          <a:xfrm>
            <a:off x="1524000" y="502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767011" name="Text Box 35"/>
          <p:cNvSpPr txBox="1">
            <a:spLocks noChangeArrowheads="1"/>
          </p:cNvSpPr>
          <p:nvPr/>
        </p:nvSpPr>
        <p:spPr bwMode="auto">
          <a:xfrm>
            <a:off x="6324600" y="502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767012" name="Text Box 36"/>
          <p:cNvSpPr txBox="1">
            <a:spLocks noChangeArrowheads="1"/>
          </p:cNvSpPr>
          <p:nvPr/>
        </p:nvSpPr>
        <p:spPr bwMode="auto">
          <a:xfrm>
            <a:off x="83058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767013" name="Text Box 37"/>
          <p:cNvSpPr txBox="1">
            <a:spLocks noChangeArrowheads="1"/>
          </p:cNvSpPr>
          <p:nvPr/>
        </p:nvSpPr>
        <p:spPr bwMode="auto">
          <a:xfrm>
            <a:off x="3810000" y="502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7014" name="Text Box 38"/>
          <p:cNvSpPr txBox="1">
            <a:spLocks noChangeArrowheads="1"/>
          </p:cNvSpPr>
          <p:nvPr/>
        </p:nvSpPr>
        <p:spPr bwMode="auto">
          <a:xfrm>
            <a:off x="73152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767015" name="Text Box 39"/>
          <p:cNvSpPr txBox="1">
            <a:spLocks noChangeArrowheads="1"/>
          </p:cNvSpPr>
          <p:nvPr/>
        </p:nvSpPr>
        <p:spPr bwMode="auto">
          <a:xfrm>
            <a:off x="28194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t>
            </a:r>
            <a:endParaRPr lang="en-US" sz="5400">
              <a:solidFill>
                <a:schemeClr val="bg1"/>
              </a:solidFill>
              <a:effectLst>
                <a:outerShdw blurRad="38100" dist="38100" dir="2700000" algn="tl">
                  <a:srgbClr val="C0C0C0"/>
                </a:outerShdw>
              </a:effectLst>
            </a:endParaRPr>
          </a:p>
        </p:txBody>
      </p:sp>
      <p:sp>
        <p:nvSpPr>
          <p:cNvPr id="767016" name="Text Box 40"/>
          <p:cNvSpPr txBox="1">
            <a:spLocks noChangeArrowheads="1"/>
          </p:cNvSpPr>
          <p:nvPr/>
        </p:nvSpPr>
        <p:spPr bwMode="auto">
          <a:xfrm>
            <a:off x="48768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67017" name="Text Box 41"/>
          <p:cNvSpPr txBox="1">
            <a:spLocks noChangeArrowheads="1"/>
          </p:cNvSpPr>
          <p:nvPr/>
        </p:nvSpPr>
        <p:spPr bwMode="auto">
          <a:xfrm>
            <a:off x="57912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767018" name="Text Box 42"/>
          <p:cNvSpPr txBox="1">
            <a:spLocks noChangeArrowheads="1"/>
          </p:cNvSpPr>
          <p:nvPr/>
        </p:nvSpPr>
        <p:spPr bwMode="auto">
          <a:xfrm>
            <a:off x="7543800" y="6011863"/>
            <a:ext cx="1600200" cy="3365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b="1">
                <a:solidFill>
                  <a:srgbClr val="FF0000"/>
                </a:solidFill>
                <a:effectLst>
                  <a:outerShdw blurRad="38100" dist="38100" dir="2700000" algn="tl">
                    <a:srgbClr val="C0C0C0"/>
                  </a:outerShdw>
                </a:effectLst>
              </a:rPr>
              <a:t>C/G GM7 C/G</a:t>
            </a:r>
            <a:endParaRPr lang="en-US" sz="5400">
              <a:solidFill>
                <a:schemeClr val="bg1"/>
              </a:solidFill>
              <a:effectLst>
                <a:outerShdw blurRad="38100" dist="38100" dir="2700000" algn="tl">
                  <a:srgbClr val="C0C0C0"/>
                </a:outerShdw>
              </a:effectLst>
            </a:endParaRPr>
          </a:p>
        </p:txBody>
      </p:sp>
      <p:sp>
        <p:nvSpPr>
          <p:cNvPr id="767019" name="Text Box 43"/>
          <p:cNvSpPr txBox="1">
            <a:spLocks noChangeArrowheads="1"/>
          </p:cNvSpPr>
          <p:nvPr/>
        </p:nvSpPr>
        <p:spPr bwMode="auto">
          <a:xfrm>
            <a:off x="533400" y="586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300038" y="457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want within my heart, desire beyond my own</a:t>
            </a:r>
          </a:p>
        </p:txBody>
      </p:sp>
      <p:sp>
        <p:nvSpPr>
          <p:cNvPr id="557059" name="Text Box 3"/>
          <p:cNvSpPr txBox="1">
            <a:spLocks noChangeArrowheads="1"/>
          </p:cNvSpPr>
          <p:nvPr/>
        </p:nvSpPr>
        <p:spPr bwMode="auto">
          <a:xfrm>
            <a:off x="304800" y="13716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To be like Jesus </a:t>
            </a:r>
          </a:p>
        </p:txBody>
      </p:sp>
      <p:sp>
        <p:nvSpPr>
          <p:cNvPr id="557060" name="Text Box 4"/>
          <p:cNvSpPr txBox="1">
            <a:spLocks noChangeArrowheads="1"/>
          </p:cNvSpPr>
          <p:nvPr/>
        </p:nvSpPr>
        <p:spPr bwMode="auto">
          <a:xfrm>
            <a:off x="0" y="2133600"/>
            <a:ext cx="9601200" cy="1190625"/>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But then I see my life,the distance from Your throne</a:t>
            </a:r>
          </a:p>
        </p:txBody>
      </p:sp>
      <p:sp>
        <p:nvSpPr>
          <p:cNvPr id="557061" name="Text Box 5"/>
          <p:cNvSpPr txBox="1">
            <a:spLocks noChangeArrowheads="1"/>
          </p:cNvSpPr>
          <p:nvPr/>
        </p:nvSpPr>
        <p:spPr bwMode="auto">
          <a:xfrm>
            <a:off x="304800" y="3505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my heart longs for You </a:t>
            </a:r>
          </a:p>
        </p:txBody>
      </p:sp>
      <p:sp>
        <p:nvSpPr>
          <p:cNvPr id="557062" name="Text Box 6"/>
          <p:cNvSpPr txBox="1">
            <a:spLocks noChangeArrowheads="1"/>
          </p:cNvSpPr>
          <p:nvPr/>
        </p:nvSpPr>
        <p:spPr bwMode="auto">
          <a:xfrm>
            <a:off x="304800" y="44196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Holy Spirit come, consume me with Your fire</a:t>
            </a:r>
          </a:p>
        </p:txBody>
      </p:sp>
      <p:sp>
        <p:nvSpPr>
          <p:cNvPr id="768007" name="Text Box 7"/>
          <p:cNvSpPr txBox="1">
            <a:spLocks noChangeArrowheads="1"/>
          </p:cNvSpPr>
          <p:nvPr/>
        </p:nvSpPr>
        <p:spPr bwMode="auto">
          <a:xfrm>
            <a:off x="381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8008" name="Text Box 8"/>
          <p:cNvSpPr txBox="1">
            <a:spLocks noChangeArrowheads="1"/>
          </p:cNvSpPr>
          <p:nvPr/>
        </p:nvSpPr>
        <p:spPr bwMode="auto">
          <a:xfrm>
            <a:off x="19812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768009" name="Text Box 9"/>
          <p:cNvSpPr txBox="1">
            <a:spLocks noChangeArrowheads="1"/>
          </p:cNvSpPr>
          <p:nvPr/>
        </p:nvSpPr>
        <p:spPr bwMode="auto">
          <a:xfrm>
            <a:off x="3657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768010" name="Text Box 10"/>
          <p:cNvSpPr txBox="1">
            <a:spLocks noChangeArrowheads="1"/>
          </p:cNvSpPr>
          <p:nvPr/>
        </p:nvSpPr>
        <p:spPr bwMode="auto">
          <a:xfrm>
            <a:off x="6248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b="1">
              <a:solidFill>
                <a:srgbClr val="FF0000"/>
              </a:solidFill>
              <a:effectLst>
                <a:outerShdw blurRad="38100" dist="38100" dir="2700000" algn="tl">
                  <a:srgbClr val="C0C0C0"/>
                </a:outerShdw>
              </a:effectLst>
            </a:endParaRPr>
          </a:p>
        </p:txBody>
      </p:sp>
      <p:sp>
        <p:nvSpPr>
          <p:cNvPr id="768011" name="Text Box 11"/>
          <p:cNvSpPr txBox="1">
            <a:spLocks noChangeArrowheads="1"/>
          </p:cNvSpPr>
          <p:nvPr/>
        </p:nvSpPr>
        <p:spPr bwMode="auto">
          <a:xfrm>
            <a:off x="8305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8012" name="Text Box 12"/>
          <p:cNvSpPr txBox="1">
            <a:spLocks noChangeArrowheads="1"/>
          </p:cNvSpPr>
          <p:nvPr/>
        </p:nvSpPr>
        <p:spPr bwMode="auto">
          <a:xfrm>
            <a:off x="29718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768013" name="Text Box 13"/>
          <p:cNvSpPr txBox="1">
            <a:spLocks noChangeArrowheads="1"/>
          </p:cNvSpPr>
          <p:nvPr/>
        </p:nvSpPr>
        <p:spPr bwMode="auto">
          <a:xfrm>
            <a:off x="5638800" y="990600"/>
            <a:ext cx="2286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Dsus D</a:t>
            </a:r>
            <a:endParaRPr lang="en-US" b="1">
              <a:solidFill>
                <a:srgbClr val="FF0000"/>
              </a:solidFill>
              <a:effectLst>
                <a:outerShdw blurRad="38100" dist="38100" dir="2700000" algn="tl">
                  <a:srgbClr val="C0C0C0"/>
                </a:outerShdw>
              </a:effectLst>
            </a:endParaRPr>
          </a:p>
        </p:txBody>
      </p:sp>
      <p:sp>
        <p:nvSpPr>
          <p:cNvPr id="768014" name="Text Box 14"/>
          <p:cNvSpPr txBox="1">
            <a:spLocks noChangeArrowheads="1"/>
          </p:cNvSpPr>
          <p:nvPr/>
        </p:nvSpPr>
        <p:spPr bwMode="auto">
          <a:xfrm>
            <a:off x="609600" y="1600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8015" name="Text Box 15"/>
          <p:cNvSpPr txBox="1">
            <a:spLocks noChangeArrowheads="1"/>
          </p:cNvSpPr>
          <p:nvPr/>
        </p:nvSpPr>
        <p:spPr bwMode="auto">
          <a:xfrm>
            <a:off x="2057400" y="1600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768016" name="Text Box 16"/>
          <p:cNvSpPr txBox="1">
            <a:spLocks noChangeArrowheads="1"/>
          </p:cNvSpPr>
          <p:nvPr/>
        </p:nvSpPr>
        <p:spPr bwMode="auto">
          <a:xfrm>
            <a:off x="38862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768017" name="Text Box 17"/>
          <p:cNvSpPr txBox="1">
            <a:spLocks noChangeArrowheads="1"/>
          </p:cNvSpPr>
          <p:nvPr/>
        </p:nvSpPr>
        <p:spPr bwMode="auto">
          <a:xfrm>
            <a:off x="58674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b="1">
              <a:solidFill>
                <a:srgbClr val="FF0000"/>
              </a:solidFill>
              <a:effectLst>
                <a:outerShdw blurRad="38100" dist="38100" dir="2700000" algn="tl">
                  <a:srgbClr val="C0C0C0"/>
                </a:outerShdw>
              </a:effectLst>
            </a:endParaRPr>
          </a:p>
        </p:txBody>
      </p:sp>
      <p:sp>
        <p:nvSpPr>
          <p:cNvPr id="768018" name="Text Box 18"/>
          <p:cNvSpPr txBox="1">
            <a:spLocks noChangeArrowheads="1"/>
          </p:cNvSpPr>
          <p:nvPr/>
        </p:nvSpPr>
        <p:spPr bwMode="auto">
          <a:xfrm>
            <a:off x="53340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8019" name="Text Box 19"/>
          <p:cNvSpPr txBox="1">
            <a:spLocks noChangeArrowheads="1"/>
          </p:cNvSpPr>
          <p:nvPr/>
        </p:nvSpPr>
        <p:spPr bwMode="auto">
          <a:xfrm>
            <a:off x="22098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768020" name="Text Box 20"/>
          <p:cNvSpPr txBox="1">
            <a:spLocks noChangeArrowheads="1"/>
          </p:cNvSpPr>
          <p:nvPr/>
        </p:nvSpPr>
        <p:spPr bwMode="auto">
          <a:xfrm>
            <a:off x="46482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768021" name="Text Box 21"/>
          <p:cNvSpPr txBox="1">
            <a:spLocks noChangeArrowheads="1"/>
          </p:cNvSpPr>
          <p:nvPr/>
        </p:nvSpPr>
        <p:spPr bwMode="auto">
          <a:xfrm>
            <a:off x="64008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endParaRPr lang="en-US" b="1">
              <a:solidFill>
                <a:srgbClr val="FF0000"/>
              </a:solidFill>
              <a:effectLst>
                <a:outerShdw blurRad="38100" dist="38100" dir="2700000" algn="tl">
                  <a:srgbClr val="C0C0C0"/>
                </a:outerShdw>
              </a:effectLst>
            </a:endParaRPr>
          </a:p>
        </p:txBody>
      </p:sp>
      <p:sp>
        <p:nvSpPr>
          <p:cNvPr id="768022" name="Text Box 22"/>
          <p:cNvSpPr txBox="1">
            <a:spLocks noChangeArrowheads="1"/>
          </p:cNvSpPr>
          <p:nvPr/>
        </p:nvSpPr>
        <p:spPr bwMode="auto">
          <a:xfrm>
            <a:off x="73914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a:t>
            </a:r>
            <a:endParaRPr lang="en-US" b="1">
              <a:solidFill>
                <a:srgbClr val="FF0000"/>
              </a:solidFill>
              <a:effectLst>
                <a:outerShdw blurRad="38100" dist="38100" dir="2700000" algn="tl">
                  <a:srgbClr val="C0C0C0"/>
                </a:outerShdw>
              </a:effectLst>
            </a:endParaRPr>
          </a:p>
        </p:txBody>
      </p:sp>
      <p:sp>
        <p:nvSpPr>
          <p:cNvPr id="768023" name="Text Box 23"/>
          <p:cNvSpPr txBox="1">
            <a:spLocks noChangeArrowheads="1"/>
          </p:cNvSpPr>
          <p:nvPr/>
        </p:nvSpPr>
        <p:spPr bwMode="auto">
          <a:xfrm>
            <a:off x="533400" y="3810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Bm7</a:t>
            </a:r>
            <a:endParaRPr lang="en-US" b="1">
              <a:solidFill>
                <a:srgbClr val="FF0000"/>
              </a:solidFill>
              <a:effectLst>
                <a:outerShdw blurRad="38100" dist="38100" dir="2700000" algn="tl">
                  <a:srgbClr val="C0C0C0"/>
                </a:outerShdw>
              </a:effectLst>
            </a:endParaRPr>
          </a:p>
        </p:txBody>
      </p:sp>
      <p:sp>
        <p:nvSpPr>
          <p:cNvPr id="768024" name="Text Box 24"/>
          <p:cNvSpPr txBox="1">
            <a:spLocks noChangeArrowheads="1"/>
          </p:cNvSpPr>
          <p:nvPr/>
        </p:nvSpPr>
        <p:spPr bwMode="auto">
          <a:xfrm>
            <a:off x="2743200" y="4038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endParaRPr lang="en-US" b="1">
              <a:solidFill>
                <a:srgbClr val="FF0000"/>
              </a:solidFill>
              <a:effectLst>
                <a:outerShdw blurRad="38100" dist="38100" dir="2700000" algn="tl">
                  <a:srgbClr val="C0C0C0"/>
                </a:outerShdw>
              </a:effectLst>
            </a:endParaRPr>
          </a:p>
        </p:txBody>
      </p:sp>
      <p:sp>
        <p:nvSpPr>
          <p:cNvPr id="768025" name="Text Box 25"/>
          <p:cNvSpPr txBox="1">
            <a:spLocks noChangeArrowheads="1"/>
          </p:cNvSpPr>
          <p:nvPr/>
        </p:nvSpPr>
        <p:spPr bwMode="auto">
          <a:xfrm>
            <a:off x="3657600" y="4038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b="1">
              <a:solidFill>
                <a:srgbClr val="FF0000"/>
              </a:solidFill>
              <a:effectLst>
                <a:outerShdw blurRad="38100" dist="38100" dir="2700000" algn="tl">
                  <a:srgbClr val="C0C0C0"/>
                </a:outerShdw>
              </a:effectLst>
            </a:endParaRPr>
          </a:p>
        </p:txBody>
      </p:sp>
      <p:sp>
        <p:nvSpPr>
          <p:cNvPr id="768026" name="Text Box 26"/>
          <p:cNvSpPr txBox="1">
            <a:spLocks noChangeArrowheads="1"/>
          </p:cNvSpPr>
          <p:nvPr/>
        </p:nvSpPr>
        <p:spPr bwMode="auto">
          <a:xfrm>
            <a:off x="4495800" y="4038600"/>
            <a:ext cx="464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G/B   C  Em       D  D/F#</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300038" y="457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Make me more like Jesus </a:t>
            </a:r>
          </a:p>
        </p:txBody>
      </p:sp>
      <p:sp>
        <p:nvSpPr>
          <p:cNvPr id="558083" name="Text Box 3"/>
          <p:cNvSpPr txBox="1">
            <a:spLocks noChangeArrowheads="1"/>
          </p:cNvSpPr>
          <p:nvPr/>
        </p:nvSpPr>
        <p:spPr bwMode="auto">
          <a:xfrm>
            <a:off x="304800" y="12954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Until Your light can shine through</a:t>
            </a:r>
          </a:p>
        </p:txBody>
      </p:sp>
      <p:sp>
        <p:nvSpPr>
          <p:cNvPr id="558084" name="Text Box 4"/>
          <p:cNvSpPr txBox="1">
            <a:spLocks noChangeArrowheads="1"/>
          </p:cNvSpPr>
          <p:nvPr/>
        </p:nvSpPr>
        <p:spPr bwMode="auto">
          <a:xfrm>
            <a:off x="304800" y="22098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Let me be a reflection of the glory in You </a:t>
            </a:r>
          </a:p>
        </p:txBody>
      </p:sp>
      <p:sp>
        <p:nvSpPr>
          <p:cNvPr id="558085" name="Text Box 5"/>
          <p:cNvSpPr txBox="1">
            <a:spLocks noChangeArrowheads="1"/>
          </p:cNvSpPr>
          <p:nvPr/>
        </p:nvSpPr>
        <p:spPr bwMode="auto">
          <a:xfrm>
            <a:off x="304800" y="32766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Make me more like Jesus</a:t>
            </a:r>
          </a:p>
        </p:txBody>
      </p:sp>
      <p:sp>
        <p:nvSpPr>
          <p:cNvPr id="558086" name="Text Box 6"/>
          <p:cNvSpPr txBox="1">
            <a:spLocks noChangeArrowheads="1"/>
          </p:cNvSpPr>
          <p:nvPr/>
        </p:nvSpPr>
        <p:spPr bwMode="auto">
          <a:xfrm>
            <a:off x="304800" y="41148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Until Your love can break through </a:t>
            </a:r>
          </a:p>
        </p:txBody>
      </p:sp>
      <p:sp>
        <p:nvSpPr>
          <p:cNvPr id="558087" name="Text Box 7"/>
          <p:cNvSpPr txBox="1">
            <a:spLocks noChangeArrowheads="1"/>
          </p:cNvSpPr>
          <p:nvPr/>
        </p:nvSpPr>
        <p:spPr bwMode="auto">
          <a:xfrm>
            <a:off x="304800" y="49530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Like a river of passion flowing from You! </a:t>
            </a:r>
          </a:p>
        </p:txBody>
      </p:sp>
      <p:sp>
        <p:nvSpPr>
          <p:cNvPr id="769032" name="Text Box 8"/>
          <p:cNvSpPr txBox="1">
            <a:spLocks noChangeArrowheads="1"/>
          </p:cNvSpPr>
          <p:nvPr/>
        </p:nvSpPr>
        <p:spPr bwMode="auto">
          <a:xfrm>
            <a:off x="1676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9033" name="Text Box 9"/>
          <p:cNvSpPr txBox="1">
            <a:spLocks noChangeArrowheads="1"/>
          </p:cNvSpPr>
          <p:nvPr/>
        </p:nvSpPr>
        <p:spPr bwMode="auto">
          <a:xfrm>
            <a:off x="4267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34" name="Text Box 10"/>
          <p:cNvSpPr txBox="1">
            <a:spLocks noChangeArrowheads="1"/>
          </p:cNvSpPr>
          <p:nvPr/>
        </p:nvSpPr>
        <p:spPr bwMode="auto">
          <a:xfrm>
            <a:off x="5943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35" name="Text Box 11"/>
          <p:cNvSpPr txBox="1">
            <a:spLocks noChangeArrowheads="1"/>
          </p:cNvSpPr>
          <p:nvPr/>
        </p:nvSpPr>
        <p:spPr bwMode="auto">
          <a:xfrm>
            <a:off x="7162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36" name="Text Box 12"/>
          <p:cNvSpPr txBox="1">
            <a:spLocks noChangeArrowheads="1"/>
          </p:cNvSpPr>
          <p:nvPr/>
        </p:nvSpPr>
        <p:spPr bwMode="auto">
          <a:xfrm>
            <a:off x="8305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37" name="Text Box 13"/>
          <p:cNvSpPr txBox="1">
            <a:spLocks noChangeArrowheads="1"/>
          </p:cNvSpPr>
          <p:nvPr/>
        </p:nvSpPr>
        <p:spPr bwMode="auto">
          <a:xfrm>
            <a:off x="1371600" y="838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9038" name="Text Box 14"/>
          <p:cNvSpPr txBox="1">
            <a:spLocks noChangeArrowheads="1"/>
          </p:cNvSpPr>
          <p:nvPr/>
        </p:nvSpPr>
        <p:spPr bwMode="auto">
          <a:xfrm>
            <a:off x="37338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39" name="Text Box 15"/>
          <p:cNvSpPr txBox="1">
            <a:spLocks noChangeArrowheads="1"/>
          </p:cNvSpPr>
          <p:nvPr/>
        </p:nvSpPr>
        <p:spPr bwMode="auto">
          <a:xfrm>
            <a:off x="67056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40" name="Text Box 16"/>
          <p:cNvSpPr txBox="1">
            <a:spLocks noChangeArrowheads="1"/>
          </p:cNvSpPr>
          <p:nvPr/>
        </p:nvSpPr>
        <p:spPr bwMode="auto">
          <a:xfrm>
            <a:off x="79248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769041" name="Text Box 17"/>
          <p:cNvSpPr txBox="1">
            <a:spLocks noChangeArrowheads="1"/>
          </p:cNvSpPr>
          <p:nvPr/>
        </p:nvSpPr>
        <p:spPr bwMode="auto">
          <a:xfrm>
            <a:off x="0" y="1828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 G</a:t>
            </a:r>
            <a:endParaRPr lang="en-US" b="1">
              <a:solidFill>
                <a:srgbClr val="FF0000"/>
              </a:solidFill>
              <a:effectLst>
                <a:outerShdw blurRad="38100" dist="38100" dir="2700000" algn="tl">
                  <a:srgbClr val="C0C0C0"/>
                </a:outerShdw>
              </a:effectLst>
            </a:endParaRPr>
          </a:p>
        </p:txBody>
      </p:sp>
      <p:sp>
        <p:nvSpPr>
          <p:cNvPr id="769042" name="Text Box 18"/>
          <p:cNvSpPr txBox="1">
            <a:spLocks noChangeArrowheads="1"/>
          </p:cNvSpPr>
          <p:nvPr/>
        </p:nvSpPr>
        <p:spPr bwMode="auto">
          <a:xfrm>
            <a:off x="19050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43" name="Text Box 19"/>
          <p:cNvSpPr txBox="1">
            <a:spLocks noChangeArrowheads="1"/>
          </p:cNvSpPr>
          <p:nvPr/>
        </p:nvSpPr>
        <p:spPr bwMode="auto">
          <a:xfrm>
            <a:off x="35052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44" name="Text Box 20"/>
          <p:cNvSpPr txBox="1">
            <a:spLocks noChangeArrowheads="1"/>
          </p:cNvSpPr>
          <p:nvPr/>
        </p:nvSpPr>
        <p:spPr bwMode="auto">
          <a:xfrm>
            <a:off x="6248400" y="1828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  D</a:t>
            </a:r>
            <a:endParaRPr lang="en-US" b="1">
              <a:solidFill>
                <a:srgbClr val="FF0000"/>
              </a:solidFill>
              <a:effectLst>
                <a:outerShdw blurRad="38100" dist="38100" dir="2700000" algn="tl">
                  <a:srgbClr val="C0C0C0"/>
                </a:outerShdw>
              </a:effectLst>
            </a:endParaRPr>
          </a:p>
        </p:txBody>
      </p:sp>
      <p:sp>
        <p:nvSpPr>
          <p:cNvPr id="769045" name="Text Box 21"/>
          <p:cNvSpPr txBox="1">
            <a:spLocks noChangeArrowheads="1"/>
          </p:cNvSpPr>
          <p:nvPr/>
        </p:nvSpPr>
        <p:spPr bwMode="auto">
          <a:xfrm>
            <a:off x="7696200" y="1828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Em</a:t>
            </a:r>
            <a:endParaRPr lang="en-US" b="1">
              <a:solidFill>
                <a:srgbClr val="FF0000"/>
              </a:solidFill>
              <a:effectLst>
                <a:outerShdw blurRad="38100" dist="38100" dir="2700000" algn="tl">
                  <a:srgbClr val="C0C0C0"/>
                </a:outerShdw>
              </a:effectLst>
            </a:endParaRPr>
          </a:p>
        </p:txBody>
      </p:sp>
      <p:sp>
        <p:nvSpPr>
          <p:cNvPr id="769046" name="Text Box 22"/>
          <p:cNvSpPr txBox="1">
            <a:spLocks noChangeArrowheads="1"/>
          </p:cNvSpPr>
          <p:nvPr/>
        </p:nvSpPr>
        <p:spPr bwMode="auto">
          <a:xfrm>
            <a:off x="1447800" y="2819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769047" name="Text Box 23"/>
          <p:cNvSpPr txBox="1">
            <a:spLocks noChangeArrowheads="1"/>
          </p:cNvSpPr>
          <p:nvPr/>
        </p:nvSpPr>
        <p:spPr bwMode="auto">
          <a:xfrm>
            <a:off x="26670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9048" name="Text Box 24"/>
          <p:cNvSpPr txBox="1">
            <a:spLocks noChangeArrowheads="1"/>
          </p:cNvSpPr>
          <p:nvPr/>
        </p:nvSpPr>
        <p:spPr bwMode="auto">
          <a:xfrm>
            <a:off x="41910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49" name="Text Box 25"/>
          <p:cNvSpPr txBox="1">
            <a:spLocks noChangeArrowheads="1"/>
          </p:cNvSpPr>
          <p:nvPr/>
        </p:nvSpPr>
        <p:spPr bwMode="auto">
          <a:xfrm>
            <a:off x="60960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50" name="Text Box 26"/>
          <p:cNvSpPr txBox="1">
            <a:spLocks noChangeArrowheads="1"/>
          </p:cNvSpPr>
          <p:nvPr/>
        </p:nvSpPr>
        <p:spPr bwMode="auto">
          <a:xfrm>
            <a:off x="80010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51" name="Text Box 27"/>
          <p:cNvSpPr txBox="1">
            <a:spLocks noChangeArrowheads="1"/>
          </p:cNvSpPr>
          <p:nvPr/>
        </p:nvSpPr>
        <p:spPr bwMode="auto">
          <a:xfrm>
            <a:off x="70104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52" name="Text Box 28"/>
          <p:cNvSpPr txBox="1">
            <a:spLocks noChangeArrowheads="1"/>
          </p:cNvSpPr>
          <p:nvPr/>
        </p:nvSpPr>
        <p:spPr bwMode="auto">
          <a:xfrm>
            <a:off x="1371600" y="3581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9053" name="Text Box 29"/>
          <p:cNvSpPr txBox="1">
            <a:spLocks noChangeArrowheads="1"/>
          </p:cNvSpPr>
          <p:nvPr/>
        </p:nvSpPr>
        <p:spPr bwMode="auto">
          <a:xfrm>
            <a:off x="37338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54" name="Text Box 30"/>
          <p:cNvSpPr txBox="1">
            <a:spLocks noChangeArrowheads="1"/>
          </p:cNvSpPr>
          <p:nvPr/>
        </p:nvSpPr>
        <p:spPr bwMode="auto">
          <a:xfrm>
            <a:off x="67056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55" name="Text Box 31"/>
          <p:cNvSpPr txBox="1">
            <a:spLocks noChangeArrowheads="1"/>
          </p:cNvSpPr>
          <p:nvPr/>
        </p:nvSpPr>
        <p:spPr bwMode="auto">
          <a:xfrm>
            <a:off x="76200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56" name="Text Box 32"/>
          <p:cNvSpPr txBox="1">
            <a:spLocks noChangeArrowheads="1"/>
          </p:cNvSpPr>
          <p:nvPr/>
        </p:nvSpPr>
        <p:spPr bwMode="auto">
          <a:xfrm>
            <a:off x="83058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57" name="Text Box 33"/>
          <p:cNvSpPr txBox="1">
            <a:spLocks noChangeArrowheads="1"/>
          </p:cNvSpPr>
          <p:nvPr/>
        </p:nvSpPr>
        <p:spPr bwMode="auto">
          <a:xfrm>
            <a:off x="533400" y="4343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9058" name="Text Box 34"/>
          <p:cNvSpPr txBox="1">
            <a:spLocks noChangeArrowheads="1"/>
          </p:cNvSpPr>
          <p:nvPr/>
        </p:nvSpPr>
        <p:spPr bwMode="auto">
          <a:xfrm>
            <a:off x="2133600" y="4648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59" name="Text Box 35"/>
          <p:cNvSpPr txBox="1">
            <a:spLocks noChangeArrowheads="1"/>
          </p:cNvSpPr>
          <p:nvPr/>
        </p:nvSpPr>
        <p:spPr bwMode="auto">
          <a:xfrm>
            <a:off x="3733800" y="4648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60" name="Text Box 36"/>
          <p:cNvSpPr txBox="1">
            <a:spLocks noChangeArrowheads="1"/>
          </p:cNvSpPr>
          <p:nvPr/>
        </p:nvSpPr>
        <p:spPr bwMode="auto">
          <a:xfrm>
            <a:off x="51054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61" name="Text Box 37"/>
          <p:cNvSpPr txBox="1">
            <a:spLocks noChangeArrowheads="1"/>
          </p:cNvSpPr>
          <p:nvPr/>
        </p:nvSpPr>
        <p:spPr bwMode="auto">
          <a:xfrm>
            <a:off x="58674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69062" name="Text Box 38"/>
          <p:cNvSpPr txBox="1">
            <a:spLocks noChangeArrowheads="1"/>
          </p:cNvSpPr>
          <p:nvPr/>
        </p:nvSpPr>
        <p:spPr bwMode="auto">
          <a:xfrm>
            <a:off x="74676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69063" name="Text Box 39"/>
          <p:cNvSpPr txBox="1">
            <a:spLocks noChangeArrowheads="1"/>
          </p:cNvSpPr>
          <p:nvPr/>
        </p:nvSpPr>
        <p:spPr bwMode="auto">
          <a:xfrm>
            <a:off x="1600200" y="563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69064" name="Text Box 40"/>
          <p:cNvSpPr txBox="1">
            <a:spLocks noChangeArrowheads="1"/>
          </p:cNvSpPr>
          <p:nvPr/>
        </p:nvSpPr>
        <p:spPr bwMode="auto">
          <a:xfrm>
            <a:off x="2819400" y="563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769065" name="Text Box 41"/>
          <p:cNvSpPr txBox="1">
            <a:spLocks noChangeArrowheads="1"/>
          </p:cNvSpPr>
          <p:nvPr/>
        </p:nvSpPr>
        <p:spPr bwMode="auto">
          <a:xfrm>
            <a:off x="4038600" y="5715000"/>
            <a:ext cx="2590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Dsus   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1295400" y="1447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This is my desire to honor You</a:t>
            </a:r>
          </a:p>
        </p:txBody>
      </p:sp>
      <p:sp>
        <p:nvSpPr>
          <p:cNvPr id="559107" name="Text Box 3"/>
          <p:cNvSpPr txBox="1">
            <a:spLocks noChangeArrowheads="1"/>
          </p:cNvSpPr>
          <p:nvPr/>
        </p:nvSpPr>
        <p:spPr bwMode="auto">
          <a:xfrm>
            <a:off x="1066800" y="2590800"/>
            <a:ext cx="71628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with all my heart I worship You</a:t>
            </a:r>
          </a:p>
        </p:txBody>
      </p:sp>
      <p:sp>
        <p:nvSpPr>
          <p:cNvPr id="559108" name="Text Box 4"/>
          <p:cNvSpPr txBox="1">
            <a:spLocks noChangeArrowheads="1"/>
          </p:cNvSpPr>
          <p:nvPr/>
        </p:nvSpPr>
        <p:spPr bwMode="auto">
          <a:xfrm>
            <a:off x="1295400" y="3657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All that is within me</a:t>
            </a:r>
          </a:p>
        </p:txBody>
      </p:sp>
      <p:sp>
        <p:nvSpPr>
          <p:cNvPr id="559109" name="Text Box 5"/>
          <p:cNvSpPr txBox="1">
            <a:spLocks noChangeArrowheads="1"/>
          </p:cNvSpPr>
          <p:nvPr/>
        </p:nvSpPr>
        <p:spPr bwMode="auto">
          <a:xfrm>
            <a:off x="1143000" y="472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give you praise</a:t>
            </a:r>
          </a:p>
        </p:txBody>
      </p:sp>
      <p:sp>
        <p:nvSpPr>
          <p:cNvPr id="559110" name="Text Box 6"/>
          <p:cNvSpPr txBox="1">
            <a:spLocks noChangeArrowheads="1"/>
          </p:cNvSpPr>
          <p:nvPr/>
        </p:nvSpPr>
        <p:spPr bwMode="auto">
          <a:xfrm>
            <a:off x="1219200" y="5943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All that I adore is in You</a:t>
            </a:r>
          </a:p>
        </p:txBody>
      </p:sp>
      <p:sp>
        <p:nvSpPr>
          <p:cNvPr id="770055" name="Text Box 7"/>
          <p:cNvSpPr txBox="1">
            <a:spLocks noChangeArrowheads="1"/>
          </p:cNvSpPr>
          <p:nvPr/>
        </p:nvSpPr>
        <p:spPr bwMode="auto">
          <a:xfrm>
            <a:off x="1524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70056" name="Text Box 8"/>
          <p:cNvSpPr txBox="1">
            <a:spLocks noChangeArrowheads="1"/>
          </p:cNvSpPr>
          <p:nvPr/>
        </p:nvSpPr>
        <p:spPr bwMode="auto">
          <a:xfrm>
            <a:off x="3429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70057" name="Text Box 9"/>
          <p:cNvSpPr txBox="1">
            <a:spLocks noChangeArrowheads="1"/>
          </p:cNvSpPr>
          <p:nvPr/>
        </p:nvSpPr>
        <p:spPr bwMode="auto">
          <a:xfrm>
            <a:off x="4191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70058" name="Text Box 10"/>
          <p:cNvSpPr txBox="1">
            <a:spLocks noChangeArrowheads="1"/>
          </p:cNvSpPr>
          <p:nvPr/>
        </p:nvSpPr>
        <p:spPr bwMode="auto">
          <a:xfrm>
            <a:off x="51816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70059" name="Text Box 11"/>
          <p:cNvSpPr txBox="1">
            <a:spLocks noChangeArrowheads="1"/>
          </p:cNvSpPr>
          <p:nvPr/>
        </p:nvSpPr>
        <p:spPr bwMode="auto">
          <a:xfrm>
            <a:off x="59436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70060" name="Text Box 12"/>
          <p:cNvSpPr txBox="1">
            <a:spLocks noChangeArrowheads="1"/>
          </p:cNvSpPr>
          <p:nvPr/>
        </p:nvSpPr>
        <p:spPr bwMode="auto">
          <a:xfrm>
            <a:off x="67818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70061" name="Text Box 13"/>
          <p:cNvSpPr txBox="1">
            <a:spLocks noChangeArrowheads="1"/>
          </p:cNvSpPr>
          <p:nvPr/>
        </p:nvSpPr>
        <p:spPr bwMode="auto">
          <a:xfrm>
            <a:off x="1066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70062" name="Text Box 14"/>
          <p:cNvSpPr txBox="1">
            <a:spLocks noChangeArrowheads="1"/>
          </p:cNvSpPr>
          <p:nvPr/>
        </p:nvSpPr>
        <p:spPr bwMode="auto">
          <a:xfrm>
            <a:off x="34290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70063" name="Text Box 15"/>
          <p:cNvSpPr txBox="1">
            <a:spLocks noChangeArrowheads="1"/>
          </p:cNvSpPr>
          <p:nvPr/>
        </p:nvSpPr>
        <p:spPr bwMode="auto">
          <a:xfrm>
            <a:off x="42672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70064" name="Text Box 16"/>
          <p:cNvSpPr txBox="1">
            <a:spLocks noChangeArrowheads="1"/>
          </p:cNvSpPr>
          <p:nvPr/>
        </p:nvSpPr>
        <p:spPr bwMode="auto">
          <a:xfrm>
            <a:off x="71628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70065" name="Text Box 17"/>
          <p:cNvSpPr txBox="1">
            <a:spLocks noChangeArrowheads="1"/>
          </p:cNvSpPr>
          <p:nvPr/>
        </p:nvSpPr>
        <p:spPr bwMode="auto">
          <a:xfrm>
            <a:off x="80010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70066" name="Text Box 18"/>
          <p:cNvSpPr txBox="1">
            <a:spLocks noChangeArrowheads="1"/>
          </p:cNvSpPr>
          <p:nvPr/>
        </p:nvSpPr>
        <p:spPr bwMode="auto">
          <a:xfrm>
            <a:off x="24384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70067" name="Text Box 19"/>
          <p:cNvSpPr txBox="1">
            <a:spLocks noChangeArrowheads="1"/>
          </p:cNvSpPr>
          <p:nvPr/>
        </p:nvSpPr>
        <p:spPr bwMode="auto">
          <a:xfrm>
            <a:off x="43434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70068" name="Text Box 20"/>
          <p:cNvSpPr txBox="1">
            <a:spLocks noChangeArrowheads="1"/>
          </p:cNvSpPr>
          <p:nvPr/>
        </p:nvSpPr>
        <p:spPr bwMode="auto">
          <a:xfrm>
            <a:off x="51816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70069" name="Text Box 21"/>
          <p:cNvSpPr txBox="1">
            <a:spLocks noChangeArrowheads="1"/>
          </p:cNvSpPr>
          <p:nvPr/>
        </p:nvSpPr>
        <p:spPr bwMode="auto">
          <a:xfrm>
            <a:off x="30480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70070" name="Text Box 22"/>
          <p:cNvSpPr txBox="1">
            <a:spLocks noChangeArrowheads="1"/>
          </p:cNvSpPr>
          <p:nvPr/>
        </p:nvSpPr>
        <p:spPr bwMode="auto">
          <a:xfrm>
            <a:off x="39624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70071" name="Text Box 23"/>
          <p:cNvSpPr txBox="1">
            <a:spLocks noChangeArrowheads="1"/>
          </p:cNvSpPr>
          <p:nvPr/>
        </p:nvSpPr>
        <p:spPr bwMode="auto">
          <a:xfrm>
            <a:off x="48768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70072" name="Text Box 24"/>
          <p:cNvSpPr txBox="1">
            <a:spLocks noChangeArrowheads="1"/>
          </p:cNvSpPr>
          <p:nvPr/>
        </p:nvSpPr>
        <p:spPr bwMode="auto">
          <a:xfrm>
            <a:off x="21336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70073" name="Text Box 25"/>
          <p:cNvSpPr txBox="1">
            <a:spLocks noChangeArrowheads="1"/>
          </p:cNvSpPr>
          <p:nvPr/>
        </p:nvSpPr>
        <p:spPr bwMode="auto">
          <a:xfrm>
            <a:off x="37338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70074" name="Text Box 26"/>
          <p:cNvSpPr txBox="1">
            <a:spLocks noChangeArrowheads="1"/>
          </p:cNvSpPr>
          <p:nvPr/>
        </p:nvSpPr>
        <p:spPr bwMode="auto">
          <a:xfrm>
            <a:off x="44958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70075" name="Text Box 27"/>
          <p:cNvSpPr txBox="1">
            <a:spLocks noChangeArrowheads="1"/>
          </p:cNvSpPr>
          <p:nvPr/>
        </p:nvSpPr>
        <p:spPr bwMode="auto">
          <a:xfrm>
            <a:off x="59436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770076" name="Text Box 28"/>
          <p:cNvSpPr txBox="1">
            <a:spLocks noChangeArrowheads="1"/>
          </p:cNvSpPr>
          <p:nvPr/>
        </p:nvSpPr>
        <p:spPr bwMode="auto">
          <a:xfrm>
            <a:off x="7315200" y="5410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70077" name="Text Box 29"/>
          <p:cNvSpPr txBox="1">
            <a:spLocks noChangeArrowheads="1"/>
          </p:cNvSpPr>
          <p:nvPr/>
        </p:nvSpPr>
        <p:spPr bwMode="auto">
          <a:xfrm>
            <a:off x="1600200" y="0"/>
            <a:ext cx="464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Intro: Cmaj7  D/C   Bm7  C/D</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1371600" y="457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I give You my heart</a:t>
            </a:r>
          </a:p>
        </p:txBody>
      </p:sp>
      <p:sp>
        <p:nvSpPr>
          <p:cNvPr id="560131" name="Text Box 3"/>
          <p:cNvSpPr txBox="1">
            <a:spLocks noChangeArrowheads="1"/>
          </p:cNvSpPr>
          <p:nvPr/>
        </p:nvSpPr>
        <p:spPr bwMode="auto">
          <a:xfrm>
            <a:off x="1295400" y="1371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give You my soul</a:t>
            </a:r>
          </a:p>
        </p:txBody>
      </p:sp>
      <p:sp>
        <p:nvSpPr>
          <p:cNvPr id="560132" name="Text Box 4"/>
          <p:cNvSpPr txBox="1">
            <a:spLocks noChangeArrowheads="1"/>
          </p:cNvSpPr>
          <p:nvPr/>
        </p:nvSpPr>
        <p:spPr bwMode="auto">
          <a:xfrm>
            <a:off x="1295400" y="2514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live for You alone</a:t>
            </a:r>
          </a:p>
        </p:txBody>
      </p:sp>
      <p:sp>
        <p:nvSpPr>
          <p:cNvPr id="560133" name="Text Box 5"/>
          <p:cNvSpPr txBox="1">
            <a:spLocks noChangeArrowheads="1"/>
          </p:cNvSpPr>
          <p:nvPr/>
        </p:nvSpPr>
        <p:spPr bwMode="auto">
          <a:xfrm>
            <a:off x="1371600" y="3733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Every breath that I take</a:t>
            </a:r>
          </a:p>
        </p:txBody>
      </p:sp>
      <p:sp>
        <p:nvSpPr>
          <p:cNvPr id="560134" name="Text Box 6"/>
          <p:cNvSpPr txBox="1">
            <a:spLocks noChangeArrowheads="1"/>
          </p:cNvSpPr>
          <p:nvPr/>
        </p:nvSpPr>
        <p:spPr bwMode="auto">
          <a:xfrm>
            <a:off x="1371600" y="4800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Every moment I’m awake</a:t>
            </a:r>
          </a:p>
        </p:txBody>
      </p:sp>
      <p:sp>
        <p:nvSpPr>
          <p:cNvPr id="560135" name="Text Box 7"/>
          <p:cNvSpPr txBox="1">
            <a:spLocks noChangeArrowheads="1"/>
          </p:cNvSpPr>
          <p:nvPr/>
        </p:nvSpPr>
        <p:spPr bwMode="auto">
          <a:xfrm>
            <a:off x="0" y="5791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have Your way in me</a:t>
            </a:r>
          </a:p>
        </p:txBody>
      </p:sp>
      <p:sp>
        <p:nvSpPr>
          <p:cNvPr id="771080" name="Text Box 8"/>
          <p:cNvSpPr txBox="1">
            <a:spLocks noChangeArrowheads="1"/>
          </p:cNvSpPr>
          <p:nvPr/>
        </p:nvSpPr>
        <p:spPr bwMode="auto">
          <a:xfrm>
            <a:off x="1524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71081" name="Text Box 9"/>
          <p:cNvSpPr txBox="1">
            <a:spLocks noChangeArrowheads="1"/>
          </p:cNvSpPr>
          <p:nvPr/>
        </p:nvSpPr>
        <p:spPr bwMode="auto">
          <a:xfrm>
            <a:off x="6019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71082" name="Text Box 10"/>
          <p:cNvSpPr txBox="1">
            <a:spLocks noChangeArrowheads="1"/>
          </p:cNvSpPr>
          <p:nvPr/>
        </p:nvSpPr>
        <p:spPr bwMode="auto">
          <a:xfrm>
            <a:off x="5410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71083" name="Text Box 11"/>
          <p:cNvSpPr txBox="1">
            <a:spLocks noChangeArrowheads="1"/>
          </p:cNvSpPr>
          <p:nvPr/>
        </p:nvSpPr>
        <p:spPr bwMode="auto">
          <a:xfrm>
            <a:off x="29718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71084" name="Text Box 12"/>
          <p:cNvSpPr txBox="1">
            <a:spLocks noChangeArrowheads="1"/>
          </p:cNvSpPr>
          <p:nvPr/>
        </p:nvSpPr>
        <p:spPr bwMode="auto">
          <a:xfrm>
            <a:off x="54102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71085" name="Text Box 13"/>
          <p:cNvSpPr txBox="1">
            <a:spLocks noChangeArrowheads="1"/>
          </p:cNvSpPr>
          <p:nvPr/>
        </p:nvSpPr>
        <p:spPr bwMode="auto">
          <a:xfrm>
            <a:off x="43434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71086" name="Text Box 14"/>
          <p:cNvSpPr txBox="1">
            <a:spLocks noChangeArrowheads="1"/>
          </p:cNvSpPr>
          <p:nvPr/>
        </p:nvSpPr>
        <p:spPr bwMode="auto">
          <a:xfrm>
            <a:off x="25908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71087" name="Text Box 15"/>
          <p:cNvSpPr txBox="1">
            <a:spLocks noChangeArrowheads="1"/>
          </p:cNvSpPr>
          <p:nvPr/>
        </p:nvSpPr>
        <p:spPr bwMode="auto">
          <a:xfrm>
            <a:off x="60198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71088" name="Text Box 16"/>
          <p:cNvSpPr txBox="1">
            <a:spLocks noChangeArrowheads="1"/>
          </p:cNvSpPr>
          <p:nvPr/>
        </p:nvSpPr>
        <p:spPr bwMode="auto">
          <a:xfrm>
            <a:off x="58674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71089" name="Text Box 17"/>
          <p:cNvSpPr txBox="1">
            <a:spLocks noChangeArrowheads="1"/>
          </p:cNvSpPr>
          <p:nvPr/>
        </p:nvSpPr>
        <p:spPr bwMode="auto">
          <a:xfrm>
            <a:off x="17526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71090" name="Text Box 18"/>
          <p:cNvSpPr txBox="1">
            <a:spLocks noChangeArrowheads="1"/>
          </p:cNvSpPr>
          <p:nvPr/>
        </p:nvSpPr>
        <p:spPr bwMode="auto">
          <a:xfrm>
            <a:off x="36576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71091" name="Text Box 19"/>
          <p:cNvSpPr txBox="1">
            <a:spLocks noChangeArrowheads="1"/>
          </p:cNvSpPr>
          <p:nvPr/>
        </p:nvSpPr>
        <p:spPr bwMode="auto">
          <a:xfrm>
            <a:off x="5715000" y="5410200"/>
            <a:ext cx="3429000" cy="4270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200">
                <a:solidFill>
                  <a:srgbClr val="FF0000"/>
                </a:solidFill>
                <a:effectLst>
                  <a:outerShdw blurRad="38100" dist="38100" dir="2700000" algn="tl">
                    <a:srgbClr val="C0C0C0"/>
                  </a:outerShdw>
                </a:effectLst>
              </a:rPr>
              <a:t>1</a:t>
            </a:r>
            <a:r>
              <a:rPr lang="en-US" sz="2200" baseline="30000">
                <a:solidFill>
                  <a:srgbClr val="FF0000"/>
                </a:solidFill>
                <a:effectLst>
                  <a:outerShdw blurRad="38100" dist="38100" dir="2700000" algn="tl">
                    <a:srgbClr val="C0C0C0"/>
                  </a:outerShdw>
                </a:effectLst>
              </a:rPr>
              <a:t>st</a:t>
            </a:r>
            <a:r>
              <a:rPr lang="en-US" sz="2200">
                <a:solidFill>
                  <a:srgbClr val="FF0000"/>
                </a:solidFill>
                <a:effectLst>
                  <a:outerShdw blurRad="38100" dist="38100" dir="2700000" algn="tl">
                    <a:srgbClr val="C0C0C0"/>
                  </a:outerShdw>
                </a:effectLst>
              </a:rPr>
              <a:t> and last ending: </a:t>
            </a:r>
            <a:r>
              <a:rPr lang="en-US" sz="2200" b="1">
                <a:solidFill>
                  <a:srgbClr val="FF0000"/>
                </a:solidFill>
                <a:effectLst>
                  <a:outerShdw blurRad="38100" dist="38100" dir="2700000" algn="tl">
                    <a:srgbClr val="C0C0C0"/>
                  </a:outerShdw>
                </a:effectLst>
              </a:rPr>
              <a:t>Cmaj7</a:t>
            </a:r>
          </a:p>
        </p:txBody>
      </p:sp>
      <p:sp>
        <p:nvSpPr>
          <p:cNvPr id="771092" name="Text Box 20"/>
          <p:cNvSpPr txBox="1">
            <a:spLocks noChangeArrowheads="1"/>
          </p:cNvSpPr>
          <p:nvPr/>
        </p:nvSpPr>
        <p:spPr bwMode="auto">
          <a:xfrm>
            <a:off x="6324600" y="6035675"/>
            <a:ext cx="2590800" cy="4270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200">
                <a:solidFill>
                  <a:srgbClr val="FF0000"/>
                </a:solidFill>
                <a:effectLst>
                  <a:outerShdw blurRad="38100" dist="38100" dir="2700000" algn="tl">
                    <a:srgbClr val="C0C0C0"/>
                  </a:outerShdw>
                </a:effectLst>
              </a:rPr>
              <a:t>Ending to repeat: </a:t>
            </a:r>
            <a:r>
              <a:rPr lang="en-US" sz="2200" b="1">
                <a:solidFill>
                  <a:srgbClr val="FF0000"/>
                </a:solidFill>
                <a:effectLst>
                  <a:outerShdw blurRad="38100" dist="38100" dir="2700000" algn="tl">
                    <a:srgbClr val="C0C0C0"/>
                  </a:outerShdw>
                </a:effectLst>
              </a:rPr>
              <a:t>G</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Give You My Heart</a:t>
            </a:r>
          </a:p>
        </p:txBody>
      </p:sp>
      <p:sp>
        <p:nvSpPr>
          <p:cNvPr id="561155" name="Text Box 3"/>
          <p:cNvSpPr txBox="1">
            <a:spLocks noChangeArrowheads="1"/>
          </p:cNvSpPr>
          <p:nvPr/>
        </p:nvSpPr>
        <p:spPr bwMode="auto">
          <a:xfrm>
            <a:off x="1219200" y="2133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Give You My Soul</a:t>
            </a:r>
          </a:p>
        </p:txBody>
      </p:sp>
      <p:sp>
        <p:nvSpPr>
          <p:cNvPr id="772100" name="Text Box 4"/>
          <p:cNvSpPr txBox="1">
            <a:spLocks noChangeArrowheads="1"/>
          </p:cNvSpPr>
          <p:nvPr/>
        </p:nvSpPr>
        <p:spPr bwMode="auto">
          <a:xfrm>
            <a:off x="2133600" y="457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p>
        </p:txBody>
      </p:sp>
      <p:sp>
        <p:nvSpPr>
          <p:cNvPr id="772101" name="Text Box 5"/>
          <p:cNvSpPr txBox="1">
            <a:spLocks noChangeArrowheads="1"/>
          </p:cNvSpPr>
          <p:nvPr/>
        </p:nvSpPr>
        <p:spPr bwMode="auto">
          <a:xfrm>
            <a:off x="5562600" y="45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p>
        </p:txBody>
      </p:sp>
      <p:sp>
        <p:nvSpPr>
          <p:cNvPr id="772102" name="Text Box 6"/>
          <p:cNvSpPr txBox="1">
            <a:spLocks noChangeArrowheads="1"/>
          </p:cNvSpPr>
          <p:nvPr/>
        </p:nvSpPr>
        <p:spPr bwMode="auto">
          <a:xfrm>
            <a:off x="54864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772103" name="Text Box 7"/>
          <p:cNvSpPr txBox="1">
            <a:spLocks noChangeArrowheads="1"/>
          </p:cNvSpPr>
          <p:nvPr/>
        </p:nvSpPr>
        <p:spPr bwMode="auto">
          <a:xfrm>
            <a:off x="6705600" y="160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772104" name="Text Box 8"/>
          <p:cNvSpPr txBox="1">
            <a:spLocks noChangeArrowheads="1"/>
          </p:cNvSpPr>
          <p:nvPr/>
        </p:nvSpPr>
        <p:spPr bwMode="auto">
          <a:xfrm>
            <a:off x="5029200" y="289560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Last ending: C/D  G</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Give You My Heart</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I Give You My Heart</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762000" y="609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I’ve come to worship as I should</a:t>
            </a:r>
          </a:p>
        </p:txBody>
      </p:sp>
      <p:sp>
        <p:nvSpPr>
          <p:cNvPr id="775171" name="Text Box 3"/>
          <p:cNvSpPr txBox="1">
            <a:spLocks noChangeArrowheads="1"/>
          </p:cNvSpPr>
          <p:nvPr/>
        </p:nvSpPr>
        <p:spPr bwMode="auto">
          <a:xfrm>
            <a:off x="457200" y="1752600"/>
            <a:ext cx="8382000"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Everything You’ve done has done me good</a:t>
            </a:r>
          </a:p>
        </p:txBody>
      </p:sp>
      <p:sp>
        <p:nvSpPr>
          <p:cNvPr id="775172" name="Text Box 4"/>
          <p:cNvSpPr txBox="1">
            <a:spLocks noChangeArrowheads="1"/>
          </p:cNvSpPr>
          <p:nvPr/>
        </p:nvSpPr>
        <p:spPr bwMode="auto">
          <a:xfrm>
            <a:off x="7620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My mind’s made up my heart’s ready too</a:t>
            </a:r>
          </a:p>
        </p:txBody>
      </p:sp>
      <p:sp>
        <p:nvSpPr>
          <p:cNvPr id="775173" name="Text Box 5"/>
          <p:cNvSpPr txBox="1">
            <a:spLocks noChangeArrowheads="1"/>
          </p:cNvSpPr>
          <p:nvPr/>
        </p:nvSpPr>
        <p:spPr bwMode="auto">
          <a:xfrm>
            <a:off x="457200" y="4419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And I can’t wait to worship You!</a:t>
            </a:r>
          </a:p>
        </p:txBody>
      </p:sp>
      <p:sp>
        <p:nvSpPr>
          <p:cNvPr id="775174" name="Text Box 6"/>
          <p:cNvSpPr txBox="1">
            <a:spLocks noChangeArrowheads="1"/>
          </p:cNvSpPr>
          <p:nvPr/>
        </p:nvSpPr>
        <p:spPr bwMode="auto">
          <a:xfrm>
            <a:off x="13716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
        <p:nvSpPr>
          <p:cNvPr id="775175" name="Text Box 7"/>
          <p:cNvSpPr txBox="1">
            <a:spLocks noChangeArrowheads="1"/>
          </p:cNvSpPr>
          <p:nvPr/>
        </p:nvSpPr>
        <p:spPr bwMode="auto">
          <a:xfrm>
            <a:off x="1371600" y="12192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
        <p:nvSpPr>
          <p:cNvPr id="775176" name="Text Box 8"/>
          <p:cNvSpPr txBox="1">
            <a:spLocks noChangeArrowheads="1"/>
          </p:cNvSpPr>
          <p:nvPr/>
        </p:nvSpPr>
        <p:spPr bwMode="auto">
          <a:xfrm>
            <a:off x="1371600" y="2667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
        <p:nvSpPr>
          <p:cNvPr id="775177" name="Text Box 9"/>
          <p:cNvSpPr txBox="1">
            <a:spLocks noChangeArrowheads="1"/>
          </p:cNvSpPr>
          <p:nvPr/>
        </p:nvSpPr>
        <p:spPr bwMode="auto">
          <a:xfrm>
            <a:off x="3657600" y="3962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4800" y="457200"/>
            <a:ext cx="8458200" cy="3776663"/>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You’re all I want</a:t>
            </a:r>
          </a:p>
          <a:p>
            <a:pPr algn="ctr">
              <a:spcBef>
                <a:spcPct val="50000"/>
              </a:spcBef>
            </a:pPr>
            <a:r>
              <a:rPr lang="en-US" sz="4400">
                <a:solidFill>
                  <a:schemeClr val="bg1"/>
                </a:solidFill>
              </a:rPr>
              <a:t>You’re all I’ve ever needed</a:t>
            </a:r>
          </a:p>
          <a:p>
            <a:pPr algn="ctr">
              <a:spcBef>
                <a:spcPct val="50000"/>
              </a:spcBef>
            </a:pPr>
            <a:r>
              <a:rPr lang="en-US" sz="4400">
                <a:solidFill>
                  <a:schemeClr val="bg1"/>
                </a:solidFill>
              </a:rPr>
              <a:t>You’re all I want</a:t>
            </a:r>
          </a:p>
          <a:p>
            <a:pPr algn="ctr">
              <a:spcBef>
                <a:spcPct val="50000"/>
              </a:spcBef>
            </a:pPr>
            <a:r>
              <a:rPr lang="en-US" sz="4400">
                <a:solidFill>
                  <a:schemeClr val="bg1"/>
                </a:solidFill>
              </a:rPr>
              <a:t>Help me know You are near</a:t>
            </a:r>
            <a:endParaRPr lang="en-US" sz="4000">
              <a:solidFill>
                <a:schemeClr val="bg1"/>
              </a:solidFill>
            </a:endParaRPr>
          </a:p>
        </p:txBody>
      </p:sp>
      <p:sp>
        <p:nvSpPr>
          <p:cNvPr id="162819" name="Text Box 3"/>
          <p:cNvSpPr txBox="1">
            <a:spLocks noChangeArrowheads="1"/>
          </p:cNvSpPr>
          <p:nvPr/>
        </p:nvSpPr>
        <p:spPr bwMode="auto">
          <a:xfrm>
            <a:off x="2590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2820" name="Text Box 4"/>
          <p:cNvSpPr txBox="1">
            <a:spLocks noChangeArrowheads="1"/>
          </p:cNvSpPr>
          <p:nvPr/>
        </p:nvSpPr>
        <p:spPr bwMode="auto">
          <a:xfrm>
            <a:off x="3886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162821" name="Text Box 5"/>
          <p:cNvSpPr txBox="1">
            <a:spLocks noChangeArrowheads="1"/>
          </p:cNvSpPr>
          <p:nvPr/>
        </p:nvSpPr>
        <p:spPr bwMode="auto">
          <a:xfrm>
            <a:off x="495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     </a:t>
            </a:r>
          </a:p>
        </p:txBody>
      </p:sp>
      <p:sp>
        <p:nvSpPr>
          <p:cNvPr id="162822" name="Text Box 6"/>
          <p:cNvSpPr txBox="1">
            <a:spLocks noChangeArrowheads="1"/>
          </p:cNvSpPr>
          <p:nvPr/>
        </p:nvSpPr>
        <p:spPr bwMode="auto">
          <a:xfrm>
            <a:off x="10668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2823" name="Text Box 7"/>
          <p:cNvSpPr txBox="1">
            <a:spLocks noChangeArrowheads="1"/>
          </p:cNvSpPr>
          <p:nvPr/>
        </p:nvSpPr>
        <p:spPr bwMode="auto">
          <a:xfrm>
            <a:off x="2743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162824" name="Text Box 8"/>
          <p:cNvSpPr txBox="1">
            <a:spLocks noChangeArrowheads="1"/>
          </p:cNvSpPr>
          <p:nvPr/>
        </p:nvSpPr>
        <p:spPr bwMode="auto">
          <a:xfrm>
            <a:off x="4648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     </a:t>
            </a:r>
          </a:p>
        </p:txBody>
      </p:sp>
      <p:sp>
        <p:nvSpPr>
          <p:cNvPr id="162825" name="Text Box 9"/>
          <p:cNvSpPr txBox="1">
            <a:spLocks noChangeArrowheads="1"/>
          </p:cNvSpPr>
          <p:nvPr/>
        </p:nvSpPr>
        <p:spPr bwMode="auto">
          <a:xfrm>
            <a:off x="6172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F7sus     </a:t>
            </a:r>
          </a:p>
        </p:txBody>
      </p:sp>
      <p:sp>
        <p:nvSpPr>
          <p:cNvPr id="162826" name="Text Box 10"/>
          <p:cNvSpPr txBox="1">
            <a:spLocks noChangeArrowheads="1"/>
          </p:cNvSpPr>
          <p:nvPr/>
        </p:nvSpPr>
        <p:spPr bwMode="auto">
          <a:xfrm>
            <a:off x="22860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2827" name="Text Box 11"/>
          <p:cNvSpPr txBox="1">
            <a:spLocks noChangeArrowheads="1"/>
          </p:cNvSpPr>
          <p:nvPr/>
        </p:nvSpPr>
        <p:spPr bwMode="auto">
          <a:xfrm>
            <a:off x="39624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162828" name="Text Box 12"/>
          <p:cNvSpPr txBox="1">
            <a:spLocks noChangeArrowheads="1"/>
          </p:cNvSpPr>
          <p:nvPr/>
        </p:nvSpPr>
        <p:spPr bwMode="auto">
          <a:xfrm>
            <a:off x="53340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     </a:t>
            </a:r>
          </a:p>
        </p:txBody>
      </p:sp>
      <p:sp>
        <p:nvSpPr>
          <p:cNvPr id="162829" name="Text Box 13"/>
          <p:cNvSpPr txBox="1">
            <a:spLocks noChangeArrowheads="1"/>
          </p:cNvSpPr>
          <p:nvPr/>
        </p:nvSpPr>
        <p:spPr bwMode="auto">
          <a:xfrm>
            <a:off x="1066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     </a:t>
            </a:r>
          </a:p>
        </p:txBody>
      </p:sp>
      <p:sp>
        <p:nvSpPr>
          <p:cNvPr id="162830" name="Text Box 14"/>
          <p:cNvSpPr txBox="1">
            <a:spLocks noChangeArrowheads="1"/>
          </p:cNvSpPr>
          <p:nvPr/>
        </p:nvSpPr>
        <p:spPr bwMode="auto">
          <a:xfrm>
            <a:off x="48006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162831" name="Text Box 15"/>
          <p:cNvSpPr txBox="1">
            <a:spLocks noChangeArrowheads="1"/>
          </p:cNvSpPr>
          <p:nvPr/>
        </p:nvSpPr>
        <p:spPr bwMode="auto">
          <a:xfrm>
            <a:off x="64770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p:cNvSpPr txBox="1">
            <a:spLocks noChangeArrowheads="1"/>
          </p:cNvSpPr>
          <p:nvPr/>
        </p:nvSpPr>
        <p:spPr bwMode="auto">
          <a:xfrm>
            <a:off x="381000" y="9144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can’t wait!</a:t>
            </a:r>
            <a:endParaRPr lang="en-US" sz="3600" b="1">
              <a:solidFill>
                <a:schemeClr val="bg1"/>
              </a:solidFill>
              <a:effectLst>
                <a:outerShdw blurRad="38100" dist="38100" dir="2700000" algn="tl">
                  <a:srgbClr val="000000"/>
                </a:outerShdw>
              </a:effectLst>
            </a:endParaRPr>
          </a:p>
        </p:txBody>
      </p:sp>
      <p:sp>
        <p:nvSpPr>
          <p:cNvPr id="776195" name="Text Box 3"/>
          <p:cNvSpPr txBox="1">
            <a:spLocks noChangeArrowheads="1"/>
          </p:cNvSpPr>
          <p:nvPr/>
        </p:nvSpPr>
        <p:spPr bwMode="auto">
          <a:xfrm>
            <a:off x="381000" y="2133600"/>
            <a:ext cx="8382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 can’t wait!</a:t>
            </a:r>
            <a:endParaRPr lang="en-US" sz="3600" b="1">
              <a:solidFill>
                <a:schemeClr val="bg1"/>
              </a:solidFill>
              <a:effectLst>
                <a:outerShdw blurRad="38100" dist="38100" dir="2700000" algn="tl">
                  <a:srgbClr val="000000"/>
                </a:outerShdw>
              </a:effectLst>
            </a:endParaRPr>
          </a:p>
        </p:txBody>
      </p:sp>
      <p:sp>
        <p:nvSpPr>
          <p:cNvPr id="776196" name="Text Box 4"/>
          <p:cNvSpPr txBox="1">
            <a:spLocks noChangeArrowheads="1"/>
          </p:cNvSpPr>
          <p:nvPr/>
        </p:nvSpPr>
        <p:spPr bwMode="auto">
          <a:xfrm>
            <a:off x="381000" y="3352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can’t wait,can’t wait anymore!</a:t>
            </a:r>
          </a:p>
        </p:txBody>
      </p:sp>
      <p:sp>
        <p:nvSpPr>
          <p:cNvPr id="776197" name="Text Box 5"/>
          <p:cNvSpPr txBox="1">
            <a:spLocks noChangeArrowheads="1"/>
          </p:cNvSpPr>
          <p:nvPr/>
        </p:nvSpPr>
        <p:spPr bwMode="auto">
          <a:xfrm>
            <a:off x="381000" y="4419600"/>
            <a:ext cx="8382000" cy="641350"/>
          </a:xfrm>
          <a:prstGeom prst="rect">
            <a:avLst/>
          </a:prstGeom>
          <a:noFill/>
          <a:ln w="9525">
            <a:noFill/>
            <a:miter lim="800000"/>
            <a:headEnd/>
            <a:tailEnd/>
          </a:ln>
          <a:effectLst/>
        </p:spPr>
        <p:txBody>
          <a:bodyPr>
            <a:spAutoFit/>
          </a:bodyPr>
          <a:lstStyle/>
          <a:p>
            <a:pPr algn="ctr">
              <a:spcBef>
                <a:spcPct val="50000"/>
              </a:spcBef>
              <a:defRPr/>
            </a:pPr>
            <a:endParaRPr lang="en-US" sz="3600" b="1">
              <a:solidFill>
                <a:schemeClr val="bg1"/>
              </a:solidFill>
              <a:effectLst>
                <a:outerShdw blurRad="38100" dist="38100" dir="2700000" algn="tl">
                  <a:srgbClr val="000000"/>
                </a:outerShdw>
              </a:effectLst>
            </a:endParaRPr>
          </a:p>
        </p:txBody>
      </p:sp>
      <p:sp>
        <p:nvSpPr>
          <p:cNvPr id="776198" name="Rectangle 6"/>
          <p:cNvSpPr>
            <a:spLocks noChangeArrowheads="1"/>
          </p:cNvSpPr>
          <p:nvPr/>
        </p:nvSpPr>
        <p:spPr bwMode="auto">
          <a:xfrm>
            <a:off x="1371600" y="4724400"/>
            <a:ext cx="6584950" cy="641350"/>
          </a:xfrm>
          <a:prstGeom prst="rect">
            <a:avLst/>
          </a:prstGeom>
          <a:noFill/>
          <a:ln w="9525">
            <a:noFill/>
            <a:miter lim="800000"/>
            <a:headEnd/>
            <a:tailEnd/>
          </a:ln>
          <a:effectLst/>
        </p:spPr>
        <p:txBody>
          <a:bodyPr wrap="none">
            <a:spAutoFit/>
          </a:bodyPr>
          <a:lstStyle/>
          <a:p>
            <a:pPr algn="ctr">
              <a:defRPr/>
            </a:pPr>
            <a:r>
              <a:rPr lang="en-US" sz="3600" b="1">
                <a:solidFill>
                  <a:schemeClr val="bg1"/>
                </a:solidFill>
                <a:effectLst>
                  <a:outerShdw blurRad="38100" dist="38100" dir="2700000" algn="tl">
                    <a:srgbClr val="000000"/>
                  </a:outerShdw>
                </a:effectLst>
              </a:rPr>
              <a:t>I can’t wait to worship the Lord!</a:t>
            </a:r>
          </a:p>
        </p:txBody>
      </p:sp>
      <p:sp>
        <p:nvSpPr>
          <p:cNvPr id="776199" name="Text Box 7"/>
          <p:cNvSpPr txBox="1">
            <a:spLocks noChangeArrowheads="1"/>
          </p:cNvSpPr>
          <p:nvPr/>
        </p:nvSpPr>
        <p:spPr bwMode="auto">
          <a:xfrm>
            <a:off x="32766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C9</a:t>
            </a:r>
            <a:endParaRPr lang="en-US" sz="3600">
              <a:solidFill>
                <a:schemeClr val="bg1"/>
              </a:solidFill>
              <a:effectLst>
                <a:outerShdw blurRad="38100" dist="38100" dir="2700000" algn="tl">
                  <a:srgbClr val="C0C0C0"/>
                </a:outerShdw>
              </a:effectLst>
            </a:endParaRPr>
          </a:p>
        </p:txBody>
      </p:sp>
      <p:sp>
        <p:nvSpPr>
          <p:cNvPr id="776200" name="Text Box 8"/>
          <p:cNvSpPr txBox="1">
            <a:spLocks noChangeArrowheads="1"/>
          </p:cNvSpPr>
          <p:nvPr/>
        </p:nvSpPr>
        <p:spPr bwMode="auto">
          <a:xfrm>
            <a:off x="3048000" y="1676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
        <p:nvSpPr>
          <p:cNvPr id="776201" name="Text Box 9"/>
          <p:cNvSpPr txBox="1">
            <a:spLocks noChangeArrowheads="1"/>
          </p:cNvSpPr>
          <p:nvPr/>
        </p:nvSpPr>
        <p:spPr bwMode="auto">
          <a:xfrm>
            <a:off x="1524000" y="2667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C9</a:t>
            </a:r>
            <a:endParaRPr lang="en-US" sz="3600">
              <a:solidFill>
                <a:schemeClr val="bg1"/>
              </a:solidFill>
              <a:effectLst>
                <a:outerShdw blurRad="38100" dist="38100" dir="2700000" algn="tl">
                  <a:srgbClr val="C0C0C0"/>
                </a:outerShdw>
              </a:effectLst>
            </a:endParaRPr>
          </a:p>
        </p:txBody>
      </p:sp>
      <p:sp>
        <p:nvSpPr>
          <p:cNvPr id="776202" name="Text Box 10"/>
          <p:cNvSpPr txBox="1">
            <a:spLocks noChangeArrowheads="1"/>
          </p:cNvSpPr>
          <p:nvPr/>
        </p:nvSpPr>
        <p:spPr bwMode="auto">
          <a:xfrm>
            <a:off x="1219200" y="4191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Text Box 2"/>
          <p:cNvSpPr txBox="1">
            <a:spLocks noChangeArrowheads="1"/>
          </p:cNvSpPr>
          <p:nvPr/>
        </p:nvSpPr>
        <p:spPr bwMode="auto">
          <a:xfrm>
            <a:off x="457200" y="381000"/>
            <a:ext cx="82296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If I didn’t sing , if I didn’t shout</a:t>
            </a:r>
          </a:p>
        </p:txBody>
      </p:sp>
      <p:sp>
        <p:nvSpPr>
          <p:cNvPr id="777219" name="Text Box 3"/>
          <p:cNvSpPr txBox="1">
            <a:spLocks noChangeArrowheads="1"/>
          </p:cNvSpPr>
          <p:nvPr/>
        </p:nvSpPr>
        <p:spPr bwMode="auto">
          <a:xfrm>
            <a:off x="533400" y="1143000"/>
            <a:ext cx="8229600" cy="13112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The trees would cheer and the rocks cry out!</a:t>
            </a:r>
          </a:p>
        </p:txBody>
      </p:sp>
      <p:sp>
        <p:nvSpPr>
          <p:cNvPr id="777220" name="Text Box 4"/>
          <p:cNvSpPr txBox="1">
            <a:spLocks noChangeArrowheads="1"/>
          </p:cNvSpPr>
          <p:nvPr/>
        </p:nvSpPr>
        <p:spPr bwMode="auto">
          <a:xfrm>
            <a:off x="533400" y="2667000"/>
            <a:ext cx="8229600" cy="13112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My mind’s made up what I’m gonna do</a:t>
            </a:r>
          </a:p>
        </p:txBody>
      </p:sp>
      <p:sp>
        <p:nvSpPr>
          <p:cNvPr id="777221" name="Text Box 5"/>
          <p:cNvSpPr txBox="1">
            <a:spLocks noChangeArrowheads="1"/>
          </p:cNvSpPr>
          <p:nvPr/>
        </p:nvSpPr>
        <p:spPr bwMode="auto">
          <a:xfrm>
            <a:off x="457200" y="4114800"/>
            <a:ext cx="82296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And I can’t wait to worship You!</a:t>
            </a:r>
          </a:p>
        </p:txBody>
      </p:sp>
      <p:sp>
        <p:nvSpPr>
          <p:cNvPr id="777222" name="Text Box 6"/>
          <p:cNvSpPr txBox="1">
            <a:spLocks noChangeArrowheads="1"/>
          </p:cNvSpPr>
          <p:nvPr/>
        </p:nvSpPr>
        <p:spPr bwMode="auto">
          <a:xfrm>
            <a:off x="457200" y="5334000"/>
            <a:ext cx="8229600" cy="1311275"/>
          </a:xfrm>
          <a:prstGeom prst="rect">
            <a:avLst/>
          </a:prstGeom>
          <a:noFill/>
          <a:ln w="9525">
            <a:noFill/>
            <a:miter lim="800000"/>
            <a:headEnd/>
            <a:tailEnd/>
          </a:ln>
          <a:effectLst/>
        </p:spPr>
        <p:txBody>
          <a:bodyPr>
            <a:spAutoFit/>
          </a:bodyPr>
          <a:lstStyle/>
          <a:p>
            <a:pPr algn="ctr">
              <a:spcBef>
                <a:spcPct val="50000"/>
              </a:spcBef>
              <a:defRPr/>
            </a:pPr>
            <a:r>
              <a:rPr lang="en-US" sz="4000" b="1" i="1">
                <a:solidFill>
                  <a:schemeClr val="bg1"/>
                </a:solidFill>
                <a:effectLst>
                  <a:outerShdw blurRad="38100" dist="38100" dir="2700000" algn="tl">
                    <a:srgbClr val="000000"/>
                  </a:outerShdw>
                </a:effectLst>
              </a:rPr>
              <a:t>We praise Your name, we praise Your name</a:t>
            </a:r>
            <a:endParaRPr lang="en-US" sz="4000" b="1">
              <a:solidFill>
                <a:schemeClr val="bg1"/>
              </a:solidFill>
              <a:effectLst>
                <a:outerShdw blurRad="38100" dist="38100" dir="2700000" algn="tl">
                  <a:srgbClr val="000000"/>
                </a:outerShdw>
              </a:effectLst>
            </a:endParaRPr>
          </a:p>
        </p:txBody>
      </p:sp>
      <p:sp>
        <p:nvSpPr>
          <p:cNvPr id="777223" name="Text Box 7"/>
          <p:cNvSpPr txBox="1">
            <a:spLocks noChangeArrowheads="1"/>
          </p:cNvSpPr>
          <p:nvPr/>
        </p:nvSpPr>
        <p:spPr bwMode="auto">
          <a:xfrm>
            <a:off x="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N.C.</a:t>
            </a:r>
            <a:endParaRPr lang="en-US" sz="3600">
              <a:solidFill>
                <a:schemeClr val="bg1"/>
              </a:solidFill>
              <a:effectLst>
                <a:outerShdw blurRad="38100" dist="38100" dir="2700000" algn="tl">
                  <a:srgbClr val="C0C0C0"/>
                </a:outerShdw>
              </a:effectLst>
            </a:endParaRPr>
          </a:p>
        </p:txBody>
      </p:sp>
      <p:sp>
        <p:nvSpPr>
          <p:cNvPr id="777224" name="Text Box 8"/>
          <p:cNvSpPr txBox="1">
            <a:spLocks noChangeArrowheads="1"/>
          </p:cNvSpPr>
          <p:nvPr/>
        </p:nvSpPr>
        <p:spPr bwMode="auto">
          <a:xfrm>
            <a:off x="1447800" y="48006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C9</a:t>
            </a:r>
            <a:endParaRPr lang="en-US" sz="3600">
              <a:solidFill>
                <a:schemeClr val="bg1"/>
              </a:solidFill>
              <a:effectLst>
                <a:outerShdw blurRad="38100" dist="38100" dir="2700000" algn="tl">
                  <a:srgbClr val="C0C0C0"/>
                </a:outerShdw>
              </a:effectLst>
            </a:endParaRPr>
          </a:p>
        </p:txBody>
      </p:sp>
      <p:sp>
        <p:nvSpPr>
          <p:cNvPr id="777225" name="Text Box 9"/>
          <p:cNvSpPr txBox="1">
            <a:spLocks noChangeArrowheads="1"/>
          </p:cNvSpPr>
          <p:nvPr/>
        </p:nvSpPr>
        <p:spPr bwMode="auto">
          <a:xfrm>
            <a:off x="5486400" y="4876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G7</a:t>
            </a:r>
            <a:endParaRPr lang="en-US" sz="3600">
              <a:solidFill>
                <a:schemeClr val="bg1"/>
              </a:solidFill>
              <a:effectLst>
                <a:outerShdw blurRad="38100" dist="38100" dir="2700000" algn="tl">
                  <a:srgbClr val="C0C0C0"/>
                </a:outerShdw>
              </a:effectLst>
            </a:endParaRP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ext Box 2"/>
          <p:cNvSpPr txBox="1">
            <a:spLocks noChangeArrowheads="1"/>
          </p:cNvSpPr>
          <p:nvPr/>
        </p:nvSpPr>
        <p:spPr bwMode="auto">
          <a:xfrm>
            <a:off x="457200" y="5334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want to bless me Lord</a:t>
            </a:r>
          </a:p>
        </p:txBody>
      </p:sp>
      <p:sp>
        <p:nvSpPr>
          <p:cNvPr id="778243" name="Text Box 3"/>
          <p:cNvSpPr txBox="1">
            <a:spLocks noChangeArrowheads="1"/>
          </p:cNvSpPr>
          <p:nvPr/>
        </p:nvSpPr>
        <p:spPr bwMode="auto">
          <a:xfrm>
            <a:off x="533400" y="1371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That’s alright with me</a:t>
            </a:r>
          </a:p>
        </p:txBody>
      </p:sp>
      <p:sp>
        <p:nvSpPr>
          <p:cNvPr id="778244" name="Text Box 4"/>
          <p:cNvSpPr txBox="1">
            <a:spLocks noChangeArrowheads="1"/>
          </p:cNvSpPr>
          <p:nvPr/>
        </p:nvSpPr>
        <p:spPr bwMode="auto">
          <a:xfrm>
            <a:off x="457200" y="22098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want to bless me Lord</a:t>
            </a:r>
          </a:p>
        </p:txBody>
      </p:sp>
      <p:sp>
        <p:nvSpPr>
          <p:cNvPr id="778245" name="Text Box 5"/>
          <p:cNvSpPr txBox="1">
            <a:spLocks noChangeArrowheads="1"/>
          </p:cNvSpPr>
          <p:nvPr/>
        </p:nvSpPr>
        <p:spPr bwMode="auto">
          <a:xfrm>
            <a:off x="533400" y="3124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That’s alright with me</a:t>
            </a:r>
          </a:p>
        </p:txBody>
      </p:sp>
      <p:sp>
        <p:nvSpPr>
          <p:cNvPr id="778246" name="Text Box 6"/>
          <p:cNvSpPr txBox="1">
            <a:spLocks noChangeArrowheads="1"/>
          </p:cNvSpPr>
          <p:nvPr/>
        </p:nvSpPr>
        <p:spPr bwMode="auto">
          <a:xfrm>
            <a:off x="381000" y="4038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want to bless me Lord</a:t>
            </a:r>
          </a:p>
        </p:txBody>
      </p:sp>
      <p:sp>
        <p:nvSpPr>
          <p:cNvPr id="778247" name="Text Box 7"/>
          <p:cNvSpPr txBox="1">
            <a:spLocks noChangeArrowheads="1"/>
          </p:cNvSpPr>
          <p:nvPr/>
        </p:nvSpPr>
        <p:spPr bwMode="auto">
          <a:xfrm>
            <a:off x="457200" y="49530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That’s alright with me</a:t>
            </a:r>
          </a:p>
        </p:txBody>
      </p:sp>
      <p:sp>
        <p:nvSpPr>
          <p:cNvPr id="778248" name="Text Box 8"/>
          <p:cNvSpPr txBox="1">
            <a:spLocks noChangeArrowheads="1"/>
          </p:cNvSpPr>
          <p:nvPr/>
        </p:nvSpPr>
        <p:spPr bwMode="auto">
          <a:xfrm>
            <a:off x="457200" y="59436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It’s alright, it’s alright You make it alright</a:t>
            </a:r>
          </a:p>
        </p:txBody>
      </p:sp>
      <p:sp>
        <p:nvSpPr>
          <p:cNvPr id="778249" name="Text Box 9"/>
          <p:cNvSpPr txBox="1">
            <a:spLocks noChangeArrowheads="1"/>
          </p:cNvSpPr>
          <p:nvPr/>
        </p:nvSpPr>
        <p:spPr bwMode="auto">
          <a:xfrm>
            <a:off x="1828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78250" name="Text Box 10"/>
          <p:cNvSpPr txBox="1">
            <a:spLocks noChangeArrowheads="1"/>
          </p:cNvSpPr>
          <p:nvPr/>
        </p:nvSpPr>
        <p:spPr bwMode="auto">
          <a:xfrm>
            <a:off x="1600200" y="167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778251" name="Text Box 11"/>
          <p:cNvSpPr txBox="1">
            <a:spLocks noChangeArrowheads="1"/>
          </p:cNvSpPr>
          <p:nvPr/>
        </p:nvSpPr>
        <p:spPr bwMode="auto">
          <a:xfrm>
            <a:off x="6019800" y="2743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78252" name="Text Box 12"/>
          <p:cNvSpPr txBox="1">
            <a:spLocks noChangeArrowheads="1"/>
          </p:cNvSpPr>
          <p:nvPr/>
        </p:nvSpPr>
        <p:spPr bwMode="auto">
          <a:xfrm>
            <a:off x="1600200" y="3581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78253" name="Text Box 13"/>
          <p:cNvSpPr txBox="1">
            <a:spLocks noChangeArrowheads="1"/>
          </p:cNvSpPr>
          <p:nvPr/>
        </p:nvSpPr>
        <p:spPr bwMode="auto">
          <a:xfrm>
            <a:off x="27432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778254" name="Text Box 14"/>
          <p:cNvSpPr txBox="1">
            <a:spLocks noChangeArrowheads="1"/>
          </p:cNvSpPr>
          <p:nvPr/>
        </p:nvSpPr>
        <p:spPr bwMode="auto">
          <a:xfrm>
            <a:off x="3962400" y="4572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778255" name="Text Box 15"/>
          <p:cNvSpPr txBox="1">
            <a:spLocks noChangeArrowheads="1"/>
          </p:cNvSpPr>
          <p:nvPr/>
        </p:nvSpPr>
        <p:spPr bwMode="auto">
          <a:xfrm>
            <a:off x="5867400" y="4572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778256" name="Text Box 16"/>
          <p:cNvSpPr txBox="1">
            <a:spLocks noChangeArrowheads="1"/>
          </p:cNvSpPr>
          <p:nvPr/>
        </p:nvSpPr>
        <p:spPr bwMode="auto">
          <a:xfrm>
            <a:off x="1752600" y="548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a:t>
            </a:r>
            <a:endParaRPr lang="en-US" b="1">
              <a:solidFill>
                <a:srgbClr val="FF0000"/>
              </a:solidFill>
              <a:effectLst>
                <a:outerShdw blurRad="38100" dist="38100" dir="2700000" algn="tl">
                  <a:srgbClr val="C0C0C0"/>
                </a:outerShdw>
              </a:effectLst>
            </a:endParaRPr>
          </a:p>
        </p:txBody>
      </p:sp>
      <p:sp>
        <p:nvSpPr>
          <p:cNvPr id="778257" name="Text Box 17"/>
          <p:cNvSpPr txBox="1">
            <a:spLocks noChangeArrowheads="1"/>
          </p:cNvSpPr>
          <p:nvPr/>
        </p:nvSpPr>
        <p:spPr bwMode="auto">
          <a:xfrm>
            <a:off x="3581400" y="548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778258" name="Text Box 18"/>
          <p:cNvSpPr txBox="1">
            <a:spLocks noChangeArrowheads="1"/>
          </p:cNvSpPr>
          <p:nvPr/>
        </p:nvSpPr>
        <p:spPr bwMode="auto">
          <a:xfrm>
            <a:off x="7391400" y="5486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1981200" y="685800"/>
            <a:ext cx="3581400" cy="2287588"/>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If You want to bless me Lord</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381000" y="533400"/>
            <a:ext cx="8382000" cy="55848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Thank You, thank You Jesus</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Thank You, thank You Jesus</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Thank You, thank You Jesus</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Your so good, so good, so good</a:t>
            </a:r>
          </a:p>
        </p:txBody>
      </p:sp>
      <p:sp>
        <p:nvSpPr>
          <p:cNvPr id="780291" name="Text Box 3"/>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0292" name="Text Box 4"/>
          <p:cNvSpPr txBox="1">
            <a:spLocks noChangeArrowheads="1"/>
          </p:cNvSpPr>
          <p:nvPr/>
        </p:nvSpPr>
        <p:spPr bwMode="auto">
          <a:xfrm>
            <a:off x="1676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80293" name="Text Box 5"/>
          <p:cNvSpPr txBox="1">
            <a:spLocks noChangeArrowheads="1"/>
          </p:cNvSpPr>
          <p:nvPr/>
        </p:nvSpPr>
        <p:spPr bwMode="auto">
          <a:xfrm>
            <a:off x="2590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0294" name="Text Box 6"/>
          <p:cNvSpPr txBox="1">
            <a:spLocks noChangeArrowheads="1"/>
          </p:cNvSpPr>
          <p:nvPr/>
        </p:nvSpPr>
        <p:spPr bwMode="auto">
          <a:xfrm>
            <a:off x="16002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0295" name="Text Box 7"/>
          <p:cNvSpPr txBox="1">
            <a:spLocks noChangeArrowheads="1"/>
          </p:cNvSpPr>
          <p:nvPr/>
        </p:nvSpPr>
        <p:spPr bwMode="auto">
          <a:xfrm>
            <a:off x="2667000" y="4343400"/>
            <a:ext cx="3429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3600">
              <a:solidFill>
                <a:srgbClr val="FF0000"/>
              </a:solidFill>
              <a:effectLst>
                <a:outerShdw blurRad="38100" dist="38100" dir="2700000" algn="tl">
                  <a:srgbClr val="C0C0C0"/>
                </a:outerShdw>
              </a:effectLst>
            </a:endParaRPr>
          </a:p>
        </p:txBody>
      </p:sp>
      <p:sp>
        <p:nvSpPr>
          <p:cNvPr id="780296" name="Text Box 8"/>
          <p:cNvSpPr txBox="1">
            <a:spLocks noChangeArrowheads="1"/>
          </p:cNvSpPr>
          <p:nvPr/>
        </p:nvSpPr>
        <p:spPr bwMode="auto">
          <a:xfrm>
            <a:off x="30480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3600">
              <a:solidFill>
                <a:srgbClr val="FF0000"/>
              </a:solidFill>
              <a:effectLst>
                <a:outerShdw blurRad="38100" dist="38100" dir="2700000" algn="tl">
                  <a:srgbClr val="C0C0C0"/>
                </a:outerShdw>
              </a:effectLst>
            </a:endParaRPr>
          </a:p>
        </p:txBody>
      </p:sp>
      <p:sp>
        <p:nvSpPr>
          <p:cNvPr id="780297" name="Text Box 9"/>
          <p:cNvSpPr txBox="1">
            <a:spLocks noChangeArrowheads="1"/>
          </p:cNvSpPr>
          <p:nvPr/>
        </p:nvSpPr>
        <p:spPr bwMode="auto">
          <a:xfrm>
            <a:off x="46482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endParaRPr lang="en-US" sz="3600">
              <a:solidFill>
                <a:srgbClr val="FF0000"/>
              </a:solidFill>
              <a:effectLst>
                <a:outerShdw blurRad="38100" dist="38100" dir="2700000" algn="tl">
                  <a:srgbClr val="C0C0C0"/>
                </a:outerShdw>
              </a:effectLst>
            </a:endParaRPr>
          </a:p>
        </p:txBody>
      </p:sp>
      <p:sp>
        <p:nvSpPr>
          <p:cNvPr id="780298" name="Text Box 10"/>
          <p:cNvSpPr txBox="1">
            <a:spLocks noChangeArrowheads="1"/>
          </p:cNvSpPr>
          <p:nvPr/>
        </p:nvSpPr>
        <p:spPr bwMode="auto">
          <a:xfrm>
            <a:off x="62484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Text Box 2"/>
          <p:cNvSpPr txBox="1">
            <a:spLocks noChangeArrowheads="1"/>
          </p:cNvSpPr>
          <p:nvPr/>
        </p:nvSpPr>
        <p:spPr bwMode="auto">
          <a:xfrm>
            <a:off x="0" y="533400"/>
            <a:ext cx="9144000" cy="55848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You’ve filled my heart with gladness</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You’ve filled my heart with gladness</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You’ve filled my heart with gladness</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Your so good, so good, so good</a:t>
            </a:r>
          </a:p>
        </p:txBody>
      </p:sp>
      <p:sp>
        <p:nvSpPr>
          <p:cNvPr id="781315" name="Text Box 3"/>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1316" name="Text Box 4"/>
          <p:cNvSpPr txBox="1">
            <a:spLocks noChangeArrowheads="1"/>
          </p:cNvSpPr>
          <p:nvPr/>
        </p:nvSpPr>
        <p:spPr bwMode="auto">
          <a:xfrm>
            <a:off x="1676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81317" name="Text Box 5"/>
          <p:cNvSpPr txBox="1">
            <a:spLocks noChangeArrowheads="1"/>
          </p:cNvSpPr>
          <p:nvPr/>
        </p:nvSpPr>
        <p:spPr bwMode="auto">
          <a:xfrm>
            <a:off x="2590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1318" name="Text Box 6"/>
          <p:cNvSpPr txBox="1">
            <a:spLocks noChangeArrowheads="1"/>
          </p:cNvSpPr>
          <p:nvPr/>
        </p:nvSpPr>
        <p:spPr bwMode="auto">
          <a:xfrm>
            <a:off x="16002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1319" name="Text Box 7"/>
          <p:cNvSpPr txBox="1">
            <a:spLocks noChangeArrowheads="1"/>
          </p:cNvSpPr>
          <p:nvPr/>
        </p:nvSpPr>
        <p:spPr bwMode="auto">
          <a:xfrm>
            <a:off x="2667000" y="4343400"/>
            <a:ext cx="3429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3600">
              <a:solidFill>
                <a:srgbClr val="FF0000"/>
              </a:solidFill>
              <a:effectLst>
                <a:outerShdw blurRad="38100" dist="38100" dir="2700000" algn="tl">
                  <a:srgbClr val="C0C0C0"/>
                </a:outerShdw>
              </a:effectLst>
            </a:endParaRPr>
          </a:p>
        </p:txBody>
      </p:sp>
      <p:sp>
        <p:nvSpPr>
          <p:cNvPr id="781320" name="Text Box 8"/>
          <p:cNvSpPr txBox="1">
            <a:spLocks noChangeArrowheads="1"/>
          </p:cNvSpPr>
          <p:nvPr/>
        </p:nvSpPr>
        <p:spPr bwMode="auto">
          <a:xfrm>
            <a:off x="30480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3600">
              <a:solidFill>
                <a:srgbClr val="FF0000"/>
              </a:solidFill>
              <a:effectLst>
                <a:outerShdw blurRad="38100" dist="38100" dir="2700000" algn="tl">
                  <a:srgbClr val="C0C0C0"/>
                </a:outerShdw>
              </a:effectLst>
            </a:endParaRPr>
          </a:p>
        </p:txBody>
      </p:sp>
      <p:sp>
        <p:nvSpPr>
          <p:cNvPr id="781321" name="Text Box 9"/>
          <p:cNvSpPr txBox="1">
            <a:spLocks noChangeArrowheads="1"/>
          </p:cNvSpPr>
          <p:nvPr/>
        </p:nvSpPr>
        <p:spPr bwMode="auto">
          <a:xfrm>
            <a:off x="46482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endParaRPr lang="en-US" sz="3600">
              <a:solidFill>
                <a:srgbClr val="FF0000"/>
              </a:solidFill>
              <a:effectLst>
                <a:outerShdw blurRad="38100" dist="38100" dir="2700000" algn="tl">
                  <a:srgbClr val="C0C0C0"/>
                </a:outerShdw>
              </a:effectLst>
            </a:endParaRPr>
          </a:p>
        </p:txBody>
      </p:sp>
      <p:sp>
        <p:nvSpPr>
          <p:cNvPr id="781322" name="Text Box 10"/>
          <p:cNvSpPr txBox="1">
            <a:spLocks noChangeArrowheads="1"/>
          </p:cNvSpPr>
          <p:nvPr/>
        </p:nvSpPr>
        <p:spPr bwMode="auto">
          <a:xfrm>
            <a:off x="6248400" y="518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ext Box 2"/>
          <p:cNvSpPr txBox="1">
            <a:spLocks noChangeArrowheads="1"/>
          </p:cNvSpPr>
          <p:nvPr/>
        </p:nvSpPr>
        <p:spPr bwMode="auto">
          <a:xfrm>
            <a:off x="0" y="381000"/>
            <a:ext cx="9144000" cy="55848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You’ve healed my broken body</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You’ve healed my broken body</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You’ve healed my broken body</a:t>
            </a:r>
          </a:p>
          <a:p>
            <a:pPr algn="ctr">
              <a:spcBef>
                <a:spcPct val="50000"/>
              </a:spcBef>
            </a:pPr>
            <a:r>
              <a:rPr lang="en-US" sz="3600">
                <a:solidFill>
                  <a:schemeClr val="bg1"/>
                </a:solidFill>
              </a:rPr>
              <a:t>Your so good to me</a:t>
            </a:r>
          </a:p>
          <a:p>
            <a:pPr algn="ctr">
              <a:spcBef>
                <a:spcPct val="50000"/>
              </a:spcBef>
            </a:pPr>
            <a:r>
              <a:rPr lang="en-US" sz="3600">
                <a:solidFill>
                  <a:schemeClr val="bg1"/>
                </a:solidFill>
              </a:rPr>
              <a:t>Your so good, so good , so good</a:t>
            </a:r>
          </a:p>
        </p:txBody>
      </p:sp>
      <p:sp>
        <p:nvSpPr>
          <p:cNvPr id="782339" name="Text Box 3"/>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2340" name="Text Box 4"/>
          <p:cNvSpPr txBox="1">
            <a:spLocks noChangeArrowheads="1"/>
          </p:cNvSpPr>
          <p:nvPr/>
        </p:nvSpPr>
        <p:spPr bwMode="auto">
          <a:xfrm>
            <a:off x="1676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782341" name="Text Box 5"/>
          <p:cNvSpPr txBox="1">
            <a:spLocks noChangeArrowheads="1"/>
          </p:cNvSpPr>
          <p:nvPr/>
        </p:nvSpPr>
        <p:spPr bwMode="auto">
          <a:xfrm>
            <a:off x="2590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2342" name="Text Box 6"/>
          <p:cNvSpPr txBox="1">
            <a:spLocks noChangeArrowheads="1"/>
          </p:cNvSpPr>
          <p:nvPr/>
        </p:nvSpPr>
        <p:spPr bwMode="auto">
          <a:xfrm>
            <a:off x="16002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2343" name="Text Box 7"/>
          <p:cNvSpPr txBox="1">
            <a:spLocks noChangeArrowheads="1"/>
          </p:cNvSpPr>
          <p:nvPr/>
        </p:nvSpPr>
        <p:spPr bwMode="auto">
          <a:xfrm>
            <a:off x="2667000" y="4191000"/>
            <a:ext cx="3429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3600">
              <a:solidFill>
                <a:srgbClr val="FF0000"/>
              </a:solidFill>
              <a:effectLst>
                <a:outerShdw blurRad="38100" dist="38100" dir="2700000" algn="tl">
                  <a:srgbClr val="C0C0C0"/>
                </a:outerShdw>
              </a:effectLst>
            </a:endParaRPr>
          </a:p>
        </p:txBody>
      </p:sp>
      <p:sp>
        <p:nvSpPr>
          <p:cNvPr id="782344" name="Text Box 8"/>
          <p:cNvSpPr txBox="1">
            <a:spLocks noChangeArrowheads="1"/>
          </p:cNvSpPr>
          <p:nvPr/>
        </p:nvSpPr>
        <p:spPr bwMode="auto">
          <a:xfrm>
            <a:off x="3048000" y="502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a:solidFill>
                  <a:srgbClr val="FF0000"/>
                </a:solidFill>
                <a:effectLst>
                  <a:outerShdw blurRad="38100" dist="38100" dir="2700000" algn="tl">
                    <a:srgbClr val="C0C0C0"/>
                  </a:outerShdw>
                </a:effectLst>
              </a:rPr>
              <a:t>A7</a:t>
            </a:r>
            <a:endParaRPr lang="en-US" sz="3600">
              <a:solidFill>
                <a:srgbClr val="FF0000"/>
              </a:solidFill>
              <a:effectLst>
                <a:outerShdw blurRad="38100" dist="38100" dir="2700000" algn="tl">
                  <a:srgbClr val="C0C0C0"/>
                </a:outerShdw>
              </a:effectLst>
            </a:endParaRPr>
          </a:p>
        </p:txBody>
      </p:sp>
      <p:sp>
        <p:nvSpPr>
          <p:cNvPr id="782345" name="Text Box 9"/>
          <p:cNvSpPr txBox="1">
            <a:spLocks noChangeArrowheads="1"/>
          </p:cNvSpPr>
          <p:nvPr/>
        </p:nvSpPr>
        <p:spPr bwMode="auto">
          <a:xfrm>
            <a:off x="4648200" y="502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D7</a:t>
            </a:r>
            <a:endParaRPr lang="en-US" sz="3600">
              <a:solidFill>
                <a:srgbClr val="FF0000"/>
              </a:solidFill>
              <a:effectLst>
                <a:outerShdw blurRad="38100" dist="38100" dir="2700000" algn="tl">
                  <a:srgbClr val="C0C0C0"/>
                </a:outerShdw>
              </a:effectLst>
            </a:endParaRPr>
          </a:p>
        </p:txBody>
      </p:sp>
      <p:sp>
        <p:nvSpPr>
          <p:cNvPr id="782346" name="Text Box 10"/>
          <p:cNvSpPr txBox="1">
            <a:spLocks noChangeArrowheads="1"/>
          </p:cNvSpPr>
          <p:nvPr/>
        </p:nvSpPr>
        <p:spPr bwMode="auto">
          <a:xfrm>
            <a:off x="6248400" y="502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so glad Jesus set me free</a:t>
            </a:r>
            <a:endParaRPr lang="en-US" sz="3600">
              <a:solidFill>
                <a:srgbClr val="FF0000"/>
              </a:solidFill>
              <a:effectLst>
                <a:outerShdw blurRad="38100" dist="38100" dir="2700000" algn="tl">
                  <a:srgbClr val="000000"/>
                </a:outerShdw>
              </a:effectLst>
            </a:endParaRPr>
          </a:p>
        </p:txBody>
      </p:sp>
      <p:sp>
        <p:nvSpPr>
          <p:cNvPr id="783363"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so glad Jesus set me free</a:t>
            </a:r>
            <a:endParaRPr lang="en-US" sz="3600">
              <a:solidFill>
                <a:srgbClr val="FF0000"/>
              </a:solidFill>
              <a:effectLst>
                <a:outerShdw blurRad="38100" dist="38100" dir="2700000" algn="tl">
                  <a:srgbClr val="000000"/>
                </a:outerShdw>
              </a:effectLst>
            </a:endParaRPr>
          </a:p>
        </p:txBody>
      </p:sp>
      <p:sp>
        <p:nvSpPr>
          <p:cNvPr id="783364" name="Text Box 4"/>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I’m so glad Jesus set me free</a:t>
            </a:r>
            <a:endParaRPr lang="en-US" sz="3600">
              <a:solidFill>
                <a:srgbClr val="FF0000"/>
              </a:solidFill>
              <a:effectLst>
                <a:outerShdw blurRad="38100" dist="38100" dir="2700000" algn="tl">
                  <a:srgbClr val="000000"/>
                </a:outerShdw>
              </a:effectLst>
            </a:endParaRPr>
          </a:p>
        </p:txBody>
      </p:sp>
      <p:sp>
        <p:nvSpPr>
          <p:cNvPr id="783365" name="Text Box 5"/>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Singing glory hallelujah</a:t>
            </a:r>
            <a:endParaRPr lang="en-US" sz="3600">
              <a:solidFill>
                <a:srgbClr val="FF0000"/>
              </a:solidFill>
              <a:effectLst>
                <a:outerShdw blurRad="38100" dist="38100" dir="2700000" algn="tl">
                  <a:srgbClr val="000000"/>
                </a:outerShdw>
              </a:effectLst>
            </a:endParaRPr>
          </a:p>
        </p:txBody>
      </p:sp>
      <p:sp>
        <p:nvSpPr>
          <p:cNvPr id="783366" name="Text Box 6"/>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set me free</a:t>
            </a:r>
            <a:endParaRPr lang="en-US" sz="3600">
              <a:solidFill>
                <a:srgbClr val="FF0000"/>
              </a:solidFill>
              <a:effectLst>
                <a:outerShdw blurRad="38100" dist="38100" dir="2700000" algn="tl">
                  <a:srgbClr val="000000"/>
                </a:outerShdw>
              </a:effectLst>
            </a:endParaRPr>
          </a:p>
        </p:txBody>
      </p:sp>
      <p:sp>
        <p:nvSpPr>
          <p:cNvPr id="783367" name="Text Box 7"/>
          <p:cNvSpPr txBox="1">
            <a:spLocks noChangeArrowheads="1"/>
          </p:cNvSpPr>
          <p:nvPr/>
        </p:nvSpPr>
        <p:spPr bwMode="auto">
          <a:xfrm>
            <a:off x="1524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3368" name="Text Box 8"/>
          <p:cNvSpPr txBox="1">
            <a:spLocks noChangeArrowheads="1"/>
          </p:cNvSpPr>
          <p:nvPr/>
        </p:nvSpPr>
        <p:spPr bwMode="auto">
          <a:xfrm>
            <a:off x="403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83369" name="Text Box 9"/>
          <p:cNvSpPr txBox="1">
            <a:spLocks noChangeArrowheads="1"/>
          </p:cNvSpPr>
          <p:nvPr/>
        </p:nvSpPr>
        <p:spPr bwMode="auto">
          <a:xfrm>
            <a:off x="16764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83370" name="Text Box 10"/>
          <p:cNvSpPr txBox="1">
            <a:spLocks noChangeArrowheads="1"/>
          </p:cNvSpPr>
          <p:nvPr/>
        </p:nvSpPr>
        <p:spPr bwMode="auto">
          <a:xfrm>
            <a:off x="41148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3371" name="Text Box 11"/>
          <p:cNvSpPr txBox="1">
            <a:spLocks noChangeArrowheads="1"/>
          </p:cNvSpPr>
          <p:nvPr/>
        </p:nvSpPr>
        <p:spPr bwMode="auto">
          <a:xfrm>
            <a:off x="17526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3372" name="Text Box 12"/>
          <p:cNvSpPr txBox="1">
            <a:spLocks noChangeArrowheads="1"/>
          </p:cNvSpPr>
          <p:nvPr/>
        </p:nvSpPr>
        <p:spPr bwMode="auto">
          <a:xfrm>
            <a:off x="41148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83373" name="Text Box 13"/>
          <p:cNvSpPr txBox="1">
            <a:spLocks noChangeArrowheads="1"/>
          </p:cNvSpPr>
          <p:nvPr/>
        </p:nvSpPr>
        <p:spPr bwMode="auto">
          <a:xfrm>
            <a:off x="51054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83374" name="Text Box 14"/>
          <p:cNvSpPr txBox="1">
            <a:spLocks noChangeArrowheads="1"/>
          </p:cNvSpPr>
          <p:nvPr/>
        </p:nvSpPr>
        <p:spPr bwMode="auto">
          <a:xfrm>
            <a:off x="64008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83375" name="Text Box 15"/>
          <p:cNvSpPr txBox="1">
            <a:spLocks noChangeArrowheads="1"/>
          </p:cNvSpPr>
          <p:nvPr/>
        </p:nvSpPr>
        <p:spPr bwMode="auto">
          <a:xfrm>
            <a:off x="35052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3376" name="Text Box 16"/>
          <p:cNvSpPr txBox="1">
            <a:spLocks noChangeArrowheads="1"/>
          </p:cNvSpPr>
          <p:nvPr/>
        </p:nvSpPr>
        <p:spPr bwMode="auto">
          <a:xfrm>
            <a:off x="54102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83377" name="Text Box 17"/>
          <p:cNvSpPr txBox="1">
            <a:spLocks noChangeArrowheads="1"/>
          </p:cNvSpPr>
          <p:nvPr/>
        </p:nvSpPr>
        <p:spPr bwMode="auto">
          <a:xfrm>
            <a:off x="32004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83378" name="Text Box 18"/>
          <p:cNvSpPr txBox="1">
            <a:spLocks noChangeArrowheads="1"/>
          </p:cNvSpPr>
          <p:nvPr/>
        </p:nvSpPr>
        <p:spPr bwMode="auto">
          <a:xfrm>
            <a:off x="40386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83379" name="Text Box 19"/>
          <p:cNvSpPr txBox="1">
            <a:spLocks noChangeArrowheads="1"/>
          </p:cNvSpPr>
          <p:nvPr/>
        </p:nvSpPr>
        <p:spPr bwMode="auto">
          <a:xfrm>
            <a:off x="52578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Satan had me bound but Jesus set me free</a:t>
            </a:r>
            <a:endParaRPr lang="en-US" sz="3600">
              <a:solidFill>
                <a:srgbClr val="FF0000"/>
              </a:solidFill>
              <a:effectLst>
                <a:outerShdw blurRad="38100" dist="38100" dir="2700000" algn="tl">
                  <a:srgbClr val="000000"/>
                </a:outerShdw>
              </a:effectLst>
            </a:endParaRPr>
          </a:p>
        </p:txBody>
      </p:sp>
      <p:sp>
        <p:nvSpPr>
          <p:cNvPr id="784387"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Satan had me bound but Jesus set me free</a:t>
            </a:r>
            <a:endParaRPr lang="en-US" sz="3600">
              <a:solidFill>
                <a:srgbClr val="FF0000"/>
              </a:solidFill>
              <a:effectLst>
                <a:outerShdw blurRad="38100" dist="38100" dir="2700000" algn="tl">
                  <a:srgbClr val="000000"/>
                </a:outerShdw>
              </a:effectLst>
            </a:endParaRPr>
          </a:p>
        </p:txBody>
      </p:sp>
      <p:sp>
        <p:nvSpPr>
          <p:cNvPr id="784388" name="Text Box 4"/>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Satan had me bound but Jesus set me free</a:t>
            </a:r>
            <a:endParaRPr lang="en-US" sz="3600">
              <a:solidFill>
                <a:srgbClr val="FF0000"/>
              </a:solidFill>
              <a:effectLst>
                <a:outerShdw blurRad="38100" dist="38100" dir="2700000" algn="tl">
                  <a:srgbClr val="000000"/>
                </a:outerShdw>
              </a:effectLst>
            </a:endParaRPr>
          </a:p>
        </p:txBody>
      </p:sp>
      <p:sp>
        <p:nvSpPr>
          <p:cNvPr id="784389" name="Text Box 5"/>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Singing glory hallelujah</a:t>
            </a:r>
            <a:endParaRPr lang="en-US" sz="3600">
              <a:solidFill>
                <a:srgbClr val="FF0000"/>
              </a:solidFill>
              <a:effectLst>
                <a:outerShdw blurRad="38100" dist="38100" dir="2700000" algn="tl">
                  <a:srgbClr val="000000"/>
                </a:outerShdw>
              </a:effectLst>
            </a:endParaRPr>
          </a:p>
        </p:txBody>
      </p:sp>
      <p:sp>
        <p:nvSpPr>
          <p:cNvPr id="784390" name="Text Box 6"/>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set me free</a:t>
            </a:r>
            <a:endParaRPr lang="en-US" sz="3600">
              <a:solidFill>
                <a:srgbClr val="FF0000"/>
              </a:solidFill>
              <a:effectLst>
                <a:outerShdw blurRad="38100" dist="38100" dir="2700000" algn="tl">
                  <a:srgbClr val="000000"/>
                </a:outerShdw>
              </a:effectLst>
            </a:endParaRPr>
          </a:p>
        </p:txBody>
      </p:sp>
      <p:sp>
        <p:nvSpPr>
          <p:cNvPr id="784391" name="Text Box 7"/>
          <p:cNvSpPr txBox="1">
            <a:spLocks noChangeArrowheads="1"/>
          </p:cNvSpPr>
          <p:nvPr/>
        </p:nvSpPr>
        <p:spPr bwMode="auto">
          <a:xfrm>
            <a:off x="762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4392" name="Text Box 8"/>
          <p:cNvSpPr txBox="1">
            <a:spLocks noChangeArrowheads="1"/>
          </p:cNvSpPr>
          <p:nvPr/>
        </p:nvSpPr>
        <p:spPr bwMode="auto">
          <a:xfrm>
            <a:off x="5105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84393" name="Text Box 9"/>
          <p:cNvSpPr txBox="1">
            <a:spLocks noChangeArrowheads="1"/>
          </p:cNvSpPr>
          <p:nvPr/>
        </p:nvSpPr>
        <p:spPr bwMode="auto">
          <a:xfrm>
            <a:off x="7620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84394" name="Text Box 10"/>
          <p:cNvSpPr txBox="1">
            <a:spLocks noChangeArrowheads="1"/>
          </p:cNvSpPr>
          <p:nvPr/>
        </p:nvSpPr>
        <p:spPr bwMode="auto">
          <a:xfrm>
            <a:off x="52578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4395" name="Text Box 11"/>
          <p:cNvSpPr txBox="1">
            <a:spLocks noChangeArrowheads="1"/>
          </p:cNvSpPr>
          <p:nvPr/>
        </p:nvSpPr>
        <p:spPr bwMode="auto">
          <a:xfrm>
            <a:off x="6858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4396" name="Text Box 12"/>
          <p:cNvSpPr txBox="1">
            <a:spLocks noChangeArrowheads="1"/>
          </p:cNvSpPr>
          <p:nvPr/>
        </p:nvSpPr>
        <p:spPr bwMode="auto">
          <a:xfrm>
            <a:off x="51816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84397" name="Text Box 13"/>
          <p:cNvSpPr txBox="1">
            <a:spLocks noChangeArrowheads="1"/>
          </p:cNvSpPr>
          <p:nvPr/>
        </p:nvSpPr>
        <p:spPr bwMode="auto">
          <a:xfrm>
            <a:off x="62484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784398" name="Text Box 14"/>
          <p:cNvSpPr txBox="1">
            <a:spLocks noChangeArrowheads="1"/>
          </p:cNvSpPr>
          <p:nvPr/>
        </p:nvSpPr>
        <p:spPr bwMode="auto">
          <a:xfrm>
            <a:off x="73914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784399" name="Text Box 15"/>
          <p:cNvSpPr txBox="1">
            <a:spLocks noChangeArrowheads="1"/>
          </p:cNvSpPr>
          <p:nvPr/>
        </p:nvSpPr>
        <p:spPr bwMode="auto">
          <a:xfrm>
            <a:off x="35052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4400" name="Text Box 16"/>
          <p:cNvSpPr txBox="1">
            <a:spLocks noChangeArrowheads="1"/>
          </p:cNvSpPr>
          <p:nvPr/>
        </p:nvSpPr>
        <p:spPr bwMode="auto">
          <a:xfrm>
            <a:off x="54102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84401" name="Text Box 17"/>
          <p:cNvSpPr txBox="1">
            <a:spLocks noChangeArrowheads="1"/>
          </p:cNvSpPr>
          <p:nvPr/>
        </p:nvSpPr>
        <p:spPr bwMode="auto">
          <a:xfrm>
            <a:off x="32004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84402" name="Text Box 18"/>
          <p:cNvSpPr txBox="1">
            <a:spLocks noChangeArrowheads="1"/>
          </p:cNvSpPr>
          <p:nvPr/>
        </p:nvSpPr>
        <p:spPr bwMode="auto">
          <a:xfrm>
            <a:off x="40386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84403" name="Text Box 19"/>
          <p:cNvSpPr txBox="1">
            <a:spLocks noChangeArrowheads="1"/>
          </p:cNvSpPr>
          <p:nvPr/>
        </p:nvSpPr>
        <p:spPr bwMode="auto">
          <a:xfrm>
            <a:off x="52578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a:spLocks noChangeArrowheads="1"/>
          </p:cNvSpPr>
          <p:nvPr/>
        </p:nvSpPr>
        <p:spPr bwMode="auto">
          <a:xfrm>
            <a:off x="0" y="609600"/>
            <a:ext cx="8839200" cy="7319963"/>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walk by faith, each step by faith</a:t>
            </a:r>
          </a:p>
          <a:p>
            <a:pPr algn="ctr">
              <a:spcBef>
                <a:spcPct val="50000"/>
              </a:spcBef>
              <a:defRPr/>
            </a:pPr>
            <a:r>
              <a:rPr lang="en-US" sz="3600">
                <a:solidFill>
                  <a:schemeClr val="bg1"/>
                </a:solidFill>
                <a:effectLst>
                  <a:outerShdw blurRad="38100" dist="38100" dir="2700000" algn="tl">
                    <a:srgbClr val="000000"/>
                  </a:outerShdw>
                </a:effectLst>
              </a:rPr>
              <a:t>To live by faith, I put my trust in You</a:t>
            </a:r>
          </a:p>
          <a:p>
            <a:pPr algn="ctr">
              <a:spcBef>
                <a:spcPct val="50000"/>
              </a:spcBef>
              <a:defRPr/>
            </a:pPr>
            <a:r>
              <a:rPr lang="en-US" sz="3600" i="1">
                <a:solidFill>
                  <a:schemeClr val="bg1"/>
                </a:solidFill>
                <a:effectLst>
                  <a:outerShdw blurRad="38100" dist="38100" dir="2700000" algn="tl">
                    <a:srgbClr val="000000"/>
                  </a:outerShdw>
                </a:effectLst>
              </a:rPr>
              <a:t>(repeat)</a:t>
            </a:r>
          </a:p>
          <a:p>
            <a:pPr algn="ctr">
              <a:spcBef>
                <a:spcPct val="50000"/>
              </a:spcBef>
              <a:defRPr/>
            </a:pPr>
            <a:r>
              <a:rPr lang="en-US" sz="3600">
                <a:solidFill>
                  <a:schemeClr val="bg1"/>
                </a:solidFill>
                <a:effectLst>
                  <a:outerShdw blurRad="38100" dist="38100" dir="2700000" algn="tl">
                    <a:srgbClr val="000000"/>
                  </a:outerShdw>
                </a:effectLst>
              </a:rPr>
              <a:t>Every step I take is a step of faith</a:t>
            </a:r>
          </a:p>
          <a:p>
            <a:pPr algn="ctr">
              <a:spcBef>
                <a:spcPct val="50000"/>
              </a:spcBef>
              <a:defRPr/>
            </a:pPr>
            <a:r>
              <a:rPr lang="en-US" sz="3600">
                <a:solidFill>
                  <a:schemeClr val="bg1"/>
                </a:solidFill>
                <a:effectLst>
                  <a:outerShdw blurRad="38100" dist="38100" dir="2700000" algn="tl">
                    <a:srgbClr val="000000"/>
                  </a:outerShdw>
                </a:effectLst>
              </a:rPr>
              <a:t>No weapon formed against me</a:t>
            </a:r>
            <a:r>
              <a:rPr lang="en-US" sz="4400">
                <a:solidFill>
                  <a:schemeClr val="bg1"/>
                </a:solidFill>
                <a:effectLst>
                  <a:outerShdw blurRad="38100" dist="38100" dir="2700000" algn="tl">
                    <a:srgbClr val="000000"/>
                  </a:outerShdw>
                </a:effectLst>
              </a:rPr>
              <a:t> </a:t>
            </a:r>
            <a:r>
              <a:rPr lang="en-US" sz="3600">
                <a:solidFill>
                  <a:schemeClr val="bg1"/>
                </a:solidFill>
                <a:effectLst>
                  <a:outerShdw blurRad="38100" dist="38100" dir="2700000" algn="tl">
                    <a:srgbClr val="000000"/>
                  </a:outerShdw>
                </a:effectLst>
              </a:rPr>
              <a:t>shall prosper</a:t>
            </a:r>
            <a:endParaRPr lang="en-US" sz="4400">
              <a:solidFill>
                <a:schemeClr val="bg1"/>
              </a:solidFill>
              <a:effectLst>
                <a:outerShdw blurRad="38100" dist="38100" dir="2700000" algn="tl">
                  <a:srgbClr val="000000"/>
                </a:outerShdw>
              </a:effectLst>
            </a:endParaRPr>
          </a:p>
          <a:p>
            <a:pPr algn="ctr">
              <a:spcBef>
                <a:spcPct val="50000"/>
              </a:spcBef>
              <a:defRPr/>
            </a:pPr>
            <a:r>
              <a:rPr lang="en-US" sz="3600">
                <a:solidFill>
                  <a:schemeClr val="bg1"/>
                </a:solidFill>
                <a:effectLst>
                  <a:outerShdw blurRad="38100" dist="38100" dir="2700000" algn="tl">
                    <a:srgbClr val="000000"/>
                  </a:outerShdw>
                </a:effectLst>
              </a:rPr>
              <a:t>Every prayer I make is a prayer of faith</a:t>
            </a:r>
          </a:p>
          <a:p>
            <a:pPr algn="ctr">
              <a:spcBef>
                <a:spcPct val="50000"/>
              </a:spcBef>
              <a:defRPr/>
            </a:pPr>
            <a:r>
              <a:rPr lang="en-US" sz="3600">
                <a:solidFill>
                  <a:schemeClr val="bg1"/>
                </a:solidFill>
                <a:effectLst>
                  <a:outerShdw blurRad="38100" dist="38100" dir="2700000" algn="tl">
                    <a:srgbClr val="000000"/>
                  </a:outerShdw>
                </a:effectLst>
              </a:rPr>
              <a:t>And if my God be for me, the who can be against me</a:t>
            </a:r>
            <a:endParaRPr lang="en-US" sz="4400">
              <a:solidFill>
                <a:schemeClr val="bg1"/>
              </a:solidFill>
              <a:effectLst>
                <a:outerShdw blurRad="38100" dist="38100" dir="2700000" algn="tl">
                  <a:srgbClr val="000000"/>
                </a:outerShdw>
              </a:effectLst>
            </a:endParaRPr>
          </a:p>
          <a:p>
            <a:pPr algn="ctr">
              <a:spcBef>
                <a:spcPct val="50000"/>
              </a:spcBef>
              <a:defRPr/>
            </a:pPr>
            <a:endParaRPr lang="en-US" sz="4400">
              <a:solidFill>
                <a:schemeClr val="bg1"/>
              </a:solidFill>
              <a:effectLst>
                <a:outerShdw blurRad="38100" dist="38100" dir="2700000" algn="tl">
                  <a:srgbClr val="000000"/>
                </a:outerShdw>
              </a:effectLst>
            </a:endParaRPr>
          </a:p>
        </p:txBody>
      </p:sp>
      <p:sp>
        <p:nvSpPr>
          <p:cNvPr id="785411"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109 </a:t>
            </a:r>
            <a:r>
              <a:rPr lang="en-US" b="1">
                <a:solidFill>
                  <a:srgbClr val="FF0000"/>
                </a:solidFill>
                <a:effectLst>
                  <a:outerShdw blurRad="38100" dist="38100" dir="2700000" algn="tl">
                    <a:srgbClr val="C0C0C0"/>
                  </a:outerShdw>
                </a:effectLst>
              </a:rPr>
              <a:t>      </a:t>
            </a:r>
          </a:p>
        </p:txBody>
      </p:sp>
      <p:sp>
        <p:nvSpPr>
          <p:cNvPr id="785412" name="Text Box 4"/>
          <p:cNvSpPr txBox="1">
            <a:spLocks noChangeArrowheads="1"/>
          </p:cNvSpPr>
          <p:nvPr/>
        </p:nvSpPr>
        <p:spPr bwMode="auto">
          <a:xfrm>
            <a:off x="1828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85413" name="Text Box 5"/>
          <p:cNvSpPr txBox="1">
            <a:spLocks noChangeArrowheads="1"/>
          </p:cNvSpPr>
          <p:nvPr/>
        </p:nvSpPr>
        <p:spPr bwMode="auto">
          <a:xfrm>
            <a:off x="5257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785414" name="Text Box 6"/>
          <p:cNvSpPr txBox="1">
            <a:spLocks noChangeArrowheads="1"/>
          </p:cNvSpPr>
          <p:nvPr/>
        </p:nvSpPr>
        <p:spPr bwMode="auto">
          <a:xfrm>
            <a:off x="15240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85415" name="Text Box 7"/>
          <p:cNvSpPr txBox="1">
            <a:spLocks noChangeArrowheads="1"/>
          </p:cNvSpPr>
          <p:nvPr/>
        </p:nvSpPr>
        <p:spPr bwMode="auto">
          <a:xfrm>
            <a:off x="57150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785416" name="Text Box 8"/>
          <p:cNvSpPr txBox="1">
            <a:spLocks noChangeArrowheads="1"/>
          </p:cNvSpPr>
          <p:nvPr/>
        </p:nvSpPr>
        <p:spPr bwMode="auto">
          <a:xfrm>
            <a:off x="16764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785417" name="Text Box 9"/>
          <p:cNvSpPr txBox="1">
            <a:spLocks noChangeArrowheads="1"/>
          </p:cNvSpPr>
          <p:nvPr/>
        </p:nvSpPr>
        <p:spPr bwMode="auto">
          <a:xfrm>
            <a:off x="3505200" y="2743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785418" name="Text Box 10"/>
          <p:cNvSpPr txBox="1">
            <a:spLocks noChangeArrowheads="1"/>
          </p:cNvSpPr>
          <p:nvPr/>
        </p:nvSpPr>
        <p:spPr bwMode="auto">
          <a:xfrm>
            <a:off x="4495800" y="2819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85419" name="Text Box 11"/>
          <p:cNvSpPr txBox="1">
            <a:spLocks noChangeArrowheads="1"/>
          </p:cNvSpPr>
          <p:nvPr/>
        </p:nvSpPr>
        <p:spPr bwMode="auto">
          <a:xfrm>
            <a:off x="66294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85420" name="Text Box 12"/>
          <p:cNvSpPr txBox="1">
            <a:spLocks noChangeArrowheads="1"/>
          </p:cNvSpPr>
          <p:nvPr/>
        </p:nvSpPr>
        <p:spPr bwMode="auto">
          <a:xfrm>
            <a:off x="1447800" y="3810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785421" name="Text Box 13"/>
          <p:cNvSpPr txBox="1">
            <a:spLocks noChangeArrowheads="1"/>
          </p:cNvSpPr>
          <p:nvPr/>
        </p:nvSpPr>
        <p:spPr bwMode="auto">
          <a:xfrm>
            <a:off x="42672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785422" name="Text Box 14"/>
          <p:cNvSpPr txBox="1">
            <a:spLocks noChangeArrowheads="1"/>
          </p:cNvSpPr>
          <p:nvPr/>
        </p:nvSpPr>
        <p:spPr bwMode="auto">
          <a:xfrm>
            <a:off x="73152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85423" name="Text Box 15"/>
          <p:cNvSpPr txBox="1">
            <a:spLocks noChangeArrowheads="1"/>
          </p:cNvSpPr>
          <p:nvPr/>
        </p:nvSpPr>
        <p:spPr bwMode="auto">
          <a:xfrm>
            <a:off x="8153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85424" name="Text Box 16"/>
          <p:cNvSpPr txBox="1">
            <a:spLocks noChangeArrowheads="1"/>
          </p:cNvSpPr>
          <p:nvPr/>
        </p:nvSpPr>
        <p:spPr bwMode="auto">
          <a:xfrm>
            <a:off x="1066800" y="457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785425" name="Text Box 17"/>
          <p:cNvSpPr txBox="1">
            <a:spLocks noChangeArrowheads="1"/>
          </p:cNvSpPr>
          <p:nvPr/>
        </p:nvSpPr>
        <p:spPr bwMode="auto">
          <a:xfrm>
            <a:off x="3429000" y="4648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785426" name="Text Box 18"/>
          <p:cNvSpPr txBox="1">
            <a:spLocks noChangeArrowheads="1"/>
          </p:cNvSpPr>
          <p:nvPr/>
        </p:nvSpPr>
        <p:spPr bwMode="auto">
          <a:xfrm>
            <a:off x="4648200" y="4648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785427" name="Text Box 19"/>
          <p:cNvSpPr txBox="1">
            <a:spLocks noChangeArrowheads="1"/>
          </p:cNvSpPr>
          <p:nvPr/>
        </p:nvSpPr>
        <p:spPr bwMode="auto">
          <a:xfrm>
            <a:off x="7162800" y="4648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785428" name="Text Box 20"/>
          <p:cNvSpPr txBox="1">
            <a:spLocks noChangeArrowheads="1"/>
          </p:cNvSpPr>
          <p:nvPr/>
        </p:nvSpPr>
        <p:spPr bwMode="auto">
          <a:xfrm>
            <a:off x="13716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785429" name="Text Box 21"/>
          <p:cNvSpPr txBox="1">
            <a:spLocks noChangeArrowheads="1"/>
          </p:cNvSpPr>
          <p:nvPr/>
        </p:nvSpPr>
        <p:spPr bwMode="auto">
          <a:xfrm>
            <a:off x="41148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785430" name="Text Box 22"/>
          <p:cNvSpPr txBox="1">
            <a:spLocks noChangeArrowheads="1"/>
          </p:cNvSpPr>
          <p:nvPr/>
        </p:nvSpPr>
        <p:spPr bwMode="auto">
          <a:xfrm>
            <a:off x="63246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785431" name="Text Box 23"/>
          <p:cNvSpPr txBox="1">
            <a:spLocks noChangeArrowheads="1"/>
          </p:cNvSpPr>
          <p:nvPr/>
        </p:nvSpPr>
        <p:spPr bwMode="auto">
          <a:xfrm>
            <a:off x="2133600" y="640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785432" name="Text Box 24"/>
          <p:cNvSpPr txBox="1">
            <a:spLocks noChangeArrowheads="1"/>
          </p:cNvSpPr>
          <p:nvPr/>
        </p:nvSpPr>
        <p:spPr bwMode="auto">
          <a:xfrm>
            <a:off x="5638800" y="640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457200"/>
            <a:ext cx="8458200" cy="3776663"/>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You’re all I want</a:t>
            </a:r>
          </a:p>
          <a:p>
            <a:pPr algn="ctr">
              <a:spcBef>
                <a:spcPct val="50000"/>
              </a:spcBef>
            </a:pPr>
            <a:r>
              <a:rPr lang="en-US" sz="4400">
                <a:solidFill>
                  <a:schemeClr val="bg1"/>
                </a:solidFill>
              </a:rPr>
              <a:t>You’re all I’ve ever needed</a:t>
            </a:r>
          </a:p>
          <a:p>
            <a:pPr algn="ctr">
              <a:spcBef>
                <a:spcPct val="50000"/>
              </a:spcBef>
            </a:pPr>
            <a:r>
              <a:rPr lang="en-US" sz="4400">
                <a:solidFill>
                  <a:schemeClr val="bg1"/>
                </a:solidFill>
              </a:rPr>
              <a:t>You’re all I want</a:t>
            </a:r>
          </a:p>
          <a:p>
            <a:pPr algn="ctr">
              <a:spcBef>
                <a:spcPct val="50000"/>
              </a:spcBef>
            </a:pPr>
            <a:r>
              <a:rPr lang="en-US" sz="4400">
                <a:solidFill>
                  <a:schemeClr val="bg1"/>
                </a:solidFill>
              </a:rPr>
              <a:t>Help me know You are near</a:t>
            </a:r>
            <a:endParaRPr lang="en-US" sz="4000">
              <a:solidFill>
                <a:schemeClr val="bg1"/>
              </a:solidFill>
            </a:endParaRPr>
          </a:p>
        </p:txBody>
      </p:sp>
      <p:sp>
        <p:nvSpPr>
          <p:cNvPr id="163843" name="Text Box 3"/>
          <p:cNvSpPr txBox="1">
            <a:spLocks noChangeArrowheads="1"/>
          </p:cNvSpPr>
          <p:nvPr/>
        </p:nvSpPr>
        <p:spPr bwMode="auto">
          <a:xfrm>
            <a:off x="2590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3844" name="Text Box 4"/>
          <p:cNvSpPr txBox="1">
            <a:spLocks noChangeArrowheads="1"/>
          </p:cNvSpPr>
          <p:nvPr/>
        </p:nvSpPr>
        <p:spPr bwMode="auto">
          <a:xfrm>
            <a:off x="3886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163845" name="Text Box 5"/>
          <p:cNvSpPr txBox="1">
            <a:spLocks noChangeArrowheads="1"/>
          </p:cNvSpPr>
          <p:nvPr/>
        </p:nvSpPr>
        <p:spPr bwMode="auto">
          <a:xfrm>
            <a:off x="495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     </a:t>
            </a:r>
          </a:p>
        </p:txBody>
      </p:sp>
      <p:sp>
        <p:nvSpPr>
          <p:cNvPr id="163846" name="Text Box 6"/>
          <p:cNvSpPr txBox="1">
            <a:spLocks noChangeArrowheads="1"/>
          </p:cNvSpPr>
          <p:nvPr/>
        </p:nvSpPr>
        <p:spPr bwMode="auto">
          <a:xfrm>
            <a:off x="10668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3847" name="Text Box 7"/>
          <p:cNvSpPr txBox="1">
            <a:spLocks noChangeArrowheads="1"/>
          </p:cNvSpPr>
          <p:nvPr/>
        </p:nvSpPr>
        <p:spPr bwMode="auto">
          <a:xfrm>
            <a:off x="2743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a:t>
            </a:r>
          </a:p>
        </p:txBody>
      </p:sp>
      <p:sp>
        <p:nvSpPr>
          <p:cNvPr id="163848" name="Text Box 8"/>
          <p:cNvSpPr txBox="1">
            <a:spLocks noChangeArrowheads="1"/>
          </p:cNvSpPr>
          <p:nvPr/>
        </p:nvSpPr>
        <p:spPr bwMode="auto">
          <a:xfrm>
            <a:off x="4648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     </a:t>
            </a:r>
          </a:p>
        </p:txBody>
      </p:sp>
      <p:sp>
        <p:nvSpPr>
          <p:cNvPr id="163849" name="Text Box 9"/>
          <p:cNvSpPr txBox="1">
            <a:spLocks noChangeArrowheads="1"/>
          </p:cNvSpPr>
          <p:nvPr/>
        </p:nvSpPr>
        <p:spPr bwMode="auto">
          <a:xfrm>
            <a:off x="6172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F7sus     </a:t>
            </a:r>
          </a:p>
        </p:txBody>
      </p:sp>
      <p:sp>
        <p:nvSpPr>
          <p:cNvPr id="163850" name="Text Box 10"/>
          <p:cNvSpPr txBox="1">
            <a:spLocks noChangeArrowheads="1"/>
          </p:cNvSpPr>
          <p:nvPr/>
        </p:nvSpPr>
        <p:spPr bwMode="auto">
          <a:xfrm>
            <a:off x="22860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
        <p:nvSpPr>
          <p:cNvPr id="163851" name="Text Box 11"/>
          <p:cNvSpPr txBox="1">
            <a:spLocks noChangeArrowheads="1"/>
          </p:cNvSpPr>
          <p:nvPr/>
        </p:nvSpPr>
        <p:spPr bwMode="auto">
          <a:xfrm>
            <a:off x="39624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a:t>
            </a:r>
          </a:p>
        </p:txBody>
      </p:sp>
      <p:sp>
        <p:nvSpPr>
          <p:cNvPr id="163852" name="Text Box 12"/>
          <p:cNvSpPr txBox="1">
            <a:spLocks noChangeArrowheads="1"/>
          </p:cNvSpPr>
          <p:nvPr/>
        </p:nvSpPr>
        <p:spPr bwMode="auto">
          <a:xfrm>
            <a:off x="53340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     </a:t>
            </a:r>
          </a:p>
        </p:txBody>
      </p:sp>
      <p:sp>
        <p:nvSpPr>
          <p:cNvPr id="163853" name="Text Box 13"/>
          <p:cNvSpPr txBox="1">
            <a:spLocks noChangeArrowheads="1"/>
          </p:cNvSpPr>
          <p:nvPr/>
        </p:nvSpPr>
        <p:spPr bwMode="auto">
          <a:xfrm>
            <a:off x="10668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     </a:t>
            </a:r>
          </a:p>
        </p:txBody>
      </p:sp>
      <p:sp>
        <p:nvSpPr>
          <p:cNvPr id="163854" name="Text Box 14"/>
          <p:cNvSpPr txBox="1">
            <a:spLocks noChangeArrowheads="1"/>
          </p:cNvSpPr>
          <p:nvPr/>
        </p:nvSpPr>
        <p:spPr bwMode="auto">
          <a:xfrm>
            <a:off x="48006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163855" name="Text Box 15"/>
          <p:cNvSpPr txBox="1">
            <a:spLocks noChangeArrowheads="1"/>
          </p:cNvSpPr>
          <p:nvPr/>
        </p:nvSpPr>
        <p:spPr bwMode="auto">
          <a:xfrm>
            <a:off x="64770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He is the King</a:t>
            </a:r>
          </a:p>
        </p:txBody>
      </p:sp>
      <p:sp>
        <p:nvSpPr>
          <p:cNvPr id="78643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89 </a:t>
            </a:r>
            <a:r>
              <a:rPr lang="en-US" b="1">
                <a:solidFill>
                  <a:srgbClr val="FF0000"/>
                </a:solidFill>
                <a:effectLst>
                  <a:outerShdw blurRad="38100" dist="38100" dir="2700000" algn="tl">
                    <a:srgbClr val="C0C0C0"/>
                  </a:outerShdw>
                </a:effectLst>
              </a:rPr>
              <a:t>      </a:t>
            </a:r>
          </a:p>
        </p:txBody>
      </p:sp>
      <p:sp>
        <p:nvSpPr>
          <p:cNvPr id="786436" name="Text Box 4"/>
          <p:cNvSpPr txBox="1">
            <a:spLocks noChangeArrowheads="1"/>
          </p:cNvSpPr>
          <p:nvPr/>
        </p:nvSpPr>
        <p:spPr bwMode="auto">
          <a:xfrm>
            <a:off x="2667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86437" name="Text Box 5"/>
          <p:cNvSpPr txBox="1">
            <a:spLocks noChangeArrowheads="1"/>
          </p:cNvSpPr>
          <p:nvPr/>
        </p:nvSpPr>
        <p:spPr bwMode="auto">
          <a:xfrm>
            <a:off x="0" y="137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Worship now His majesty</a:t>
            </a:r>
          </a:p>
        </p:txBody>
      </p:sp>
      <p:sp>
        <p:nvSpPr>
          <p:cNvPr id="786438" name="Text Box 6"/>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Bow to the greatness of His throne</a:t>
            </a:r>
          </a:p>
        </p:txBody>
      </p:sp>
      <p:sp>
        <p:nvSpPr>
          <p:cNvPr id="786439" name="Text Box 7"/>
          <p:cNvSpPr txBox="1">
            <a:spLocks noChangeArrowheads="1"/>
          </p:cNvSpPr>
          <p:nvPr/>
        </p:nvSpPr>
        <p:spPr bwMode="auto">
          <a:xfrm>
            <a:off x="0" y="3124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Lift up Your voice </a:t>
            </a:r>
          </a:p>
        </p:txBody>
      </p:sp>
      <p:sp>
        <p:nvSpPr>
          <p:cNvPr id="786440" name="Text Box 8"/>
          <p:cNvSpPr txBox="1">
            <a:spLocks noChangeArrowheads="1"/>
          </p:cNvSpPr>
          <p:nvPr/>
        </p:nvSpPr>
        <p:spPr bwMode="auto">
          <a:xfrm>
            <a:off x="0" y="4038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To the splendor of His majesty</a:t>
            </a:r>
          </a:p>
        </p:txBody>
      </p:sp>
      <p:sp>
        <p:nvSpPr>
          <p:cNvPr id="786441" name="Text Box 9"/>
          <p:cNvSpPr txBox="1">
            <a:spLocks noChangeArrowheads="1"/>
          </p:cNvSpPr>
          <p:nvPr/>
        </p:nvSpPr>
        <p:spPr bwMode="auto">
          <a:xfrm>
            <a:off x="0" y="5029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Now blessing and honor,glory and power</a:t>
            </a:r>
          </a:p>
        </p:txBody>
      </p:sp>
      <p:sp>
        <p:nvSpPr>
          <p:cNvPr id="786442" name="Text Box 10"/>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Be to the Lamb on the throne</a:t>
            </a:r>
          </a:p>
        </p:txBody>
      </p:sp>
      <p:sp>
        <p:nvSpPr>
          <p:cNvPr id="786443" name="Text Box 11"/>
          <p:cNvSpPr txBox="1">
            <a:spLocks noChangeArrowheads="1"/>
          </p:cNvSpPr>
          <p:nvPr/>
        </p:nvSpPr>
        <p:spPr bwMode="auto">
          <a:xfrm>
            <a:off x="22098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786444" name="Text Box 12"/>
          <p:cNvSpPr txBox="1">
            <a:spLocks noChangeArrowheads="1"/>
          </p:cNvSpPr>
          <p:nvPr/>
        </p:nvSpPr>
        <p:spPr bwMode="auto">
          <a:xfrm>
            <a:off x="5334000" y="9906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G Am       </a:t>
            </a:r>
          </a:p>
        </p:txBody>
      </p:sp>
      <p:sp>
        <p:nvSpPr>
          <p:cNvPr id="786445" name="Text Box 13"/>
          <p:cNvSpPr txBox="1">
            <a:spLocks noChangeArrowheads="1"/>
          </p:cNvSpPr>
          <p:nvPr/>
        </p:nvSpPr>
        <p:spPr bwMode="auto">
          <a:xfrm>
            <a:off x="10668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86446" name="Text Box 14"/>
          <p:cNvSpPr txBox="1">
            <a:spLocks noChangeArrowheads="1"/>
          </p:cNvSpPr>
          <p:nvPr/>
        </p:nvSpPr>
        <p:spPr bwMode="auto">
          <a:xfrm>
            <a:off x="68580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786447" name="Text Box 15"/>
          <p:cNvSpPr txBox="1">
            <a:spLocks noChangeArrowheads="1"/>
          </p:cNvSpPr>
          <p:nvPr/>
        </p:nvSpPr>
        <p:spPr bwMode="auto">
          <a:xfrm>
            <a:off x="7620000" y="1828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G Am       </a:t>
            </a:r>
          </a:p>
        </p:txBody>
      </p:sp>
      <p:sp>
        <p:nvSpPr>
          <p:cNvPr id="786448" name="Text Box 16"/>
          <p:cNvSpPr txBox="1">
            <a:spLocks noChangeArrowheads="1"/>
          </p:cNvSpPr>
          <p:nvPr/>
        </p:nvSpPr>
        <p:spPr bwMode="auto">
          <a:xfrm>
            <a:off x="25146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86449" name="Text Box 17"/>
          <p:cNvSpPr txBox="1">
            <a:spLocks noChangeArrowheads="1"/>
          </p:cNvSpPr>
          <p:nvPr/>
        </p:nvSpPr>
        <p:spPr bwMode="auto">
          <a:xfrm>
            <a:off x="32004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786450" name="Text Box 18"/>
          <p:cNvSpPr txBox="1">
            <a:spLocks noChangeArrowheads="1"/>
          </p:cNvSpPr>
          <p:nvPr/>
        </p:nvSpPr>
        <p:spPr bwMode="auto">
          <a:xfrm>
            <a:off x="6248400" y="3657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G Am       </a:t>
            </a:r>
          </a:p>
        </p:txBody>
      </p:sp>
      <p:sp>
        <p:nvSpPr>
          <p:cNvPr id="786451" name="Text Box 19"/>
          <p:cNvSpPr txBox="1">
            <a:spLocks noChangeArrowheads="1"/>
          </p:cNvSpPr>
          <p:nvPr/>
        </p:nvSpPr>
        <p:spPr bwMode="auto">
          <a:xfrm>
            <a:off x="19812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786452" name="Text Box 20"/>
          <p:cNvSpPr txBox="1">
            <a:spLocks noChangeArrowheads="1"/>
          </p:cNvSpPr>
          <p:nvPr/>
        </p:nvSpPr>
        <p:spPr bwMode="auto">
          <a:xfrm>
            <a:off x="41148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86453" name="Text Box 21"/>
          <p:cNvSpPr txBox="1">
            <a:spLocks noChangeArrowheads="1"/>
          </p:cNvSpPr>
          <p:nvPr/>
        </p:nvSpPr>
        <p:spPr bwMode="auto">
          <a:xfrm>
            <a:off x="54864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a:t>
            </a:r>
          </a:p>
        </p:txBody>
      </p:sp>
      <p:sp>
        <p:nvSpPr>
          <p:cNvPr id="786454" name="Text Box 22"/>
          <p:cNvSpPr txBox="1">
            <a:spLocks noChangeArrowheads="1"/>
          </p:cNvSpPr>
          <p:nvPr/>
        </p:nvSpPr>
        <p:spPr bwMode="auto">
          <a:xfrm>
            <a:off x="7620000" y="464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       </a:t>
            </a:r>
          </a:p>
        </p:txBody>
      </p:sp>
      <p:sp>
        <p:nvSpPr>
          <p:cNvPr id="786455" name="Text Box 23"/>
          <p:cNvSpPr txBox="1">
            <a:spLocks noChangeArrowheads="1"/>
          </p:cNvSpPr>
          <p:nvPr/>
        </p:nvSpPr>
        <p:spPr bwMode="auto">
          <a:xfrm>
            <a:off x="15240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a:t>
            </a:r>
          </a:p>
        </p:txBody>
      </p:sp>
      <p:sp>
        <p:nvSpPr>
          <p:cNvPr id="786456" name="Text Box 24"/>
          <p:cNvSpPr txBox="1">
            <a:spLocks noChangeArrowheads="1"/>
          </p:cNvSpPr>
          <p:nvPr/>
        </p:nvSpPr>
        <p:spPr bwMode="auto">
          <a:xfrm>
            <a:off x="37338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786457" name="Text Box 25"/>
          <p:cNvSpPr txBox="1">
            <a:spLocks noChangeArrowheads="1"/>
          </p:cNvSpPr>
          <p:nvPr/>
        </p:nvSpPr>
        <p:spPr bwMode="auto">
          <a:xfrm>
            <a:off x="65532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2"/>
          <p:cNvSpPr txBox="1">
            <a:spLocks noChangeArrowheads="1"/>
          </p:cNvSpPr>
          <p:nvPr/>
        </p:nvSpPr>
        <p:spPr bwMode="auto">
          <a:xfrm>
            <a:off x="0" y="457200"/>
            <a:ext cx="9144000" cy="6316663"/>
          </a:xfrm>
          <a:prstGeom prst="rect">
            <a:avLst/>
          </a:prstGeom>
          <a:noFill/>
          <a:ln w="9525">
            <a:noFill/>
            <a:miter lim="800000"/>
            <a:headEnd/>
            <a:tailEnd/>
          </a:ln>
        </p:spPr>
        <p:txBody>
          <a:bodyPr>
            <a:spAutoFit/>
          </a:bodyPr>
          <a:lstStyle/>
          <a:p>
            <a:pPr algn="ctr">
              <a:spcBef>
                <a:spcPct val="50000"/>
              </a:spcBef>
            </a:pPr>
            <a:r>
              <a:rPr lang="en-US" sz="4800">
                <a:solidFill>
                  <a:schemeClr val="bg1"/>
                </a:solidFill>
              </a:rPr>
              <a:t>Worthy, You are worthy</a:t>
            </a:r>
          </a:p>
          <a:p>
            <a:pPr algn="ctr">
              <a:spcBef>
                <a:spcPct val="50000"/>
              </a:spcBef>
            </a:pPr>
            <a:r>
              <a:rPr lang="en-US" sz="4800">
                <a:solidFill>
                  <a:schemeClr val="bg1"/>
                </a:solidFill>
              </a:rPr>
              <a:t>King of kings, Lord of lords</a:t>
            </a:r>
          </a:p>
          <a:p>
            <a:pPr algn="ctr">
              <a:spcBef>
                <a:spcPct val="50000"/>
              </a:spcBef>
            </a:pPr>
            <a:r>
              <a:rPr lang="en-US" sz="4800">
                <a:solidFill>
                  <a:schemeClr val="bg1"/>
                </a:solidFill>
              </a:rPr>
              <a:t>You are worthy</a:t>
            </a:r>
          </a:p>
          <a:p>
            <a:pPr algn="ctr">
              <a:spcBef>
                <a:spcPct val="50000"/>
              </a:spcBef>
            </a:pPr>
            <a:r>
              <a:rPr lang="en-US" sz="4800">
                <a:solidFill>
                  <a:schemeClr val="bg1"/>
                </a:solidFill>
              </a:rPr>
              <a:t>Worthy, You are worthy</a:t>
            </a:r>
          </a:p>
          <a:p>
            <a:pPr algn="ctr">
              <a:spcBef>
                <a:spcPct val="50000"/>
              </a:spcBef>
            </a:pPr>
            <a:r>
              <a:rPr lang="en-US" sz="4800">
                <a:solidFill>
                  <a:schemeClr val="bg1"/>
                </a:solidFill>
              </a:rPr>
              <a:t>King of kings, Lord of lords</a:t>
            </a:r>
          </a:p>
          <a:p>
            <a:pPr algn="ctr">
              <a:spcBef>
                <a:spcPct val="50000"/>
              </a:spcBef>
            </a:pPr>
            <a:r>
              <a:rPr lang="en-US" sz="4800">
                <a:solidFill>
                  <a:schemeClr val="bg1"/>
                </a:solidFill>
              </a:rPr>
              <a:t>I worship You</a:t>
            </a:r>
          </a:p>
        </p:txBody>
      </p:sp>
      <p:sp>
        <p:nvSpPr>
          <p:cNvPr id="787459" name="Text Box 3"/>
          <p:cNvSpPr txBox="1">
            <a:spLocks noChangeArrowheads="1"/>
          </p:cNvSpPr>
          <p:nvPr/>
        </p:nvSpPr>
        <p:spPr bwMode="auto">
          <a:xfrm>
            <a:off x="2133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7460" name="Text Box 4"/>
          <p:cNvSpPr txBox="1">
            <a:spLocks noChangeArrowheads="1"/>
          </p:cNvSpPr>
          <p:nvPr/>
        </p:nvSpPr>
        <p:spPr bwMode="auto">
          <a:xfrm>
            <a:off x="6172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787461" name="Text Box 5"/>
          <p:cNvSpPr txBox="1">
            <a:spLocks noChangeArrowheads="1"/>
          </p:cNvSpPr>
          <p:nvPr/>
        </p:nvSpPr>
        <p:spPr bwMode="auto">
          <a:xfrm>
            <a:off x="28194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7462" name="Text Box 6"/>
          <p:cNvSpPr txBox="1">
            <a:spLocks noChangeArrowheads="1"/>
          </p:cNvSpPr>
          <p:nvPr/>
        </p:nvSpPr>
        <p:spPr bwMode="auto">
          <a:xfrm>
            <a:off x="67818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87463" name="Text Box 7"/>
          <p:cNvSpPr txBox="1">
            <a:spLocks noChangeArrowheads="1"/>
          </p:cNvSpPr>
          <p:nvPr/>
        </p:nvSpPr>
        <p:spPr bwMode="auto">
          <a:xfrm>
            <a:off x="2514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7464" name="Text Box 8"/>
          <p:cNvSpPr txBox="1">
            <a:spLocks noChangeArrowheads="1"/>
          </p:cNvSpPr>
          <p:nvPr/>
        </p:nvSpPr>
        <p:spPr bwMode="auto">
          <a:xfrm>
            <a:off x="3657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87465" name="Text Box 9"/>
          <p:cNvSpPr txBox="1">
            <a:spLocks noChangeArrowheads="1"/>
          </p:cNvSpPr>
          <p:nvPr/>
        </p:nvSpPr>
        <p:spPr bwMode="auto">
          <a:xfrm>
            <a:off x="4800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3600">
              <a:solidFill>
                <a:srgbClr val="FF0000"/>
              </a:solidFill>
              <a:effectLst>
                <a:outerShdw blurRad="38100" dist="38100" dir="2700000" algn="tl">
                  <a:srgbClr val="C0C0C0"/>
                </a:outerShdw>
              </a:effectLst>
            </a:endParaRPr>
          </a:p>
        </p:txBody>
      </p:sp>
      <p:sp>
        <p:nvSpPr>
          <p:cNvPr id="787466" name="Text Box 10"/>
          <p:cNvSpPr txBox="1">
            <a:spLocks noChangeArrowheads="1"/>
          </p:cNvSpPr>
          <p:nvPr/>
        </p:nvSpPr>
        <p:spPr bwMode="auto">
          <a:xfrm>
            <a:off x="5791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7467" name="Text Box 11"/>
          <p:cNvSpPr txBox="1">
            <a:spLocks noChangeArrowheads="1"/>
          </p:cNvSpPr>
          <p:nvPr/>
        </p:nvSpPr>
        <p:spPr bwMode="auto">
          <a:xfrm>
            <a:off x="70104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Am/F</a:t>
            </a:r>
            <a:endParaRPr lang="en-US" sz="3600">
              <a:solidFill>
                <a:srgbClr val="FF0000"/>
              </a:solidFill>
              <a:effectLst>
                <a:outerShdw blurRad="38100" dist="38100" dir="2700000" algn="tl">
                  <a:srgbClr val="C0C0C0"/>
                </a:outerShdw>
              </a:effectLst>
            </a:endParaRPr>
          </a:p>
        </p:txBody>
      </p:sp>
      <p:sp>
        <p:nvSpPr>
          <p:cNvPr id="787468" name="Text Box 12"/>
          <p:cNvSpPr txBox="1">
            <a:spLocks noChangeArrowheads="1"/>
          </p:cNvSpPr>
          <p:nvPr/>
        </p:nvSpPr>
        <p:spPr bwMode="auto">
          <a:xfrm>
            <a:off x="80010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7469" name="Text Box 13"/>
          <p:cNvSpPr txBox="1">
            <a:spLocks noChangeArrowheads="1"/>
          </p:cNvSpPr>
          <p:nvPr/>
        </p:nvSpPr>
        <p:spPr bwMode="auto">
          <a:xfrm>
            <a:off x="17526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7470" name="Text Box 14"/>
          <p:cNvSpPr txBox="1">
            <a:spLocks noChangeArrowheads="1"/>
          </p:cNvSpPr>
          <p:nvPr/>
        </p:nvSpPr>
        <p:spPr bwMode="auto">
          <a:xfrm>
            <a:off x="60960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787471" name="Text Box 15"/>
          <p:cNvSpPr txBox="1">
            <a:spLocks noChangeArrowheads="1"/>
          </p:cNvSpPr>
          <p:nvPr/>
        </p:nvSpPr>
        <p:spPr bwMode="auto">
          <a:xfrm>
            <a:off x="29718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7472" name="Text Box 16"/>
          <p:cNvSpPr txBox="1">
            <a:spLocks noChangeArrowheads="1"/>
          </p:cNvSpPr>
          <p:nvPr/>
        </p:nvSpPr>
        <p:spPr bwMode="auto">
          <a:xfrm>
            <a:off x="68580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87473" name="Text Box 17"/>
          <p:cNvSpPr txBox="1">
            <a:spLocks noChangeArrowheads="1"/>
          </p:cNvSpPr>
          <p:nvPr/>
        </p:nvSpPr>
        <p:spPr bwMode="auto">
          <a:xfrm>
            <a:off x="5334000" y="556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304800" y="457200"/>
            <a:ext cx="8839200" cy="6316663"/>
          </a:xfrm>
          <a:prstGeom prst="rect">
            <a:avLst/>
          </a:prstGeom>
          <a:noFill/>
          <a:ln w="9525">
            <a:noFill/>
            <a:miter lim="800000"/>
            <a:headEnd/>
            <a:tailEnd/>
          </a:ln>
        </p:spPr>
        <p:txBody>
          <a:bodyPr>
            <a:spAutoFit/>
          </a:bodyPr>
          <a:lstStyle/>
          <a:p>
            <a:pPr algn="ctr">
              <a:spcBef>
                <a:spcPct val="50000"/>
              </a:spcBef>
            </a:pPr>
            <a:r>
              <a:rPr lang="en-US" sz="4800">
                <a:solidFill>
                  <a:schemeClr val="bg1"/>
                </a:solidFill>
              </a:rPr>
              <a:t>Holy, You are holy</a:t>
            </a:r>
          </a:p>
          <a:p>
            <a:pPr algn="ctr">
              <a:spcBef>
                <a:spcPct val="50000"/>
              </a:spcBef>
            </a:pPr>
            <a:r>
              <a:rPr lang="en-US" sz="4800">
                <a:solidFill>
                  <a:schemeClr val="bg1"/>
                </a:solidFill>
              </a:rPr>
              <a:t>King of kings, Lord of lords</a:t>
            </a:r>
          </a:p>
          <a:p>
            <a:pPr algn="ctr">
              <a:spcBef>
                <a:spcPct val="50000"/>
              </a:spcBef>
            </a:pPr>
            <a:r>
              <a:rPr lang="en-US" sz="4800">
                <a:solidFill>
                  <a:schemeClr val="bg1"/>
                </a:solidFill>
              </a:rPr>
              <a:t>You are holy</a:t>
            </a:r>
          </a:p>
          <a:p>
            <a:pPr algn="ctr">
              <a:spcBef>
                <a:spcPct val="50000"/>
              </a:spcBef>
            </a:pPr>
            <a:r>
              <a:rPr lang="en-US" sz="4800">
                <a:solidFill>
                  <a:schemeClr val="bg1"/>
                </a:solidFill>
              </a:rPr>
              <a:t>Holy, You are holy</a:t>
            </a:r>
          </a:p>
          <a:p>
            <a:pPr algn="ctr">
              <a:spcBef>
                <a:spcPct val="50000"/>
              </a:spcBef>
            </a:pPr>
            <a:r>
              <a:rPr lang="en-US" sz="4800">
                <a:solidFill>
                  <a:schemeClr val="bg1"/>
                </a:solidFill>
              </a:rPr>
              <a:t>King of kings, Lord of lords</a:t>
            </a:r>
          </a:p>
          <a:p>
            <a:pPr algn="ctr">
              <a:spcBef>
                <a:spcPct val="50000"/>
              </a:spcBef>
            </a:pPr>
            <a:r>
              <a:rPr lang="en-US" sz="4800">
                <a:solidFill>
                  <a:schemeClr val="bg1"/>
                </a:solidFill>
              </a:rPr>
              <a:t>I worship You</a:t>
            </a:r>
          </a:p>
        </p:txBody>
      </p:sp>
      <p:sp>
        <p:nvSpPr>
          <p:cNvPr id="788483" name="Text Box 3"/>
          <p:cNvSpPr txBox="1">
            <a:spLocks noChangeArrowheads="1"/>
          </p:cNvSpPr>
          <p:nvPr/>
        </p:nvSpPr>
        <p:spPr bwMode="auto">
          <a:xfrm>
            <a:off x="2133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8484" name="Text Box 4"/>
          <p:cNvSpPr txBox="1">
            <a:spLocks noChangeArrowheads="1"/>
          </p:cNvSpPr>
          <p:nvPr/>
        </p:nvSpPr>
        <p:spPr bwMode="auto">
          <a:xfrm>
            <a:off x="6172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788485" name="Text Box 5"/>
          <p:cNvSpPr txBox="1">
            <a:spLocks noChangeArrowheads="1"/>
          </p:cNvSpPr>
          <p:nvPr/>
        </p:nvSpPr>
        <p:spPr bwMode="auto">
          <a:xfrm>
            <a:off x="28194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8486" name="Text Box 6"/>
          <p:cNvSpPr txBox="1">
            <a:spLocks noChangeArrowheads="1"/>
          </p:cNvSpPr>
          <p:nvPr/>
        </p:nvSpPr>
        <p:spPr bwMode="auto">
          <a:xfrm>
            <a:off x="67818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88487" name="Text Box 7"/>
          <p:cNvSpPr txBox="1">
            <a:spLocks noChangeArrowheads="1"/>
          </p:cNvSpPr>
          <p:nvPr/>
        </p:nvSpPr>
        <p:spPr bwMode="auto">
          <a:xfrm>
            <a:off x="2514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8488" name="Text Box 8"/>
          <p:cNvSpPr txBox="1">
            <a:spLocks noChangeArrowheads="1"/>
          </p:cNvSpPr>
          <p:nvPr/>
        </p:nvSpPr>
        <p:spPr bwMode="auto">
          <a:xfrm>
            <a:off x="3657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88489" name="Text Box 9"/>
          <p:cNvSpPr txBox="1">
            <a:spLocks noChangeArrowheads="1"/>
          </p:cNvSpPr>
          <p:nvPr/>
        </p:nvSpPr>
        <p:spPr bwMode="auto">
          <a:xfrm>
            <a:off x="4800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3600">
              <a:solidFill>
                <a:srgbClr val="FF0000"/>
              </a:solidFill>
              <a:effectLst>
                <a:outerShdw blurRad="38100" dist="38100" dir="2700000" algn="tl">
                  <a:srgbClr val="C0C0C0"/>
                </a:outerShdw>
              </a:effectLst>
            </a:endParaRPr>
          </a:p>
        </p:txBody>
      </p:sp>
      <p:sp>
        <p:nvSpPr>
          <p:cNvPr id="788490" name="Text Box 10"/>
          <p:cNvSpPr txBox="1">
            <a:spLocks noChangeArrowheads="1"/>
          </p:cNvSpPr>
          <p:nvPr/>
        </p:nvSpPr>
        <p:spPr bwMode="auto">
          <a:xfrm>
            <a:off x="5791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8491" name="Text Box 11"/>
          <p:cNvSpPr txBox="1">
            <a:spLocks noChangeArrowheads="1"/>
          </p:cNvSpPr>
          <p:nvPr/>
        </p:nvSpPr>
        <p:spPr bwMode="auto">
          <a:xfrm>
            <a:off x="70104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Am/F</a:t>
            </a:r>
            <a:endParaRPr lang="en-US" sz="3600">
              <a:solidFill>
                <a:srgbClr val="FF0000"/>
              </a:solidFill>
              <a:effectLst>
                <a:outerShdw blurRad="38100" dist="38100" dir="2700000" algn="tl">
                  <a:srgbClr val="C0C0C0"/>
                </a:outerShdw>
              </a:effectLst>
            </a:endParaRPr>
          </a:p>
        </p:txBody>
      </p:sp>
      <p:sp>
        <p:nvSpPr>
          <p:cNvPr id="788492" name="Text Box 12"/>
          <p:cNvSpPr txBox="1">
            <a:spLocks noChangeArrowheads="1"/>
          </p:cNvSpPr>
          <p:nvPr/>
        </p:nvSpPr>
        <p:spPr bwMode="auto">
          <a:xfrm>
            <a:off x="80010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8493" name="Text Box 13"/>
          <p:cNvSpPr txBox="1">
            <a:spLocks noChangeArrowheads="1"/>
          </p:cNvSpPr>
          <p:nvPr/>
        </p:nvSpPr>
        <p:spPr bwMode="auto">
          <a:xfrm>
            <a:off x="17526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788494" name="Text Box 14"/>
          <p:cNvSpPr txBox="1">
            <a:spLocks noChangeArrowheads="1"/>
          </p:cNvSpPr>
          <p:nvPr/>
        </p:nvSpPr>
        <p:spPr bwMode="auto">
          <a:xfrm>
            <a:off x="60960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788495" name="Text Box 15"/>
          <p:cNvSpPr txBox="1">
            <a:spLocks noChangeArrowheads="1"/>
          </p:cNvSpPr>
          <p:nvPr/>
        </p:nvSpPr>
        <p:spPr bwMode="auto">
          <a:xfrm>
            <a:off x="29718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788496" name="Text Box 16"/>
          <p:cNvSpPr txBox="1">
            <a:spLocks noChangeArrowheads="1"/>
          </p:cNvSpPr>
          <p:nvPr/>
        </p:nvSpPr>
        <p:spPr bwMode="auto">
          <a:xfrm>
            <a:off x="68580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788497" name="Text Box 17"/>
          <p:cNvSpPr txBox="1">
            <a:spLocks noChangeArrowheads="1"/>
          </p:cNvSpPr>
          <p:nvPr/>
        </p:nvSpPr>
        <p:spPr bwMode="auto">
          <a:xfrm>
            <a:off x="5334000" y="556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Text Box 2"/>
          <p:cNvSpPr txBox="1">
            <a:spLocks noChangeArrowheads="1"/>
          </p:cNvSpPr>
          <p:nvPr/>
        </p:nvSpPr>
        <p:spPr bwMode="auto">
          <a:xfrm>
            <a:off x="0" y="533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89507" name="Text Box 3"/>
          <p:cNvSpPr txBox="1">
            <a:spLocks noChangeArrowheads="1"/>
          </p:cNvSpPr>
          <p:nvPr/>
        </p:nvSpPr>
        <p:spPr bwMode="auto">
          <a:xfrm>
            <a:off x="0" y="1981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89508" name="Text Box 4"/>
          <p:cNvSpPr txBox="1">
            <a:spLocks noChangeArrowheads="1"/>
          </p:cNvSpPr>
          <p:nvPr/>
        </p:nvSpPr>
        <p:spPr bwMode="auto">
          <a:xfrm>
            <a:off x="0" y="3352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89509" name="Text Box 5"/>
          <p:cNvSpPr txBox="1">
            <a:spLocks noChangeArrowheads="1"/>
          </p:cNvSpPr>
          <p:nvPr/>
        </p:nvSpPr>
        <p:spPr bwMode="auto">
          <a:xfrm>
            <a:off x="0" y="4572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Let Your presence fill this place</a:t>
            </a:r>
          </a:p>
        </p:txBody>
      </p:sp>
      <p:sp>
        <p:nvSpPr>
          <p:cNvPr id="789510" name="Text Box 6"/>
          <p:cNvSpPr txBox="1">
            <a:spLocks noChangeArrowheads="1"/>
          </p:cNvSpPr>
          <p:nvPr/>
        </p:nvSpPr>
        <p:spPr bwMode="auto">
          <a:xfrm>
            <a:off x="7696200" y="4114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89511" name="Text Box 7"/>
          <p:cNvSpPr txBox="1">
            <a:spLocks noChangeArrowheads="1"/>
          </p:cNvSpPr>
          <p:nvPr/>
        </p:nvSpPr>
        <p:spPr bwMode="auto">
          <a:xfrm>
            <a:off x="8077200" y="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89512" name="Text Box 8"/>
          <p:cNvSpPr txBox="1">
            <a:spLocks noChangeArrowheads="1"/>
          </p:cNvSpPr>
          <p:nvPr/>
        </p:nvSpPr>
        <p:spPr bwMode="auto">
          <a:xfrm>
            <a:off x="3124200" y="4191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p>
        </p:txBody>
      </p:sp>
      <p:sp>
        <p:nvSpPr>
          <p:cNvPr id="789513" name="Text Box 9"/>
          <p:cNvSpPr txBox="1">
            <a:spLocks noChangeArrowheads="1"/>
          </p:cNvSpPr>
          <p:nvPr/>
        </p:nvSpPr>
        <p:spPr bwMode="auto">
          <a:xfrm>
            <a:off x="6172200" y="2819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89514" name="Text Box 10"/>
          <p:cNvSpPr txBox="1">
            <a:spLocks noChangeArrowheads="1"/>
          </p:cNvSpPr>
          <p:nvPr/>
        </p:nvSpPr>
        <p:spPr bwMode="auto">
          <a:xfrm>
            <a:off x="18288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89515" name="Text Box 11"/>
          <p:cNvSpPr txBox="1">
            <a:spLocks noChangeArrowheads="1"/>
          </p:cNvSpPr>
          <p:nvPr/>
        </p:nvSpPr>
        <p:spPr bwMode="auto">
          <a:xfrm>
            <a:off x="1752600" y="2819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89516" name="Text Box 12"/>
          <p:cNvSpPr txBox="1">
            <a:spLocks noChangeArrowheads="1"/>
          </p:cNvSpPr>
          <p:nvPr/>
        </p:nvSpPr>
        <p:spPr bwMode="auto">
          <a:xfrm>
            <a:off x="1828800" y="1524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89517" name="Text Box 13"/>
          <p:cNvSpPr txBox="1">
            <a:spLocks noChangeArrowheads="1"/>
          </p:cNvSpPr>
          <p:nvPr/>
        </p:nvSpPr>
        <p:spPr bwMode="auto">
          <a:xfrm>
            <a:off x="61722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89518" name="Text Box 14"/>
          <p:cNvSpPr txBox="1">
            <a:spLocks noChangeArrowheads="1"/>
          </p:cNvSpPr>
          <p:nvPr/>
        </p:nvSpPr>
        <p:spPr bwMode="auto">
          <a:xfrm>
            <a:off x="6096000" y="1524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89519" name="Text Box 15"/>
          <p:cNvSpPr txBox="1">
            <a:spLocks noChangeArrowheads="1"/>
          </p:cNvSpPr>
          <p:nvPr/>
        </p:nvSpPr>
        <p:spPr bwMode="auto">
          <a:xfrm>
            <a:off x="8153400" y="1447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89520" name="Text Box 16"/>
          <p:cNvSpPr txBox="1">
            <a:spLocks noChangeArrowheads="1"/>
          </p:cNvSpPr>
          <p:nvPr/>
        </p:nvSpPr>
        <p:spPr bwMode="auto">
          <a:xfrm>
            <a:off x="8153400" y="27432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89521" name="Text Box 17"/>
          <p:cNvSpPr txBox="1">
            <a:spLocks noChangeArrowheads="1"/>
          </p:cNvSpPr>
          <p:nvPr/>
        </p:nvSpPr>
        <p:spPr bwMode="auto">
          <a:xfrm>
            <a:off x="3962400" y="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89522" name="Text Box 18"/>
          <p:cNvSpPr txBox="1">
            <a:spLocks noChangeArrowheads="1"/>
          </p:cNvSpPr>
          <p:nvPr/>
        </p:nvSpPr>
        <p:spPr bwMode="auto">
          <a:xfrm>
            <a:off x="3962400" y="15240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89523" name="Text Box 19"/>
          <p:cNvSpPr txBox="1">
            <a:spLocks noChangeArrowheads="1"/>
          </p:cNvSpPr>
          <p:nvPr/>
        </p:nvSpPr>
        <p:spPr bwMode="auto">
          <a:xfrm>
            <a:off x="4038600" y="28194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89524" name="Text Box 20"/>
          <p:cNvSpPr txBox="1">
            <a:spLocks noChangeArrowheads="1"/>
          </p:cNvSpPr>
          <p:nvPr/>
        </p:nvSpPr>
        <p:spPr bwMode="auto">
          <a:xfrm>
            <a:off x="5410200" y="41910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ext Box 2"/>
          <p:cNvSpPr txBox="1">
            <a:spLocks noChangeArrowheads="1"/>
          </p:cNvSpPr>
          <p:nvPr/>
        </p:nvSpPr>
        <p:spPr bwMode="auto">
          <a:xfrm>
            <a:off x="0" y="533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90531" name="Text Box 3"/>
          <p:cNvSpPr txBox="1">
            <a:spLocks noChangeArrowheads="1"/>
          </p:cNvSpPr>
          <p:nvPr/>
        </p:nvSpPr>
        <p:spPr bwMode="auto">
          <a:xfrm>
            <a:off x="0" y="1981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90532" name="Text Box 4"/>
          <p:cNvSpPr txBox="1">
            <a:spLocks noChangeArrowheads="1"/>
          </p:cNvSpPr>
          <p:nvPr/>
        </p:nvSpPr>
        <p:spPr bwMode="auto">
          <a:xfrm>
            <a:off x="0" y="3352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90533" name="Text Box 5"/>
          <p:cNvSpPr txBox="1">
            <a:spLocks noChangeArrowheads="1"/>
          </p:cNvSpPr>
          <p:nvPr/>
        </p:nvSpPr>
        <p:spPr bwMode="auto">
          <a:xfrm>
            <a:off x="0" y="4572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Let Your presence fill this place</a:t>
            </a:r>
          </a:p>
        </p:txBody>
      </p:sp>
      <p:sp>
        <p:nvSpPr>
          <p:cNvPr id="790534" name="Text Box 6"/>
          <p:cNvSpPr txBox="1">
            <a:spLocks noChangeArrowheads="1"/>
          </p:cNvSpPr>
          <p:nvPr/>
        </p:nvSpPr>
        <p:spPr bwMode="auto">
          <a:xfrm>
            <a:off x="7696200" y="4114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0535" name="Text Box 7"/>
          <p:cNvSpPr txBox="1">
            <a:spLocks noChangeArrowheads="1"/>
          </p:cNvSpPr>
          <p:nvPr/>
        </p:nvSpPr>
        <p:spPr bwMode="auto">
          <a:xfrm>
            <a:off x="8077200" y="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90536" name="Text Box 8"/>
          <p:cNvSpPr txBox="1">
            <a:spLocks noChangeArrowheads="1"/>
          </p:cNvSpPr>
          <p:nvPr/>
        </p:nvSpPr>
        <p:spPr bwMode="auto">
          <a:xfrm>
            <a:off x="3124200" y="4191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p>
        </p:txBody>
      </p:sp>
      <p:sp>
        <p:nvSpPr>
          <p:cNvPr id="790537" name="Text Box 9"/>
          <p:cNvSpPr txBox="1">
            <a:spLocks noChangeArrowheads="1"/>
          </p:cNvSpPr>
          <p:nvPr/>
        </p:nvSpPr>
        <p:spPr bwMode="auto">
          <a:xfrm>
            <a:off x="6172200" y="2819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90538" name="Text Box 10"/>
          <p:cNvSpPr txBox="1">
            <a:spLocks noChangeArrowheads="1"/>
          </p:cNvSpPr>
          <p:nvPr/>
        </p:nvSpPr>
        <p:spPr bwMode="auto">
          <a:xfrm>
            <a:off x="18288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0539" name="Text Box 11"/>
          <p:cNvSpPr txBox="1">
            <a:spLocks noChangeArrowheads="1"/>
          </p:cNvSpPr>
          <p:nvPr/>
        </p:nvSpPr>
        <p:spPr bwMode="auto">
          <a:xfrm>
            <a:off x="1752600" y="2819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0540" name="Text Box 12"/>
          <p:cNvSpPr txBox="1">
            <a:spLocks noChangeArrowheads="1"/>
          </p:cNvSpPr>
          <p:nvPr/>
        </p:nvSpPr>
        <p:spPr bwMode="auto">
          <a:xfrm>
            <a:off x="1828800" y="1524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0541" name="Text Box 13"/>
          <p:cNvSpPr txBox="1">
            <a:spLocks noChangeArrowheads="1"/>
          </p:cNvSpPr>
          <p:nvPr/>
        </p:nvSpPr>
        <p:spPr bwMode="auto">
          <a:xfrm>
            <a:off x="61722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90542" name="Text Box 14"/>
          <p:cNvSpPr txBox="1">
            <a:spLocks noChangeArrowheads="1"/>
          </p:cNvSpPr>
          <p:nvPr/>
        </p:nvSpPr>
        <p:spPr bwMode="auto">
          <a:xfrm>
            <a:off x="6096000" y="1524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90543" name="Text Box 15"/>
          <p:cNvSpPr txBox="1">
            <a:spLocks noChangeArrowheads="1"/>
          </p:cNvSpPr>
          <p:nvPr/>
        </p:nvSpPr>
        <p:spPr bwMode="auto">
          <a:xfrm>
            <a:off x="8153400" y="1447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90544" name="Text Box 16"/>
          <p:cNvSpPr txBox="1">
            <a:spLocks noChangeArrowheads="1"/>
          </p:cNvSpPr>
          <p:nvPr/>
        </p:nvSpPr>
        <p:spPr bwMode="auto">
          <a:xfrm>
            <a:off x="8153400" y="27432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90545" name="Text Box 17"/>
          <p:cNvSpPr txBox="1">
            <a:spLocks noChangeArrowheads="1"/>
          </p:cNvSpPr>
          <p:nvPr/>
        </p:nvSpPr>
        <p:spPr bwMode="auto">
          <a:xfrm>
            <a:off x="3962400" y="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90546" name="Text Box 18"/>
          <p:cNvSpPr txBox="1">
            <a:spLocks noChangeArrowheads="1"/>
          </p:cNvSpPr>
          <p:nvPr/>
        </p:nvSpPr>
        <p:spPr bwMode="auto">
          <a:xfrm>
            <a:off x="3962400" y="15240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90547" name="Text Box 19"/>
          <p:cNvSpPr txBox="1">
            <a:spLocks noChangeArrowheads="1"/>
          </p:cNvSpPr>
          <p:nvPr/>
        </p:nvSpPr>
        <p:spPr bwMode="auto">
          <a:xfrm>
            <a:off x="4038600" y="28194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90548" name="Text Box 20"/>
          <p:cNvSpPr txBox="1">
            <a:spLocks noChangeArrowheads="1"/>
          </p:cNvSpPr>
          <p:nvPr/>
        </p:nvSpPr>
        <p:spPr bwMode="auto">
          <a:xfrm>
            <a:off x="5410200" y="41910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ext Box 2"/>
          <p:cNvSpPr txBox="1">
            <a:spLocks noChangeArrowheads="1"/>
          </p:cNvSpPr>
          <p:nvPr/>
        </p:nvSpPr>
        <p:spPr bwMode="auto">
          <a:xfrm>
            <a:off x="0" y="533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91555" name="Text Box 3"/>
          <p:cNvSpPr txBox="1">
            <a:spLocks noChangeArrowheads="1"/>
          </p:cNvSpPr>
          <p:nvPr/>
        </p:nvSpPr>
        <p:spPr bwMode="auto">
          <a:xfrm>
            <a:off x="0" y="1981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91556" name="Text Box 4"/>
          <p:cNvSpPr txBox="1">
            <a:spLocks noChangeArrowheads="1"/>
          </p:cNvSpPr>
          <p:nvPr/>
        </p:nvSpPr>
        <p:spPr bwMode="auto">
          <a:xfrm>
            <a:off x="0" y="3352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Surround me O’ Lord</a:t>
            </a:r>
          </a:p>
        </p:txBody>
      </p:sp>
      <p:sp>
        <p:nvSpPr>
          <p:cNvPr id="791557" name="Text Box 5"/>
          <p:cNvSpPr txBox="1">
            <a:spLocks noChangeArrowheads="1"/>
          </p:cNvSpPr>
          <p:nvPr/>
        </p:nvSpPr>
        <p:spPr bwMode="auto">
          <a:xfrm>
            <a:off x="0" y="4572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Let Your presence fill this place</a:t>
            </a:r>
          </a:p>
        </p:txBody>
      </p:sp>
      <p:sp>
        <p:nvSpPr>
          <p:cNvPr id="791558" name="Text Box 6"/>
          <p:cNvSpPr txBox="1">
            <a:spLocks noChangeArrowheads="1"/>
          </p:cNvSpPr>
          <p:nvPr/>
        </p:nvSpPr>
        <p:spPr bwMode="auto">
          <a:xfrm>
            <a:off x="7696200" y="4114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1559" name="Text Box 7"/>
          <p:cNvSpPr txBox="1">
            <a:spLocks noChangeArrowheads="1"/>
          </p:cNvSpPr>
          <p:nvPr/>
        </p:nvSpPr>
        <p:spPr bwMode="auto">
          <a:xfrm>
            <a:off x="8077200" y="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91560" name="Text Box 8"/>
          <p:cNvSpPr txBox="1">
            <a:spLocks noChangeArrowheads="1"/>
          </p:cNvSpPr>
          <p:nvPr/>
        </p:nvSpPr>
        <p:spPr bwMode="auto">
          <a:xfrm>
            <a:off x="3124200" y="4191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p>
        </p:txBody>
      </p:sp>
      <p:sp>
        <p:nvSpPr>
          <p:cNvPr id="791561" name="Text Box 9"/>
          <p:cNvSpPr txBox="1">
            <a:spLocks noChangeArrowheads="1"/>
          </p:cNvSpPr>
          <p:nvPr/>
        </p:nvSpPr>
        <p:spPr bwMode="auto">
          <a:xfrm>
            <a:off x="6172200" y="2819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91562" name="Text Box 10"/>
          <p:cNvSpPr txBox="1">
            <a:spLocks noChangeArrowheads="1"/>
          </p:cNvSpPr>
          <p:nvPr/>
        </p:nvSpPr>
        <p:spPr bwMode="auto">
          <a:xfrm>
            <a:off x="18288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1563" name="Text Box 11"/>
          <p:cNvSpPr txBox="1">
            <a:spLocks noChangeArrowheads="1"/>
          </p:cNvSpPr>
          <p:nvPr/>
        </p:nvSpPr>
        <p:spPr bwMode="auto">
          <a:xfrm>
            <a:off x="1752600" y="28194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1564" name="Text Box 12"/>
          <p:cNvSpPr txBox="1">
            <a:spLocks noChangeArrowheads="1"/>
          </p:cNvSpPr>
          <p:nvPr/>
        </p:nvSpPr>
        <p:spPr bwMode="auto">
          <a:xfrm>
            <a:off x="1828800" y="1524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791565" name="Text Box 13"/>
          <p:cNvSpPr txBox="1">
            <a:spLocks noChangeArrowheads="1"/>
          </p:cNvSpPr>
          <p:nvPr/>
        </p:nvSpPr>
        <p:spPr bwMode="auto">
          <a:xfrm>
            <a:off x="6172200" y="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91566" name="Text Box 14"/>
          <p:cNvSpPr txBox="1">
            <a:spLocks noChangeArrowheads="1"/>
          </p:cNvSpPr>
          <p:nvPr/>
        </p:nvSpPr>
        <p:spPr bwMode="auto">
          <a:xfrm>
            <a:off x="6096000" y="1524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a:t>
            </a:r>
          </a:p>
        </p:txBody>
      </p:sp>
      <p:sp>
        <p:nvSpPr>
          <p:cNvPr id="791567" name="Text Box 15"/>
          <p:cNvSpPr txBox="1">
            <a:spLocks noChangeArrowheads="1"/>
          </p:cNvSpPr>
          <p:nvPr/>
        </p:nvSpPr>
        <p:spPr bwMode="auto">
          <a:xfrm>
            <a:off x="8153400" y="14478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91568" name="Text Box 16"/>
          <p:cNvSpPr txBox="1">
            <a:spLocks noChangeArrowheads="1"/>
          </p:cNvSpPr>
          <p:nvPr/>
        </p:nvSpPr>
        <p:spPr bwMode="auto">
          <a:xfrm>
            <a:off x="8153400" y="27432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
        <p:nvSpPr>
          <p:cNvPr id="791569" name="Text Box 17"/>
          <p:cNvSpPr txBox="1">
            <a:spLocks noChangeArrowheads="1"/>
          </p:cNvSpPr>
          <p:nvPr/>
        </p:nvSpPr>
        <p:spPr bwMode="auto">
          <a:xfrm>
            <a:off x="3962400" y="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91570" name="Text Box 18"/>
          <p:cNvSpPr txBox="1">
            <a:spLocks noChangeArrowheads="1"/>
          </p:cNvSpPr>
          <p:nvPr/>
        </p:nvSpPr>
        <p:spPr bwMode="auto">
          <a:xfrm>
            <a:off x="3962400" y="15240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91571" name="Text Box 19"/>
          <p:cNvSpPr txBox="1">
            <a:spLocks noChangeArrowheads="1"/>
          </p:cNvSpPr>
          <p:nvPr/>
        </p:nvSpPr>
        <p:spPr bwMode="auto">
          <a:xfrm>
            <a:off x="4038600" y="28194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D/F#</a:t>
            </a:r>
            <a:endParaRPr lang="en-US" sz="3200" b="1" i="1">
              <a:solidFill>
                <a:srgbClr val="FF0000"/>
              </a:solidFill>
              <a:effectLst>
                <a:outerShdw blurRad="38100" dist="38100" dir="2700000" algn="tl">
                  <a:srgbClr val="C0C0C0"/>
                </a:outerShdw>
              </a:effectLst>
            </a:endParaRPr>
          </a:p>
        </p:txBody>
      </p:sp>
      <p:sp>
        <p:nvSpPr>
          <p:cNvPr id="791572" name="Text Box 20"/>
          <p:cNvSpPr txBox="1">
            <a:spLocks noChangeArrowheads="1"/>
          </p:cNvSpPr>
          <p:nvPr/>
        </p:nvSpPr>
        <p:spPr bwMode="auto">
          <a:xfrm>
            <a:off x="5410200" y="4191000"/>
            <a:ext cx="914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endParaRPr lang="en-US" sz="3200" b="1" i="1">
              <a:solidFill>
                <a:srgbClr val="FF0000"/>
              </a:solidFill>
              <a:effectLst>
                <a:outerShdw blurRad="38100" dist="38100" dir="2700000" algn="tl">
                  <a:srgbClr val="C0C0C0"/>
                </a:outerShdw>
              </a:effectLst>
            </a:endParaRP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Text Box 2"/>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long to know You, to feel Your love inside of me</a:t>
            </a:r>
          </a:p>
        </p:txBody>
      </p:sp>
      <p:sp>
        <p:nvSpPr>
          <p:cNvPr id="793603" name="Text Box 3"/>
          <p:cNvSpPr txBox="1">
            <a:spLocks noChangeArrowheads="1"/>
          </p:cNvSpPr>
          <p:nvPr/>
        </p:nvSpPr>
        <p:spPr bwMode="auto">
          <a:xfrm>
            <a:off x="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04" name="Text Box 4"/>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To feel Your heart beat,</a:t>
            </a:r>
          </a:p>
        </p:txBody>
      </p:sp>
      <p:sp>
        <p:nvSpPr>
          <p:cNvPr id="793605" name="Text Box 5"/>
          <p:cNvSpPr txBox="1">
            <a:spLocks noChangeArrowheads="1"/>
          </p:cNvSpPr>
          <p:nvPr/>
        </p:nvSpPr>
        <p:spPr bwMode="auto">
          <a:xfrm>
            <a:off x="0" y="2286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 want to know You intimately.</a:t>
            </a:r>
          </a:p>
        </p:txBody>
      </p:sp>
      <p:sp>
        <p:nvSpPr>
          <p:cNvPr id="793606" name="Text Box 6"/>
          <p:cNvSpPr txBox="1">
            <a:spLocks noChangeArrowheads="1"/>
          </p:cNvSpPr>
          <p:nvPr/>
        </p:nvSpPr>
        <p:spPr bwMode="auto">
          <a:xfrm>
            <a:off x="0" y="4038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To have Your life flowing through me,</a:t>
            </a:r>
          </a:p>
        </p:txBody>
      </p:sp>
      <p:sp>
        <p:nvSpPr>
          <p:cNvPr id="793607" name="Text Box 7"/>
          <p:cNvSpPr txBox="1">
            <a:spLocks noChangeArrowheads="1"/>
          </p:cNvSpPr>
          <p:nvPr/>
        </p:nvSpPr>
        <p:spPr bwMode="auto">
          <a:xfrm>
            <a:off x="0" y="4876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 God, let Your will reign in me.</a:t>
            </a:r>
          </a:p>
        </p:txBody>
      </p:sp>
      <p:sp>
        <p:nvSpPr>
          <p:cNvPr id="793608" name="Text Box 8"/>
          <p:cNvSpPr txBox="1">
            <a:spLocks noChangeArrowheads="1"/>
          </p:cNvSpPr>
          <p:nvPr/>
        </p:nvSpPr>
        <p:spPr bwMode="auto">
          <a:xfrm>
            <a:off x="1905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3609" name="Text Box 9"/>
          <p:cNvSpPr txBox="1">
            <a:spLocks noChangeArrowheads="1"/>
          </p:cNvSpPr>
          <p:nvPr/>
        </p:nvSpPr>
        <p:spPr bwMode="auto">
          <a:xfrm>
            <a:off x="35814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10" name="Text Box 10"/>
          <p:cNvSpPr txBox="1">
            <a:spLocks noChangeArrowheads="1"/>
          </p:cNvSpPr>
          <p:nvPr/>
        </p:nvSpPr>
        <p:spPr bwMode="auto">
          <a:xfrm>
            <a:off x="59436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3611" name="Text Box 11"/>
          <p:cNvSpPr txBox="1">
            <a:spLocks noChangeArrowheads="1"/>
          </p:cNvSpPr>
          <p:nvPr/>
        </p:nvSpPr>
        <p:spPr bwMode="auto">
          <a:xfrm>
            <a:off x="68580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93612" name="Text Box 12"/>
          <p:cNvSpPr txBox="1">
            <a:spLocks noChangeArrowheads="1"/>
          </p:cNvSpPr>
          <p:nvPr/>
        </p:nvSpPr>
        <p:spPr bwMode="auto">
          <a:xfrm>
            <a:off x="81534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13" name="Text Box 13"/>
          <p:cNvSpPr txBox="1">
            <a:spLocks noChangeArrowheads="1"/>
          </p:cNvSpPr>
          <p:nvPr/>
        </p:nvSpPr>
        <p:spPr bwMode="auto">
          <a:xfrm>
            <a:off x="16002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14" name="Text Box 14"/>
          <p:cNvSpPr txBox="1">
            <a:spLocks noChangeArrowheads="1"/>
          </p:cNvSpPr>
          <p:nvPr/>
        </p:nvSpPr>
        <p:spPr bwMode="auto">
          <a:xfrm>
            <a:off x="35814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3615" name="Text Box 15"/>
          <p:cNvSpPr txBox="1">
            <a:spLocks noChangeArrowheads="1"/>
          </p:cNvSpPr>
          <p:nvPr/>
        </p:nvSpPr>
        <p:spPr bwMode="auto">
          <a:xfrm>
            <a:off x="54864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93616" name="Text Box 16"/>
          <p:cNvSpPr txBox="1">
            <a:spLocks noChangeArrowheads="1"/>
          </p:cNvSpPr>
          <p:nvPr/>
        </p:nvSpPr>
        <p:spPr bwMode="auto">
          <a:xfrm>
            <a:off x="64770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17" name="Text Box 17"/>
          <p:cNvSpPr txBox="1">
            <a:spLocks noChangeArrowheads="1"/>
          </p:cNvSpPr>
          <p:nvPr/>
        </p:nvSpPr>
        <p:spPr bwMode="auto">
          <a:xfrm>
            <a:off x="2362200" y="2743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18" name="Text Box 18"/>
          <p:cNvSpPr txBox="1">
            <a:spLocks noChangeArrowheads="1"/>
          </p:cNvSpPr>
          <p:nvPr/>
        </p:nvSpPr>
        <p:spPr bwMode="auto">
          <a:xfrm>
            <a:off x="4876800" y="2819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3619" name="Text Box 19"/>
          <p:cNvSpPr txBox="1">
            <a:spLocks noChangeArrowheads="1"/>
          </p:cNvSpPr>
          <p:nvPr/>
        </p:nvSpPr>
        <p:spPr bwMode="auto">
          <a:xfrm>
            <a:off x="990600" y="3657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20" name="Text Box 20"/>
          <p:cNvSpPr txBox="1">
            <a:spLocks noChangeArrowheads="1"/>
          </p:cNvSpPr>
          <p:nvPr/>
        </p:nvSpPr>
        <p:spPr bwMode="auto">
          <a:xfrm>
            <a:off x="3581400" y="3657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3621" name="Text Box 21"/>
          <p:cNvSpPr txBox="1">
            <a:spLocks noChangeArrowheads="1"/>
          </p:cNvSpPr>
          <p:nvPr/>
        </p:nvSpPr>
        <p:spPr bwMode="auto">
          <a:xfrm>
            <a:off x="47244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93622" name="Text Box 22"/>
          <p:cNvSpPr txBox="1">
            <a:spLocks noChangeArrowheads="1"/>
          </p:cNvSpPr>
          <p:nvPr/>
        </p:nvSpPr>
        <p:spPr bwMode="auto">
          <a:xfrm>
            <a:off x="7162800" y="3657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23" name="Text Box 23"/>
          <p:cNvSpPr txBox="1">
            <a:spLocks noChangeArrowheads="1"/>
          </p:cNvSpPr>
          <p:nvPr/>
        </p:nvSpPr>
        <p:spPr bwMode="auto">
          <a:xfrm>
            <a:off x="1447800" y="449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24" name="Text Box 24"/>
          <p:cNvSpPr txBox="1">
            <a:spLocks noChangeArrowheads="1"/>
          </p:cNvSpPr>
          <p:nvPr/>
        </p:nvSpPr>
        <p:spPr bwMode="auto">
          <a:xfrm>
            <a:off x="36576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3625" name="Text Box 25"/>
          <p:cNvSpPr txBox="1">
            <a:spLocks noChangeArrowheads="1"/>
          </p:cNvSpPr>
          <p:nvPr/>
        </p:nvSpPr>
        <p:spPr bwMode="auto">
          <a:xfrm>
            <a:off x="54864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93626" name="Text Box 26"/>
          <p:cNvSpPr txBox="1">
            <a:spLocks noChangeArrowheads="1"/>
          </p:cNvSpPr>
          <p:nvPr/>
        </p:nvSpPr>
        <p:spPr bwMode="auto">
          <a:xfrm>
            <a:off x="67818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3627" name="Text Box 27"/>
          <p:cNvSpPr txBox="1">
            <a:spLocks noChangeArrowheads="1"/>
          </p:cNvSpPr>
          <p:nvPr/>
        </p:nvSpPr>
        <p:spPr bwMode="auto">
          <a:xfrm>
            <a:off x="7772400" y="457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Text Box 2"/>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To know You is my desire</a:t>
            </a:r>
          </a:p>
        </p:txBody>
      </p:sp>
      <p:sp>
        <p:nvSpPr>
          <p:cNvPr id="794627" name="Text Box 3"/>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Surrendered completely</a:t>
            </a:r>
          </a:p>
        </p:txBody>
      </p:sp>
      <p:sp>
        <p:nvSpPr>
          <p:cNvPr id="794628" name="Text Box 4"/>
          <p:cNvSpPr txBox="1">
            <a:spLocks noChangeArrowheads="1"/>
          </p:cNvSpPr>
          <p:nvPr/>
        </p:nvSpPr>
        <p:spPr bwMode="auto">
          <a:xfrm>
            <a:off x="0" y="5257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To know You…   To feel You…   To love You…  Intimately.</a:t>
            </a:r>
          </a:p>
        </p:txBody>
      </p:sp>
      <p:sp>
        <p:nvSpPr>
          <p:cNvPr id="794629" name="Text Box 5"/>
          <p:cNvSpPr txBox="1">
            <a:spLocks noChangeArrowheads="1"/>
          </p:cNvSpPr>
          <p:nvPr/>
        </p:nvSpPr>
        <p:spPr bwMode="auto">
          <a:xfrm>
            <a:off x="28956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4630" name="Text Box 6"/>
          <p:cNvSpPr txBox="1">
            <a:spLocks noChangeArrowheads="1"/>
          </p:cNvSpPr>
          <p:nvPr/>
        </p:nvSpPr>
        <p:spPr bwMode="auto">
          <a:xfrm>
            <a:off x="39624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94631" name="Text Box 7"/>
          <p:cNvSpPr txBox="1">
            <a:spLocks noChangeArrowheads="1"/>
          </p:cNvSpPr>
          <p:nvPr/>
        </p:nvSpPr>
        <p:spPr bwMode="auto">
          <a:xfrm>
            <a:off x="5867400" y="114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4632" name="Text Box 8"/>
          <p:cNvSpPr txBox="1">
            <a:spLocks noChangeArrowheads="1"/>
          </p:cNvSpPr>
          <p:nvPr/>
        </p:nvSpPr>
        <p:spPr bwMode="auto">
          <a:xfrm>
            <a:off x="70104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94633" name="Text Box 9"/>
          <p:cNvSpPr txBox="1">
            <a:spLocks noChangeArrowheads="1"/>
          </p:cNvSpPr>
          <p:nvPr/>
        </p:nvSpPr>
        <p:spPr bwMode="auto">
          <a:xfrm>
            <a:off x="24384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794634" name="Text Box 10"/>
          <p:cNvSpPr txBox="1">
            <a:spLocks noChangeArrowheads="1"/>
          </p:cNvSpPr>
          <p:nvPr/>
        </p:nvSpPr>
        <p:spPr bwMode="auto">
          <a:xfrm>
            <a:off x="47244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794635" name="Text Box 11"/>
          <p:cNvSpPr txBox="1">
            <a:spLocks noChangeArrowheads="1"/>
          </p:cNvSpPr>
          <p:nvPr/>
        </p:nvSpPr>
        <p:spPr bwMode="auto">
          <a:xfrm>
            <a:off x="57912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4636" name="Text Box 12"/>
          <p:cNvSpPr txBox="1">
            <a:spLocks noChangeArrowheads="1"/>
          </p:cNvSpPr>
          <p:nvPr/>
        </p:nvSpPr>
        <p:spPr bwMode="auto">
          <a:xfrm>
            <a:off x="0" y="4419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Intimately   </a:t>
            </a:r>
          </a:p>
        </p:txBody>
      </p:sp>
      <p:sp>
        <p:nvSpPr>
          <p:cNvPr id="794637" name="Text Box 13"/>
          <p:cNvSpPr txBox="1">
            <a:spLocks noChangeArrowheads="1"/>
          </p:cNvSpPr>
          <p:nvPr/>
        </p:nvSpPr>
        <p:spPr bwMode="auto">
          <a:xfrm>
            <a:off x="0" y="3352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To know You is my desire</a:t>
            </a:r>
          </a:p>
        </p:txBody>
      </p:sp>
      <p:sp>
        <p:nvSpPr>
          <p:cNvPr id="794638" name="Text Box 14"/>
          <p:cNvSpPr txBox="1">
            <a:spLocks noChangeArrowheads="1"/>
          </p:cNvSpPr>
          <p:nvPr/>
        </p:nvSpPr>
        <p:spPr bwMode="auto">
          <a:xfrm>
            <a:off x="69342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94639" name="Text Box 15"/>
          <p:cNvSpPr txBox="1">
            <a:spLocks noChangeArrowheads="1"/>
          </p:cNvSpPr>
          <p:nvPr/>
        </p:nvSpPr>
        <p:spPr bwMode="auto">
          <a:xfrm>
            <a:off x="29718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794640" name="Text Box 16"/>
          <p:cNvSpPr txBox="1">
            <a:spLocks noChangeArrowheads="1"/>
          </p:cNvSpPr>
          <p:nvPr/>
        </p:nvSpPr>
        <p:spPr bwMode="auto">
          <a:xfrm>
            <a:off x="3962400" y="2971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794641" name="Text Box 17"/>
          <p:cNvSpPr txBox="1">
            <a:spLocks noChangeArrowheads="1"/>
          </p:cNvSpPr>
          <p:nvPr/>
        </p:nvSpPr>
        <p:spPr bwMode="auto">
          <a:xfrm>
            <a:off x="58674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794642" name="Text Box 18"/>
          <p:cNvSpPr txBox="1">
            <a:spLocks noChangeArrowheads="1"/>
          </p:cNvSpPr>
          <p:nvPr/>
        </p:nvSpPr>
        <p:spPr bwMode="auto">
          <a:xfrm>
            <a:off x="3581400" y="403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794643" name="Text Box 19"/>
          <p:cNvSpPr txBox="1">
            <a:spLocks noChangeArrowheads="1"/>
          </p:cNvSpPr>
          <p:nvPr/>
        </p:nvSpPr>
        <p:spPr bwMode="auto">
          <a:xfrm>
            <a:off x="4800600" y="403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Gather in on place</a:t>
            </a:r>
          </a:p>
        </p:txBody>
      </p:sp>
      <p:sp>
        <p:nvSpPr>
          <p:cNvPr id="165891" name="Text Box 3"/>
          <p:cNvSpPr txBox="1">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Hearts in one accord</a:t>
            </a:r>
          </a:p>
        </p:txBody>
      </p:sp>
      <p:sp>
        <p:nvSpPr>
          <p:cNvPr id="165892" name="Text Box 4"/>
          <p:cNvSpPr txBox="1">
            <a:spLocks noChangeArrowheads="1"/>
          </p:cNvSpPr>
          <p:nvPr/>
        </p:nvSpPr>
        <p:spPr bwMode="auto">
          <a:xfrm>
            <a:off x="0" y="3886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Like the bird we soar</a:t>
            </a:r>
          </a:p>
        </p:txBody>
      </p:sp>
      <p:sp>
        <p:nvSpPr>
          <p:cNvPr id="165893" name="Text Box 5"/>
          <p:cNvSpPr txBox="1">
            <a:spLocks noChangeArrowheads="1"/>
          </p:cNvSpPr>
          <p:nvPr/>
        </p:nvSpPr>
        <p:spPr bwMode="auto">
          <a:xfrm>
            <a:off x="0" y="464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Every one will know You are Lord</a:t>
            </a:r>
          </a:p>
        </p:txBody>
      </p:sp>
      <p:sp>
        <p:nvSpPr>
          <p:cNvPr id="165894" name="Text Box 6"/>
          <p:cNvSpPr txBox="1">
            <a:spLocks noChangeArrowheads="1"/>
          </p:cNvSpPr>
          <p:nvPr/>
        </p:nvSpPr>
        <p:spPr bwMode="auto">
          <a:xfrm>
            <a:off x="0" y="2895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 wind begins to blow</a:t>
            </a:r>
          </a:p>
        </p:txBody>
      </p:sp>
      <p:sp>
        <p:nvSpPr>
          <p:cNvPr id="165895" name="Text Box 7"/>
          <p:cNvSpPr txBox="1">
            <a:spLocks noChangeArrowheads="1"/>
          </p:cNvSpPr>
          <p:nvPr/>
        </p:nvSpPr>
        <p:spPr bwMode="auto">
          <a:xfrm>
            <a:off x="0" y="182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Lifting up our praise to the Lord</a:t>
            </a:r>
          </a:p>
        </p:txBody>
      </p:sp>
      <p:sp>
        <p:nvSpPr>
          <p:cNvPr id="165896" name="Text Box 8"/>
          <p:cNvSpPr txBox="1">
            <a:spLocks noChangeArrowheads="1"/>
          </p:cNvSpPr>
          <p:nvPr/>
        </p:nvSpPr>
        <p:spPr bwMode="auto">
          <a:xfrm>
            <a:off x="32766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5897" name="Text Box 9"/>
          <p:cNvSpPr txBox="1">
            <a:spLocks noChangeArrowheads="1"/>
          </p:cNvSpPr>
          <p:nvPr/>
        </p:nvSpPr>
        <p:spPr bwMode="auto">
          <a:xfrm>
            <a:off x="5334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5898" name="Text Box 10"/>
          <p:cNvSpPr txBox="1">
            <a:spLocks noChangeArrowheads="1"/>
          </p:cNvSpPr>
          <p:nvPr/>
        </p:nvSpPr>
        <p:spPr bwMode="auto">
          <a:xfrm>
            <a:off x="3048000" y="76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5899" name="Text Box 11"/>
          <p:cNvSpPr txBox="1">
            <a:spLocks noChangeArrowheads="1"/>
          </p:cNvSpPr>
          <p:nvPr/>
        </p:nvSpPr>
        <p:spPr bwMode="auto">
          <a:xfrm>
            <a:off x="5334000" y="76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5900" name="Text Box 12"/>
          <p:cNvSpPr txBox="1">
            <a:spLocks noChangeArrowheads="1"/>
          </p:cNvSpPr>
          <p:nvPr/>
        </p:nvSpPr>
        <p:spPr bwMode="auto">
          <a:xfrm>
            <a:off x="1981200" y="1447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5901" name="Text Box 13"/>
          <p:cNvSpPr txBox="1">
            <a:spLocks noChangeArrowheads="1"/>
          </p:cNvSpPr>
          <p:nvPr/>
        </p:nvSpPr>
        <p:spPr bwMode="auto">
          <a:xfrm>
            <a:off x="44958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5902" name="Text Box 14"/>
          <p:cNvSpPr txBox="1">
            <a:spLocks noChangeArrowheads="1"/>
          </p:cNvSpPr>
          <p:nvPr/>
        </p:nvSpPr>
        <p:spPr bwMode="auto">
          <a:xfrm>
            <a:off x="51054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65903" name="Text Box 15"/>
          <p:cNvSpPr txBox="1">
            <a:spLocks noChangeArrowheads="1"/>
          </p:cNvSpPr>
          <p:nvPr/>
        </p:nvSpPr>
        <p:spPr bwMode="auto">
          <a:xfrm>
            <a:off x="57150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65904" name="Text Box 16"/>
          <p:cNvSpPr txBox="1">
            <a:spLocks noChangeArrowheads="1"/>
          </p:cNvSpPr>
          <p:nvPr/>
        </p:nvSpPr>
        <p:spPr bwMode="auto">
          <a:xfrm>
            <a:off x="66294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65905" name="Text Box 17"/>
          <p:cNvSpPr txBox="1">
            <a:spLocks noChangeArrowheads="1"/>
          </p:cNvSpPr>
          <p:nvPr/>
        </p:nvSpPr>
        <p:spPr bwMode="auto">
          <a:xfrm>
            <a:off x="35814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5906" name="Text Box 18"/>
          <p:cNvSpPr txBox="1">
            <a:spLocks noChangeArrowheads="1"/>
          </p:cNvSpPr>
          <p:nvPr/>
        </p:nvSpPr>
        <p:spPr bwMode="auto">
          <a:xfrm>
            <a:off x="60198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5907" name="Text Box 19"/>
          <p:cNvSpPr txBox="1">
            <a:spLocks noChangeArrowheads="1"/>
          </p:cNvSpPr>
          <p:nvPr/>
        </p:nvSpPr>
        <p:spPr bwMode="auto">
          <a:xfrm>
            <a:off x="2895600" y="3505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5908" name="Text Box 20"/>
          <p:cNvSpPr txBox="1">
            <a:spLocks noChangeArrowheads="1"/>
          </p:cNvSpPr>
          <p:nvPr/>
        </p:nvSpPr>
        <p:spPr bwMode="auto">
          <a:xfrm>
            <a:off x="57912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5909" name="Text Box 21"/>
          <p:cNvSpPr txBox="1">
            <a:spLocks noChangeArrowheads="1"/>
          </p:cNvSpPr>
          <p:nvPr/>
        </p:nvSpPr>
        <p:spPr bwMode="auto">
          <a:xfrm>
            <a:off x="18288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5910" name="Text Box 22"/>
          <p:cNvSpPr txBox="1">
            <a:spLocks noChangeArrowheads="1"/>
          </p:cNvSpPr>
          <p:nvPr/>
        </p:nvSpPr>
        <p:spPr bwMode="auto">
          <a:xfrm>
            <a:off x="4419600" y="434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5911" name="Text Box 23"/>
          <p:cNvSpPr txBox="1">
            <a:spLocks noChangeArrowheads="1"/>
          </p:cNvSpPr>
          <p:nvPr/>
        </p:nvSpPr>
        <p:spPr bwMode="auto">
          <a:xfrm>
            <a:off x="5334000" y="434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65912" name="Text Box 24"/>
          <p:cNvSpPr txBox="1">
            <a:spLocks noChangeArrowheads="1"/>
          </p:cNvSpPr>
          <p:nvPr/>
        </p:nvSpPr>
        <p:spPr bwMode="auto">
          <a:xfrm>
            <a:off x="59436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65913" name="Text Box 25"/>
          <p:cNvSpPr txBox="1">
            <a:spLocks noChangeArrowheads="1"/>
          </p:cNvSpPr>
          <p:nvPr/>
        </p:nvSpPr>
        <p:spPr bwMode="auto">
          <a:xfrm>
            <a:off x="6781800" y="4343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165914" name="Text Box 26"/>
          <p:cNvSpPr txBox="1">
            <a:spLocks noChangeArrowheads="1"/>
          </p:cNvSpPr>
          <p:nvPr/>
        </p:nvSpPr>
        <p:spPr bwMode="auto">
          <a:xfrm>
            <a:off x="0" y="548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are Lord</a:t>
            </a:r>
          </a:p>
        </p:txBody>
      </p:sp>
      <p:sp>
        <p:nvSpPr>
          <p:cNvPr id="165915" name="Text Box 27"/>
          <p:cNvSpPr txBox="1">
            <a:spLocks noChangeArrowheads="1"/>
          </p:cNvSpPr>
          <p:nvPr/>
        </p:nvSpPr>
        <p:spPr bwMode="auto">
          <a:xfrm>
            <a:off x="3505200" y="518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65916" name="Text Box 28"/>
          <p:cNvSpPr txBox="1">
            <a:spLocks noChangeArrowheads="1"/>
          </p:cNvSpPr>
          <p:nvPr/>
        </p:nvSpPr>
        <p:spPr bwMode="auto">
          <a:xfrm>
            <a:off x="41910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65917" name="Text Box 29"/>
          <p:cNvSpPr txBox="1">
            <a:spLocks noChangeArrowheads="1"/>
          </p:cNvSpPr>
          <p:nvPr/>
        </p:nvSpPr>
        <p:spPr bwMode="auto">
          <a:xfrm>
            <a:off x="4800600" y="518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p>
        </p:txBody>
      </p:sp>
    </p:spTree>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rPr>
              <a:t>Holy Ghost, Your wind blowing strong</a:t>
            </a:r>
          </a:p>
        </p:txBody>
      </p:sp>
      <p:sp>
        <p:nvSpPr>
          <p:cNvPr id="798723" name="Text Box 3"/>
          <p:cNvSpPr txBox="1">
            <a:spLocks noChangeArrowheads="1"/>
          </p:cNvSpPr>
          <p:nvPr/>
        </p:nvSpPr>
        <p:spPr bwMode="auto">
          <a:xfrm>
            <a:off x="0" y="2057400"/>
            <a:ext cx="9144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rPr>
              <a:t>Blowing from heaven</a:t>
            </a:r>
          </a:p>
        </p:txBody>
      </p:sp>
      <p:sp>
        <p:nvSpPr>
          <p:cNvPr id="798724" name="Text Box 4"/>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rPr>
              <a:t>Holy Ghost, You’re wonderful</a:t>
            </a:r>
          </a:p>
        </p:txBody>
      </p:sp>
      <p:sp>
        <p:nvSpPr>
          <p:cNvPr id="798725" name="Text Box 5"/>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rPr>
              <a:t>We fight with heart and soul</a:t>
            </a:r>
          </a:p>
        </p:txBody>
      </p:sp>
      <p:sp>
        <p:nvSpPr>
          <p:cNvPr id="798726" name="Text Box 6"/>
          <p:cNvSpPr txBox="1">
            <a:spLocks noChangeArrowheads="1"/>
          </p:cNvSpPr>
          <p:nvPr/>
        </p:nvSpPr>
        <p:spPr bwMode="auto">
          <a:xfrm>
            <a:off x="-457200" y="2971800"/>
            <a:ext cx="9906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have decided to go, all the way with our God</a:t>
            </a:r>
          </a:p>
        </p:txBody>
      </p:sp>
      <p:sp>
        <p:nvSpPr>
          <p:cNvPr id="798727" name="Text Box 7"/>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rPr>
              <a:t>Revival in the land, that’s our goal</a:t>
            </a:r>
          </a:p>
        </p:txBody>
      </p:sp>
      <p:sp>
        <p:nvSpPr>
          <p:cNvPr id="798728" name="Text Box 8"/>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rPr>
              <a:t>As soldiers in His army</a:t>
            </a:r>
          </a:p>
        </p:txBody>
      </p:sp>
      <p:sp>
        <p:nvSpPr>
          <p:cNvPr id="798729" name="Text Box 9"/>
          <p:cNvSpPr txBox="1">
            <a:spLocks noChangeArrowheads="1"/>
          </p:cNvSpPr>
          <p:nvPr/>
        </p:nvSpPr>
        <p:spPr bwMode="auto">
          <a:xfrm>
            <a:off x="18288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98730" name="Text Box 10"/>
          <p:cNvSpPr txBox="1">
            <a:spLocks noChangeArrowheads="1"/>
          </p:cNvSpPr>
          <p:nvPr/>
        </p:nvSpPr>
        <p:spPr bwMode="auto">
          <a:xfrm>
            <a:off x="6629400" y="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D/F#</a:t>
            </a:r>
          </a:p>
        </p:txBody>
      </p:sp>
      <p:sp>
        <p:nvSpPr>
          <p:cNvPr id="798731" name="Text Box 11"/>
          <p:cNvSpPr txBox="1">
            <a:spLocks noChangeArrowheads="1"/>
          </p:cNvSpPr>
          <p:nvPr/>
        </p:nvSpPr>
        <p:spPr bwMode="auto">
          <a:xfrm>
            <a:off x="914400" y="9144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798732" name="Text Box 12"/>
          <p:cNvSpPr txBox="1">
            <a:spLocks noChangeArrowheads="1"/>
          </p:cNvSpPr>
          <p:nvPr/>
        </p:nvSpPr>
        <p:spPr bwMode="auto">
          <a:xfrm>
            <a:off x="5943600" y="990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798733" name="Text Box 13"/>
          <p:cNvSpPr txBox="1">
            <a:spLocks noChangeArrowheads="1"/>
          </p:cNvSpPr>
          <p:nvPr/>
        </p:nvSpPr>
        <p:spPr bwMode="auto">
          <a:xfrm>
            <a:off x="7315200" y="990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798734" name="Text Box 14"/>
          <p:cNvSpPr txBox="1">
            <a:spLocks noChangeArrowheads="1"/>
          </p:cNvSpPr>
          <p:nvPr/>
        </p:nvSpPr>
        <p:spPr bwMode="auto">
          <a:xfrm>
            <a:off x="8229600" y="990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C/D</a:t>
            </a:r>
          </a:p>
        </p:txBody>
      </p:sp>
      <p:sp>
        <p:nvSpPr>
          <p:cNvPr id="798735" name="Text Box 15"/>
          <p:cNvSpPr txBox="1">
            <a:spLocks noChangeArrowheads="1"/>
          </p:cNvSpPr>
          <p:nvPr/>
        </p:nvSpPr>
        <p:spPr bwMode="auto">
          <a:xfrm>
            <a:off x="5715000" y="1752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98736" name="Text Box 16"/>
          <p:cNvSpPr txBox="1">
            <a:spLocks noChangeArrowheads="1"/>
          </p:cNvSpPr>
          <p:nvPr/>
        </p:nvSpPr>
        <p:spPr bwMode="auto">
          <a:xfrm>
            <a:off x="0" y="2667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Bm</a:t>
            </a:r>
          </a:p>
        </p:txBody>
      </p:sp>
      <p:sp>
        <p:nvSpPr>
          <p:cNvPr id="798737" name="Text Box 17"/>
          <p:cNvSpPr txBox="1">
            <a:spLocks noChangeArrowheads="1"/>
          </p:cNvSpPr>
          <p:nvPr/>
        </p:nvSpPr>
        <p:spPr bwMode="auto">
          <a:xfrm>
            <a:off x="3581400" y="26670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798738" name="Text Box 18"/>
          <p:cNvSpPr txBox="1">
            <a:spLocks noChangeArrowheads="1"/>
          </p:cNvSpPr>
          <p:nvPr/>
        </p:nvSpPr>
        <p:spPr bwMode="auto">
          <a:xfrm>
            <a:off x="4343400" y="26670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798739" name="Text Box 19"/>
          <p:cNvSpPr txBox="1">
            <a:spLocks noChangeArrowheads="1"/>
          </p:cNvSpPr>
          <p:nvPr/>
        </p:nvSpPr>
        <p:spPr bwMode="auto">
          <a:xfrm>
            <a:off x="5486400" y="2667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C/D</a:t>
            </a:r>
          </a:p>
        </p:txBody>
      </p:sp>
      <p:sp>
        <p:nvSpPr>
          <p:cNvPr id="798740" name="Text Box 20"/>
          <p:cNvSpPr txBox="1">
            <a:spLocks noChangeArrowheads="1"/>
          </p:cNvSpPr>
          <p:nvPr/>
        </p:nvSpPr>
        <p:spPr bwMode="auto">
          <a:xfrm>
            <a:off x="8229600" y="26670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798741" name="Text Box 21"/>
          <p:cNvSpPr txBox="1">
            <a:spLocks noChangeArrowheads="1"/>
          </p:cNvSpPr>
          <p:nvPr/>
        </p:nvSpPr>
        <p:spPr bwMode="auto">
          <a:xfrm>
            <a:off x="1600200" y="35814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Bm</a:t>
            </a:r>
          </a:p>
        </p:txBody>
      </p:sp>
      <p:sp>
        <p:nvSpPr>
          <p:cNvPr id="798742" name="Text Box 22"/>
          <p:cNvSpPr txBox="1">
            <a:spLocks noChangeArrowheads="1"/>
          </p:cNvSpPr>
          <p:nvPr/>
        </p:nvSpPr>
        <p:spPr bwMode="auto">
          <a:xfrm>
            <a:off x="6705600" y="35814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798743" name="Text Box 23"/>
          <p:cNvSpPr txBox="1">
            <a:spLocks noChangeArrowheads="1"/>
          </p:cNvSpPr>
          <p:nvPr/>
        </p:nvSpPr>
        <p:spPr bwMode="auto">
          <a:xfrm>
            <a:off x="3276600" y="45720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798744" name="Text Box 24"/>
          <p:cNvSpPr txBox="1">
            <a:spLocks noChangeArrowheads="1"/>
          </p:cNvSpPr>
          <p:nvPr/>
        </p:nvSpPr>
        <p:spPr bwMode="auto">
          <a:xfrm>
            <a:off x="5791200" y="4572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798745" name="Text Box 25"/>
          <p:cNvSpPr txBox="1">
            <a:spLocks noChangeArrowheads="1"/>
          </p:cNvSpPr>
          <p:nvPr/>
        </p:nvSpPr>
        <p:spPr bwMode="auto">
          <a:xfrm>
            <a:off x="2895600" y="5562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F</a:t>
            </a:r>
          </a:p>
        </p:txBody>
      </p:sp>
      <p:sp>
        <p:nvSpPr>
          <p:cNvPr id="798746" name="Text Box 26"/>
          <p:cNvSpPr txBox="1">
            <a:spLocks noChangeArrowheads="1"/>
          </p:cNvSpPr>
          <p:nvPr/>
        </p:nvSpPr>
        <p:spPr bwMode="auto">
          <a:xfrm>
            <a:off x="6553200" y="5562600"/>
            <a:ext cx="1219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Dsus D</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0" y="2286000"/>
            <a:ext cx="9144000" cy="641350"/>
          </a:xfrm>
          <a:prstGeom prst="rect">
            <a:avLst/>
          </a:prstGeom>
          <a:noFill/>
          <a:ln w="9525">
            <a:noFill/>
            <a:miter lim="800000"/>
            <a:headEnd/>
            <a:tailEnd/>
          </a:ln>
        </p:spPr>
        <p:txBody>
          <a:bodyPr>
            <a:spAutoFit/>
          </a:bodyPr>
          <a:lstStyle/>
          <a:p>
            <a:pPr algn="ctr" eaLnBrk="1" hangingPunct="1">
              <a:spcBef>
                <a:spcPct val="50000"/>
              </a:spcBef>
            </a:pPr>
            <a:r>
              <a:rPr lang="en-US" sz="3600">
                <a:solidFill>
                  <a:schemeClr val="bg1"/>
                </a:solidFill>
              </a:rPr>
              <a:t>Holy Ghost You’re Wonderful (blank slide)</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0" y="0"/>
            <a:ext cx="9144000" cy="6884988"/>
          </a:xfrm>
          <a:prstGeom prst="rect">
            <a:avLst/>
          </a:prstGeom>
          <a:noFill/>
          <a:ln w="9525">
            <a:noFill/>
            <a:miter lim="800000"/>
            <a:headEnd/>
            <a:tailEnd/>
          </a:ln>
          <a:effectLst/>
        </p:spPr>
        <p:txBody>
          <a:bodyPr>
            <a:spAutoFit/>
          </a:bodyPr>
          <a:lstStyle/>
          <a:p>
            <a:pPr algn="ctr">
              <a:spcBef>
                <a:spcPct val="50000"/>
              </a:spcBef>
              <a:defRPr/>
            </a:pPr>
            <a:endParaRPr lang="en-US" sz="4400">
              <a:solidFill>
                <a:schemeClr val="bg1"/>
              </a:solidFill>
              <a:effectLst>
                <a:outerShdw blurRad="38100" dist="38100" dir="2700000" algn="tl">
                  <a:srgbClr val="000000"/>
                </a:outerShdw>
              </a:effectLst>
            </a:endParaRPr>
          </a:p>
          <a:p>
            <a:pPr algn="ctr">
              <a:spcBef>
                <a:spcPct val="50000"/>
              </a:spcBef>
              <a:defRPr/>
            </a:pPr>
            <a:r>
              <a:rPr lang="en-US" sz="4400">
                <a:solidFill>
                  <a:schemeClr val="bg1"/>
                </a:solidFill>
                <a:effectLst>
                  <a:outerShdw blurRad="38100" dist="38100" dir="2700000" algn="tl">
                    <a:srgbClr val="000000"/>
                  </a:outerShdw>
                </a:effectLst>
              </a:rPr>
              <a:t>He is exalted the king is exalted on</a:t>
            </a:r>
          </a:p>
          <a:p>
            <a:pPr algn="ctr">
              <a:spcBef>
                <a:spcPct val="50000"/>
              </a:spcBef>
              <a:defRPr/>
            </a:pPr>
            <a:r>
              <a:rPr lang="en-US" sz="4400">
                <a:solidFill>
                  <a:schemeClr val="bg1"/>
                </a:solidFill>
                <a:effectLst>
                  <a:outerShdw blurRad="38100" dist="38100" dir="2700000" algn="tl">
                    <a:srgbClr val="000000"/>
                  </a:outerShdw>
                </a:effectLst>
              </a:rPr>
              <a:t> high</a:t>
            </a:r>
          </a:p>
          <a:p>
            <a:pPr algn="ctr">
              <a:spcBef>
                <a:spcPct val="50000"/>
              </a:spcBef>
              <a:defRPr/>
            </a:pPr>
            <a:r>
              <a:rPr lang="en-US" sz="4400">
                <a:solidFill>
                  <a:schemeClr val="bg1"/>
                </a:solidFill>
                <a:effectLst>
                  <a:outerShdw blurRad="38100" dist="38100" dir="2700000" algn="tl">
                    <a:srgbClr val="000000"/>
                  </a:outerShdw>
                </a:effectLst>
              </a:rPr>
              <a:t>I will praise Him</a:t>
            </a:r>
          </a:p>
          <a:p>
            <a:pPr algn="ctr">
              <a:spcBef>
                <a:spcPct val="50000"/>
              </a:spcBef>
              <a:defRPr/>
            </a:pPr>
            <a:r>
              <a:rPr lang="en-US" sz="4400">
                <a:solidFill>
                  <a:schemeClr val="bg1"/>
                </a:solidFill>
                <a:effectLst>
                  <a:outerShdw blurRad="38100" dist="38100" dir="2700000" algn="tl">
                    <a:srgbClr val="000000"/>
                  </a:outerShdw>
                </a:effectLst>
              </a:rPr>
              <a:t>He is exalted forever exalted and I will</a:t>
            </a:r>
          </a:p>
          <a:p>
            <a:pPr algn="ctr">
              <a:spcBef>
                <a:spcPct val="50000"/>
              </a:spcBef>
              <a:defRPr/>
            </a:pPr>
            <a:r>
              <a:rPr lang="en-US" sz="4400">
                <a:solidFill>
                  <a:schemeClr val="bg1"/>
                </a:solidFill>
                <a:effectLst>
                  <a:outerShdw blurRad="38100" dist="38100" dir="2700000" algn="tl">
                    <a:srgbClr val="000000"/>
                  </a:outerShdw>
                </a:effectLst>
              </a:rPr>
              <a:t>Praise His name</a:t>
            </a:r>
            <a:endParaRPr lang="en-US" sz="4000">
              <a:solidFill>
                <a:schemeClr val="bg1"/>
              </a:solidFill>
              <a:effectLst>
                <a:outerShdw blurRad="38100" dist="38100" dir="2700000" algn="tl">
                  <a:srgbClr val="000000"/>
                </a:outerShdw>
              </a:effectLst>
            </a:endParaRPr>
          </a:p>
          <a:p>
            <a:pPr algn="ctr">
              <a:spcBef>
                <a:spcPct val="50000"/>
              </a:spcBef>
              <a:defRPr/>
            </a:pPr>
            <a:endParaRPr lang="en-US" sz="4800">
              <a:solidFill>
                <a:schemeClr val="bg1"/>
              </a:solidFill>
              <a:effectLst>
                <a:outerShdw blurRad="38100" dist="38100" dir="2700000" algn="tl">
                  <a:srgbClr val="000000"/>
                </a:outerShdw>
              </a:effectLst>
            </a:endParaRPr>
          </a:p>
        </p:txBody>
      </p:sp>
      <p:sp>
        <p:nvSpPr>
          <p:cNvPr id="800771" name="Text Box 3"/>
          <p:cNvSpPr txBox="1">
            <a:spLocks noChangeArrowheads="1"/>
          </p:cNvSpPr>
          <p:nvPr/>
        </p:nvSpPr>
        <p:spPr bwMode="auto">
          <a:xfrm>
            <a:off x="7620000" y="621665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87 </a:t>
            </a:r>
            <a:r>
              <a:rPr lang="en-US" b="1">
                <a:solidFill>
                  <a:srgbClr val="FF0000"/>
                </a:solidFill>
                <a:effectLst>
                  <a:outerShdw blurRad="38100" dist="38100" dir="2700000" algn="tl">
                    <a:srgbClr val="C0C0C0"/>
                  </a:outerShdw>
                </a:effectLst>
              </a:rPr>
              <a:t>      </a:t>
            </a:r>
          </a:p>
        </p:txBody>
      </p:sp>
      <p:sp>
        <p:nvSpPr>
          <p:cNvPr id="800772" name="Text Box 4"/>
          <p:cNvSpPr txBox="1">
            <a:spLocks noChangeArrowheads="1"/>
          </p:cNvSpPr>
          <p:nvPr/>
        </p:nvSpPr>
        <p:spPr bwMode="auto">
          <a:xfrm>
            <a:off x="6096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0773" name="Text Box 5"/>
          <p:cNvSpPr txBox="1">
            <a:spLocks noChangeArrowheads="1"/>
          </p:cNvSpPr>
          <p:nvPr/>
        </p:nvSpPr>
        <p:spPr bwMode="auto">
          <a:xfrm>
            <a:off x="46482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00774" name="Text Box 6"/>
          <p:cNvSpPr txBox="1">
            <a:spLocks noChangeArrowheads="1"/>
          </p:cNvSpPr>
          <p:nvPr/>
        </p:nvSpPr>
        <p:spPr bwMode="auto">
          <a:xfrm>
            <a:off x="42672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0775" name="Text Box 7"/>
          <p:cNvSpPr txBox="1">
            <a:spLocks noChangeArrowheads="1"/>
          </p:cNvSpPr>
          <p:nvPr/>
        </p:nvSpPr>
        <p:spPr bwMode="auto">
          <a:xfrm>
            <a:off x="25146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0776" name="Text Box 8"/>
          <p:cNvSpPr txBox="1">
            <a:spLocks noChangeArrowheads="1"/>
          </p:cNvSpPr>
          <p:nvPr/>
        </p:nvSpPr>
        <p:spPr bwMode="auto">
          <a:xfrm>
            <a:off x="32004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0777" name="Text Box 9"/>
          <p:cNvSpPr txBox="1">
            <a:spLocks noChangeArrowheads="1"/>
          </p:cNvSpPr>
          <p:nvPr/>
        </p:nvSpPr>
        <p:spPr bwMode="auto">
          <a:xfrm>
            <a:off x="44196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0778" name="Text Box 10"/>
          <p:cNvSpPr txBox="1">
            <a:spLocks noChangeArrowheads="1"/>
          </p:cNvSpPr>
          <p:nvPr/>
        </p:nvSpPr>
        <p:spPr bwMode="auto">
          <a:xfrm>
            <a:off x="55626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0779" name="Text Box 11"/>
          <p:cNvSpPr txBox="1">
            <a:spLocks noChangeArrowheads="1"/>
          </p:cNvSpPr>
          <p:nvPr/>
        </p:nvSpPr>
        <p:spPr bwMode="auto">
          <a:xfrm>
            <a:off x="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0780" name="Text Box 12"/>
          <p:cNvSpPr txBox="1">
            <a:spLocks noChangeArrowheads="1"/>
          </p:cNvSpPr>
          <p:nvPr/>
        </p:nvSpPr>
        <p:spPr bwMode="auto">
          <a:xfrm>
            <a:off x="41148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00781" name="Text Box 13"/>
          <p:cNvSpPr txBox="1">
            <a:spLocks noChangeArrowheads="1"/>
          </p:cNvSpPr>
          <p:nvPr/>
        </p:nvSpPr>
        <p:spPr bwMode="auto">
          <a:xfrm>
            <a:off x="71628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0782" name="Text Box 14"/>
          <p:cNvSpPr txBox="1">
            <a:spLocks noChangeArrowheads="1"/>
          </p:cNvSpPr>
          <p:nvPr/>
        </p:nvSpPr>
        <p:spPr bwMode="auto">
          <a:xfrm>
            <a:off x="80010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0783" name="Text Box 15"/>
          <p:cNvSpPr txBox="1">
            <a:spLocks noChangeArrowheads="1"/>
          </p:cNvSpPr>
          <p:nvPr/>
        </p:nvSpPr>
        <p:spPr bwMode="auto">
          <a:xfrm>
            <a:off x="32004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0784" name="Text Box 16"/>
          <p:cNvSpPr txBox="1">
            <a:spLocks noChangeArrowheads="1"/>
          </p:cNvSpPr>
          <p:nvPr/>
        </p:nvSpPr>
        <p:spPr bwMode="auto">
          <a:xfrm>
            <a:off x="42672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0785" name="Text Box 17"/>
          <p:cNvSpPr txBox="1">
            <a:spLocks noChangeArrowheads="1"/>
          </p:cNvSpPr>
          <p:nvPr/>
        </p:nvSpPr>
        <p:spPr bwMode="auto">
          <a:xfrm>
            <a:off x="5181600" y="472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a:t>
            </a:r>
          </a:p>
        </p:txBody>
      </p:sp>
      <p:sp>
        <p:nvSpPr>
          <p:cNvPr id="800786" name="Text Box 18"/>
          <p:cNvSpPr txBox="1">
            <a:spLocks noChangeArrowheads="1"/>
          </p:cNvSpPr>
          <p:nvPr/>
        </p:nvSpPr>
        <p:spPr bwMode="auto">
          <a:xfrm>
            <a:off x="61722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7620000"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88 </a:t>
            </a:r>
            <a:r>
              <a:rPr lang="en-US" b="1">
                <a:solidFill>
                  <a:srgbClr val="FF0000"/>
                </a:solidFill>
                <a:effectLst>
                  <a:outerShdw blurRad="38100" dist="38100" dir="2700000" algn="tl">
                    <a:srgbClr val="C0C0C0"/>
                  </a:outerShdw>
                </a:effectLst>
              </a:rPr>
              <a:t>      </a:t>
            </a:r>
          </a:p>
        </p:txBody>
      </p:sp>
      <p:sp>
        <p:nvSpPr>
          <p:cNvPr id="801795" name="Text Box 3"/>
          <p:cNvSpPr txBox="1">
            <a:spLocks noChangeArrowheads="1"/>
          </p:cNvSpPr>
          <p:nvPr/>
        </p:nvSpPr>
        <p:spPr bwMode="auto">
          <a:xfrm>
            <a:off x="0" y="533400"/>
            <a:ext cx="8839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 He is the Lord</a:t>
            </a:r>
            <a:endParaRPr lang="en-US" sz="3600">
              <a:solidFill>
                <a:schemeClr val="bg1"/>
              </a:solidFill>
              <a:effectLst>
                <a:outerShdw blurRad="38100" dist="38100" dir="2700000" algn="tl">
                  <a:srgbClr val="000000"/>
                </a:outerShdw>
              </a:effectLst>
            </a:endParaRPr>
          </a:p>
        </p:txBody>
      </p:sp>
      <p:sp>
        <p:nvSpPr>
          <p:cNvPr id="801796" name="Text Box 4"/>
          <p:cNvSpPr txBox="1">
            <a:spLocks noChangeArrowheads="1"/>
          </p:cNvSpPr>
          <p:nvPr/>
        </p:nvSpPr>
        <p:spPr bwMode="auto">
          <a:xfrm>
            <a:off x="3048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01797" name="Text Box 5"/>
          <p:cNvSpPr txBox="1">
            <a:spLocks noChangeArrowheads="1"/>
          </p:cNvSpPr>
          <p:nvPr/>
        </p:nvSpPr>
        <p:spPr bwMode="auto">
          <a:xfrm>
            <a:off x="304800" y="1752600"/>
            <a:ext cx="8839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Forever His truth shall reign</a:t>
            </a:r>
            <a:endParaRPr lang="en-US" sz="3600">
              <a:solidFill>
                <a:schemeClr val="bg1"/>
              </a:solidFill>
              <a:effectLst>
                <a:outerShdw blurRad="38100" dist="38100" dir="2700000" algn="tl">
                  <a:srgbClr val="000000"/>
                </a:outerShdw>
              </a:effectLst>
            </a:endParaRPr>
          </a:p>
        </p:txBody>
      </p:sp>
      <p:sp>
        <p:nvSpPr>
          <p:cNvPr id="801798" name="Text Box 6"/>
          <p:cNvSpPr txBox="1">
            <a:spLocks noChangeArrowheads="1"/>
          </p:cNvSpPr>
          <p:nvPr/>
        </p:nvSpPr>
        <p:spPr bwMode="auto">
          <a:xfrm>
            <a:off x="0" y="2819400"/>
            <a:ext cx="8839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Heaven and earth</a:t>
            </a:r>
            <a:endParaRPr lang="en-US" sz="3600">
              <a:solidFill>
                <a:schemeClr val="bg1"/>
              </a:solidFill>
              <a:effectLst>
                <a:outerShdw blurRad="38100" dist="38100" dir="2700000" algn="tl">
                  <a:srgbClr val="000000"/>
                </a:outerShdw>
              </a:effectLst>
            </a:endParaRPr>
          </a:p>
        </p:txBody>
      </p:sp>
      <p:sp>
        <p:nvSpPr>
          <p:cNvPr id="801799" name="Text Box 7"/>
          <p:cNvSpPr txBox="1">
            <a:spLocks noChangeArrowheads="1"/>
          </p:cNvSpPr>
          <p:nvPr/>
        </p:nvSpPr>
        <p:spPr bwMode="auto">
          <a:xfrm>
            <a:off x="0" y="3962400"/>
            <a:ext cx="8839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Rejoice in His Holy name</a:t>
            </a:r>
            <a:endParaRPr lang="en-US" sz="3600">
              <a:solidFill>
                <a:schemeClr val="bg1"/>
              </a:solidFill>
              <a:effectLst>
                <a:outerShdw blurRad="38100" dist="38100" dir="2700000" algn="tl">
                  <a:srgbClr val="000000"/>
                </a:outerShdw>
              </a:effectLst>
            </a:endParaRPr>
          </a:p>
        </p:txBody>
      </p:sp>
      <p:sp>
        <p:nvSpPr>
          <p:cNvPr id="801800" name="Text Box 8"/>
          <p:cNvSpPr txBox="1">
            <a:spLocks noChangeArrowheads="1"/>
          </p:cNvSpPr>
          <p:nvPr/>
        </p:nvSpPr>
        <p:spPr bwMode="auto">
          <a:xfrm>
            <a:off x="0" y="5105400"/>
            <a:ext cx="8839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He is exalted the king is exalted</a:t>
            </a:r>
            <a:endParaRPr lang="en-US" sz="3600">
              <a:solidFill>
                <a:schemeClr val="bg1"/>
              </a:solidFill>
              <a:effectLst>
                <a:outerShdw blurRad="38100" dist="38100" dir="2700000" algn="tl">
                  <a:srgbClr val="000000"/>
                </a:outerShdw>
              </a:effectLst>
            </a:endParaRPr>
          </a:p>
        </p:txBody>
      </p:sp>
      <p:sp>
        <p:nvSpPr>
          <p:cNvPr id="801801" name="Text Box 9"/>
          <p:cNvSpPr txBox="1">
            <a:spLocks noChangeArrowheads="1"/>
          </p:cNvSpPr>
          <p:nvPr/>
        </p:nvSpPr>
        <p:spPr bwMode="auto">
          <a:xfrm>
            <a:off x="0" y="6034088"/>
            <a:ext cx="88392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On high</a:t>
            </a:r>
            <a:endParaRPr lang="en-US" sz="3600">
              <a:solidFill>
                <a:schemeClr val="bg1"/>
              </a:solidFill>
              <a:effectLst>
                <a:outerShdw blurRad="38100" dist="38100" dir="2700000" algn="tl">
                  <a:srgbClr val="000000"/>
                </a:outerShdw>
              </a:effectLst>
            </a:endParaRPr>
          </a:p>
        </p:txBody>
      </p:sp>
      <p:sp>
        <p:nvSpPr>
          <p:cNvPr id="801802" name="Text Box 10"/>
          <p:cNvSpPr txBox="1">
            <a:spLocks noChangeArrowheads="1"/>
          </p:cNvSpPr>
          <p:nvPr/>
        </p:nvSpPr>
        <p:spPr bwMode="auto">
          <a:xfrm>
            <a:off x="3886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1803" name="Text Box 11"/>
          <p:cNvSpPr txBox="1">
            <a:spLocks noChangeArrowheads="1"/>
          </p:cNvSpPr>
          <p:nvPr/>
        </p:nvSpPr>
        <p:spPr bwMode="auto">
          <a:xfrm>
            <a:off x="5638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1804" name="Text Box 12"/>
          <p:cNvSpPr txBox="1">
            <a:spLocks noChangeArrowheads="1"/>
          </p:cNvSpPr>
          <p:nvPr/>
        </p:nvSpPr>
        <p:spPr bwMode="auto">
          <a:xfrm>
            <a:off x="19050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1805" name="Text Box 13"/>
          <p:cNvSpPr txBox="1">
            <a:spLocks noChangeArrowheads="1"/>
          </p:cNvSpPr>
          <p:nvPr/>
        </p:nvSpPr>
        <p:spPr bwMode="auto">
          <a:xfrm>
            <a:off x="41910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01806" name="Text Box 14"/>
          <p:cNvSpPr txBox="1">
            <a:spLocks noChangeArrowheads="1"/>
          </p:cNvSpPr>
          <p:nvPr/>
        </p:nvSpPr>
        <p:spPr bwMode="auto">
          <a:xfrm>
            <a:off x="70866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1807" name="Text Box 15"/>
          <p:cNvSpPr txBox="1">
            <a:spLocks noChangeArrowheads="1"/>
          </p:cNvSpPr>
          <p:nvPr/>
        </p:nvSpPr>
        <p:spPr bwMode="auto">
          <a:xfrm>
            <a:off x="80772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1808" name="Text Box 16"/>
          <p:cNvSpPr txBox="1">
            <a:spLocks noChangeArrowheads="1"/>
          </p:cNvSpPr>
          <p:nvPr/>
        </p:nvSpPr>
        <p:spPr bwMode="auto">
          <a:xfrm>
            <a:off x="23622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01809" name="Text Box 17"/>
          <p:cNvSpPr txBox="1">
            <a:spLocks noChangeArrowheads="1"/>
          </p:cNvSpPr>
          <p:nvPr/>
        </p:nvSpPr>
        <p:spPr bwMode="auto">
          <a:xfrm>
            <a:off x="32766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1810" name="Text Box 18"/>
          <p:cNvSpPr txBox="1">
            <a:spLocks noChangeArrowheads="1"/>
          </p:cNvSpPr>
          <p:nvPr/>
        </p:nvSpPr>
        <p:spPr bwMode="auto">
          <a:xfrm>
            <a:off x="55626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1811" name="Text Box 19"/>
          <p:cNvSpPr txBox="1">
            <a:spLocks noChangeArrowheads="1"/>
          </p:cNvSpPr>
          <p:nvPr/>
        </p:nvSpPr>
        <p:spPr bwMode="auto">
          <a:xfrm>
            <a:off x="19050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1812" name="Text Box 20"/>
          <p:cNvSpPr txBox="1">
            <a:spLocks noChangeArrowheads="1"/>
          </p:cNvSpPr>
          <p:nvPr/>
        </p:nvSpPr>
        <p:spPr bwMode="auto">
          <a:xfrm>
            <a:off x="48768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01813" name="Text Box 21"/>
          <p:cNvSpPr txBox="1">
            <a:spLocks noChangeArrowheads="1"/>
          </p:cNvSpPr>
          <p:nvPr/>
        </p:nvSpPr>
        <p:spPr bwMode="auto">
          <a:xfrm>
            <a:off x="64008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1814" name="Text Box 22"/>
          <p:cNvSpPr txBox="1">
            <a:spLocks noChangeArrowheads="1"/>
          </p:cNvSpPr>
          <p:nvPr/>
        </p:nvSpPr>
        <p:spPr bwMode="auto">
          <a:xfrm>
            <a:off x="73914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1815" name="Text Box 23"/>
          <p:cNvSpPr txBox="1">
            <a:spLocks noChangeArrowheads="1"/>
          </p:cNvSpPr>
          <p:nvPr/>
        </p:nvSpPr>
        <p:spPr bwMode="auto">
          <a:xfrm>
            <a:off x="762000" y="472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01816" name="Text Box 24"/>
          <p:cNvSpPr txBox="1">
            <a:spLocks noChangeArrowheads="1"/>
          </p:cNvSpPr>
          <p:nvPr/>
        </p:nvSpPr>
        <p:spPr bwMode="auto">
          <a:xfrm>
            <a:off x="5029200" y="480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1817" name="Text Box 25"/>
          <p:cNvSpPr txBox="1">
            <a:spLocks noChangeArrowheads="1"/>
          </p:cNvSpPr>
          <p:nvPr/>
        </p:nvSpPr>
        <p:spPr bwMode="auto">
          <a:xfrm>
            <a:off x="4724400" y="586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0" y="304800"/>
            <a:ext cx="9144000" cy="59467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No Eye has seen                                No ear has heard                                    the good that the Lord                       has prepared for those                       who wait on Him                                 to hear His voice                                   “I am the Potter                                 and you are the clay”</a:t>
            </a:r>
            <a:endParaRPr lang="en-US" sz="5400">
              <a:solidFill>
                <a:schemeClr val="bg1"/>
              </a:solidFill>
              <a:effectLst>
                <a:outerShdw blurRad="38100" dist="38100" dir="2700000" algn="tl">
                  <a:srgbClr val="000000"/>
                </a:outerShdw>
              </a:effectLst>
            </a:endParaRPr>
          </a:p>
        </p:txBody>
      </p:sp>
      <p:sp>
        <p:nvSpPr>
          <p:cNvPr id="802819" name="Text Box 3"/>
          <p:cNvSpPr txBox="1">
            <a:spLocks noChangeArrowheads="1"/>
          </p:cNvSpPr>
          <p:nvPr/>
        </p:nvSpPr>
        <p:spPr bwMode="auto">
          <a:xfrm>
            <a:off x="1981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2820" name="Text Box 4"/>
          <p:cNvSpPr txBox="1">
            <a:spLocks noChangeArrowheads="1"/>
          </p:cNvSpPr>
          <p:nvPr/>
        </p:nvSpPr>
        <p:spPr bwMode="auto">
          <a:xfrm>
            <a:off x="5562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2821" name="Text Box 5"/>
          <p:cNvSpPr txBox="1">
            <a:spLocks noChangeArrowheads="1"/>
          </p:cNvSpPr>
          <p:nvPr/>
        </p:nvSpPr>
        <p:spPr bwMode="auto">
          <a:xfrm>
            <a:off x="5562600" y="838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802822" name="Text Box 6"/>
          <p:cNvSpPr txBox="1">
            <a:spLocks noChangeArrowheads="1"/>
          </p:cNvSpPr>
          <p:nvPr/>
        </p:nvSpPr>
        <p:spPr bwMode="auto">
          <a:xfrm>
            <a:off x="66294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2823" name="Text Box 7"/>
          <p:cNvSpPr txBox="1">
            <a:spLocks noChangeArrowheads="1"/>
          </p:cNvSpPr>
          <p:nvPr/>
        </p:nvSpPr>
        <p:spPr bwMode="auto">
          <a:xfrm>
            <a:off x="3581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2824" name="Text Box 8"/>
          <p:cNvSpPr txBox="1">
            <a:spLocks noChangeArrowheads="1"/>
          </p:cNvSpPr>
          <p:nvPr/>
        </p:nvSpPr>
        <p:spPr bwMode="auto">
          <a:xfrm>
            <a:off x="62484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2825" name="Text Box 9"/>
          <p:cNvSpPr txBox="1">
            <a:spLocks noChangeArrowheads="1"/>
          </p:cNvSpPr>
          <p:nvPr/>
        </p:nvSpPr>
        <p:spPr bwMode="auto">
          <a:xfrm>
            <a:off x="6096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2826" name="Text Box 10"/>
          <p:cNvSpPr txBox="1">
            <a:spLocks noChangeArrowheads="1"/>
          </p:cNvSpPr>
          <p:nvPr/>
        </p:nvSpPr>
        <p:spPr bwMode="auto">
          <a:xfrm>
            <a:off x="5562600" y="3886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802827" name="Text Box 11"/>
          <p:cNvSpPr txBox="1">
            <a:spLocks noChangeArrowheads="1"/>
          </p:cNvSpPr>
          <p:nvPr/>
        </p:nvSpPr>
        <p:spPr bwMode="auto">
          <a:xfrm>
            <a:off x="58674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2828" name="Text Box 12"/>
          <p:cNvSpPr txBox="1">
            <a:spLocks noChangeArrowheads="1"/>
          </p:cNvSpPr>
          <p:nvPr/>
        </p:nvSpPr>
        <p:spPr bwMode="auto">
          <a:xfrm>
            <a:off x="28956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2829" name="Text Box 13"/>
          <p:cNvSpPr txBox="1">
            <a:spLocks noChangeArrowheads="1"/>
          </p:cNvSpPr>
          <p:nvPr/>
        </p:nvSpPr>
        <p:spPr bwMode="auto">
          <a:xfrm>
            <a:off x="64008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2830" name="Text Box 14"/>
          <p:cNvSpPr txBox="1">
            <a:spLocks noChangeArrowheads="1"/>
          </p:cNvSpPr>
          <p:nvPr/>
        </p:nvSpPr>
        <p:spPr bwMode="auto">
          <a:xfrm>
            <a:off x="72390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2831" name="Text Box 15"/>
          <p:cNvSpPr txBox="1">
            <a:spLocks noChangeArrowheads="1"/>
          </p:cNvSpPr>
          <p:nvPr/>
        </p:nvSpPr>
        <p:spPr bwMode="auto">
          <a:xfrm>
            <a:off x="82296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0" y="381000"/>
            <a:ext cx="9144000" cy="584835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Jesus take me in Your hand          and make me all                       that you want me to be              Jesus help me understand          my purpose and what               You can do through me, fulfilling my destiny</a:t>
            </a:r>
          </a:p>
        </p:txBody>
      </p:sp>
      <p:sp>
        <p:nvSpPr>
          <p:cNvPr id="803843" name="Text Box 3"/>
          <p:cNvSpPr txBox="1">
            <a:spLocks noChangeArrowheads="1"/>
          </p:cNvSpPr>
          <p:nvPr/>
        </p:nvSpPr>
        <p:spPr bwMode="auto">
          <a:xfrm>
            <a:off x="914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3844" name="Text Box 4"/>
          <p:cNvSpPr txBox="1">
            <a:spLocks noChangeArrowheads="1"/>
          </p:cNvSpPr>
          <p:nvPr/>
        </p:nvSpPr>
        <p:spPr bwMode="auto">
          <a:xfrm>
            <a:off x="4495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3845" name="Text Box 5"/>
          <p:cNvSpPr txBox="1">
            <a:spLocks noChangeArrowheads="1"/>
          </p:cNvSpPr>
          <p:nvPr/>
        </p:nvSpPr>
        <p:spPr bwMode="auto">
          <a:xfrm>
            <a:off x="7162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3846" name="Text Box 6"/>
          <p:cNvSpPr txBox="1">
            <a:spLocks noChangeArrowheads="1"/>
          </p:cNvSpPr>
          <p:nvPr/>
        </p:nvSpPr>
        <p:spPr bwMode="auto">
          <a:xfrm>
            <a:off x="3429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803847" name="Text Box 7"/>
          <p:cNvSpPr txBox="1">
            <a:spLocks noChangeArrowheads="1"/>
          </p:cNvSpPr>
          <p:nvPr/>
        </p:nvSpPr>
        <p:spPr bwMode="auto">
          <a:xfrm>
            <a:off x="6096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3848" name="Text Box 8"/>
          <p:cNvSpPr txBox="1">
            <a:spLocks noChangeArrowheads="1"/>
          </p:cNvSpPr>
          <p:nvPr/>
        </p:nvSpPr>
        <p:spPr bwMode="auto">
          <a:xfrm>
            <a:off x="4038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3849" name="Text Box 9"/>
          <p:cNvSpPr txBox="1">
            <a:spLocks noChangeArrowheads="1"/>
          </p:cNvSpPr>
          <p:nvPr/>
        </p:nvSpPr>
        <p:spPr bwMode="auto">
          <a:xfrm>
            <a:off x="66294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3850" name="Text Box 10"/>
          <p:cNvSpPr txBox="1">
            <a:spLocks noChangeArrowheads="1"/>
          </p:cNvSpPr>
          <p:nvPr/>
        </p:nvSpPr>
        <p:spPr bwMode="auto">
          <a:xfrm>
            <a:off x="7467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3851" name="Text Box 11"/>
          <p:cNvSpPr txBox="1">
            <a:spLocks noChangeArrowheads="1"/>
          </p:cNvSpPr>
          <p:nvPr/>
        </p:nvSpPr>
        <p:spPr bwMode="auto">
          <a:xfrm>
            <a:off x="8229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3852" name="Text Box 12"/>
          <p:cNvSpPr txBox="1">
            <a:spLocks noChangeArrowheads="1"/>
          </p:cNvSpPr>
          <p:nvPr/>
        </p:nvSpPr>
        <p:spPr bwMode="auto">
          <a:xfrm>
            <a:off x="16002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3853" name="Text Box 13"/>
          <p:cNvSpPr txBox="1">
            <a:spLocks noChangeArrowheads="1"/>
          </p:cNvSpPr>
          <p:nvPr/>
        </p:nvSpPr>
        <p:spPr bwMode="auto">
          <a:xfrm>
            <a:off x="58674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3854" name="Text Box 14"/>
          <p:cNvSpPr txBox="1">
            <a:spLocks noChangeArrowheads="1"/>
          </p:cNvSpPr>
          <p:nvPr/>
        </p:nvSpPr>
        <p:spPr bwMode="auto">
          <a:xfrm>
            <a:off x="72390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3855" name="Text Box 15"/>
          <p:cNvSpPr txBox="1">
            <a:spLocks noChangeArrowheads="1"/>
          </p:cNvSpPr>
          <p:nvPr/>
        </p:nvSpPr>
        <p:spPr bwMode="auto">
          <a:xfrm>
            <a:off x="33528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803856" name="Text Box 16"/>
          <p:cNvSpPr txBox="1">
            <a:spLocks noChangeArrowheads="1"/>
          </p:cNvSpPr>
          <p:nvPr/>
        </p:nvSpPr>
        <p:spPr bwMode="auto">
          <a:xfrm>
            <a:off x="6477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3857" name="Text Box 17"/>
          <p:cNvSpPr txBox="1">
            <a:spLocks noChangeArrowheads="1"/>
          </p:cNvSpPr>
          <p:nvPr/>
        </p:nvSpPr>
        <p:spPr bwMode="auto">
          <a:xfrm>
            <a:off x="34290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3858" name="Text Box 18"/>
          <p:cNvSpPr txBox="1">
            <a:spLocks noChangeArrowheads="1"/>
          </p:cNvSpPr>
          <p:nvPr/>
        </p:nvSpPr>
        <p:spPr bwMode="auto">
          <a:xfrm>
            <a:off x="67056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803859" name="Text Box 19"/>
          <p:cNvSpPr txBox="1">
            <a:spLocks noChangeArrowheads="1"/>
          </p:cNvSpPr>
          <p:nvPr/>
        </p:nvSpPr>
        <p:spPr bwMode="auto">
          <a:xfrm>
            <a:off x="77724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3860" name="Text Box 20"/>
          <p:cNvSpPr txBox="1">
            <a:spLocks noChangeArrowheads="1"/>
          </p:cNvSpPr>
          <p:nvPr/>
        </p:nvSpPr>
        <p:spPr bwMode="auto">
          <a:xfrm>
            <a:off x="28956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03861" name="Text Box 21"/>
          <p:cNvSpPr txBox="1">
            <a:spLocks noChangeArrowheads="1"/>
          </p:cNvSpPr>
          <p:nvPr/>
        </p:nvSpPr>
        <p:spPr bwMode="auto">
          <a:xfrm>
            <a:off x="54102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3862" name="Text Box 22"/>
          <p:cNvSpPr txBox="1">
            <a:spLocks noChangeArrowheads="1"/>
          </p:cNvSpPr>
          <p:nvPr/>
        </p:nvSpPr>
        <p:spPr bwMode="auto">
          <a:xfrm>
            <a:off x="66294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03863" name="Text Box 23"/>
          <p:cNvSpPr txBox="1">
            <a:spLocks noChangeArrowheads="1"/>
          </p:cNvSpPr>
          <p:nvPr/>
        </p:nvSpPr>
        <p:spPr bwMode="auto">
          <a:xfrm>
            <a:off x="7620000" y="525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“No Eye has seen, no ear has heard</a:t>
            </a:r>
          </a:p>
        </p:txBody>
      </p:sp>
      <p:sp>
        <p:nvSpPr>
          <p:cNvPr id="804867" name="Text Box 3"/>
          <p:cNvSpPr txBox="1">
            <a:spLocks noChangeArrowheads="1"/>
          </p:cNvSpPr>
          <p:nvPr/>
        </p:nvSpPr>
        <p:spPr bwMode="auto">
          <a:xfrm>
            <a:off x="0" y="1447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 good that I have prepared </a:t>
            </a:r>
          </a:p>
        </p:txBody>
      </p:sp>
      <p:sp>
        <p:nvSpPr>
          <p:cNvPr id="804868" name="Text Box 4"/>
          <p:cNvSpPr txBox="1">
            <a:spLocks noChangeArrowheads="1"/>
          </p:cNvSpPr>
          <p:nvPr/>
        </p:nvSpPr>
        <p:spPr bwMode="auto">
          <a:xfrm>
            <a:off x="0" y="2514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For those, who wait on Me</a:t>
            </a:r>
          </a:p>
        </p:txBody>
      </p:sp>
      <p:sp>
        <p:nvSpPr>
          <p:cNvPr id="804869" name="Text Box 5"/>
          <p:cNvSpPr txBox="1">
            <a:spLocks noChangeArrowheads="1"/>
          </p:cNvSpPr>
          <p:nvPr/>
        </p:nvSpPr>
        <p:spPr bwMode="auto">
          <a:xfrm>
            <a:off x="0" y="3657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Who hear my voice</a:t>
            </a:r>
          </a:p>
        </p:txBody>
      </p:sp>
      <p:sp>
        <p:nvSpPr>
          <p:cNvPr id="804870" name="Text Box 6"/>
          <p:cNvSpPr txBox="1">
            <a:spLocks noChangeArrowheads="1"/>
          </p:cNvSpPr>
          <p:nvPr/>
        </p:nvSpPr>
        <p:spPr bwMode="auto">
          <a:xfrm>
            <a:off x="0" y="4800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am the Potter and you are the clay”</a:t>
            </a:r>
          </a:p>
        </p:txBody>
      </p:sp>
      <p:sp>
        <p:nvSpPr>
          <p:cNvPr id="804871" name="Text Box 7"/>
          <p:cNvSpPr txBox="1">
            <a:spLocks noChangeArrowheads="1"/>
          </p:cNvSpPr>
          <p:nvPr/>
        </p:nvSpPr>
        <p:spPr bwMode="auto">
          <a:xfrm>
            <a:off x="533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4872" name="Text Box 8"/>
          <p:cNvSpPr txBox="1">
            <a:spLocks noChangeArrowheads="1"/>
          </p:cNvSpPr>
          <p:nvPr/>
        </p:nvSpPr>
        <p:spPr bwMode="auto">
          <a:xfrm>
            <a:off x="33528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4873" name="Text Box 9"/>
          <p:cNvSpPr txBox="1">
            <a:spLocks noChangeArrowheads="1"/>
          </p:cNvSpPr>
          <p:nvPr/>
        </p:nvSpPr>
        <p:spPr bwMode="auto">
          <a:xfrm>
            <a:off x="73914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804874" name="Text Box 10"/>
          <p:cNvSpPr txBox="1">
            <a:spLocks noChangeArrowheads="1"/>
          </p:cNvSpPr>
          <p:nvPr/>
        </p:nvSpPr>
        <p:spPr bwMode="auto">
          <a:xfrm>
            <a:off x="41148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4875" name="Text Box 11"/>
          <p:cNvSpPr txBox="1">
            <a:spLocks noChangeArrowheads="1"/>
          </p:cNvSpPr>
          <p:nvPr/>
        </p:nvSpPr>
        <p:spPr bwMode="auto">
          <a:xfrm>
            <a:off x="6172200" y="121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4876" name="Text Box 12"/>
          <p:cNvSpPr txBox="1">
            <a:spLocks noChangeArrowheads="1"/>
          </p:cNvSpPr>
          <p:nvPr/>
        </p:nvSpPr>
        <p:spPr bwMode="auto">
          <a:xfrm>
            <a:off x="2438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4877" name="Text Box 13"/>
          <p:cNvSpPr txBox="1">
            <a:spLocks noChangeArrowheads="1"/>
          </p:cNvSpPr>
          <p:nvPr/>
        </p:nvSpPr>
        <p:spPr bwMode="auto">
          <a:xfrm>
            <a:off x="7010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4878" name="Text Box 14"/>
          <p:cNvSpPr txBox="1">
            <a:spLocks noChangeArrowheads="1"/>
          </p:cNvSpPr>
          <p:nvPr/>
        </p:nvSpPr>
        <p:spPr bwMode="auto">
          <a:xfrm>
            <a:off x="5791200" y="3352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804879" name="Text Box 15"/>
          <p:cNvSpPr txBox="1">
            <a:spLocks noChangeArrowheads="1"/>
          </p:cNvSpPr>
          <p:nvPr/>
        </p:nvSpPr>
        <p:spPr bwMode="auto">
          <a:xfrm>
            <a:off x="24384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04880" name="Text Box 16"/>
          <p:cNvSpPr txBox="1">
            <a:spLocks noChangeArrowheads="1"/>
          </p:cNvSpPr>
          <p:nvPr/>
        </p:nvSpPr>
        <p:spPr bwMode="auto">
          <a:xfrm>
            <a:off x="50292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04881" name="Text Box 17"/>
          <p:cNvSpPr txBox="1">
            <a:spLocks noChangeArrowheads="1"/>
          </p:cNvSpPr>
          <p:nvPr/>
        </p:nvSpPr>
        <p:spPr bwMode="auto">
          <a:xfrm>
            <a:off x="77724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4882" name="Text Box 18"/>
          <p:cNvSpPr txBox="1">
            <a:spLocks noChangeArrowheads="1"/>
          </p:cNvSpPr>
          <p:nvPr/>
        </p:nvSpPr>
        <p:spPr bwMode="auto">
          <a:xfrm>
            <a:off x="19050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04883" name="Text Box 19"/>
          <p:cNvSpPr txBox="1">
            <a:spLocks noChangeArrowheads="1"/>
          </p:cNvSpPr>
          <p:nvPr/>
        </p:nvSpPr>
        <p:spPr bwMode="auto">
          <a:xfrm>
            <a:off x="27432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6" name="Text Box 4"/>
          <p:cNvSpPr txBox="1">
            <a:spLocks noChangeArrowheads="1"/>
          </p:cNvSpPr>
          <p:nvPr/>
        </p:nvSpPr>
        <p:spPr bwMode="auto">
          <a:xfrm>
            <a:off x="0" y="304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“Let me take you in my hand</a:t>
            </a:r>
          </a:p>
        </p:txBody>
      </p:sp>
      <p:sp>
        <p:nvSpPr>
          <p:cNvPr id="960517" name="Text Box 5"/>
          <p:cNvSpPr txBox="1">
            <a:spLocks noChangeArrowheads="1"/>
          </p:cNvSpPr>
          <p:nvPr/>
        </p:nvSpPr>
        <p:spPr bwMode="auto">
          <a:xfrm>
            <a:off x="0" y="1447800"/>
            <a:ext cx="9144000" cy="155575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And make you all that I want you to be</a:t>
            </a:r>
          </a:p>
        </p:txBody>
      </p:sp>
      <p:sp>
        <p:nvSpPr>
          <p:cNvPr id="960518" name="Text Box 6"/>
          <p:cNvSpPr txBox="1">
            <a:spLocks noChangeArrowheads="1"/>
          </p:cNvSpPr>
          <p:nvPr/>
        </p:nvSpPr>
        <p:spPr bwMode="auto">
          <a:xfrm>
            <a:off x="0" y="3200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will help you understand</a:t>
            </a:r>
          </a:p>
        </p:txBody>
      </p:sp>
      <p:sp>
        <p:nvSpPr>
          <p:cNvPr id="960519" name="Text Box 7"/>
          <p:cNvSpPr txBox="1">
            <a:spLocks noChangeArrowheads="1"/>
          </p:cNvSpPr>
          <p:nvPr/>
        </p:nvSpPr>
        <p:spPr bwMode="auto">
          <a:xfrm>
            <a:off x="0" y="426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My purpose and what you can do </a:t>
            </a:r>
          </a:p>
        </p:txBody>
      </p:sp>
      <p:sp>
        <p:nvSpPr>
          <p:cNvPr id="960520" name="Text Box 8"/>
          <p:cNvSpPr txBox="1">
            <a:spLocks noChangeArrowheads="1"/>
          </p:cNvSpPr>
          <p:nvPr/>
        </p:nvSpPr>
        <p:spPr bwMode="auto">
          <a:xfrm>
            <a:off x="0" y="5486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Through me, fulfilling your destiny</a:t>
            </a:r>
          </a:p>
        </p:txBody>
      </p:sp>
      <p:sp>
        <p:nvSpPr>
          <p:cNvPr id="960521" name="Text Box 9"/>
          <p:cNvSpPr txBox="1">
            <a:spLocks noChangeArrowheads="1"/>
          </p:cNvSpPr>
          <p:nvPr/>
        </p:nvSpPr>
        <p:spPr bwMode="auto">
          <a:xfrm>
            <a:off x="914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0522" name="Text Box 10"/>
          <p:cNvSpPr txBox="1">
            <a:spLocks noChangeArrowheads="1"/>
          </p:cNvSpPr>
          <p:nvPr/>
        </p:nvSpPr>
        <p:spPr bwMode="auto">
          <a:xfrm>
            <a:off x="5029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60523" name="Text Box 11"/>
          <p:cNvSpPr txBox="1">
            <a:spLocks noChangeArrowheads="1"/>
          </p:cNvSpPr>
          <p:nvPr/>
        </p:nvSpPr>
        <p:spPr bwMode="auto">
          <a:xfrm>
            <a:off x="7162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60524" name="Text Box 12"/>
          <p:cNvSpPr txBox="1">
            <a:spLocks noChangeArrowheads="1"/>
          </p:cNvSpPr>
          <p:nvPr/>
        </p:nvSpPr>
        <p:spPr bwMode="auto">
          <a:xfrm>
            <a:off x="1600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960525" name="Text Box 13"/>
          <p:cNvSpPr txBox="1">
            <a:spLocks noChangeArrowheads="1"/>
          </p:cNvSpPr>
          <p:nvPr/>
        </p:nvSpPr>
        <p:spPr bwMode="auto">
          <a:xfrm>
            <a:off x="38100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0526" name="Text Box 14"/>
          <p:cNvSpPr txBox="1">
            <a:spLocks noChangeArrowheads="1"/>
          </p:cNvSpPr>
          <p:nvPr/>
        </p:nvSpPr>
        <p:spPr bwMode="auto">
          <a:xfrm>
            <a:off x="6172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0527" name="Text Box 15"/>
          <p:cNvSpPr txBox="1">
            <a:spLocks noChangeArrowheads="1"/>
          </p:cNvSpPr>
          <p:nvPr/>
        </p:nvSpPr>
        <p:spPr bwMode="auto">
          <a:xfrm>
            <a:off x="48006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0528" name="Text Box 16"/>
          <p:cNvSpPr txBox="1">
            <a:spLocks noChangeArrowheads="1"/>
          </p:cNvSpPr>
          <p:nvPr/>
        </p:nvSpPr>
        <p:spPr bwMode="auto">
          <a:xfrm>
            <a:off x="56388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960529" name="Text Box 17"/>
          <p:cNvSpPr txBox="1">
            <a:spLocks noChangeArrowheads="1"/>
          </p:cNvSpPr>
          <p:nvPr/>
        </p:nvSpPr>
        <p:spPr bwMode="auto">
          <a:xfrm>
            <a:off x="65532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60530" name="Text Box 18"/>
          <p:cNvSpPr txBox="1">
            <a:spLocks noChangeArrowheads="1"/>
          </p:cNvSpPr>
          <p:nvPr/>
        </p:nvSpPr>
        <p:spPr bwMode="auto">
          <a:xfrm>
            <a:off x="12192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0531" name="Text Box 19"/>
          <p:cNvSpPr txBox="1">
            <a:spLocks noChangeArrowheads="1"/>
          </p:cNvSpPr>
          <p:nvPr/>
        </p:nvSpPr>
        <p:spPr bwMode="auto">
          <a:xfrm>
            <a:off x="50292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60532" name="Text Box 20"/>
          <p:cNvSpPr txBox="1">
            <a:spLocks noChangeArrowheads="1"/>
          </p:cNvSpPr>
          <p:nvPr/>
        </p:nvSpPr>
        <p:spPr bwMode="auto">
          <a:xfrm>
            <a:off x="68580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60533" name="Text Box 21"/>
          <p:cNvSpPr txBox="1">
            <a:spLocks noChangeArrowheads="1"/>
          </p:cNvSpPr>
          <p:nvPr/>
        </p:nvSpPr>
        <p:spPr bwMode="auto">
          <a:xfrm>
            <a:off x="20574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960534" name="Text Box 22"/>
          <p:cNvSpPr txBox="1">
            <a:spLocks noChangeArrowheads="1"/>
          </p:cNvSpPr>
          <p:nvPr/>
        </p:nvSpPr>
        <p:spPr bwMode="auto">
          <a:xfrm>
            <a:off x="48768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0535" name="Text Box 23"/>
          <p:cNvSpPr txBox="1">
            <a:spLocks noChangeArrowheads="1"/>
          </p:cNvSpPr>
          <p:nvPr/>
        </p:nvSpPr>
        <p:spPr bwMode="auto">
          <a:xfrm>
            <a:off x="76962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0536" name="Text Box 24"/>
          <p:cNvSpPr txBox="1">
            <a:spLocks noChangeArrowheads="1"/>
          </p:cNvSpPr>
          <p:nvPr/>
        </p:nvSpPr>
        <p:spPr bwMode="auto">
          <a:xfrm>
            <a:off x="17526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960537" name="Text Box 25"/>
          <p:cNvSpPr txBox="1">
            <a:spLocks noChangeArrowheads="1"/>
          </p:cNvSpPr>
          <p:nvPr/>
        </p:nvSpPr>
        <p:spPr bwMode="auto">
          <a:xfrm>
            <a:off x="25146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60538" name="Text Box 26"/>
          <p:cNvSpPr txBox="1">
            <a:spLocks noChangeArrowheads="1"/>
          </p:cNvSpPr>
          <p:nvPr/>
        </p:nvSpPr>
        <p:spPr bwMode="auto">
          <a:xfrm>
            <a:off x="41910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60539" name="Text Box 27"/>
          <p:cNvSpPr txBox="1">
            <a:spLocks noChangeArrowheads="1"/>
          </p:cNvSpPr>
          <p:nvPr/>
        </p:nvSpPr>
        <p:spPr bwMode="auto">
          <a:xfrm>
            <a:off x="68580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60540" name="Text Box 28"/>
          <p:cNvSpPr txBox="1">
            <a:spLocks noChangeArrowheads="1"/>
          </p:cNvSpPr>
          <p:nvPr/>
        </p:nvSpPr>
        <p:spPr bwMode="auto">
          <a:xfrm>
            <a:off x="76962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0541" name="Text Box 29"/>
          <p:cNvSpPr txBox="1">
            <a:spLocks noChangeArrowheads="1"/>
          </p:cNvSpPr>
          <p:nvPr/>
        </p:nvSpPr>
        <p:spPr bwMode="auto">
          <a:xfrm>
            <a:off x="8229600" y="510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0" y="114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As it was in the time</a:t>
            </a:r>
          </a:p>
        </p:txBody>
      </p:sp>
      <p:sp>
        <p:nvSpPr>
          <p:cNvPr id="166915" name="Text Box 3"/>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Of the days we’ve been told</a:t>
            </a:r>
          </a:p>
        </p:txBody>
      </p:sp>
      <p:sp>
        <p:nvSpPr>
          <p:cNvPr id="166916" name="Text Box 4"/>
          <p:cNvSpPr txBox="1">
            <a:spLocks noChangeArrowheads="1"/>
          </p:cNvSpPr>
          <p:nvPr/>
        </p:nvSpPr>
        <p:spPr bwMode="auto">
          <a:xfrm>
            <a:off x="0" y="4038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Holy Spirit blow</a:t>
            </a:r>
          </a:p>
        </p:txBody>
      </p:sp>
      <p:sp>
        <p:nvSpPr>
          <p:cNvPr id="166917" name="Text Box 5"/>
          <p:cNvSpPr txBox="1">
            <a:spLocks noChangeArrowheads="1"/>
          </p:cNvSpPr>
          <p:nvPr/>
        </p:nvSpPr>
        <p:spPr bwMode="auto">
          <a:xfrm>
            <a:off x="0" y="3048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How you filled all the house</a:t>
            </a:r>
          </a:p>
        </p:txBody>
      </p:sp>
      <p:sp>
        <p:nvSpPr>
          <p:cNvPr id="166918" name="Text Box 6"/>
          <p:cNvSpPr txBox="1">
            <a:spLocks noChangeArrowheads="1"/>
          </p:cNvSpPr>
          <p:nvPr/>
        </p:nvSpPr>
        <p:spPr bwMode="auto">
          <a:xfrm>
            <a:off x="3581400" y="76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66919" name="Text Box 7"/>
          <p:cNvSpPr txBox="1">
            <a:spLocks noChangeArrowheads="1"/>
          </p:cNvSpPr>
          <p:nvPr/>
        </p:nvSpPr>
        <p:spPr bwMode="auto">
          <a:xfrm>
            <a:off x="5410200" y="762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Eb2/Ab</a:t>
            </a:r>
          </a:p>
        </p:txBody>
      </p:sp>
      <p:sp>
        <p:nvSpPr>
          <p:cNvPr id="166920" name="Text Box 8"/>
          <p:cNvSpPr txBox="1">
            <a:spLocks noChangeArrowheads="1"/>
          </p:cNvSpPr>
          <p:nvPr/>
        </p:nvSpPr>
        <p:spPr bwMode="auto">
          <a:xfrm>
            <a:off x="32766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66921" name="Text Box 9"/>
          <p:cNvSpPr txBox="1">
            <a:spLocks noChangeArrowheads="1"/>
          </p:cNvSpPr>
          <p:nvPr/>
        </p:nvSpPr>
        <p:spPr bwMode="auto">
          <a:xfrm>
            <a:off x="6096000" y="1676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Eb2/Ab</a:t>
            </a:r>
          </a:p>
        </p:txBody>
      </p:sp>
      <p:sp>
        <p:nvSpPr>
          <p:cNvPr id="166922" name="Text Box 10"/>
          <p:cNvSpPr txBox="1">
            <a:spLocks noChangeArrowheads="1"/>
          </p:cNvSpPr>
          <p:nvPr/>
        </p:nvSpPr>
        <p:spPr bwMode="auto">
          <a:xfrm>
            <a:off x="3733800" y="2667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66923" name="Text Box 11"/>
          <p:cNvSpPr txBox="1">
            <a:spLocks noChangeArrowheads="1"/>
          </p:cNvSpPr>
          <p:nvPr/>
        </p:nvSpPr>
        <p:spPr bwMode="auto">
          <a:xfrm>
            <a:off x="6096000" y="2667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Eb2/Ab</a:t>
            </a:r>
          </a:p>
        </p:txBody>
      </p:sp>
      <p:sp>
        <p:nvSpPr>
          <p:cNvPr id="166924" name="Text Box 12"/>
          <p:cNvSpPr txBox="1">
            <a:spLocks noChangeArrowheads="1"/>
          </p:cNvSpPr>
          <p:nvPr/>
        </p:nvSpPr>
        <p:spPr bwMode="auto">
          <a:xfrm>
            <a:off x="27432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 Bb</a:t>
            </a:r>
          </a:p>
        </p:txBody>
      </p:sp>
      <p:sp>
        <p:nvSpPr>
          <p:cNvPr id="166925" name="Text Box 13"/>
          <p:cNvSpPr txBox="1">
            <a:spLocks noChangeArrowheads="1"/>
          </p:cNvSpPr>
          <p:nvPr/>
        </p:nvSpPr>
        <p:spPr bwMode="auto">
          <a:xfrm>
            <a:off x="3810000" y="3733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 Bb/D</a:t>
            </a:r>
          </a:p>
        </p:txBody>
      </p:sp>
      <p:sp>
        <p:nvSpPr>
          <p:cNvPr id="166926" name="Text Box 14"/>
          <p:cNvSpPr txBox="1">
            <a:spLocks noChangeArrowheads="1"/>
          </p:cNvSpPr>
          <p:nvPr/>
        </p:nvSpPr>
        <p:spPr bwMode="auto">
          <a:xfrm>
            <a:off x="5181600" y="37338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F Gm7</a:t>
            </a:r>
          </a:p>
        </p:txBody>
      </p:sp>
    </p:spTree>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8" name="Text Box 4"/>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Jesus     Jesus</a:t>
            </a:r>
          </a:p>
        </p:txBody>
      </p:sp>
      <p:sp>
        <p:nvSpPr>
          <p:cNvPr id="963589" name="Text Box 5"/>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94 </a:t>
            </a:r>
            <a:r>
              <a:rPr lang="en-US" b="1">
                <a:solidFill>
                  <a:srgbClr val="FF0000"/>
                </a:solidFill>
                <a:effectLst>
                  <a:outerShdw blurRad="38100" dist="38100" dir="2700000" algn="tl">
                    <a:srgbClr val="C0C0C0"/>
                  </a:outerShdw>
                </a:effectLst>
              </a:rPr>
              <a:t>      </a:t>
            </a:r>
          </a:p>
        </p:txBody>
      </p:sp>
      <p:sp>
        <p:nvSpPr>
          <p:cNvPr id="963590" name="Text Box 6"/>
          <p:cNvSpPr txBox="1">
            <a:spLocks noChangeArrowheads="1"/>
          </p:cNvSpPr>
          <p:nvPr/>
        </p:nvSpPr>
        <p:spPr bwMode="auto">
          <a:xfrm>
            <a:off x="0" y="1371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Holy and anointed one</a:t>
            </a:r>
          </a:p>
        </p:txBody>
      </p:sp>
      <p:sp>
        <p:nvSpPr>
          <p:cNvPr id="963591" name="Text Box 7"/>
          <p:cNvSpPr txBox="1">
            <a:spLocks noChangeArrowheads="1"/>
          </p:cNvSpPr>
          <p:nvPr/>
        </p:nvSpPr>
        <p:spPr bwMode="auto">
          <a:xfrm>
            <a:off x="0" y="2362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Jesus</a:t>
            </a:r>
          </a:p>
        </p:txBody>
      </p:sp>
      <p:sp>
        <p:nvSpPr>
          <p:cNvPr id="963592" name="Text Box 8"/>
          <p:cNvSpPr txBox="1">
            <a:spLocks noChangeArrowheads="1"/>
          </p:cNvSpPr>
          <p:nvPr/>
        </p:nvSpPr>
        <p:spPr bwMode="auto">
          <a:xfrm>
            <a:off x="0" y="3429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Jesus     Jesus</a:t>
            </a:r>
          </a:p>
        </p:txBody>
      </p:sp>
      <p:sp>
        <p:nvSpPr>
          <p:cNvPr id="963593" name="Text Box 9"/>
          <p:cNvSpPr txBox="1">
            <a:spLocks noChangeArrowheads="1"/>
          </p:cNvSpPr>
          <p:nvPr/>
        </p:nvSpPr>
        <p:spPr bwMode="auto">
          <a:xfrm>
            <a:off x="0" y="4572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Risen and exalted one</a:t>
            </a:r>
          </a:p>
        </p:txBody>
      </p:sp>
      <p:sp>
        <p:nvSpPr>
          <p:cNvPr id="963594" name="Text Box 10"/>
          <p:cNvSpPr txBox="1">
            <a:spLocks noChangeArrowheads="1"/>
          </p:cNvSpPr>
          <p:nvPr/>
        </p:nvSpPr>
        <p:spPr bwMode="auto">
          <a:xfrm>
            <a:off x="30480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Jesus</a:t>
            </a:r>
          </a:p>
        </p:txBody>
      </p:sp>
      <p:sp>
        <p:nvSpPr>
          <p:cNvPr id="963595" name="Text Box 11"/>
          <p:cNvSpPr txBox="1">
            <a:spLocks noChangeArrowheads="1"/>
          </p:cNvSpPr>
          <p:nvPr/>
        </p:nvSpPr>
        <p:spPr bwMode="auto">
          <a:xfrm>
            <a:off x="2362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596" name="Text Box 12"/>
          <p:cNvSpPr txBox="1">
            <a:spLocks noChangeArrowheads="1"/>
          </p:cNvSpPr>
          <p:nvPr/>
        </p:nvSpPr>
        <p:spPr bwMode="auto">
          <a:xfrm>
            <a:off x="3200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963597" name="Text Box 13"/>
          <p:cNvSpPr txBox="1">
            <a:spLocks noChangeArrowheads="1"/>
          </p:cNvSpPr>
          <p:nvPr/>
        </p:nvSpPr>
        <p:spPr bwMode="auto">
          <a:xfrm>
            <a:off x="3962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3598" name="Text Box 14"/>
          <p:cNvSpPr txBox="1">
            <a:spLocks noChangeArrowheads="1"/>
          </p:cNvSpPr>
          <p:nvPr/>
        </p:nvSpPr>
        <p:spPr bwMode="auto">
          <a:xfrm>
            <a:off x="4800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599" name="Text Box 15"/>
          <p:cNvSpPr txBox="1">
            <a:spLocks noChangeArrowheads="1"/>
          </p:cNvSpPr>
          <p:nvPr/>
        </p:nvSpPr>
        <p:spPr bwMode="auto">
          <a:xfrm>
            <a:off x="5486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963600" name="Text Box 16"/>
          <p:cNvSpPr txBox="1">
            <a:spLocks noChangeArrowheads="1"/>
          </p:cNvSpPr>
          <p:nvPr/>
        </p:nvSpPr>
        <p:spPr bwMode="auto">
          <a:xfrm>
            <a:off x="6324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3601" name="Text Box 17"/>
          <p:cNvSpPr txBox="1">
            <a:spLocks noChangeArrowheads="1"/>
          </p:cNvSpPr>
          <p:nvPr/>
        </p:nvSpPr>
        <p:spPr bwMode="auto">
          <a:xfrm>
            <a:off x="19812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02" name="Text Box 18"/>
          <p:cNvSpPr txBox="1">
            <a:spLocks noChangeArrowheads="1"/>
          </p:cNvSpPr>
          <p:nvPr/>
        </p:nvSpPr>
        <p:spPr bwMode="auto">
          <a:xfrm>
            <a:off x="32004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3603" name="Text Box 19"/>
          <p:cNvSpPr txBox="1">
            <a:spLocks noChangeArrowheads="1"/>
          </p:cNvSpPr>
          <p:nvPr/>
        </p:nvSpPr>
        <p:spPr bwMode="auto">
          <a:xfrm>
            <a:off x="44196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3604" name="Text Box 20"/>
          <p:cNvSpPr txBox="1">
            <a:spLocks noChangeArrowheads="1"/>
          </p:cNvSpPr>
          <p:nvPr/>
        </p:nvSpPr>
        <p:spPr bwMode="auto">
          <a:xfrm>
            <a:off x="65532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63605" name="Text Box 21"/>
          <p:cNvSpPr txBox="1">
            <a:spLocks noChangeArrowheads="1"/>
          </p:cNvSpPr>
          <p:nvPr/>
        </p:nvSpPr>
        <p:spPr bwMode="auto">
          <a:xfrm>
            <a:off x="33528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06" name="Text Box 22"/>
          <p:cNvSpPr txBox="1">
            <a:spLocks noChangeArrowheads="1"/>
          </p:cNvSpPr>
          <p:nvPr/>
        </p:nvSpPr>
        <p:spPr bwMode="auto">
          <a:xfrm>
            <a:off x="41148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3607" name="Text Box 23"/>
          <p:cNvSpPr txBox="1">
            <a:spLocks noChangeArrowheads="1"/>
          </p:cNvSpPr>
          <p:nvPr/>
        </p:nvSpPr>
        <p:spPr bwMode="auto">
          <a:xfrm>
            <a:off x="48006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08" name="Text Box 24"/>
          <p:cNvSpPr txBox="1">
            <a:spLocks noChangeArrowheads="1"/>
          </p:cNvSpPr>
          <p:nvPr/>
        </p:nvSpPr>
        <p:spPr bwMode="auto">
          <a:xfrm>
            <a:off x="25908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09" name="Text Box 25"/>
          <p:cNvSpPr txBox="1">
            <a:spLocks noChangeArrowheads="1"/>
          </p:cNvSpPr>
          <p:nvPr/>
        </p:nvSpPr>
        <p:spPr bwMode="auto">
          <a:xfrm>
            <a:off x="327660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963610" name="Text Box 26"/>
          <p:cNvSpPr txBox="1">
            <a:spLocks noChangeArrowheads="1"/>
          </p:cNvSpPr>
          <p:nvPr/>
        </p:nvSpPr>
        <p:spPr bwMode="auto">
          <a:xfrm>
            <a:off x="41148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3611" name="Text Box 27"/>
          <p:cNvSpPr txBox="1">
            <a:spLocks noChangeArrowheads="1"/>
          </p:cNvSpPr>
          <p:nvPr/>
        </p:nvSpPr>
        <p:spPr bwMode="auto">
          <a:xfrm>
            <a:off x="49530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12" name="Text Box 28"/>
          <p:cNvSpPr txBox="1">
            <a:spLocks noChangeArrowheads="1"/>
          </p:cNvSpPr>
          <p:nvPr/>
        </p:nvSpPr>
        <p:spPr bwMode="auto">
          <a:xfrm>
            <a:off x="5715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963613" name="Text Box 29"/>
          <p:cNvSpPr txBox="1">
            <a:spLocks noChangeArrowheads="1"/>
          </p:cNvSpPr>
          <p:nvPr/>
        </p:nvSpPr>
        <p:spPr bwMode="auto">
          <a:xfrm>
            <a:off x="64770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3614" name="Text Box 30"/>
          <p:cNvSpPr txBox="1">
            <a:spLocks noChangeArrowheads="1"/>
          </p:cNvSpPr>
          <p:nvPr/>
        </p:nvSpPr>
        <p:spPr bwMode="auto">
          <a:xfrm>
            <a:off x="22098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15" name="Text Box 31"/>
          <p:cNvSpPr txBox="1">
            <a:spLocks noChangeArrowheads="1"/>
          </p:cNvSpPr>
          <p:nvPr/>
        </p:nvSpPr>
        <p:spPr bwMode="auto">
          <a:xfrm>
            <a:off x="34290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3616" name="Text Box 32"/>
          <p:cNvSpPr txBox="1">
            <a:spLocks noChangeArrowheads="1"/>
          </p:cNvSpPr>
          <p:nvPr/>
        </p:nvSpPr>
        <p:spPr bwMode="auto">
          <a:xfrm>
            <a:off x="44958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63617" name="Text Box 33"/>
          <p:cNvSpPr txBox="1">
            <a:spLocks noChangeArrowheads="1"/>
          </p:cNvSpPr>
          <p:nvPr/>
        </p:nvSpPr>
        <p:spPr bwMode="auto">
          <a:xfrm>
            <a:off x="64008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63618" name="Text Box 34"/>
          <p:cNvSpPr txBox="1">
            <a:spLocks noChangeArrowheads="1"/>
          </p:cNvSpPr>
          <p:nvPr/>
        </p:nvSpPr>
        <p:spPr bwMode="auto">
          <a:xfrm>
            <a:off x="38862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63619" name="Text Box 35"/>
          <p:cNvSpPr txBox="1">
            <a:spLocks noChangeArrowheads="1"/>
          </p:cNvSpPr>
          <p:nvPr/>
        </p:nvSpPr>
        <p:spPr bwMode="auto">
          <a:xfrm>
            <a:off x="46482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63620" name="Text Box 36"/>
          <p:cNvSpPr txBox="1">
            <a:spLocks noChangeArrowheads="1"/>
          </p:cNvSpPr>
          <p:nvPr/>
        </p:nvSpPr>
        <p:spPr bwMode="auto">
          <a:xfrm>
            <a:off x="54102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ext Box 2"/>
          <p:cNvSpPr txBox="1">
            <a:spLocks noChangeArrowheads="1"/>
          </p:cNvSpPr>
          <p:nvPr/>
        </p:nvSpPr>
        <p:spPr bwMode="auto">
          <a:xfrm>
            <a:off x="0" y="381000"/>
            <a:ext cx="9144000" cy="59467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Your name is like honey                  on my lips                                     Your  Spirit like water                       to my soul                                      Your  Word is a lamp                   unto my feet                                 Jesus, I love You,                                I love You.</a:t>
            </a:r>
          </a:p>
        </p:txBody>
      </p:sp>
      <p:sp>
        <p:nvSpPr>
          <p:cNvPr id="809987"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95 </a:t>
            </a:r>
            <a:r>
              <a:rPr lang="en-US" b="1">
                <a:solidFill>
                  <a:srgbClr val="FF0000"/>
                </a:solidFill>
                <a:effectLst>
                  <a:outerShdw blurRad="38100" dist="38100" dir="2700000" algn="tl">
                    <a:srgbClr val="C0C0C0"/>
                  </a:outerShdw>
                </a:effectLst>
              </a:rPr>
              <a:t>      </a:t>
            </a:r>
          </a:p>
        </p:txBody>
      </p:sp>
      <p:sp>
        <p:nvSpPr>
          <p:cNvPr id="809988" name="Text Box 4"/>
          <p:cNvSpPr txBox="1">
            <a:spLocks noChangeArrowheads="1"/>
          </p:cNvSpPr>
          <p:nvPr/>
        </p:nvSpPr>
        <p:spPr bwMode="auto">
          <a:xfrm>
            <a:off x="6324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9989" name="Text Box 5"/>
          <p:cNvSpPr txBox="1">
            <a:spLocks noChangeArrowheads="1"/>
          </p:cNvSpPr>
          <p:nvPr/>
        </p:nvSpPr>
        <p:spPr bwMode="auto">
          <a:xfrm>
            <a:off x="51054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9990" name="Text Box 6"/>
          <p:cNvSpPr txBox="1">
            <a:spLocks noChangeArrowheads="1"/>
          </p:cNvSpPr>
          <p:nvPr/>
        </p:nvSpPr>
        <p:spPr bwMode="auto">
          <a:xfrm>
            <a:off x="6172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9991" name="Text Box 7"/>
          <p:cNvSpPr txBox="1">
            <a:spLocks noChangeArrowheads="1"/>
          </p:cNvSpPr>
          <p:nvPr/>
        </p:nvSpPr>
        <p:spPr bwMode="auto">
          <a:xfrm>
            <a:off x="47244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09992" name="Text Box 8"/>
          <p:cNvSpPr txBox="1">
            <a:spLocks noChangeArrowheads="1"/>
          </p:cNvSpPr>
          <p:nvPr/>
        </p:nvSpPr>
        <p:spPr bwMode="auto">
          <a:xfrm>
            <a:off x="61722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9993" name="Text Box 9"/>
          <p:cNvSpPr txBox="1">
            <a:spLocks noChangeArrowheads="1"/>
          </p:cNvSpPr>
          <p:nvPr/>
        </p:nvSpPr>
        <p:spPr bwMode="auto">
          <a:xfrm>
            <a:off x="53340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09994" name="Text Box 10"/>
          <p:cNvSpPr txBox="1">
            <a:spLocks noChangeArrowheads="1"/>
          </p:cNvSpPr>
          <p:nvPr/>
        </p:nvSpPr>
        <p:spPr bwMode="auto">
          <a:xfrm>
            <a:off x="46482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09995" name="Text Box 11"/>
          <p:cNvSpPr txBox="1">
            <a:spLocks noChangeArrowheads="1"/>
          </p:cNvSpPr>
          <p:nvPr/>
        </p:nvSpPr>
        <p:spPr bwMode="auto">
          <a:xfrm>
            <a:off x="5257800" y="533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 come to You</a:t>
            </a:r>
          </a:p>
        </p:txBody>
      </p:sp>
      <p:sp>
        <p:nvSpPr>
          <p:cNvPr id="811011"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my heart be changed, renewed</a:t>
            </a:r>
          </a:p>
        </p:txBody>
      </p:sp>
      <p:sp>
        <p:nvSpPr>
          <p:cNvPr id="811012"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Flowing from the grace that I’ve found in You</a:t>
            </a:r>
          </a:p>
        </p:txBody>
      </p:sp>
      <p:sp>
        <p:nvSpPr>
          <p:cNvPr id="811013" name="Text Box 5"/>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I’ve come to know</a:t>
            </a:r>
          </a:p>
        </p:txBody>
      </p:sp>
      <p:sp>
        <p:nvSpPr>
          <p:cNvPr id="811014"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weaknesses I see in me</a:t>
            </a:r>
          </a:p>
        </p:txBody>
      </p:sp>
      <p:sp>
        <p:nvSpPr>
          <p:cNvPr id="811015" name="Text Box 7"/>
          <p:cNvSpPr txBox="1">
            <a:spLocks noChangeArrowheads="1"/>
          </p:cNvSpPr>
          <p:nvPr/>
        </p:nvSpPr>
        <p:spPr bwMode="auto">
          <a:xfrm>
            <a:off x="0" y="5486400"/>
            <a:ext cx="9601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Will be stripped away, by the power of Your love</a:t>
            </a:r>
          </a:p>
        </p:txBody>
      </p:sp>
      <p:sp>
        <p:nvSpPr>
          <p:cNvPr id="811016" name="Text Box 8"/>
          <p:cNvSpPr txBox="1">
            <a:spLocks noChangeArrowheads="1"/>
          </p:cNvSpPr>
          <p:nvPr/>
        </p:nvSpPr>
        <p:spPr bwMode="auto">
          <a:xfrm>
            <a:off x="2895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1017" name="Text Box 9"/>
          <p:cNvSpPr txBox="1">
            <a:spLocks noChangeArrowheads="1"/>
          </p:cNvSpPr>
          <p:nvPr/>
        </p:nvSpPr>
        <p:spPr bwMode="auto">
          <a:xfrm>
            <a:off x="4114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1018" name="Text Box 10"/>
          <p:cNvSpPr txBox="1">
            <a:spLocks noChangeArrowheads="1"/>
          </p:cNvSpPr>
          <p:nvPr/>
        </p:nvSpPr>
        <p:spPr bwMode="auto">
          <a:xfrm>
            <a:off x="5562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19" name="Text Box 11"/>
          <p:cNvSpPr txBox="1">
            <a:spLocks noChangeArrowheads="1"/>
          </p:cNvSpPr>
          <p:nvPr/>
        </p:nvSpPr>
        <p:spPr bwMode="auto">
          <a:xfrm>
            <a:off x="4648200" y="114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811020" name="Text Box 12"/>
          <p:cNvSpPr txBox="1">
            <a:spLocks noChangeArrowheads="1"/>
          </p:cNvSpPr>
          <p:nvPr/>
        </p:nvSpPr>
        <p:spPr bwMode="auto">
          <a:xfrm>
            <a:off x="6553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21" name="Text Box 13"/>
          <p:cNvSpPr txBox="1">
            <a:spLocks noChangeArrowheads="1"/>
          </p:cNvSpPr>
          <p:nvPr/>
        </p:nvSpPr>
        <p:spPr bwMode="auto">
          <a:xfrm>
            <a:off x="5334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22" name="Text Box 14"/>
          <p:cNvSpPr txBox="1">
            <a:spLocks noChangeArrowheads="1"/>
          </p:cNvSpPr>
          <p:nvPr/>
        </p:nvSpPr>
        <p:spPr bwMode="auto">
          <a:xfrm>
            <a:off x="22098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1023" name="Text Box 15"/>
          <p:cNvSpPr txBox="1">
            <a:spLocks noChangeArrowheads="1"/>
          </p:cNvSpPr>
          <p:nvPr/>
        </p:nvSpPr>
        <p:spPr bwMode="auto">
          <a:xfrm>
            <a:off x="38100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1024" name="Text Box 16"/>
          <p:cNvSpPr txBox="1">
            <a:spLocks noChangeArrowheads="1"/>
          </p:cNvSpPr>
          <p:nvPr/>
        </p:nvSpPr>
        <p:spPr bwMode="auto">
          <a:xfrm>
            <a:off x="66294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1025" name="Text Box 17"/>
          <p:cNvSpPr txBox="1">
            <a:spLocks noChangeArrowheads="1"/>
          </p:cNvSpPr>
          <p:nvPr/>
        </p:nvSpPr>
        <p:spPr bwMode="auto">
          <a:xfrm>
            <a:off x="81534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26" name="Text Box 18"/>
          <p:cNvSpPr txBox="1">
            <a:spLocks noChangeArrowheads="1"/>
          </p:cNvSpPr>
          <p:nvPr/>
        </p:nvSpPr>
        <p:spPr bwMode="auto">
          <a:xfrm>
            <a:off x="304800" y="3276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1027" name="Text Box 19"/>
          <p:cNvSpPr txBox="1">
            <a:spLocks noChangeArrowheads="1"/>
          </p:cNvSpPr>
          <p:nvPr/>
        </p:nvSpPr>
        <p:spPr bwMode="auto">
          <a:xfrm>
            <a:off x="13716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1028" name="Text Box 20"/>
          <p:cNvSpPr txBox="1">
            <a:spLocks noChangeArrowheads="1"/>
          </p:cNvSpPr>
          <p:nvPr/>
        </p:nvSpPr>
        <p:spPr bwMode="auto">
          <a:xfrm>
            <a:off x="2514600" y="3276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1029" name="Text Box 21"/>
          <p:cNvSpPr txBox="1">
            <a:spLocks noChangeArrowheads="1"/>
          </p:cNvSpPr>
          <p:nvPr/>
        </p:nvSpPr>
        <p:spPr bwMode="auto">
          <a:xfrm>
            <a:off x="43434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1030" name="Text Box 22"/>
          <p:cNvSpPr txBox="1">
            <a:spLocks noChangeArrowheads="1"/>
          </p:cNvSpPr>
          <p:nvPr/>
        </p:nvSpPr>
        <p:spPr bwMode="auto">
          <a:xfrm>
            <a:off x="6019800" y="3200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31" name="Text Box 23"/>
          <p:cNvSpPr txBox="1">
            <a:spLocks noChangeArrowheads="1"/>
          </p:cNvSpPr>
          <p:nvPr/>
        </p:nvSpPr>
        <p:spPr bwMode="auto">
          <a:xfrm>
            <a:off x="5029200" y="4343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811032" name="Text Box 24"/>
          <p:cNvSpPr txBox="1">
            <a:spLocks noChangeArrowheads="1"/>
          </p:cNvSpPr>
          <p:nvPr/>
        </p:nvSpPr>
        <p:spPr bwMode="auto">
          <a:xfrm>
            <a:off x="64770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33" name="Text Box 25"/>
          <p:cNvSpPr txBox="1">
            <a:spLocks noChangeArrowheads="1"/>
          </p:cNvSpPr>
          <p:nvPr/>
        </p:nvSpPr>
        <p:spPr bwMode="auto">
          <a:xfrm>
            <a:off x="3810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1034" name="Text Box 26"/>
          <p:cNvSpPr txBox="1">
            <a:spLocks noChangeArrowheads="1"/>
          </p:cNvSpPr>
          <p:nvPr/>
        </p:nvSpPr>
        <p:spPr bwMode="auto">
          <a:xfrm>
            <a:off x="21336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1035" name="Text Box 27"/>
          <p:cNvSpPr txBox="1">
            <a:spLocks noChangeArrowheads="1"/>
          </p:cNvSpPr>
          <p:nvPr/>
        </p:nvSpPr>
        <p:spPr bwMode="auto">
          <a:xfrm>
            <a:off x="34290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1036" name="Text Box 28"/>
          <p:cNvSpPr txBox="1">
            <a:spLocks noChangeArrowheads="1"/>
          </p:cNvSpPr>
          <p:nvPr/>
        </p:nvSpPr>
        <p:spPr bwMode="auto">
          <a:xfrm>
            <a:off x="4038600" y="518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1037" name="Text Box 29"/>
          <p:cNvSpPr txBox="1">
            <a:spLocks noChangeArrowheads="1"/>
          </p:cNvSpPr>
          <p:nvPr/>
        </p:nvSpPr>
        <p:spPr bwMode="auto">
          <a:xfrm>
            <a:off x="5638800" y="518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811038" name="Text Box 30"/>
          <p:cNvSpPr txBox="1">
            <a:spLocks noChangeArrowheads="1"/>
          </p:cNvSpPr>
          <p:nvPr/>
        </p:nvSpPr>
        <p:spPr bwMode="auto">
          <a:xfrm>
            <a:off x="7696200" y="510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811039" name="Text Box 31"/>
          <p:cNvSpPr txBox="1">
            <a:spLocks noChangeArrowheads="1"/>
          </p:cNvSpPr>
          <p:nvPr/>
        </p:nvSpPr>
        <p:spPr bwMode="auto">
          <a:xfrm>
            <a:off x="84582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0" y="3505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I will soar with You</a:t>
            </a:r>
          </a:p>
        </p:txBody>
      </p:sp>
      <p:sp>
        <p:nvSpPr>
          <p:cNvPr id="812035"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Bring me near and draw me to Your side</a:t>
            </a:r>
          </a:p>
        </p:txBody>
      </p:sp>
      <p:sp>
        <p:nvSpPr>
          <p:cNvPr id="812036"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as I wait, I’ll rise up like the eagle</a:t>
            </a:r>
          </a:p>
        </p:txBody>
      </p:sp>
      <p:sp>
        <p:nvSpPr>
          <p:cNvPr id="812037" name="Text Box 5"/>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Hold me close, and let your love surround me</a:t>
            </a:r>
          </a:p>
        </p:txBody>
      </p:sp>
      <p:sp>
        <p:nvSpPr>
          <p:cNvPr id="812038" name="Text Box 6"/>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 Spirit leads me on</a:t>
            </a:r>
          </a:p>
        </p:txBody>
      </p:sp>
      <p:sp>
        <p:nvSpPr>
          <p:cNvPr id="812039" name="Text Box 7"/>
          <p:cNvSpPr txBox="1">
            <a:spLocks noChangeArrowheads="1"/>
          </p:cNvSpPr>
          <p:nvPr/>
        </p:nvSpPr>
        <p:spPr bwMode="auto">
          <a:xfrm>
            <a:off x="0" y="541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the Pow’r of Your Love</a:t>
            </a:r>
          </a:p>
        </p:txBody>
      </p:sp>
      <p:sp>
        <p:nvSpPr>
          <p:cNvPr id="812040" name="Text Box 8"/>
          <p:cNvSpPr txBox="1">
            <a:spLocks noChangeArrowheads="1"/>
          </p:cNvSpPr>
          <p:nvPr/>
        </p:nvSpPr>
        <p:spPr bwMode="auto">
          <a:xfrm>
            <a:off x="533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2041" name="Text Box 9"/>
          <p:cNvSpPr txBox="1">
            <a:spLocks noChangeArrowheads="1"/>
          </p:cNvSpPr>
          <p:nvPr/>
        </p:nvSpPr>
        <p:spPr bwMode="auto">
          <a:xfrm>
            <a:off x="1295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2042" name="Text Box 10"/>
          <p:cNvSpPr txBox="1">
            <a:spLocks noChangeArrowheads="1"/>
          </p:cNvSpPr>
          <p:nvPr/>
        </p:nvSpPr>
        <p:spPr bwMode="auto">
          <a:xfrm>
            <a:off x="2133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2043" name="Text Box 11"/>
          <p:cNvSpPr txBox="1">
            <a:spLocks noChangeArrowheads="1"/>
          </p:cNvSpPr>
          <p:nvPr/>
        </p:nvSpPr>
        <p:spPr bwMode="auto">
          <a:xfrm>
            <a:off x="6096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812044" name="Text Box 12"/>
          <p:cNvSpPr txBox="1">
            <a:spLocks noChangeArrowheads="1"/>
          </p:cNvSpPr>
          <p:nvPr/>
        </p:nvSpPr>
        <p:spPr bwMode="auto">
          <a:xfrm>
            <a:off x="7010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2045" name="Text Box 13"/>
          <p:cNvSpPr txBox="1">
            <a:spLocks noChangeArrowheads="1"/>
          </p:cNvSpPr>
          <p:nvPr/>
        </p:nvSpPr>
        <p:spPr bwMode="auto">
          <a:xfrm>
            <a:off x="7543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2046" name="Text Box 14"/>
          <p:cNvSpPr txBox="1">
            <a:spLocks noChangeArrowheads="1"/>
          </p:cNvSpPr>
          <p:nvPr/>
        </p:nvSpPr>
        <p:spPr bwMode="auto">
          <a:xfrm>
            <a:off x="8458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2047" name="Text Box 15"/>
          <p:cNvSpPr txBox="1">
            <a:spLocks noChangeArrowheads="1"/>
          </p:cNvSpPr>
          <p:nvPr/>
        </p:nvSpPr>
        <p:spPr bwMode="auto">
          <a:xfrm>
            <a:off x="26670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2048" name="Text Box 16"/>
          <p:cNvSpPr txBox="1">
            <a:spLocks noChangeArrowheads="1"/>
          </p:cNvSpPr>
          <p:nvPr/>
        </p:nvSpPr>
        <p:spPr bwMode="auto">
          <a:xfrm>
            <a:off x="0" y="129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2049" name="Text Box 17"/>
          <p:cNvSpPr txBox="1">
            <a:spLocks noChangeArrowheads="1"/>
          </p:cNvSpPr>
          <p:nvPr/>
        </p:nvSpPr>
        <p:spPr bwMode="auto">
          <a:xfrm>
            <a:off x="1143000" y="129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2050" name="Text Box 18"/>
          <p:cNvSpPr txBox="1">
            <a:spLocks noChangeArrowheads="1"/>
          </p:cNvSpPr>
          <p:nvPr/>
        </p:nvSpPr>
        <p:spPr bwMode="auto">
          <a:xfrm>
            <a:off x="1905000" y="129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2051" name="Text Box 19"/>
          <p:cNvSpPr txBox="1">
            <a:spLocks noChangeArrowheads="1"/>
          </p:cNvSpPr>
          <p:nvPr/>
        </p:nvSpPr>
        <p:spPr bwMode="auto">
          <a:xfrm>
            <a:off x="2743200" y="129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2052" name="Text Box 20"/>
          <p:cNvSpPr txBox="1">
            <a:spLocks noChangeArrowheads="1"/>
          </p:cNvSpPr>
          <p:nvPr/>
        </p:nvSpPr>
        <p:spPr bwMode="auto">
          <a:xfrm>
            <a:off x="7010400" y="121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2053" name="Text Box 21"/>
          <p:cNvSpPr txBox="1">
            <a:spLocks noChangeArrowheads="1"/>
          </p:cNvSpPr>
          <p:nvPr/>
        </p:nvSpPr>
        <p:spPr bwMode="auto">
          <a:xfrm>
            <a:off x="7696200" y="121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812054" name="Text Box 22"/>
          <p:cNvSpPr txBox="1">
            <a:spLocks noChangeArrowheads="1"/>
          </p:cNvSpPr>
          <p:nvPr/>
        </p:nvSpPr>
        <p:spPr bwMode="auto">
          <a:xfrm>
            <a:off x="8382000" y="1143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2055" name="Text Box 23"/>
          <p:cNvSpPr txBox="1">
            <a:spLocks noChangeArrowheads="1"/>
          </p:cNvSpPr>
          <p:nvPr/>
        </p:nvSpPr>
        <p:spPr bwMode="auto">
          <a:xfrm>
            <a:off x="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12056" name="Text Box 24"/>
          <p:cNvSpPr txBox="1">
            <a:spLocks noChangeArrowheads="1"/>
          </p:cNvSpPr>
          <p:nvPr/>
        </p:nvSpPr>
        <p:spPr bwMode="auto">
          <a:xfrm>
            <a:off x="762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2057" name="Text Box 25"/>
          <p:cNvSpPr txBox="1">
            <a:spLocks noChangeArrowheads="1"/>
          </p:cNvSpPr>
          <p:nvPr/>
        </p:nvSpPr>
        <p:spPr bwMode="auto">
          <a:xfrm>
            <a:off x="17526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2058" name="Text Box 26"/>
          <p:cNvSpPr txBox="1">
            <a:spLocks noChangeArrowheads="1"/>
          </p:cNvSpPr>
          <p:nvPr/>
        </p:nvSpPr>
        <p:spPr bwMode="auto">
          <a:xfrm>
            <a:off x="67056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812059" name="Text Box 27"/>
          <p:cNvSpPr txBox="1">
            <a:spLocks noChangeArrowheads="1"/>
          </p:cNvSpPr>
          <p:nvPr/>
        </p:nvSpPr>
        <p:spPr bwMode="auto">
          <a:xfrm>
            <a:off x="78486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2060" name="Text Box 28"/>
          <p:cNvSpPr txBox="1">
            <a:spLocks noChangeArrowheads="1"/>
          </p:cNvSpPr>
          <p:nvPr/>
        </p:nvSpPr>
        <p:spPr bwMode="auto">
          <a:xfrm>
            <a:off x="2286000" y="3124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2061" name="Text Box 29"/>
          <p:cNvSpPr txBox="1">
            <a:spLocks noChangeArrowheads="1"/>
          </p:cNvSpPr>
          <p:nvPr/>
        </p:nvSpPr>
        <p:spPr bwMode="auto">
          <a:xfrm>
            <a:off x="61722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2062" name="Text Box 30"/>
          <p:cNvSpPr txBox="1">
            <a:spLocks noChangeArrowheads="1"/>
          </p:cNvSpPr>
          <p:nvPr/>
        </p:nvSpPr>
        <p:spPr bwMode="auto">
          <a:xfrm>
            <a:off x="35814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2063" name="Text Box 31"/>
          <p:cNvSpPr txBox="1">
            <a:spLocks noChangeArrowheads="1"/>
          </p:cNvSpPr>
          <p:nvPr/>
        </p:nvSpPr>
        <p:spPr bwMode="auto">
          <a:xfrm>
            <a:off x="6248400" y="411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2064" name="Text Box 32"/>
          <p:cNvSpPr txBox="1">
            <a:spLocks noChangeArrowheads="1"/>
          </p:cNvSpPr>
          <p:nvPr/>
        </p:nvSpPr>
        <p:spPr bwMode="auto">
          <a:xfrm>
            <a:off x="34290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812065" name="Text Box 33"/>
          <p:cNvSpPr txBox="1">
            <a:spLocks noChangeArrowheads="1"/>
          </p:cNvSpPr>
          <p:nvPr/>
        </p:nvSpPr>
        <p:spPr bwMode="auto">
          <a:xfrm>
            <a:off x="60198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812066" name="Text Box 34"/>
          <p:cNvSpPr txBox="1">
            <a:spLocks noChangeArrowheads="1"/>
          </p:cNvSpPr>
          <p:nvPr/>
        </p:nvSpPr>
        <p:spPr bwMode="auto">
          <a:xfrm>
            <a:off x="71628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0" y="762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unveil my eyes</a:t>
            </a:r>
          </a:p>
        </p:txBody>
      </p:sp>
      <p:sp>
        <p:nvSpPr>
          <p:cNvPr id="813059" name="Text Box 3"/>
          <p:cNvSpPr txBox="1">
            <a:spLocks noChangeArrowheads="1"/>
          </p:cNvSpPr>
          <p:nvPr/>
        </p:nvSpPr>
        <p:spPr bwMode="auto">
          <a:xfrm>
            <a:off x="0" y="175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me see You face to face</a:t>
            </a:r>
          </a:p>
        </p:txBody>
      </p:sp>
      <p:sp>
        <p:nvSpPr>
          <p:cNvPr id="813060" name="Text Box 4"/>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The knowledge of Your love as You live in me</a:t>
            </a:r>
          </a:p>
        </p:txBody>
      </p:sp>
      <p:sp>
        <p:nvSpPr>
          <p:cNvPr id="813061"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Lord, renew my mind</a:t>
            </a:r>
          </a:p>
        </p:txBody>
      </p:sp>
      <p:sp>
        <p:nvSpPr>
          <p:cNvPr id="813062" name="Text Box 6"/>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your will unfolds in my life</a:t>
            </a:r>
          </a:p>
        </p:txBody>
      </p:sp>
      <p:sp>
        <p:nvSpPr>
          <p:cNvPr id="813063" name="Text Box 7"/>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Living every day by the power of Your love</a:t>
            </a:r>
          </a:p>
        </p:txBody>
      </p:sp>
      <p:sp>
        <p:nvSpPr>
          <p:cNvPr id="813064" name="Text Box 8"/>
          <p:cNvSpPr txBox="1">
            <a:spLocks noChangeArrowheads="1"/>
          </p:cNvSpPr>
          <p:nvPr/>
        </p:nvSpPr>
        <p:spPr bwMode="auto">
          <a:xfrm>
            <a:off x="2590800" y="30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3065" name="Text Box 9"/>
          <p:cNvSpPr txBox="1">
            <a:spLocks noChangeArrowheads="1"/>
          </p:cNvSpPr>
          <p:nvPr/>
        </p:nvSpPr>
        <p:spPr bwMode="auto">
          <a:xfrm>
            <a:off x="38100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3066" name="Text Box 10"/>
          <p:cNvSpPr txBox="1">
            <a:spLocks noChangeArrowheads="1"/>
          </p:cNvSpPr>
          <p:nvPr/>
        </p:nvSpPr>
        <p:spPr bwMode="auto">
          <a:xfrm>
            <a:off x="5638800" y="304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67" name="Text Box 11"/>
          <p:cNvSpPr txBox="1">
            <a:spLocks noChangeArrowheads="1"/>
          </p:cNvSpPr>
          <p:nvPr/>
        </p:nvSpPr>
        <p:spPr bwMode="auto">
          <a:xfrm>
            <a:off x="4724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813068" name="Text Box 12"/>
          <p:cNvSpPr txBox="1">
            <a:spLocks noChangeArrowheads="1"/>
          </p:cNvSpPr>
          <p:nvPr/>
        </p:nvSpPr>
        <p:spPr bwMode="auto">
          <a:xfrm>
            <a:off x="64770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69" name="Text Box 13"/>
          <p:cNvSpPr txBox="1">
            <a:spLocks noChangeArrowheads="1"/>
          </p:cNvSpPr>
          <p:nvPr/>
        </p:nvSpPr>
        <p:spPr bwMode="auto">
          <a:xfrm>
            <a:off x="1371600" y="2286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70" name="Text Box 14"/>
          <p:cNvSpPr txBox="1">
            <a:spLocks noChangeArrowheads="1"/>
          </p:cNvSpPr>
          <p:nvPr/>
        </p:nvSpPr>
        <p:spPr bwMode="auto">
          <a:xfrm>
            <a:off x="27432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3071" name="Text Box 15"/>
          <p:cNvSpPr txBox="1">
            <a:spLocks noChangeArrowheads="1"/>
          </p:cNvSpPr>
          <p:nvPr/>
        </p:nvSpPr>
        <p:spPr bwMode="auto">
          <a:xfrm>
            <a:off x="4572000" y="2286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3072" name="Text Box 16"/>
          <p:cNvSpPr txBox="1">
            <a:spLocks noChangeArrowheads="1"/>
          </p:cNvSpPr>
          <p:nvPr/>
        </p:nvSpPr>
        <p:spPr bwMode="auto">
          <a:xfrm>
            <a:off x="68580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3073" name="Text Box 17"/>
          <p:cNvSpPr txBox="1">
            <a:spLocks noChangeArrowheads="1"/>
          </p:cNvSpPr>
          <p:nvPr/>
        </p:nvSpPr>
        <p:spPr bwMode="auto">
          <a:xfrm>
            <a:off x="81534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74" name="Text Box 18"/>
          <p:cNvSpPr txBox="1">
            <a:spLocks noChangeArrowheads="1"/>
          </p:cNvSpPr>
          <p:nvPr/>
        </p:nvSpPr>
        <p:spPr bwMode="auto">
          <a:xfrm>
            <a:off x="31242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3075" name="Text Box 19"/>
          <p:cNvSpPr txBox="1">
            <a:spLocks noChangeArrowheads="1"/>
          </p:cNvSpPr>
          <p:nvPr/>
        </p:nvSpPr>
        <p:spPr bwMode="auto">
          <a:xfrm>
            <a:off x="43434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3076" name="Text Box 20"/>
          <p:cNvSpPr txBox="1">
            <a:spLocks noChangeArrowheads="1"/>
          </p:cNvSpPr>
          <p:nvPr/>
        </p:nvSpPr>
        <p:spPr bwMode="auto">
          <a:xfrm>
            <a:off x="6096000" y="3429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77" name="Text Box 21"/>
          <p:cNvSpPr txBox="1">
            <a:spLocks noChangeArrowheads="1"/>
          </p:cNvSpPr>
          <p:nvPr/>
        </p:nvSpPr>
        <p:spPr bwMode="auto">
          <a:xfrm>
            <a:off x="4419600" y="4419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813078" name="Text Box 22"/>
          <p:cNvSpPr txBox="1">
            <a:spLocks noChangeArrowheads="1"/>
          </p:cNvSpPr>
          <p:nvPr/>
        </p:nvSpPr>
        <p:spPr bwMode="auto">
          <a:xfrm>
            <a:off x="6858000" y="4419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79" name="Text Box 23"/>
          <p:cNvSpPr txBox="1">
            <a:spLocks noChangeArrowheads="1"/>
          </p:cNvSpPr>
          <p:nvPr/>
        </p:nvSpPr>
        <p:spPr bwMode="auto">
          <a:xfrm>
            <a:off x="9144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3080" name="Text Box 24"/>
          <p:cNvSpPr txBox="1">
            <a:spLocks noChangeArrowheads="1"/>
          </p:cNvSpPr>
          <p:nvPr/>
        </p:nvSpPr>
        <p:spPr bwMode="auto">
          <a:xfrm>
            <a:off x="20574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3081" name="Text Box 25"/>
          <p:cNvSpPr txBox="1">
            <a:spLocks noChangeArrowheads="1"/>
          </p:cNvSpPr>
          <p:nvPr/>
        </p:nvSpPr>
        <p:spPr bwMode="auto">
          <a:xfrm>
            <a:off x="30480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13082" name="Text Box 26"/>
          <p:cNvSpPr txBox="1">
            <a:spLocks noChangeArrowheads="1"/>
          </p:cNvSpPr>
          <p:nvPr/>
        </p:nvSpPr>
        <p:spPr bwMode="auto">
          <a:xfrm>
            <a:off x="3657600" y="541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13083" name="Text Box 27"/>
          <p:cNvSpPr txBox="1">
            <a:spLocks noChangeArrowheads="1"/>
          </p:cNvSpPr>
          <p:nvPr/>
        </p:nvSpPr>
        <p:spPr bwMode="auto">
          <a:xfrm>
            <a:off x="7391400" y="533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endParaRPr lang="en-US" sz="5400">
              <a:solidFill>
                <a:schemeClr val="bg1"/>
              </a:solidFill>
              <a:effectLst>
                <a:outerShdw blurRad="38100" dist="38100" dir="2700000" algn="tl">
                  <a:srgbClr val="C0C0C0"/>
                </a:outerShdw>
              </a:effectLst>
            </a:endParaRPr>
          </a:p>
        </p:txBody>
      </p:sp>
      <p:sp>
        <p:nvSpPr>
          <p:cNvPr id="813084" name="Text Box 28"/>
          <p:cNvSpPr txBox="1">
            <a:spLocks noChangeArrowheads="1"/>
          </p:cNvSpPr>
          <p:nvPr/>
        </p:nvSpPr>
        <p:spPr bwMode="auto">
          <a:xfrm>
            <a:off x="8458200" y="5334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3085" name="Text Box 29"/>
          <p:cNvSpPr txBox="1">
            <a:spLocks noChangeArrowheads="1"/>
          </p:cNvSpPr>
          <p:nvPr/>
        </p:nvSpPr>
        <p:spPr bwMode="auto">
          <a:xfrm>
            <a:off x="51816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0" y="0"/>
            <a:ext cx="9144000" cy="66706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There is a river                        that flows from deep within  There is a fountain                   that frees the soul from sin.  Come to this water,                 there is a vast supply.              There is a river                        that never shall run dry.</a:t>
            </a:r>
          </a:p>
        </p:txBody>
      </p:sp>
      <p:sp>
        <p:nvSpPr>
          <p:cNvPr id="814083" name="Text Box 3"/>
          <p:cNvSpPr txBox="1">
            <a:spLocks noChangeArrowheads="1"/>
          </p:cNvSpPr>
          <p:nvPr/>
        </p:nvSpPr>
        <p:spPr bwMode="auto">
          <a:xfrm>
            <a:off x="1828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14084" name="Text Box 4"/>
          <p:cNvSpPr txBox="1">
            <a:spLocks noChangeArrowheads="1"/>
          </p:cNvSpPr>
          <p:nvPr/>
        </p:nvSpPr>
        <p:spPr bwMode="auto">
          <a:xfrm>
            <a:off x="3886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814085" name="Text Box 5"/>
          <p:cNvSpPr txBox="1">
            <a:spLocks noChangeArrowheads="1"/>
          </p:cNvSpPr>
          <p:nvPr/>
        </p:nvSpPr>
        <p:spPr bwMode="auto">
          <a:xfrm>
            <a:off x="5943600" y="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 G</a:t>
            </a:r>
          </a:p>
        </p:txBody>
      </p:sp>
      <p:sp>
        <p:nvSpPr>
          <p:cNvPr id="814086" name="Text Box 6"/>
          <p:cNvSpPr txBox="1">
            <a:spLocks noChangeArrowheads="1"/>
          </p:cNvSpPr>
          <p:nvPr/>
        </p:nvSpPr>
        <p:spPr bwMode="auto">
          <a:xfrm>
            <a:off x="1981200" y="60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14087" name="Text Box 7"/>
          <p:cNvSpPr txBox="1">
            <a:spLocks noChangeArrowheads="1"/>
          </p:cNvSpPr>
          <p:nvPr/>
        </p:nvSpPr>
        <p:spPr bwMode="auto">
          <a:xfrm>
            <a:off x="5486400" y="68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814088" name="Text Box 8"/>
          <p:cNvSpPr txBox="1">
            <a:spLocks noChangeArrowheads="1"/>
          </p:cNvSpPr>
          <p:nvPr/>
        </p:nvSpPr>
        <p:spPr bwMode="auto">
          <a:xfrm>
            <a:off x="6629400" y="685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Em/G C</a:t>
            </a:r>
          </a:p>
        </p:txBody>
      </p:sp>
      <p:sp>
        <p:nvSpPr>
          <p:cNvPr id="814089" name="Text Box 9"/>
          <p:cNvSpPr txBox="1">
            <a:spLocks noChangeArrowheads="1"/>
          </p:cNvSpPr>
          <p:nvPr/>
        </p:nvSpPr>
        <p:spPr bwMode="auto">
          <a:xfrm>
            <a:off x="25146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14090" name="Text Box 10"/>
          <p:cNvSpPr txBox="1">
            <a:spLocks noChangeArrowheads="1"/>
          </p:cNvSpPr>
          <p:nvPr/>
        </p:nvSpPr>
        <p:spPr bwMode="auto">
          <a:xfrm>
            <a:off x="5334000" y="1524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 D</a:t>
            </a:r>
          </a:p>
        </p:txBody>
      </p:sp>
      <p:sp>
        <p:nvSpPr>
          <p:cNvPr id="814091" name="Text Box 11"/>
          <p:cNvSpPr txBox="1">
            <a:spLocks noChangeArrowheads="1"/>
          </p:cNvSpPr>
          <p:nvPr/>
        </p:nvSpPr>
        <p:spPr bwMode="auto">
          <a:xfrm>
            <a:off x="38100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a:t>
            </a:r>
          </a:p>
        </p:txBody>
      </p:sp>
      <p:sp>
        <p:nvSpPr>
          <p:cNvPr id="814092" name="Text Box 12"/>
          <p:cNvSpPr txBox="1">
            <a:spLocks noChangeArrowheads="1"/>
          </p:cNvSpPr>
          <p:nvPr/>
        </p:nvSpPr>
        <p:spPr bwMode="auto">
          <a:xfrm>
            <a:off x="25146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14093" name="Text Box 13"/>
          <p:cNvSpPr txBox="1">
            <a:spLocks noChangeArrowheads="1"/>
          </p:cNvSpPr>
          <p:nvPr/>
        </p:nvSpPr>
        <p:spPr bwMode="auto">
          <a:xfrm>
            <a:off x="34290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814094" name="Text Box 14"/>
          <p:cNvSpPr txBox="1">
            <a:spLocks noChangeArrowheads="1"/>
          </p:cNvSpPr>
          <p:nvPr/>
        </p:nvSpPr>
        <p:spPr bwMode="auto">
          <a:xfrm>
            <a:off x="45720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14095" name="Text Box 15"/>
          <p:cNvSpPr txBox="1">
            <a:spLocks noChangeArrowheads="1"/>
          </p:cNvSpPr>
          <p:nvPr/>
        </p:nvSpPr>
        <p:spPr bwMode="auto">
          <a:xfrm>
            <a:off x="6172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14096" name="Text Box 16"/>
          <p:cNvSpPr txBox="1">
            <a:spLocks noChangeArrowheads="1"/>
          </p:cNvSpPr>
          <p:nvPr/>
        </p:nvSpPr>
        <p:spPr bwMode="auto">
          <a:xfrm>
            <a:off x="72390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14097" name="Text Box 17"/>
          <p:cNvSpPr txBox="1">
            <a:spLocks noChangeArrowheads="1"/>
          </p:cNvSpPr>
          <p:nvPr/>
        </p:nvSpPr>
        <p:spPr bwMode="auto">
          <a:xfrm>
            <a:off x="8153400" y="2362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Dsus7</a:t>
            </a:r>
          </a:p>
        </p:txBody>
      </p:sp>
      <p:sp>
        <p:nvSpPr>
          <p:cNvPr id="814098" name="Text Box 18"/>
          <p:cNvSpPr txBox="1">
            <a:spLocks noChangeArrowheads="1"/>
          </p:cNvSpPr>
          <p:nvPr/>
        </p:nvSpPr>
        <p:spPr bwMode="auto">
          <a:xfrm>
            <a:off x="24384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14099" name="Text Box 19"/>
          <p:cNvSpPr txBox="1">
            <a:spLocks noChangeArrowheads="1"/>
          </p:cNvSpPr>
          <p:nvPr/>
        </p:nvSpPr>
        <p:spPr bwMode="auto">
          <a:xfrm>
            <a:off x="34290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814100" name="Text Box 20"/>
          <p:cNvSpPr txBox="1">
            <a:spLocks noChangeArrowheads="1"/>
          </p:cNvSpPr>
          <p:nvPr/>
        </p:nvSpPr>
        <p:spPr bwMode="auto">
          <a:xfrm>
            <a:off x="5791200" y="3200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 G</a:t>
            </a:r>
          </a:p>
        </p:txBody>
      </p:sp>
      <p:sp>
        <p:nvSpPr>
          <p:cNvPr id="814101" name="Text Box 21"/>
          <p:cNvSpPr txBox="1">
            <a:spLocks noChangeArrowheads="1"/>
          </p:cNvSpPr>
          <p:nvPr/>
        </p:nvSpPr>
        <p:spPr bwMode="auto">
          <a:xfrm>
            <a:off x="4495800" y="3200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14102" name="Text Box 22"/>
          <p:cNvSpPr txBox="1">
            <a:spLocks noChangeArrowheads="1"/>
          </p:cNvSpPr>
          <p:nvPr/>
        </p:nvSpPr>
        <p:spPr bwMode="auto">
          <a:xfrm>
            <a:off x="2743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14103" name="Text Box 23"/>
          <p:cNvSpPr txBox="1">
            <a:spLocks noChangeArrowheads="1"/>
          </p:cNvSpPr>
          <p:nvPr/>
        </p:nvSpPr>
        <p:spPr bwMode="auto">
          <a:xfrm>
            <a:off x="4419600" y="3962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814104" name="Text Box 24"/>
          <p:cNvSpPr txBox="1">
            <a:spLocks noChangeArrowheads="1"/>
          </p:cNvSpPr>
          <p:nvPr/>
        </p:nvSpPr>
        <p:spPr bwMode="auto">
          <a:xfrm>
            <a:off x="5943600" y="3962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Em/G C</a:t>
            </a:r>
          </a:p>
        </p:txBody>
      </p:sp>
      <p:sp>
        <p:nvSpPr>
          <p:cNvPr id="814105" name="Text Box 25"/>
          <p:cNvSpPr txBox="1">
            <a:spLocks noChangeArrowheads="1"/>
          </p:cNvSpPr>
          <p:nvPr/>
        </p:nvSpPr>
        <p:spPr bwMode="auto">
          <a:xfrm>
            <a:off x="31242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814106" name="Text Box 26"/>
          <p:cNvSpPr txBox="1">
            <a:spLocks noChangeArrowheads="1"/>
          </p:cNvSpPr>
          <p:nvPr/>
        </p:nvSpPr>
        <p:spPr bwMode="auto">
          <a:xfrm>
            <a:off x="4267200" y="480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a:t>
            </a:r>
          </a:p>
        </p:txBody>
      </p:sp>
      <p:sp>
        <p:nvSpPr>
          <p:cNvPr id="814107" name="Text Box 27"/>
          <p:cNvSpPr txBox="1">
            <a:spLocks noChangeArrowheads="1"/>
          </p:cNvSpPr>
          <p:nvPr/>
        </p:nvSpPr>
        <p:spPr bwMode="auto">
          <a:xfrm>
            <a:off x="5410200" y="4800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 D</a:t>
            </a:r>
          </a:p>
        </p:txBody>
      </p:sp>
      <p:sp>
        <p:nvSpPr>
          <p:cNvPr id="814108" name="Text Box 28"/>
          <p:cNvSpPr txBox="1">
            <a:spLocks noChangeArrowheads="1"/>
          </p:cNvSpPr>
          <p:nvPr/>
        </p:nvSpPr>
        <p:spPr bwMode="auto">
          <a:xfrm>
            <a:off x="13716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14109" name="Text Box 29"/>
          <p:cNvSpPr txBox="1">
            <a:spLocks noChangeArrowheads="1"/>
          </p:cNvSpPr>
          <p:nvPr/>
        </p:nvSpPr>
        <p:spPr bwMode="auto">
          <a:xfrm>
            <a:off x="2590800" y="5638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Am/D</a:t>
            </a:r>
          </a:p>
        </p:txBody>
      </p:sp>
      <p:sp>
        <p:nvSpPr>
          <p:cNvPr id="814110" name="Text Box 30"/>
          <p:cNvSpPr txBox="1">
            <a:spLocks noChangeArrowheads="1"/>
          </p:cNvSpPr>
          <p:nvPr/>
        </p:nvSpPr>
        <p:spPr bwMode="auto">
          <a:xfrm>
            <a:off x="44196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814111" name="Text Box 31"/>
          <p:cNvSpPr txBox="1">
            <a:spLocks noChangeArrowheads="1"/>
          </p:cNvSpPr>
          <p:nvPr/>
        </p:nvSpPr>
        <p:spPr bwMode="auto">
          <a:xfrm>
            <a:off x="57150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Am/D</a:t>
            </a:r>
          </a:p>
        </p:txBody>
      </p:sp>
      <p:sp>
        <p:nvSpPr>
          <p:cNvPr id="814112" name="Text Box 32"/>
          <p:cNvSpPr txBox="1">
            <a:spLocks noChangeArrowheads="1"/>
          </p:cNvSpPr>
          <p:nvPr/>
        </p:nvSpPr>
        <p:spPr bwMode="auto">
          <a:xfrm>
            <a:off x="70104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0" y="0"/>
            <a:ext cx="9144000" cy="66786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There came a sound                     from heaven as                                   a mighty rushing  wind                       it filled their hearts with singing     and it gave them peace within.      The prophet made this promise     The Spirit shall descend                  and from your inmost being               a river without end</a:t>
            </a:r>
            <a:endParaRPr lang="en-US" sz="5400">
              <a:solidFill>
                <a:schemeClr val="bg1"/>
              </a:solidFill>
              <a:effectLst>
                <a:outerShdw blurRad="38100" dist="38100" dir="2700000" algn="tl">
                  <a:srgbClr val="000000"/>
                </a:outerShdw>
              </a:effectLst>
            </a:endParaRP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0" y="609600"/>
            <a:ext cx="9144000" cy="42037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To the Lamb                          upon the Throne,                        be the praise forevermore,        be the power and the glory;       be the strength and majesty.  </a:t>
            </a:r>
          </a:p>
        </p:txBody>
      </p:sp>
      <p:sp>
        <p:nvSpPr>
          <p:cNvPr id="816131" name="Text Box 3"/>
          <p:cNvSpPr txBox="1">
            <a:spLocks noChangeArrowheads="1"/>
          </p:cNvSpPr>
          <p:nvPr/>
        </p:nvSpPr>
        <p:spPr bwMode="auto">
          <a:xfrm>
            <a:off x="49530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816132" name="Text Box 4"/>
          <p:cNvSpPr txBox="1">
            <a:spLocks noChangeArrowheads="1"/>
          </p:cNvSpPr>
          <p:nvPr/>
        </p:nvSpPr>
        <p:spPr bwMode="auto">
          <a:xfrm>
            <a:off x="56388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a:t>
            </a:r>
          </a:p>
        </p:txBody>
      </p:sp>
      <p:sp>
        <p:nvSpPr>
          <p:cNvPr id="816133" name="Text Box 5"/>
          <p:cNvSpPr txBox="1">
            <a:spLocks noChangeArrowheads="1"/>
          </p:cNvSpPr>
          <p:nvPr/>
        </p:nvSpPr>
        <p:spPr bwMode="auto">
          <a:xfrm>
            <a:off x="28956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D/G       </a:t>
            </a:r>
          </a:p>
        </p:txBody>
      </p:sp>
      <p:sp>
        <p:nvSpPr>
          <p:cNvPr id="816134" name="Text Box 6"/>
          <p:cNvSpPr txBox="1">
            <a:spLocks noChangeArrowheads="1"/>
          </p:cNvSpPr>
          <p:nvPr/>
        </p:nvSpPr>
        <p:spPr bwMode="auto">
          <a:xfrm>
            <a:off x="62484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816135" name="Text Box 7"/>
          <p:cNvSpPr txBox="1">
            <a:spLocks noChangeArrowheads="1"/>
          </p:cNvSpPr>
          <p:nvPr/>
        </p:nvSpPr>
        <p:spPr bwMode="auto">
          <a:xfrm>
            <a:off x="32766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816136" name="Text Box 8"/>
          <p:cNvSpPr txBox="1">
            <a:spLocks noChangeArrowheads="1"/>
          </p:cNvSpPr>
          <p:nvPr/>
        </p:nvSpPr>
        <p:spPr bwMode="auto">
          <a:xfrm>
            <a:off x="6172200" y="2971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B7/D#      </a:t>
            </a:r>
          </a:p>
        </p:txBody>
      </p:sp>
      <p:sp>
        <p:nvSpPr>
          <p:cNvPr id="816137" name="Text Box 9"/>
          <p:cNvSpPr txBox="1">
            <a:spLocks noChangeArrowheads="1"/>
          </p:cNvSpPr>
          <p:nvPr/>
        </p:nvSpPr>
        <p:spPr bwMode="auto">
          <a:xfrm>
            <a:off x="74676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       </a:t>
            </a:r>
          </a:p>
        </p:txBody>
      </p:sp>
      <p:sp>
        <p:nvSpPr>
          <p:cNvPr id="816138" name="Text Box 10"/>
          <p:cNvSpPr txBox="1">
            <a:spLocks noChangeArrowheads="1"/>
          </p:cNvSpPr>
          <p:nvPr/>
        </p:nvSpPr>
        <p:spPr bwMode="auto">
          <a:xfrm>
            <a:off x="32004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G2/D       </a:t>
            </a:r>
          </a:p>
        </p:txBody>
      </p:sp>
      <p:sp>
        <p:nvSpPr>
          <p:cNvPr id="816139" name="Text Box 11"/>
          <p:cNvSpPr txBox="1">
            <a:spLocks noChangeArrowheads="1"/>
          </p:cNvSpPr>
          <p:nvPr/>
        </p:nvSpPr>
        <p:spPr bwMode="auto">
          <a:xfrm>
            <a:off x="41910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G2/B       </a:t>
            </a:r>
          </a:p>
        </p:txBody>
      </p:sp>
      <p:sp>
        <p:nvSpPr>
          <p:cNvPr id="816140" name="Text Box 12"/>
          <p:cNvSpPr txBox="1">
            <a:spLocks noChangeArrowheads="1"/>
          </p:cNvSpPr>
          <p:nvPr/>
        </p:nvSpPr>
        <p:spPr bwMode="auto">
          <a:xfrm>
            <a:off x="71628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Tree>
  </p:cSld>
  <p:clrMapOvr>
    <a:masterClrMapping/>
  </p:clrMapOvr>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6" name="Text Box 4"/>
          <p:cNvSpPr txBox="1">
            <a:spLocks noChangeArrowheads="1"/>
          </p:cNvSpPr>
          <p:nvPr/>
        </p:nvSpPr>
        <p:spPr bwMode="auto">
          <a:xfrm>
            <a:off x="0" y="0"/>
            <a:ext cx="9144000" cy="1189038"/>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 worship Thee O Lamb of God</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7157" name="Text Box 5"/>
          <p:cNvSpPr txBox="1">
            <a:spLocks noChangeArrowheads="1"/>
          </p:cNvSpPr>
          <p:nvPr/>
        </p:nvSpPr>
        <p:spPr bwMode="auto">
          <a:xfrm>
            <a:off x="0" y="1143000"/>
            <a:ext cx="9144000" cy="1189038"/>
          </a:xfrm>
          <a:prstGeom prst="rect">
            <a:avLst/>
          </a:prstGeom>
          <a:noFill/>
          <a:ln w="9525">
            <a:noFill/>
            <a:miter lim="800000"/>
            <a:headEnd/>
            <a:tailEnd/>
          </a:ln>
          <a:effectLst/>
        </p:spPr>
        <p:txBody>
          <a:bodyPr>
            <a:spAutoFit/>
          </a:bodyPr>
          <a:lstStyle/>
          <a:p>
            <a:pPr algn="ctr">
              <a:spcBef>
                <a:spcPct val="50000"/>
              </a:spcBef>
              <a:defRPr/>
            </a:pPr>
            <a:r>
              <a:rPr lang="en-US" sz="4200">
                <a:solidFill>
                  <a:schemeClr val="bg1"/>
                </a:solidFill>
                <a:effectLst>
                  <a:outerShdw blurRad="38100" dist="38100" dir="2700000" algn="tl">
                    <a:srgbClr val="000000"/>
                  </a:outerShdw>
                </a:effectLst>
              </a:rPr>
              <a:t>The living Word</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7158" name="Text Box 6"/>
          <p:cNvSpPr txBox="1">
            <a:spLocks noChangeArrowheads="1"/>
          </p:cNvSpPr>
          <p:nvPr/>
        </p:nvSpPr>
        <p:spPr bwMode="auto">
          <a:xfrm>
            <a:off x="0" y="2362200"/>
            <a:ext cx="9144000" cy="1189038"/>
          </a:xfrm>
          <a:prstGeom prst="rect">
            <a:avLst/>
          </a:prstGeom>
          <a:noFill/>
          <a:ln w="9525">
            <a:noFill/>
            <a:miter lim="800000"/>
            <a:headEnd/>
            <a:tailEnd/>
          </a:ln>
          <a:effectLst/>
        </p:spPr>
        <p:txBody>
          <a:bodyPr>
            <a:spAutoFit/>
          </a:bodyPr>
          <a:lstStyle/>
          <a:p>
            <a:pPr algn="ctr">
              <a:spcBef>
                <a:spcPct val="50000"/>
              </a:spcBef>
              <a:defRPr/>
            </a:pPr>
            <a:r>
              <a:rPr lang="en-US" sz="4200">
                <a:solidFill>
                  <a:schemeClr val="bg1"/>
                </a:solidFill>
                <a:effectLst>
                  <a:outerShdw blurRad="38100" dist="38100" dir="2700000" algn="tl">
                    <a:srgbClr val="000000"/>
                  </a:outerShdw>
                </a:effectLst>
              </a:rPr>
              <a:t>We lift up Your name and worship Thee</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7160" name="Text Box 8"/>
          <p:cNvSpPr txBox="1">
            <a:spLocks noChangeArrowheads="1"/>
          </p:cNvSpPr>
          <p:nvPr/>
        </p:nvSpPr>
        <p:spPr bwMode="auto">
          <a:xfrm>
            <a:off x="0" y="3505200"/>
            <a:ext cx="9144000" cy="1189038"/>
          </a:xfrm>
          <a:prstGeom prst="rect">
            <a:avLst/>
          </a:prstGeom>
          <a:noFill/>
          <a:ln w="9525">
            <a:noFill/>
            <a:miter lim="800000"/>
            <a:headEnd/>
            <a:tailEnd/>
          </a:ln>
          <a:effectLst/>
        </p:spPr>
        <p:txBody>
          <a:bodyPr>
            <a:spAutoFit/>
          </a:bodyPr>
          <a:lstStyle/>
          <a:p>
            <a:pPr algn="ctr">
              <a:spcBef>
                <a:spcPct val="50000"/>
              </a:spcBef>
              <a:defRPr/>
            </a:pPr>
            <a:r>
              <a:rPr lang="en-US" sz="4200">
                <a:solidFill>
                  <a:schemeClr val="bg1"/>
                </a:solidFill>
                <a:effectLst>
                  <a:outerShdw blurRad="38100" dist="38100" dir="2700000" algn="tl">
                    <a:srgbClr val="000000"/>
                  </a:outerShdw>
                </a:effectLst>
              </a:rPr>
              <a:t>Ancient of Days, we give You praise</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7161" name="Text Box 9"/>
          <p:cNvSpPr txBox="1">
            <a:spLocks noChangeArrowheads="1"/>
          </p:cNvSpPr>
          <p:nvPr/>
        </p:nvSpPr>
        <p:spPr bwMode="auto">
          <a:xfrm>
            <a:off x="0" y="4876800"/>
            <a:ext cx="9144000" cy="1189038"/>
          </a:xfrm>
          <a:prstGeom prst="rect">
            <a:avLst/>
          </a:prstGeom>
          <a:noFill/>
          <a:ln w="9525">
            <a:noFill/>
            <a:miter lim="800000"/>
            <a:headEnd/>
            <a:tailEnd/>
          </a:ln>
          <a:effectLst/>
        </p:spPr>
        <p:txBody>
          <a:bodyPr>
            <a:spAutoFit/>
          </a:bodyPr>
          <a:lstStyle/>
          <a:p>
            <a:pPr algn="ctr">
              <a:spcBef>
                <a:spcPct val="50000"/>
              </a:spcBef>
              <a:defRPr/>
            </a:pPr>
            <a:r>
              <a:rPr lang="en-US" sz="4200">
                <a:solidFill>
                  <a:schemeClr val="bg1"/>
                </a:solidFill>
                <a:effectLst>
                  <a:outerShdw blurRad="38100" dist="38100" dir="2700000" algn="tl">
                    <a:srgbClr val="000000"/>
                  </a:outerShdw>
                </a:effectLst>
              </a:rPr>
              <a:t>O’ Lamb upon the Throne</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7162" name="Text Box 10"/>
          <p:cNvSpPr txBox="1">
            <a:spLocks noChangeArrowheads="1"/>
          </p:cNvSpPr>
          <p:nvPr/>
        </p:nvSpPr>
        <p:spPr bwMode="auto">
          <a:xfrm>
            <a:off x="3733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817163" name="Text Box 11"/>
          <p:cNvSpPr txBox="1">
            <a:spLocks noChangeArrowheads="1"/>
          </p:cNvSpPr>
          <p:nvPr/>
        </p:nvSpPr>
        <p:spPr bwMode="auto">
          <a:xfrm>
            <a:off x="4724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17164" name="Text Box 12"/>
          <p:cNvSpPr txBox="1">
            <a:spLocks noChangeArrowheads="1"/>
          </p:cNvSpPr>
          <p:nvPr/>
        </p:nvSpPr>
        <p:spPr bwMode="auto">
          <a:xfrm>
            <a:off x="7162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a:t>
            </a:r>
          </a:p>
        </p:txBody>
      </p:sp>
      <p:sp>
        <p:nvSpPr>
          <p:cNvPr id="817165" name="Text Box 13"/>
          <p:cNvSpPr txBox="1">
            <a:spLocks noChangeArrowheads="1"/>
          </p:cNvSpPr>
          <p:nvPr/>
        </p:nvSpPr>
        <p:spPr bwMode="auto">
          <a:xfrm>
            <a:off x="2362200" y="1219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D#dim7      </a:t>
            </a:r>
          </a:p>
        </p:txBody>
      </p:sp>
      <p:sp>
        <p:nvSpPr>
          <p:cNvPr id="817166" name="Text Box 14"/>
          <p:cNvSpPr txBox="1">
            <a:spLocks noChangeArrowheads="1"/>
          </p:cNvSpPr>
          <p:nvPr/>
        </p:nvSpPr>
        <p:spPr bwMode="auto">
          <a:xfrm>
            <a:off x="51816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a:t>
            </a:r>
          </a:p>
        </p:txBody>
      </p:sp>
      <p:sp>
        <p:nvSpPr>
          <p:cNvPr id="817167" name="Text Box 15"/>
          <p:cNvSpPr txBox="1">
            <a:spLocks noChangeArrowheads="1"/>
          </p:cNvSpPr>
          <p:nvPr/>
        </p:nvSpPr>
        <p:spPr bwMode="auto">
          <a:xfrm>
            <a:off x="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Em7/D     </a:t>
            </a:r>
          </a:p>
        </p:txBody>
      </p:sp>
      <p:sp>
        <p:nvSpPr>
          <p:cNvPr id="817168" name="Text Box 16"/>
          <p:cNvSpPr txBox="1">
            <a:spLocks noChangeArrowheads="1"/>
          </p:cNvSpPr>
          <p:nvPr/>
        </p:nvSpPr>
        <p:spPr bwMode="auto">
          <a:xfrm>
            <a:off x="16764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817169" name="Text Box 17"/>
          <p:cNvSpPr txBox="1">
            <a:spLocks noChangeArrowheads="1"/>
          </p:cNvSpPr>
          <p:nvPr/>
        </p:nvSpPr>
        <p:spPr bwMode="auto">
          <a:xfrm>
            <a:off x="25908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t>
            </a:r>
          </a:p>
        </p:txBody>
      </p:sp>
      <p:sp>
        <p:nvSpPr>
          <p:cNvPr id="817170" name="Text Box 18"/>
          <p:cNvSpPr txBox="1">
            <a:spLocks noChangeArrowheads="1"/>
          </p:cNvSpPr>
          <p:nvPr/>
        </p:nvSpPr>
        <p:spPr bwMode="auto">
          <a:xfrm>
            <a:off x="3810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a:t>
            </a:r>
          </a:p>
        </p:txBody>
      </p:sp>
      <p:sp>
        <p:nvSpPr>
          <p:cNvPr id="817171" name="Text Box 19"/>
          <p:cNvSpPr txBox="1">
            <a:spLocks noChangeArrowheads="1"/>
          </p:cNvSpPr>
          <p:nvPr/>
        </p:nvSpPr>
        <p:spPr bwMode="auto">
          <a:xfrm>
            <a:off x="60198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a:t>
            </a:r>
          </a:p>
        </p:txBody>
      </p:sp>
      <p:sp>
        <p:nvSpPr>
          <p:cNvPr id="817172" name="Text Box 20"/>
          <p:cNvSpPr txBox="1">
            <a:spLocks noChangeArrowheads="1"/>
          </p:cNvSpPr>
          <p:nvPr/>
        </p:nvSpPr>
        <p:spPr bwMode="auto">
          <a:xfrm>
            <a:off x="76962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817173" name="Text Box 21"/>
          <p:cNvSpPr txBox="1">
            <a:spLocks noChangeArrowheads="1"/>
          </p:cNvSpPr>
          <p:nvPr/>
        </p:nvSpPr>
        <p:spPr bwMode="auto">
          <a:xfrm>
            <a:off x="3048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17174" name="Text Box 22"/>
          <p:cNvSpPr txBox="1">
            <a:spLocks noChangeArrowheads="1"/>
          </p:cNvSpPr>
          <p:nvPr/>
        </p:nvSpPr>
        <p:spPr bwMode="auto">
          <a:xfrm>
            <a:off x="30480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817175" name="Text Box 23"/>
          <p:cNvSpPr txBox="1">
            <a:spLocks noChangeArrowheads="1"/>
          </p:cNvSpPr>
          <p:nvPr/>
        </p:nvSpPr>
        <p:spPr bwMode="auto">
          <a:xfrm>
            <a:off x="38100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      </a:t>
            </a:r>
          </a:p>
        </p:txBody>
      </p:sp>
      <p:sp>
        <p:nvSpPr>
          <p:cNvPr id="817176" name="Text Box 24"/>
          <p:cNvSpPr txBox="1">
            <a:spLocks noChangeArrowheads="1"/>
          </p:cNvSpPr>
          <p:nvPr/>
        </p:nvSpPr>
        <p:spPr bwMode="auto">
          <a:xfrm>
            <a:off x="68580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17177" name="Text Box 25"/>
          <p:cNvSpPr txBox="1">
            <a:spLocks noChangeArrowheads="1"/>
          </p:cNvSpPr>
          <p:nvPr/>
        </p:nvSpPr>
        <p:spPr bwMode="auto">
          <a:xfrm>
            <a:off x="1524000" y="4876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A7/C#     </a:t>
            </a:r>
          </a:p>
        </p:txBody>
      </p:sp>
      <p:sp>
        <p:nvSpPr>
          <p:cNvPr id="817178" name="Text Box 26"/>
          <p:cNvSpPr txBox="1">
            <a:spLocks noChangeArrowheads="1"/>
          </p:cNvSpPr>
          <p:nvPr/>
        </p:nvSpPr>
        <p:spPr bwMode="auto">
          <a:xfrm>
            <a:off x="27432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817179" name="Text Box 27"/>
          <p:cNvSpPr txBox="1">
            <a:spLocks noChangeArrowheads="1"/>
          </p:cNvSpPr>
          <p:nvPr/>
        </p:nvSpPr>
        <p:spPr bwMode="auto">
          <a:xfrm>
            <a:off x="3962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a:t>
            </a:r>
          </a:p>
        </p:txBody>
      </p:sp>
      <p:sp>
        <p:nvSpPr>
          <p:cNvPr id="817180" name="Text Box 28"/>
          <p:cNvSpPr txBox="1">
            <a:spLocks noChangeArrowheads="1"/>
          </p:cNvSpPr>
          <p:nvPr/>
        </p:nvSpPr>
        <p:spPr bwMode="auto">
          <a:xfrm>
            <a:off x="6248400" y="487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Tree>
  </p:cSld>
  <p:clrMapOvr>
    <a:masterClrMapping/>
  </p:clrMapOvr>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0" y="381000"/>
            <a:ext cx="9144000" cy="11890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Holy, Holy, Holy,</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8179" name="Text Box 3"/>
          <p:cNvSpPr txBox="1">
            <a:spLocks noChangeArrowheads="1"/>
          </p:cNvSpPr>
          <p:nvPr/>
        </p:nvSpPr>
        <p:spPr bwMode="auto">
          <a:xfrm>
            <a:off x="0" y="1371600"/>
            <a:ext cx="9144000" cy="11890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Only You are worthy</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8180" name="Text Box 4"/>
          <p:cNvSpPr txBox="1">
            <a:spLocks noChangeArrowheads="1"/>
          </p:cNvSpPr>
          <p:nvPr/>
        </p:nvSpPr>
        <p:spPr bwMode="auto">
          <a:xfrm>
            <a:off x="0" y="2667000"/>
            <a:ext cx="9144000" cy="19208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 are the precious Lamb that was slain, and You reign</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8181" name="Text Box 5"/>
          <p:cNvSpPr txBox="1">
            <a:spLocks noChangeArrowheads="1"/>
          </p:cNvSpPr>
          <p:nvPr/>
        </p:nvSpPr>
        <p:spPr bwMode="auto">
          <a:xfrm>
            <a:off x="0" y="4572000"/>
            <a:ext cx="9144000" cy="19208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And You reign, and you reign, Jesus reigns</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8182" name="Text Box 6"/>
          <p:cNvSpPr txBox="1">
            <a:spLocks noChangeArrowheads="1"/>
          </p:cNvSpPr>
          <p:nvPr/>
        </p:nvSpPr>
        <p:spPr bwMode="auto">
          <a:xfrm>
            <a:off x="22860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818183" name="Text Box 7"/>
          <p:cNvSpPr txBox="1">
            <a:spLocks noChangeArrowheads="1"/>
          </p:cNvSpPr>
          <p:nvPr/>
        </p:nvSpPr>
        <p:spPr bwMode="auto">
          <a:xfrm>
            <a:off x="38100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8184" name="Text Box 8"/>
          <p:cNvSpPr txBox="1">
            <a:spLocks noChangeArrowheads="1"/>
          </p:cNvSpPr>
          <p:nvPr/>
        </p:nvSpPr>
        <p:spPr bwMode="auto">
          <a:xfrm>
            <a:off x="52578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8185" name="Text Box 9"/>
          <p:cNvSpPr txBox="1">
            <a:spLocks noChangeArrowheads="1"/>
          </p:cNvSpPr>
          <p:nvPr/>
        </p:nvSpPr>
        <p:spPr bwMode="auto">
          <a:xfrm>
            <a:off x="19812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8186" name="Text Box 10"/>
          <p:cNvSpPr txBox="1">
            <a:spLocks noChangeArrowheads="1"/>
          </p:cNvSpPr>
          <p:nvPr/>
        </p:nvSpPr>
        <p:spPr bwMode="auto">
          <a:xfrm>
            <a:off x="34290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8187" name="Text Box 11"/>
          <p:cNvSpPr txBox="1">
            <a:spLocks noChangeArrowheads="1"/>
          </p:cNvSpPr>
          <p:nvPr/>
        </p:nvSpPr>
        <p:spPr bwMode="auto">
          <a:xfrm>
            <a:off x="5334000" y="1371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8188" name="Text Box 12"/>
          <p:cNvSpPr txBox="1">
            <a:spLocks noChangeArrowheads="1"/>
          </p:cNvSpPr>
          <p:nvPr/>
        </p:nvSpPr>
        <p:spPr bwMode="auto">
          <a:xfrm>
            <a:off x="990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818189" name="Text Box 13"/>
          <p:cNvSpPr txBox="1">
            <a:spLocks noChangeArrowheads="1"/>
          </p:cNvSpPr>
          <p:nvPr/>
        </p:nvSpPr>
        <p:spPr bwMode="auto">
          <a:xfrm>
            <a:off x="33528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8190" name="Text Box 14"/>
          <p:cNvSpPr txBox="1">
            <a:spLocks noChangeArrowheads="1"/>
          </p:cNvSpPr>
          <p:nvPr/>
        </p:nvSpPr>
        <p:spPr bwMode="auto">
          <a:xfrm>
            <a:off x="5410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8191" name="Text Box 15"/>
          <p:cNvSpPr txBox="1">
            <a:spLocks noChangeArrowheads="1"/>
          </p:cNvSpPr>
          <p:nvPr/>
        </p:nvSpPr>
        <p:spPr bwMode="auto">
          <a:xfrm>
            <a:off x="2438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8192" name="Text Box 16"/>
          <p:cNvSpPr txBox="1">
            <a:spLocks noChangeArrowheads="1"/>
          </p:cNvSpPr>
          <p:nvPr/>
        </p:nvSpPr>
        <p:spPr bwMode="auto">
          <a:xfrm>
            <a:off x="32766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8193" name="Text Box 17"/>
          <p:cNvSpPr txBox="1">
            <a:spLocks noChangeArrowheads="1"/>
          </p:cNvSpPr>
          <p:nvPr/>
        </p:nvSpPr>
        <p:spPr bwMode="auto">
          <a:xfrm>
            <a:off x="21336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8194" name="Text Box 18"/>
          <p:cNvSpPr txBox="1">
            <a:spLocks noChangeArrowheads="1"/>
          </p:cNvSpPr>
          <p:nvPr/>
        </p:nvSpPr>
        <p:spPr bwMode="auto">
          <a:xfrm>
            <a:off x="31242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8195" name="Text Box 19"/>
          <p:cNvSpPr txBox="1">
            <a:spLocks noChangeArrowheads="1"/>
          </p:cNvSpPr>
          <p:nvPr/>
        </p:nvSpPr>
        <p:spPr bwMode="auto">
          <a:xfrm>
            <a:off x="58674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8196" name="Text Box 20"/>
          <p:cNvSpPr txBox="1">
            <a:spLocks noChangeArrowheads="1"/>
          </p:cNvSpPr>
          <p:nvPr/>
        </p:nvSpPr>
        <p:spPr bwMode="auto">
          <a:xfrm>
            <a:off x="67818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8197" name="Text Box 21"/>
          <p:cNvSpPr txBox="1">
            <a:spLocks noChangeArrowheads="1"/>
          </p:cNvSpPr>
          <p:nvPr/>
        </p:nvSpPr>
        <p:spPr bwMode="auto">
          <a:xfrm>
            <a:off x="48006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8198" name="Text Box 22"/>
          <p:cNvSpPr txBox="1">
            <a:spLocks noChangeArrowheads="1"/>
          </p:cNvSpPr>
          <p:nvPr/>
        </p:nvSpPr>
        <p:spPr bwMode="auto">
          <a:xfrm>
            <a:off x="58674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8199" name="Text Box 23"/>
          <p:cNvSpPr txBox="1">
            <a:spLocks noChangeArrowheads="1"/>
          </p:cNvSpPr>
          <p:nvPr/>
        </p:nvSpPr>
        <p:spPr bwMode="auto">
          <a:xfrm>
            <a:off x="61722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8200" name="Text Box 24"/>
          <p:cNvSpPr txBox="1">
            <a:spLocks noChangeArrowheads="1"/>
          </p:cNvSpPr>
          <p:nvPr/>
        </p:nvSpPr>
        <p:spPr bwMode="auto">
          <a:xfrm>
            <a:off x="71628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Feel the wind again</a:t>
            </a:r>
          </a:p>
        </p:txBody>
      </p:sp>
      <p:sp>
        <p:nvSpPr>
          <p:cNvPr id="167939"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Filling the hearts of men</a:t>
            </a:r>
          </a:p>
        </p:txBody>
      </p:sp>
      <p:sp>
        <p:nvSpPr>
          <p:cNvPr id="167940"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Blow across this place</a:t>
            </a:r>
          </a:p>
        </p:txBody>
      </p:sp>
      <p:sp>
        <p:nvSpPr>
          <p:cNvPr id="167941" name="Text Box 5"/>
          <p:cNvSpPr txBox="1">
            <a:spLocks noChangeArrowheads="1"/>
          </p:cNvSpPr>
          <p:nvPr/>
        </p:nvSpPr>
        <p:spPr bwMode="auto">
          <a:xfrm>
            <a:off x="0" y="2819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Come sweet wind</a:t>
            </a:r>
          </a:p>
        </p:txBody>
      </p:sp>
      <p:sp>
        <p:nvSpPr>
          <p:cNvPr id="167942" name="Text Box 6"/>
          <p:cNvSpPr txBox="1">
            <a:spLocks noChangeArrowheads="1"/>
          </p:cNvSpPr>
          <p:nvPr/>
        </p:nvSpPr>
        <p:spPr bwMode="auto">
          <a:xfrm>
            <a:off x="0" y="3657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Holy Spirit move</a:t>
            </a:r>
          </a:p>
        </p:txBody>
      </p:sp>
      <p:sp>
        <p:nvSpPr>
          <p:cNvPr id="167943" name="Text Box 7"/>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We’re giving our hearts to you</a:t>
            </a:r>
          </a:p>
        </p:txBody>
      </p:sp>
      <p:sp>
        <p:nvSpPr>
          <p:cNvPr id="167944" name="Text Box 8"/>
          <p:cNvSpPr txBox="1">
            <a:spLocks noChangeArrowheads="1"/>
          </p:cNvSpPr>
          <p:nvPr/>
        </p:nvSpPr>
        <p:spPr bwMode="auto">
          <a:xfrm>
            <a:off x="0" y="5257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In Your presence once again</a:t>
            </a:r>
          </a:p>
        </p:txBody>
      </p:sp>
      <p:sp>
        <p:nvSpPr>
          <p:cNvPr id="167945" name="Text Box 9"/>
          <p:cNvSpPr txBox="1">
            <a:spLocks noChangeArrowheads="1"/>
          </p:cNvSpPr>
          <p:nvPr/>
        </p:nvSpPr>
        <p:spPr bwMode="auto">
          <a:xfrm>
            <a:off x="0" y="6278563"/>
            <a:ext cx="9144000" cy="579437"/>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Mighty wind</a:t>
            </a:r>
          </a:p>
        </p:txBody>
      </p:sp>
      <p:sp>
        <p:nvSpPr>
          <p:cNvPr id="167946" name="Text Box 10"/>
          <p:cNvSpPr txBox="1">
            <a:spLocks noChangeArrowheads="1"/>
          </p:cNvSpPr>
          <p:nvPr/>
        </p:nvSpPr>
        <p:spPr bwMode="auto">
          <a:xfrm>
            <a:off x="2819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67947" name="Text Box 11"/>
          <p:cNvSpPr txBox="1">
            <a:spLocks noChangeArrowheads="1"/>
          </p:cNvSpPr>
          <p:nvPr/>
        </p:nvSpPr>
        <p:spPr bwMode="auto">
          <a:xfrm>
            <a:off x="5334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67948" name="Text Box 12"/>
          <p:cNvSpPr txBox="1">
            <a:spLocks noChangeArrowheads="1"/>
          </p:cNvSpPr>
          <p:nvPr/>
        </p:nvSpPr>
        <p:spPr bwMode="auto">
          <a:xfrm>
            <a:off x="2514600" y="914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7949" name="Text Box 13"/>
          <p:cNvSpPr txBox="1">
            <a:spLocks noChangeArrowheads="1"/>
          </p:cNvSpPr>
          <p:nvPr/>
        </p:nvSpPr>
        <p:spPr bwMode="auto">
          <a:xfrm>
            <a:off x="5867400" y="990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7950" name="Text Box 14"/>
          <p:cNvSpPr txBox="1">
            <a:spLocks noChangeArrowheads="1"/>
          </p:cNvSpPr>
          <p:nvPr/>
        </p:nvSpPr>
        <p:spPr bwMode="auto">
          <a:xfrm>
            <a:off x="25908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67951" name="Text Box 15"/>
          <p:cNvSpPr txBox="1">
            <a:spLocks noChangeArrowheads="1"/>
          </p:cNvSpPr>
          <p:nvPr/>
        </p:nvSpPr>
        <p:spPr bwMode="auto">
          <a:xfrm>
            <a:off x="5562600" y="175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67952" name="Text Box 16"/>
          <p:cNvSpPr txBox="1">
            <a:spLocks noChangeArrowheads="1"/>
          </p:cNvSpPr>
          <p:nvPr/>
        </p:nvSpPr>
        <p:spPr bwMode="auto">
          <a:xfrm>
            <a:off x="31242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7953" name="Text Box 17"/>
          <p:cNvSpPr txBox="1">
            <a:spLocks noChangeArrowheads="1"/>
          </p:cNvSpPr>
          <p:nvPr/>
        </p:nvSpPr>
        <p:spPr bwMode="auto">
          <a:xfrm>
            <a:off x="4191000" y="2514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167954" name="Text Box 18"/>
          <p:cNvSpPr txBox="1">
            <a:spLocks noChangeArrowheads="1"/>
          </p:cNvSpPr>
          <p:nvPr/>
        </p:nvSpPr>
        <p:spPr bwMode="auto">
          <a:xfrm>
            <a:off x="5257800" y="2514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7955" name="Text Box 19"/>
          <p:cNvSpPr txBox="1">
            <a:spLocks noChangeArrowheads="1"/>
          </p:cNvSpPr>
          <p:nvPr/>
        </p:nvSpPr>
        <p:spPr bwMode="auto">
          <a:xfrm>
            <a:off x="30480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67956" name="Text Box 20"/>
          <p:cNvSpPr txBox="1">
            <a:spLocks noChangeArrowheads="1"/>
          </p:cNvSpPr>
          <p:nvPr/>
        </p:nvSpPr>
        <p:spPr bwMode="auto">
          <a:xfrm>
            <a:off x="5181600" y="3352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67957" name="Text Box 21"/>
          <p:cNvSpPr txBox="1">
            <a:spLocks noChangeArrowheads="1"/>
          </p:cNvSpPr>
          <p:nvPr/>
        </p:nvSpPr>
        <p:spPr bwMode="auto">
          <a:xfrm>
            <a:off x="31242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67958" name="Text Box 22"/>
          <p:cNvSpPr txBox="1">
            <a:spLocks noChangeArrowheads="1"/>
          </p:cNvSpPr>
          <p:nvPr/>
        </p:nvSpPr>
        <p:spPr bwMode="auto">
          <a:xfrm>
            <a:off x="64770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67959" name="Text Box 23"/>
          <p:cNvSpPr txBox="1">
            <a:spLocks noChangeArrowheads="1"/>
          </p:cNvSpPr>
          <p:nvPr/>
        </p:nvSpPr>
        <p:spPr bwMode="auto">
          <a:xfrm>
            <a:off x="36576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67960" name="Text Box 24"/>
          <p:cNvSpPr txBox="1">
            <a:spLocks noChangeArrowheads="1"/>
          </p:cNvSpPr>
          <p:nvPr/>
        </p:nvSpPr>
        <p:spPr bwMode="auto">
          <a:xfrm>
            <a:off x="60960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67961" name="Text Box 25"/>
          <p:cNvSpPr txBox="1">
            <a:spLocks noChangeArrowheads="1"/>
          </p:cNvSpPr>
          <p:nvPr/>
        </p:nvSpPr>
        <p:spPr bwMode="auto">
          <a:xfrm>
            <a:off x="4800600" y="5791200"/>
            <a:ext cx="3810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Eb/G  Ebm/Gb  Eb/F</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Text Box 2"/>
          <p:cNvSpPr txBox="1">
            <a:spLocks noChangeArrowheads="1"/>
          </p:cNvSpPr>
          <p:nvPr/>
        </p:nvSpPr>
        <p:spPr bwMode="auto">
          <a:xfrm>
            <a:off x="0" y="0"/>
            <a:ext cx="9144000" cy="11890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 heavens declare Your splendor</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9203" name="Text Box 3"/>
          <p:cNvSpPr txBox="1">
            <a:spLocks noChangeArrowheads="1"/>
          </p:cNvSpPr>
          <p:nvPr/>
        </p:nvSpPr>
        <p:spPr bwMode="auto">
          <a:xfrm>
            <a:off x="0" y="1066800"/>
            <a:ext cx="9144000" cy="11890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All creation bows its knee</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9204" name="Text Box 4"/>
          <p:cNvSpPr txBox="1">
            <a:spLocks noChangeArrowheads="1"/>
          </p:cNvSpPr>
          <p:nvPr/>
        </p:nvSpPr>
        <p:spPr bwMode="auto">
          <a:xfrm>
            <a:off x="0" y="2362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It was you alone who conquered</a:t>
            </a:r>
            <a:endParaRPr lang="en-US" sz="5400">
              <a:solidFill>
                <a:schemeClr val="bg1"/>
              </a:solidFill>
              <a:effectLst>
                <a:outerShdw blurRad="38100" dist="38100" dir="2700000" algn="tl">
                  <a:srgbClr val="000000"/>
                </a:outerShdw>
              </a:effectLst>
            </a:endParaRPr>
          </a:p>
        </p:txBody>
      </p:sp>
      <p:sp>
        <p:nvSpPr>
          <p:cNvPr id="819205" name="Text Box 5"/>
          <p:cNvSpPr txBox="1">
            <a:spLocks noChangeArrowheads="1"/>
          </p:cNvSpPr>
          <p:nvPr/>
        </p:nvSpPr>
        <p:spPr bwMode="auto">
          <a:xfrm>
            <a:off x="0" y="3733800"/>
            <a:ext cx="9144000" cy="1189038"/>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And Your light now sets me free</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9206" name="Text Box 6"/>
          <p:cNvSpPr txBox="1">
            <a:spLocks noChangeArrowheads="1"/>
          </p:cNvSpPr>
          <p:nvPr/>
        </p:nvSpPr>
        <p:spPr bwMode="auto">
          <a:xfrm>
            <a:off x="1371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819207" name="Text Box 7"/>
          <p:cNvSpPr txBox="1">
            <a:spLocks noChangeArrowheads="1"/>
          </p:cNvSpPr>
          <p:nvPr/>
        </p:nvSpPr>
        <p:spPr bwMode="auto">
          <a:xfrm>
            <a:off x="3810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9208" name="Text Box 8"/>
          <p:cNvSpPr txBox="1">
            <a:spLocks noChangeArrowheads="1"/>
          </p:cNvSpPr>
          <p:nvPr/>
        </p:nvSpPr>
        <p:spPr bwMode="auto">
          <a:xfrm>
            <a:off x="7315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9209" name="Text Box 9"/>
          <p:cNvSpPr txBox="1">
            <a:spLocks noChangeArrowheads="1"/>
          </p:cNvSpPr>
          <p:nvPr/>
        </p:nvSpPr>
        <p:spPr bwMode="auto">
          <a:xfrm>
            <a:off x="26670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9210" name="Text Box 10"/>
          <p:cNvSpPr txBox="1">
            <a:spLocks noChangeArrowheads="1"/>
          </p:cNvSpPr>
          <p:nvPr/>
        </p:nvSpPr>
        <p:spPr bwMode="auto">
          <a:xfrm>
            <a:off x="44958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9211" name="Text Box 11"/>
          <p:cNvSpPr txBox="1">
            <a:spLocks noChangeArrowheads="1"/>
          </p:cNvSpPr>
          <p:nvPr/>
        </p:nvSpPr>
        <p:spPr bwMode="auto">
          <a:xfrm>
            <a:off x="65532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19212" name="Text Box 12"/>
          <p:cNvSpPr txBox="1">
            <a:spLocks noChangeArrowheads="1"/>
          </p:cNvSpPr>
          <p:nvPr/>
        </p:nvSpPr>
        <p:spPr bwMode="auto">
          <a:xfrm>
            <a:off x="21336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819213" name="Text Box 13"/>
          <p:cNvSpPr txBox="1">
            <a:spLocks noChangeArrowheads="1"/>
          </p:cNvSpPr>
          <p:nvPr/>
        </p:nvSpPr>
        <p:spPr bwMode="auto">
          <a:xfrm>
            <a:off x="35814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9214" name="Text Box 14"/>
          <p:cNvSpPr txBox="1">
            <a:spLocks noChangeArrowheads="1"/>
          </p:cNvSpPr>
          <p:nvPr/>
        </p:nvSpPr>
        <p:spPr bwMode="auto">
          <a:xfrm>
            <a:off x="60960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9215" name="Text Box 15"/>
          <p:cNvSpPr txBox="1">
            <a:spLocks noChangeArrowheads="1"/>
          </p:cNvSpPr>
          <p:nvPr/>
        </p:nvSpPr>
        <p:spPr bwMode="auto">
          <a:xfrm>
            <a:off x="0" y="4937125"/>
            <a:ext cx="9144000" cy="1920875"/>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And You reign, and you reign, Jesus reigns</a:t>
            </a:r>
            <a:r>
              <a:rPr lang="en-US" sz="7200">
                <a:solidFill>
                  <a:schemeClr val="bg1"/>
                </a:solidFill>
                <a:effectLst>
                  <a:outerShdw blurRad="38100" dist="38100" dir="2700000" algn="tl">
                    <a:srgbClr val="000000"/>
                  </a:outerShdw>
                </a:effectLst>
              </a:rPr>
              <a:t>                  </a:t>
            </a:r>
            <a:endParaRPr lang="en-US" sz="5400">
              <a:solidFill>
                <a:schemeClr val="bg1"/>
              </a:solidFill>
              <a:effectLst>
                <a:outerShdw blurRad="38100" dist="38100" dir="2700000" algn="tl">
                  <a:srgbClr val="000000"/>
                </a:outerShdw>
              </a:effectLst>
            </a:endParaRPr>
          </a:p>
        </p:txBody>
      </p:sp>
      <p:sp>
        <p:nvSpPr>
          <p:cNvPr id="819216" name="Text Box 16"/>
          <p:cNvSpPr txBox="1">
            <a:spLocks noChangeArrowheads="1"/>
          </p:cNvSpPr>
          <p:nvPr/>
        </p:nvSpPr>
        <p:spPr bwMode="auto">
          <a:xfrm>
            <a:off x="23622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9217" name="Text Box 17"/>
          <p:cNvSpPr txBox="1">
            <a:spLocks noChangeArrowheads="1"/>
          </p:cNvSpPr>
          <p:nvPr/>
        </p:nvSpPr>
        <p:spPr bwMode="auto">
          <a:xfrm>
            <a:off x="0" y="3048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Darkness</a:t>
            </a:r>
            <a:endParaRPr lang="en-US" sz="5400">
              <a:solidFill>
                <a:schemeClr val="bg1"/>
              </a:solidFill>
              <a:effectLst>
                <a:outerShdw blurRad="38100" dist="38100" dir="2700000" algn="tl">
                  <a:srgbClr val="000000"/>
                </a:outerShdw>
              </a:effectLst>
            </a:endParaRPr>
          </a:p>
        </p:txBody>
      </p:sp>
      <p:sp>
        <p:nvSpPr>
          <p:cNvPr id="819218" name="Text Box 18"/>
          <p:cNvSpPr txBox="1">
            <a:spLocks noChangeArrowheads="1"/>
          </p:cNvSpPr>
          <p:nvPr/>
        </p:nvSpPr>
        <p:spPr bwMode="auto">
          <a:xfrm>
            <a:off x="32766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9219" name="Text Box 19"/>
          <p:cNvSpPr txBox="1">
            <a:spLocks noChangeArrowheads="1"/>
          </p:cNvSpPr>
          <p:nvPr/>
        </p:nvSpPr>
        <p:spPr bwMode="auto">
          <a:xfrm>
            <a:off x="59436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9220" name="Text Box 20"/>
          <p:cNvSpPr txBox="1">
            <a:spLocks noChangeArrowheads="1"/>
          </p:cNvSpPr>
          <p:nvPr/>
        </p:nvSpPr>
        <p:spPr bwMode="auto">
          <a:xfrm>
            <a:off x="6858000" y="472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9221" name="Text Box 21"/>
          <p:cNvSpPr txBox="1">
            <a:spLocks noChangeArrowheads="1"/>
          </p:cNvSpPr>
          <p:nvPr/>
        </p:nvSpPr>
        <p:spPr bwMode="auto">
          <a:xfrm>
            <a:off x="44958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819222" name="Text Box 22"/>
          <p:cNvSpPr txBox="1">
            <a:spLocks noChangeArrowheads="1"/>
          </p:cNvSpPr>
          <p:nvPr/>
        </p:nvSpPr>
        <p:spPr bwMode="auto">
          <a:xfrm>
            <a:off x="54864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19223" name="Text Box 23"/>
          <p:cNvSpPr txBox="1">
            <a:spLocks noChangeArrowheads="1"/>
          </p:cNvSpPr>
          <p:nvPr/>
        </p:nvSpPr>
        <p:spPr bwMode="auto">
          <a:xfrm>
            <a:off x="29718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19224" name="Text Box 24"/>
          <p:cNvSpPr txBox="1">
            <a:spLocks noChangeArrowheads="1"/>
          </p:cNvSpPr>
          <p:nvPr/>
        </p:nvSpPr>
        <p:spPr bwMode="auto">
          <a:xfrm>
            <a:off x="54864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19225" name="Text Box 25"/>
          <p:cNvSpPr txBox="1">
            <a:spLocks noChangeArrowheads="1"/>
          </p:cNvSpPr>
          <p:nvPr/>
        </p:nvSpPr>
        <p:spPr bwMode="auto">
          <a:xfrm>
            <a:off x="76200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Text Box 2"/>
          <p:cNvSpPr txBox="1">
            <a:spLocks noChangeArrowheads="1"/>
          </p:cNvSpPr>
          <p:nvPr/>
        </p:nvSpPr>
        <p:spPr bwMode="auto">
          <a:xfrm>
            <a:off x="300038" y="457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There’s room at the cross for you </a:t>
            </a:r>
          </a:p>
        </p:txBody>
      </p:sp>
      <p:sp>
        <p:nvSpPr>
          <p:cNvPr id="603139" name="Text Box 3"/>
          <p:cNvSpPr txBox="1">
            <a:spLocks noChangeArrowheads="1"/>
          </p:cNvSpPr>
          <p:nvPr/>
        </p:nvSpPr>
        <p:spPr bwMode="auto">
          <a:xfrm>
            <a:off x="304800" y="13716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There’s room at the cross for you </a:t>
            </a:r>
          </a:p>
        </p:txBody>
      </p:sp>
      <p:sp>
        <p:nvSpPr>
          <p:cNvPr id="603140" name="Text Box 4"/>
          <p:cNvSpPr txBox="1">
            <a:spLocks noChangeArrowheads="1"/>
          </p:cNvSpPr>
          <p:nvPr/>
        </p:nvSpPr>
        <p:spPr bwMode="auto">
          <a:xfrm>
            <a:off x="304800" y="23622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Though millions have come</a:t>
            </a:r>
          </a:p>
        </p:txBody>
      </p:sp>
      <p:sp>
        <p:nvSpPr>
          <p:cNvPr id="603141" name="Text Box 5"/>
          <p:cNvSpPr txBox="1">
            <a:spLocks noChangeArrowheads="1"/>
          </p:cNvSpPr>
          <p:nvPr/>
        </p:nvSpPr>
        <p:spPr bwMode="auto">
          <a:xfrm>
            <a:off x="304800" y="37338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There’s still room for one </a:t>
            </a:r>
          </a:p>
        </p:txBody>
      </p:sp>
      <p:sp>
        <p:nvSpPr>
          <p:cNvPr id="603142" name="Text Box 6"/>
          <p:cNvSpPr txBox="1">
            <a:spLocks noChangeArrowheads="1"/>
          </p:cNvSpPr>
          <p:nvPr/>
        </p:nvSpPr>
        <p:spPr bwMode="auto">
          <a:xfrm>
            <a:off x="304800" y="4800600"/>
            <a:ext cx="8839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There is room at the cross for you</a:t>
            </a:r>
          </a:p>
        </p:txBody>
      </p:sp>
      <p:sp>
        <p:nvSpPr>
          <p:cNvPr id="821255" name="Text Box 7"/>
          <p:cNvSpPr txBox="1">
            <a:spLocks noChangeArrowheads="1"/>
          </p:cNvSpPr>
          <p:nvPr/>
        </p:nvSpPr>
        <p:spPr bwMode="auto">
          <a:xfrm>
            <a:off x="2819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821256" name="Text Box 8"/>
          <p:cNvSpPr txBox="1">
            <a:spLocks noChangeArrowheads="1"/>
          </p:cNvSpPr>
          <p:nvPr/>
        </p:nvSpPr>
        <p:spPr bwMode="auto">
          <a:xfrm>
            <a:off x="52578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a:t>
            </a:r>
            <a:endParaRPr lang="en-US" b="1">
              <a:solidFill>
                <a:srgbClr val="FF0000"/>
              </a:solidFill>
              <a:effectLst>
                <a:outerShdw blurRad="38100" dist="38100" dir="2700000" algn="tl">
                  <a:srgbClr val="C0C0C0"/>
                </a:outerShdw>
              </a:effectLst>
            </a:endParaRPr>
          </a:p>
        </p:txBody>
      </p:sp>
      <p:sp>
        <p:nvSpPr>
          <p:cNvPr id="821257" name="Text Box 9"/>
          <p:cNvSpPr txBox="1">
            <a:spLocks noChangeArrowheads="1"/>
          </p:cNvSpPr>
          <p:nvPr/>
        </p:nvSpPr>
        <p:spPr bwMode="auto">
          <a:xfrm>
            <a:off x="6934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b="1">
              <a:solidFill>
                <a:srgbClr val="FF0000"/>
              </a:solidFill>
              <a:effectLst>
                <a:outerShdw blurRad="38100" dist="38100" dir="2700000" algn="tl">
                  <a:srgbClr val="C0C0C0"/>
                </a:outerShdw>
              </a:effectLst>
            </a:endParaRPr>
          </a:p>
        </p:txBody>
      </p:sp>
      <p:sp>
        <p:nvSpPr>
          <p:cNvPr id="821258" name="Text Box 10"/>
          <p:cNvSpPr txBox="1">
            <a:spLocks noChangeArrowheads="1"/>
          </p:cNvSpPr>
          <p:nvPr/>
        </p:nvSpPr>
        <p:spPr bwMode="auto">
          <a:xfrm>
            <a:off x="32766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821259" name="Text Box 11"/>
          <p:cNvSpPr txBox="1">
            <a:spLocks noChangeArrowheads="1"/>
          </p:cNvSpPr>
          <p:nvPr/>
        </p:nvSpPr>
        <p:spPr bwMode="auto">
          <a:xfrm>
            <a:off x="53340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b="1">
              <a:solidFill>
                <a:srgbClr val="FF0000"/>
              </a:solidFill>
              <a:effectLst>
                <a:outerShdw blurRad="38100" dist="38100" dir="2700000" algn="tl">
                  <a:srgbClr val="C0C0C0"/>
                </a:outerShdw>
              </a:effectLst>
            </a:endParaRPr>
          </a:p>
        </p:txBody>
      </p:sp>
      <p:sp>
        <p:nvSpPr>
          <p:cNvPr id="821260" name="Text Box 12"/>
          <p:cNvSpPr txBox="1">
            <a:spLocks noChangeArrowheads="1"/>
          </p:cNvSpPr>
          <p:nvPr/>
        </p:nvSpPr>
        <p:spPr bwMode="auto">
          <a:xfrm>
            <a:off x="70866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821261" name="Text Box 13"/>
          <p:cNvSpPr txBox="1">
            <a:spLocks noChangeArrowheads="1"/>
          </p:cNvSpPr>
          <p:nvPr/>
        </p:nvSpPr>
        <p:spPr bwMode="auto">
          <a:xfrm>
            <a:off x="41148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821262" name="Text Box 14"/>
          <p:cNvSpPr txBox="1">
            <a:spLocks noChangeArrowheads="1"/>
          </p:cNvSpPr>
          <p:nvPr/>
        </p:nvSpPr>
        <p:spPr bwMode="auto">
          <a:xfrm>
            <a:off x="6248400" y="1981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G9</a:t>
            </a:r>
            <a:endParaRPr lang="en-US" b="1">
              <a:solidFill>
                <a:srgbClr val="FF0000"/>
              </a:solidFill>
              <a:effectLst>
                <a:outerShdw blurRad="38100" dist="38100" dir="2700000" algn="tl">
                  <a:srgbClr val="C0C0C0"/>
                </a:outerShdw>
              </a:effectLst>
            </a:endParaRPr>
          </a:p>
        </p:txBody>
      </p:sp>
      <p:sp>
        <p:nvSpPr>
          <p:cNvPr id="821263" name="Text Box 15"/>
          <p:cNvSpPr txBox="1">
            <a:spLocks noChangeArrowheads="1"/>
          </p:cNvSpPr>
          <p:nvPr/>
        </p:nvSpPr>
        <p:spPr bwMode="auto">
          <a:xfrm>
            <a:off x="3733800" y="3124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C6</a:t>
            </a:r>
            <a:endParaRPr lang="en-US" b="1">
              <a:solidFill>
                <a:srgbClr val="FF0000"/>
              </a:solidFill>
              <a:effectLst>
                <a:outerShdw blurRad="38100" dist="38100" dir="2700000" algn="tl">
                  <a:srgbClr val="C0C0C0"/>
                </a:outerShdw>
              </a:effectLst>
            </a:endParaRPr>
          </a:p>
        </p:txBody>
      </p:sp>
      <p:sp>
        <p:nvSpPr>
          <p:cNvPr id="821264" name="Text Box 16"/>
          <p:cNvSpPr txBox="1">
            <a:spLocks noChangeArrowheads="1"/>
          </p:cNvSpPr>
          <p:nvPr/>
        </p:nvSpPr>
        <p:spPr bwMode="auto">
          <a:xfrm>
            <a:off x="6248400" y="3124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C#dim</a:t>
            </a:r>
            <a:endParaRPr lang="en-US" b="1">
              <a:solidFill>
                <a:srgbClr val="FF0000"/>
              </a:solidFill>
              <a:effectLst>
                <a:outerShdw blurRad="38100" dist="38100" dir="2700000" algn="tl">
                  <a:srgbClr val="C0C0C0"/>
                </a:outerShdw>
              </a:effectLst>
            </a:endParaRPr>
          </a:p>
        </p:txBody>
      </p:sp>
      <p:sp>
        <p:nvSpPr>
          <p:cNvPr id="821265" name="Text Box 17"/>
          <p:cNvSpPr txBox="1">
            <a:spLocks noChangeArrowheads="1"/>
          </p:cNvSpPr>
          <p:nvPr/>
        </p:nvSpPr>
        <p:spPr bwMode="auto">
          <a:xfrm>
            <a:off x="3276600" y="4343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b="1">
              <a:solidFill>
                <a:srgbClr val="FF0000"/>
              </a:solidFill>
              <a:effectLst>
                <a:outerShdw blurRad="38100" dist="38100" dir="2700000" algn="tl">
                  <a:srgbClr val="C0C0C0"/>
                </a:outerShdw>
              </a:effectLst>
            </a:endParaRPr>
          </a:p>
        </p:txBody>
      </p:sp>
      <p:sp>
        <p:nvSpPr>
          <p:cNvPr id="821266" name="Text Box 18"/>
          <p:cNvSpPr txBox="1">
            <a:spLocks noChangeArrowheads="1"/>
          </p:cNvSpPr>
          <p:nvPr/>
        </p:nvSpPr>
        <p:spPr bwMode="auto">
          <a:xfrm>
            <a:off x="5334000" y="4343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b="1">
              <a:solidFill>
                <a:srgbClr val="FF0000"/>
              </a:solidFill>
              <a:effectLst>
                <a:outerShdw blurRad="38100" dist="38100" dir="2700000" algn="tl">
                  <a:srgbClr val="C0C0C0"/>
                </a:outerShdw>
              </a:effectLst>
            </a:endParaRPr>
          </a:p>
        </p:txBody>
      </p:sp>
      <p:sp>
        <p:nvSpPr>
          <p:cNvPr id="821267" name="Text Box 19"/>
          <p:cNvSpPr txBox="1">
            <a:spLocks noChangeArrowheads="1"/>
          </p:cNvSpPr>
          <p:nvPr/>
        </p:nvSpPr>
        <p:spPr bwMode="auto">
          <a:xfrm>
            <a:off x="7086600" y="4343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228600" y="457200"/>
            <a:ext cx="8915400" cy="762000"/>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bg1"/>
                </a:solidFill>
                <a:effectLst>
                  <a:outerShdw blurRad="38100" dist="38100" dir="2700000" algn="tl">
                    <a:srgbClr val="000000"/>
                  </a:outerShdw>
                </a:effectLst>
              </a:rPr>
              <a:t>Amazing Grace</a:t>
            </a:r>
            <a:endParaRPr lang="en-US" sz="4400">
              <a:solidFill>
                <a:schemeClr val="bg1"/>
              </a:solidFill>
              <a:effectLst>
                <a:outerShdw blurRad="38100" dist="38100" dir="2700000" algn="tl">
                  <a:srgbClr val="000000"/>
                </a:outerShdw>
              </a:effectLst>
            </a:endParaRPr>
          </a:p>
        </p:txBody>
      </p:sp>
      <p:sp>
        <p:nvSpPr>
          <p:cNvPr id="822275" name="Text Box 3"/>
          <p:cNvSpPr txBox="1">
            <a:spLocks noChangeArrowheads="1"/>
          </p:cNvSpPr>
          <p:nvPr/>
        </p:nvSpPr>
        <p:spPr bwMode="auto">
          <a:xfrm>
            <a:off x="0" y="3352800"/>
            <a:ext cx="4953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 once was lost,</a:t>
            </a:r>
            <a:r>
              <a:rPr lang="en-US" sz="4400">
                <a:solidFill>
                  <a:schemeClr val="bg1"/>
                </a:solidFill>
                <a:effectLst>
                  <a:outerShdw blurRad="38100" dist="38100" dir="2700000" algn="tl">
                    <a:srgbClr val="000000"/>
                  </a:outerShdw>
                </a:effectLst>
              </a:rPr>
              <a:t> </a:t>
            </a:r>
          </a:p>
        </p:txBody>
      </p:sp>
      <p:sp>
        <p:nvSpPr>
          <p:cNvPr id="822276" name="Text Box 4"/>
          <p:cNvSpPr txBox="1">
            <a:spLocks noChangeArrowheads="1"/>
          </p:cNvSpPr>
          <p:nvPr/>
        </p:nvSpPr>
        <p:spPr bwMode="auto">
          <a:xfrm>
            <a:off x="-228600" y="4572000"/>
            <a:ext cx="55626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Was blind,</a:t>
            </a:r>
            <a:r>
              <a:rPr lang="en-US" sz="4400">
                <a:solidFill>
                  <a:schemeClr val="bg1"/>
                </a:solidFill>
                <a:effectLst>
                  <a:outerShdw blurRad="38100" dist="38100" dir="2700000" algn="tl">
                    <a:srgbClr val="000000"/>
                  </a:outerShdw>
                </a:effectLst>
              </a:rPr>
              <a:t> </a:t>
            </a:r>
          </a:p>
        </p:txBody>
      </p:sp>
      <p:sp>
        <p:nvSpPr>
          <p:cNvPr id="822277" name="Text Box 5"/>
          <p:cNvSpPr txBox="1">
            <a:spLocks noChangeArrowheads="1"/>
          </p:cNvSpPr>
          <p:nvPr/>
        </p:nvSpPr>
        <p:spPr bwMode="auto">
          <a:xfrm>
            <a:off x="1295400" y="1371600"/>
            <a:ext cx="6629400" cy="762000"/>
          </a:xfrm>
          <a:prstGeom prst="rect">
            <a:avLst/>
          </a:prstGeom>
          <a:noFill/>
          <a:ln w="9525">
            <a:noFill/>
            <a:miter lim="800000"/>
            <a:headEnd/>
            <a:tailEnd/>
          </a:ln>
          <a:effectLst/>
        </p:spPr>
        <p:txBody>
          <a:bodyPr>
            <a:spAutoFit/>
          </a:bodyPr>
          <a:lstStyle/>
          <a:p>
            <a:pPr algn="ctr">
              <a:spcBef>
                <a:spcPct val="50000"/>
              </a:spcBef>
              <a:defRPr/>
            </a:pPr>
            <a:r>
              <a:rPr lang="en-US" sz="4400" b="1">
                <a:solidFill>
                  <a:schemeClr val="bg1"/>
                </a:solidFill>
                <a:effectLst>
                  <a:outerShdw blurRad="38100" dist="38100" dir="2700000" algn="tl">
                    <a:srgbClr val="000000"/>
                  </a:outerShdw>
                </a:effectLst>
              </a:rPr>
              <a:t>how sweet the sound</a:t>
            </a:r>
            <a:endParaRPr lang="en-US" sz="4400">
              <a:solidFill>
                <a:schemeClr val="bg1"/>
              </a:solidFill>
              <a:effectLst>
                <a:outerShdw blurRad="38100" dist="38100" dir="2700000" algn="tl">
                  <a:srgbClr val="000000"/>
                </a:outerShdw>
              </a:effectLst>
            </a:endParaRPr>
          </a:p>
        </p:txBody>
      </p:sp>
      <p:sp>
        <p:nvSpPr>
          <p:cNvPr id="822278" name="Text Box 6"/>
          <p:cNvSpPr txBox="1">
            <a:spLocks noChangeArrowheads="1"/>
          </p:cNvSpPr>
          <p:nvPr/>
        </p:nvSpPr>
        <p:spPr bwMode="auto">
          <a:xfrm>
            <a:off x="4572000" y="3505200"/>
            <a:ext cx="4572000" cy="762000"/>
          </a:xfrm>
          <a:prstGeom prst="rect">
            <a:avLst/>
          </a:prstGeom>
          <a:noFill/>
          <a:ln w="9525">
            <a:noFill/>
            <a:miter lim="800000"/>
            <a:headEnd/>
            <a:tailEnd/>
          </a:ln>
          <a:effectLst/>
        </p:spPr>
        <p:txBody>
          <a:bodyPr>
            <a:spAutoFit/>
          </a:bodyPr>
          <a:lstStyle/>
          <a:p>
            <a:pPr algn="ctr">
              <a:spcBef>
                <a:spcPct val="50000"/>
              </a:spcBef>
              <a:defRPr/>
            </a:pPr>
            <a:r>
              <a:rPr lang="en-US" sz="4400" i="1">
                <a:solidFill>
                  <a:schemeClr val="bg1"/>
                </a:solidFill>
                <a:effectLst>
                  <a:outerShdw blurRad="38100" dist="38100" dir="2700000" algn="tl">
                    <a:srgbClr val="000000"/>
                  </a:outerShdw>
                </a:effectLst>
              </a:rPr>
              <a:t>but now am found,</a:t>
            </a:r>
            <a:endParaRPr lang="en-US" sz="4400">
              <a:solidFill>
                <a:schemeClr val="bg1"/>
              </a:solidFill>
              <a:effectLst>
                <a:outerShdw blurRad="38100" dist="38100" dir="2700000" algn="tl">
                  <a:srgbClr val="000000"/>
                </a:outerShdw>
              </a:effectLst>
            </a:endParaRPr>
          </a:p>
        </p:txBody>
      </p:sp>
      <p:sp>
        <p:nvSpPr>
          <p:cNvPr id="822279" name="Text Box 7"/>
          <p:cNvSpPr txBox="1">
            <a:spLocks noChangeArrowheads="1"/>
          </p:cNvSpPr>
          <p:nvPr/>
        </p:nvSpPr>
        <p:spPr bwMode="auto">
          <a:xfrm>
            <a:off x="3962400" y="4648200"/>
            <a:ext cx="4800600" cy="762000"/>
          </a:xfrm>
          <a:prstGeom prst="rect">
            <a:avLst/>
          </a:prstGeom>
          <a:noFill/>
          <a:ln w="9525">
            <a:noFill/>
            <a:miter lim="800000"/>
            <a:headEnd/>
            <a:tailEnd/>
          </a:ln>
          <a:effectLst/>
        </p:spPr>
        <p:txBody>
          <a:bodyPr>
            <a:spAutoFit/>
          </a:bodyPr>
          <a:lstStyle/>
          <a:p>
            <a:pPr algn="ctr">
              <a:spcBef>
                <a:spcPct val="50000"/>
              </a:spcBef>
              <a:defRPr/>
            </a:pPr>
            <a:r>
              <a:rPr lang="en-US" sz="4400" i="1">
                <a:solidFill>
                  <a:schemeClr val="bg1"/>
                </a:solidFill>
                <a:effectLst>
                  <a:outerShdw blurRad="38100" dist="38100" dir="2700000" algn="tl">
                    <a:srgbClr val="000000"/>
                  </a:outerShdw>
                </a:effectLst>
              </a:rPr>
              <a:t>but now I see.</a:t>
            </a:r>
          </a:p>
        </p:txBody>
      </p:sp>
      <p:sp>
        <p:nvSpPr>
          <p:cNvPr id="822280" name="Text Box 8"/>
          <p:cNvSpPr txBox="1">
            <a:spLocks noChangeArrowheads="1"/>
          </p:cNvSpPr>
          <p:nvPr/>
        </p:nvSpPr>
        <p:spPr bwMode="auto">
          <a:xfrm>
            <a:off x="28194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2281" name="Text Box 9"/>
          <p:cNvSpPr txBox="1">
            <a:spLocks noChangeArrowheads="1"/>
          </p:cNvSpPr>
          <p:nvPr/>
        </p:nvSpPr>
        <p:spPr bwMode="auto">
          <a:xfrm>
            <a:off x="7239000" y="4419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
        <p:nvSpPr>
          <p:cNvPr id="822282" name="Text Box 10"/>
          <p:cNvSpPr txBox="1">
            <a:spLocks noChangeArrowheads="1"/>
          </p:cNvSpPr>
          <p:nvPr/>
        </p:nvSpPr>
        <p:spPr bwMode="auto">
          <a:xfrm>
            <a:off x="1219200" y="3200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2283" name="Text Box 11"/>
          <p:cNvSpPr txBox="1">
            <a:spLocks noChangeArrowheads="1"/>
          </p:cNvSpPr>
          <p:nvPr/>
        </p:nvSpPr>
        <p:spPr bwMode="auto">
          <a:xfrm>
            <a:off x="5715000" y="1143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2284" name="Text Box 12"/>
          <p:cNvSpPr txBox="1">
            <a:spLocks noChangeArrowheads="1"/>
          </p:cNvSpPr>
          <p:nvPr/>
        </p:nvSpPr>
        <p:spPr bwMode="auto">
          <a:xfrm>
            <a:off x="7772400" y="3124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2285" name="Text Box 13"/>
          <p:cNvSpPr txBox="1">
            <a:spLocks noChangeArrowheads="1"/>
          </p:cNvSpPr>
          <p:nvPr/>
        </p:nvSpPr>
        <p:spPr bwMode="auto">
          <a:xfrm>
            <a:off x="2514600" y="4343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2286" name="Text Box 14"/>
          <p:cNvSpPr txBox="1">
            <a:spLocks noChangeArrowheads="1"/>
          </p:cNvSpPr>
          <p:nvPr/>
        </p:nvSpPr>
        <p:spPr bwMode="auto">
          <a:xfrm>
            <a:off x="3581400" y="10668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2287" name="Text Box 15"/>
          <p:cNvSpPr txBox="1">
            <a:spLocks noChangeArrowheads="1"/>
          </p:cNvSpPr>
          <p:nvPr/>
        </p:nvSpPr>
        <p:spPr bwMode="auto">
          <a:xfrm>
            <a:off x="2514600" y="2133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604176" name="Text Box 16"/>
          <p:cNvSpPr txBox="1">
            <a:spLocks noChangeArrowheads="1"/>
          </p:cNvSpPr>
          <p:nvPr/>
        </p:nvSpPr>
        <p:spPr bwMode="auto">
          <a:xfrm>
            <a:off x="457200" y="2438400"/>
            <a:ext cx="7848600" cy="762000"/>
          </a:xfrm>
          <a:prstGeom prst="rect">
            <a:avLst/>
          </a:prstGeom>
          <a:noFill/>
          <a:ln w="9525">
            <a:noFill/>
            <a:miter lim="800000"/>
            <a:headEnd/>
            <a:tailEnd/>
          </a:ln>
        </p:spPr>
        <p:txBody>
          <a:bodyPr>
            <a:spAutoFit/>
          </a:bodyPr>
          <a:lstStyle/>
          <a:p>
            <a:pPr algn="ctr">
              <a:spcBef>
                <a:spcPct val="50000"/>
              </a:spcBef>
            </a:pPr>
            <a:r>
              <a:rPr lang="en-US" sz="4400">
                <a:solidFill>
                  <a:schemeClr val="bg1"/>
                </a:solidFill>
              </a:rPr>
              <a:t>That saved a wretch like me</a:t>
            </a:r>
          </a:p>
        </p:txBody>
      </p:sp>
      <p:sp>
        <p:nvSpPr>
          <p:cNvPr id="822289" name="Text Box 17"/>
          <p:cNvSpPr txBox="1">
            <a:spLocks noChangeArrowheads="1"/>
          </p:cNvSpPr>
          <p:nvPr/>
        </p:nvSpPr>
        <p:spPr bwMode="auto">
          <a:xfrm>
            <a:off x="4419600" y="2133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822290" name="Text Box 18"/>
          <p:cNvSpPr txBox="1">
            <a:spLocks noChangeArrowheads="1"/>
          </p:cNvSpPr>
          <p:nvPr/>
        </p:nvSpPr>
        <p:spPr bwMode="auto">
          <a:xfrm>
            <a:off x="6781800" y="2133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2291" name="Text Box 19"/>
          <p:cNvSpPr txBox="1">
            <a:spLocks noChangeArrowheads="1"/>
          </p:cNvSpPr>
          <p:nvPr/>
        </p:nvSpPr>
        <p:spPr bwMode="auto">
          <a:xfrm>
            <a:off x="3200400" y="3124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22292" name="Text Box 20"/>
          <p:cNvSpPr txBox="1">
            <a:spLocks noChangeArrowheads="1"/>
          </p:cNvSpPr>
          <p:nvPr/>
        </p:nvSpPr>
        <p:spPr bwMode="auto">
          <a:xfrm>
            <a:off x="5715000" y="3200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2293" name="Text Box 21"/>
          <p:cNvSpPr txBox="1">
            <a:spLocks noChangeArrowheads="1"/>
          </p:cNvSpPr>
          <p:nvPr/>
        </p:nvSpPr>
        <p:spPr bwMode="auto">
          <a:xfrm>
            <a:off x="5334000" y="434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822294" name="Text Box 22"/>
          <p:cNvSpPr txBox="1">
            <a:spLocks noChangeArrowheads="1"/>
          </p:cNvSpPr>
          <p:nvPr/>
        </p:nvSpPr>
        <p:spPr bwMode="auto">
          <a:xfrm>
            <a:off x="6400800" y="4343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2295" name="Text Box 23"/>
          <p:cNvSpPr txBox="1">
            <a:spLocks noChangeArrowheads="1"/>
          </p:cNvSpPr>
          <p:nvPr/>
        </p:nvSpPr>
        <p:spPr bwMode="auto">
          <a:xfrm>
            <a:off x="0" y="304800"/>
            <a:ext cx="1371600" cy="8223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66FF"/>
                </a:solidFill>
                <a:effectLst>
                  <a:outerShdw blurRad="38100" dist="38100" dir="2700000" algn="tl">
                    <a:srgbClr val="C0C0C0"/>
                  </a:outerShdw>
                </a:effectLst>
              </a:rPr>
              <a:t>10-11-12-13-14</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381000" y="609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It was grace that  taught</a:t>
            </a:r>
            <a:endParaRPr lang="en-US" sz="4800">
              <a:solidFill>
                <a:schemeClr val="bg1"/>
              </a:solidFill>
              <a:effectLst>
                <a:outerShdw blurRad="38100" dist="38100" dir="2700000" algn="tl">
                  <a:srgbClr val="000000"/>
                </a:outerShdw>
              </a:effectLst>
            </a:endParaRPr>
          </a:p>
        </p:txBody>
      </p:sp>
      <p:sp>
        <p:nvSpPr>
          <p:cNvPr id="823299" name="Text Box 3"/>
          <p:cNvSpPr txBox="1">
            <a:spLocks noChangeArrowheads="1"/>
          </p:cNvSpPr>
          <p:nvPr/>
        </p:nvSpPr>
        <p:spPr bwMode="auto">
          <a:xfrm>
            <a:off x="381000" y="1752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My heart to fear</a:t>
            </a:r>
            <a:endParaRPr lang="en-US" sz="4800">
              <a:solidFill>
                <a:schemeClr val="bg1"/>
              </a:solidFill>
              <a:effectLst>
                <a:outerShdw blurRad="38100" dist="38100" dir="2700000" algn="tl">
                  <a:srgbClr val="000000"/>
                </a:outerShdw>
              </a:effectLst>
            </a:endParaRPr>
          </a:p>
        </p:txBody>
      </p:sp>
      <p:sp>
        <p:nvSpPr>
          <p:cNvPr id="823300" name="Text Box 4"/>
          <p:cNvSpPr txBox="1">
            <a:spLocks noChangeArrowheads="1"/>
          </p:cNvSpPr>
          <p:nvPr/>
        </p:nvSpPr>
        <p:spPr bwMode="auto">
          <a:xfrm>
            <a:off x="381000" y="28194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grace my fears relieved</a:t>
            </a:r>
            <a:endParaRPr lang="en-US" sz="4800">
              <a:solidFill>
                <a:schemeClr val="bg1"/>
              </a:solidFill>
              <a:effectLst>
                <a:outerShdw blurRad="38100" dist="38100" dir="2700000" algn="tl">
                  <a:srgbClr val="000000"/>
                </a:outerShdw>
              </a:effectLst>
            </a:endParaRPr>
          </a:p>
        </p:txBody>
      </p:sp>
      <p:sp>
        <p:nvSpPr>
          <p:cNvPr id="823301" name="Text Box 5"/>
          <p:cNvSpPr txBox="1">
            <a:spLocks noChangeArrowheads="1"/>
          </p:cNvSpPr>
          <p:nvPr/>
        </p:nvSpPr>
        <p:spPr bwMode="auto">
          <a:xfrm>
            <a:off x="304800" y="38100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How precious did that grace appear</a:t>
            </a:r>
            <a:endParaRPr lang="en-US" sz="4800">
              <a:solidFill>
                <a:schemeClr val="bg1"/>
              </a:solidFill>
              <a:effectLst>
                <a:outerShdw blurRad="38100" dist="38100" dir="2700000" algn="tl">
                  <a:srgbClr val="000000"/>
                </a:outerShdw>
              </a:effectLst>
            </a:endParaRPr>
          </a:p>
        </p:txBody>
      </p:sp>
      <p:sp>
        <p:nvSpPr>
          <p:cNvPr id="823302" name="Text Box 6"/>
          <p:cNvSpPr txBox="1">
            <a:spLocks noChangeArrowheads="1"/>
          </p:cNvSpPr>
          <p:nvPr/>
        </p:nvSpPr>
        <p:spPr bwMode="auto">
          <a:xfrm>
            <a:off x="457200" y="50292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The hour I first believed</a:t>
            </a:r>
            <a:endParaRPr lang="en-US" sz="4800">
              <a:solidFill>
                <a:schemeClr val="bg1"/>
              </a:solidFill>
              <a:effectLst>
                <a:outerShdw blurRad="38100" dist="38100" dir="2700000" algn="tl">
                  <a:srgbClr val="000000"/>
                </a:outerShdw>
              </a:effectLst>
            </a:endParaRPr>
          </a:p>
        </p:txBody>
      </p:sp>
      <p:sp>
        <p:nvSpPr>
          <p:cNvPr id="823303" name="Text Box 7"/>
          <p:cNvSpPr txBox="1">
            <a:spLocks noChangeArrowheads="1"/>
          </p:cNvSpPr>
          <p:nvPr/>
        </p:nvSpPr>
        <p:spPr bwMode="auto">
          <a:xfrm>
            <a:off x="28194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3304" name="Text Box 8"/>
          <p:cNvSpPr txBox="1">
            <a:spLocks noChangeArrowheads="1"/>
          </p:cNvSpPr>
          <p:nvPr/>
        </p:nvSpPr>
        <p:spPr bwMode="auto">
          <a:xfrm>
            <a:off x="3581400" y="1371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3305" name="Text Box 9"/>
          <p:cNvSpPr txBox="1">
            <a:spLocks noChangeArrowheads="1"/>
          </p:cNvSpPr>
          <p:nvPr/>
        </p:nvSpPr>
        <p:spPr bwMode="auto">
          <a:xfrm>
            <a:off x="5638800" y="129540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3306" name="Text Box 10"/>
          <p:cNvSpPr txBox="1">
            <a:spLocks noChangeArrowheads="1"/>
          </p:cNvSpPr>
          <p:nvPr/>
        </p:nvSpPr>
        <p:spPr bwMode="auto">
          <a:xfrm>
            <a:off x="2514600" y="2438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3307" name="Text Box 11"/>
          <p:cNvSpPr txBox="1">
            <a:spLocks noChangeArrowheads="1"/>
          </p:cNvSpPr>
          <p:nvPr/>
        </p:nvSpPr>
        <p:spPr bwMode="auto">
          <a:xfrm>
            <a:off x="4876800" y="2438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823308" name="Text Box 12"/>
          <p:cNvSpPr txBox="1">
            <a:spLocks noChangeArrowheads="1"/>
          </p:cNvSpPr>
          <p:nvPr/>
        </p:nvSpPr>
        <p:spPr bwMode="auto">
          <a:xfrm>
            <a:off x="6934200" y="2438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3309" name="Text Box 13"/>
          <p:cNvSpPr txBox="1">
            <a:spLocks noChangeArrowheads="1"/>
          </p:cNvSpPr>
          <p:nvPr/>
        </p:nvSpPr>
        <p:spPr bwMode="auto">
          <a:xfrm>
            <a:off x="2438400" y="35052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3310" name="Text Box 14"/>
          <p:cNvSpPr txBox="1">
            <a:spLocks noChangeArrowheads="1"/>
          </p:cNvSpPr>
          <p:nvPr/>
        </p:nvSpPr>
        <p:spPr bwMode="auto">
          <a:xfrm>
            <a:off x="3505200" y="3505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23311" name="Text Box 15"/>
          <p:cNvSpPr txBox="1">
            <a:spLocks noChangeArrowheads="1"/>
          </p:cNvSpPr>
          <p:nvPr/>
        </p:nvSpPr>
        <p:spPr bwMode="auto">
          <a:xfrm>
            <a:off x="5791200" y="3429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3312" name="Text Box 16"/>
          <p:cNvSpPr txBox="1">
            <a:spLocks noChangeArrowheads="1"/>
          </p:cNvSpPr>
          <p:nvPr/>
        </p:nvSpPr>
        <p:spPr bwMode="auto">
          <a:xfrm>
            <a:off x="7391400" y="3429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3313" name="Text Box 17"/>
          <p:cNvSpPr txBox="1">
            <a:spLocks noChangeArrowheads="1"/>
          </p:cNvSpPr>
          <p:nvPr/>
        </p:nvSpPr>
        <p:spPr bwMode="auto">
          <a:xfrm>
            <a:off x="2895600" y="4572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3314" name="Text Box 18"/>
          <p:cNvSpPr txBox="1">
            <a:spLocks noChangeArrowheads="1"/>
          </p:cNvSpPr>
          <p:nvPr/>
        </p:nvSpPr>
        <p:spPr bwMode="auto">
          <a:xfrm>
            <a:off x="4267200" y="4572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823315" name="Text Box 19"/>
          <p:cNvSpPr txBox="1">
            <a:spLocks noChangeArrowheads="1"/>
          </p:cNvSpPr>
          <p:nvPr/>
        </p:nvSpPr>
        <p:spPr bwMode="auto">
          <a:xfrm>
            <a:off x="5334000" y="4572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3316" name="Text Box 20"/>
          <p:cNvSpPr txBox="1">
            <a:spLocks noChangeArrowheads="1"/>
          </p:cNvSpPr>
          <p:nvPr/>
        </p:nvSpPr>
        <p:spPr bwMode="auto">
          <a:xfrm>
            <a:off x="6324600" y="4572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Through many dangers</a:t>
            </a:r>
          </a:p>
        </p:txBody>
      </p:sp>
      <p:sp>
        <p:nvSpPr>
          <p:cNvPr id="824323" name="Text Box 3"/>
          <p:cNvSpPr txBox="1">
            <a:spLocks noChangeArrowheads="1"/>
          </p:cNvSpPr>
          <p:nvPr/>
        </p:nvSpPr>
        <p:spPr bwMode="auto">
          <a:xfrm>
            <a:off x="0" y="1371600"/>
            <a:ext cx="8763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Toils and snares, I have already come</a:t>
            </a:r>
            <a:endParaRPr lang="en-US" sz="4800">
              <a:solidFill>
                <a:schemeClr val="bg1"/>
              </a:solidFill>
              <a:effectLst>
                <a:outerShdw blurRad="38100" dist="38100" dir="2700000" algn="tl">
                  <a:srgbClr val="000000"/>
                </a:outerShdw>
              </a:effectLst>
            </a:endParaRPr>
          </a:p>
        </p:txBody>
      </p:sp>
      <p:sp>
        <p:nvSpPr>
          <p:cNvPr id="824324" name="Text Box 4"/>
          <p:cNvSpPr txBox="1">
            <a:spLocks noChangeArrowheads="1"/>
          </p:cNvSpPr>
          <p:nvPr/>
        </p:nvSpPr>
        <p:spPr bwMode="auto">
          <a:xfrm>
            <a:off x="762000" y="2514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It was grace that’s kept</a:t>
            </a:r>
            <a:endParaRPr lang="en-US" sz="4800">
              <a:solidFill>
                <a:schemeClr val="bg1"/>
              </a:solidFill>
              <a:effectLst>
                <a:outerShdw blurRad="38100" dist="38100" dir="2700000" algn="tl">
                  <a:srgbClr val="000000"/>
                </a:outerShdw>
              </a:effectLst>
            </a:endParaRPr>
          </a:p>
        </p:txBody>
      </p:sp>
      <p:sp>
        <p:nvSpPr>
          <p:cNvPr id="824325" name="Text Box 5"/>
          <p:cNvSpPr txBox="1">
            <a:spLocks noChangeArrowheads="1"/>
          </p:cNvSpPr>
          <p:nvPr/>
        </p:nvSpPr>
        <p:spPr bwMode="auto">
          <a:xfrm>
            <a:off x="381000" y="3657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Me safe thus far</a:t>
            </a:r>
            <a:endParaRPr lang="en-US" sz="4800">
              <a:solidFill>
                <a:schemeClr val="bg1"/>
              </a:solidFill>
              <a:effectLst>
                <a:outerShdw blurRad="38100" dist="38100" dir="2700000" algn="tl">
                  <a:srgbClr val="000000"/>
                </a:outerShdw>
              </a:effectLst>
            </a:endParaRPr>
          </a:p>
        </p:txBody>
      </p:sp>
      <p:sp>
        <p:nvSpPr>
          <p:cNvPr id="824326" name="Text Box 6"/>
          <p:cNvSpPr txBox="1">
            <a:spLocks noChangeArrowheads="1"/>
          </p:cNvSpPr>
          <p:nvPr/>
        </p:nvSpPr>
        <p:spPr bwMode="auto">
          <a:xfrm>
            <a:off x="304800" y="4800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And grace will lead me home</a:t>
            </a:r>
            <a:endParaRPr lang="en-US" sz="4800">
              <a:solidFill>
                <a:schemeClr val="bg1"/>
              </a:solidFill>
              <a:effectLst>
                <a:outerShdw blurRad="38100" dist="38100" dir="2700000" algn="tl">
                  <a:srgbClr val="000000"/>
                </a:outerShdw>
              </a:effectLst>
            </a:endParaRPr>
          </a:p>
        </p:txBody>
      </p:sp>
      <p:sp>
        <p:nvSpPr>
          <p:cNvPr id="824327" name="Text Box 7"/>
          <p:cNvSpPr txBox="1">
            <a:spLocks noChangeArrowheads="1"/>
          </p:cNvSpPr>
          <p:nvPr/>
        </p:nvSpPr>
        <p:spPr bwMode="auto">
          <a:xfrm>
            <a:off x="2819400" y="0"/>
            <a:ext cx="609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4328" name="Text Box 8"/>
          <p:cNvSpPr txBox="1">
            <a:spLocks noChangeArrowheads="1"/>
          </p:cNvSpPr>
          <p:nvPr/>
        </p:nvSpPr>
        <p:spPr bwMode="auto">
          <a:xfrm>
            <a:off x="533400" y="914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4329" name="Text Box 9"/>
          <p:cNvSpPr txBox="1">
            <a:spLocks noChangeArrowheads="1"/>
          </p:cNvSpPr>
          <p:nvPr/>
        </p:nvSpPr>
        <p:spPr bwMode="auto">
          <a:xfrm>
            <a:off x="2819400" y="1066800"/>
            <a:ext cx="533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4330" name="Text Box 10"/>
          <p:cNvSpPr txBox="1">
            <a:spLocks noChangeArrowheads="1"/>
          </p:cNvSpPr>
          <p:nvPr/>
        </p:nvSpPr>
        <p:spPr bwMode="auto">
          <a:xfrm>
            <a:off x="4267200" y="1066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4331" name="Text Box 11"/>
          <p:cNvSpPr txBox="1">
            <a:spLocks noChangeArrowheads="1"/>
          </p:cNvSpPr>
          <p:nvPr/>
        </p:nvSpPr>
        <p:spPr bwMode="auto">
          <a:xfrm>
            <a:off x="5867400" y="106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824332" name="Text Box 12"/>
          <p:cNvSpPr txBox="1">
            <a:spLocks noChangeArrowheads="1"/>
          </p:cNvSpPr>
          <p:nvPr/>
        </p:nvSpPr>
        <p:spPr bwMode="auto">
          <a:xfrm>
            <a:off x="7620000" y="1066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4333" name="Text Box 13"/>
          <p:cNvSpPr txBox="1">
            <a:spLocks noChangeArrowheads="1"/>
          </p:cNvSpPr>
          <p:nvPr/>
        </p:nvSpPr>
        <p:spPr bwMode="auto">
          <a:xfrm>
            <a:off x="3581400" y="2133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4334" name="Text Box 14"/>
          <p:cNvSpPr txBox="1">
            <a:spLocks noChangeArrowheads="1"/>
          </p:cNvSpPr>
          <p:nvPr/>
        </p:nvSpPr>
        <p:spPr bwMode="auto">
          <a:xfrm>
            <a:off x="6248400" y="2057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24335" name="Text Box 15"/>
          <p:cNvSpPr txBox="1">
            <a:spLocks noChangeArrowheads="1"/>
          </p:cNvSpPr>
          <p:nvPr/>
        </p:nvSpPr>
        <p:spPr bwMode="auto">
          <a:xfrm>
            <a:off x="3505200" y="3276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4336" name="Text Box 16"/>
          <p:cNvSpPr txBox="1">
            <a:spLocks noChangeArrowheads="1"/>
          </p:cNvSpPr>
          <p:nvPr/>
        </p:nvSpPr>
        <p:spPr bwMode="auto">
          <a:xfrm>
            <a:off x="5715000" y="3200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4337" name="Text Box 17"/>
          <p:cNvSpPr txBox="1">
            <a:spLocks noChangeArrowheads="1"/>
          </p:cNvSpPr>
          <p:nvPr/>
        </p:nvSpPr>
        <p:spPr bwMode="auto">
          <a:xfrm>
            <a:off x="2514600" y="4419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4338" name="Text Box 18"/>
          <p:cNvSpPr txBox="1">
            <a:spLocks noChangeArrowheads="1"/>
          </p:cNvSpPr>
          <p:nvPr/>
        </p:nvSpPr>
        <p:spPr bwMode="auto">
          <a:xfrm>
            <a:off x="4495800" y="4343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824339" name="Text Box 19"/>
          <p:cNvSpPr txBox="1">
            <a:spLocks noChangeArrowheads="1"/>
          </p:cNvSpPr>
          <p:nvPr/>
        </p:nvSpPr>
        <p:spPr bwMode="auto">
          <a:xfrm>
            <a:off x="5562600" y="4343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4340" name="Text Box 20"/>
          <p:cNvSpPr txBox="1">
            <a:spLocks noChangeArrowheads="1"/>
          </p:cNvSpPr>
          <p:nvPr/>
        </p:nvSpPr>
        <p:spPr bwMode="auto">
          <a:xfrm>
            <a:off x="6858000" y="44196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ext Box 2"/>
          <p:cNvSpPr txBox="1">
            <a:spLocks noChangeArrowheads="1"/>
          </p:cNvSpPr>
          <p:nvPr/>
        </p:nvSpPr>
        <p:spPr bwMode="auto">
          <a:xfrm>
            <a:off x="609600" y="457200"/>
            <a:ext cx="8001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When we’ve been there</a:t>
            </a:r>
          </a:p>
        </p:txBody>
      </p:sp>
      <p:sp>
        <p:nvSpPr>
          <p:cNvPr id="825347" name="Text Box 3"/>
          <p:cNvSpPr txBox="1">
            <a:spLocks noChangeArrowheads="1"/>
          </p:cNvSpPr>
          <p:nvPr/>
        </p:nvSpPr>
        <p:spPr bwMode="auto">
          <a:xfrm>
            <a:off x="304800" y="14478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Ten thousand years</a:t>
            </a:r>
            <a:endParaRPr lang="en-US" sz="4800">
              <a:solidFill>
                <a:schemeClr val="bg1"/>
              </a:solidFill>
              <a:effectLst>
                <a:outerShdw blurRad="38100" dist="38100" dir="2700000" algn="tl">
                  <a:srgbClr val="000000"/>
                </a:outerShdw>
              </a:effectLst>
            </a:endParaRPr>
          </a:p>
        </p:txBody>
      </p:sp>
      <p:sp>
        <p:nvSpPr>
          <p:cNvPr id="825348" name="Text Box 4"/>
          <p:cNvSpPr txBox="1">
            <a:spLocks noChangeArrowheads="1"/>
          </p:cNvSpPr>
          <p:nvPr/>
        </p:nvSpPr>
        <p:spPr bwMode="auto">
          <a:xfrm>
            <a:off x="381000" y="2514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Bright shining as the sun</a:t>
            </a:r>
            <a:endParaRPr lang="en-US" sz="4800">
              <a:solidFill>
                <a:schemeClr val="bg1"/>
              </a:solidFill>
              <a:effectLst>
                <a:outerShdw blurRad="38100" dist="38100" dir="2700000" algn="tl">
                  <a:srgbClr val="000000"/>
                </a:outerShdw>
              </a:effectLst>
            </a:endParaRPr>
          </a:p>
        </p:txBody>
      </p:sp>
      <p:sp>
        <p:nvSpPr>
          <p:cNvPr id="825349" name="Text Box 5"/>
          <p:cNvSpPr txBox="1">
            <a:spLocks noChangeArrowheads="1"/>
          </p:cNvSpPr>
          <p:nvPr/>
        </p:nvSpPr>
        <p:spPr bwMode="auto">
          <a:xfrm>
            <a:off x="381000" y="3505200"/>
            <a:ext cx="8382000" cy="1431925"/>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We’ve no less days to sing God’s praise</a:t>
            </a:r>
            <a:endParaRPr lang="en-US" sz="4800">
              <a:solidFill>
                <a:schemeClr val="bg1"/>
              </a:solidFill>
              <a:effectLst>
                <a:outerShdw blurRad="38100" dist="38100" dir="2700000" algn="tl">
                  <a:srgbClr val="000000"/>
                </a:outerShdw>
              </a:effectLst>
            </a:endParaRPr>
          </a:p>
        </p:txBody>
      </p:sp>
      <p:sp>
        <p:nvSpPr>
          <p:cNvPr id="825350" name="Text Box 6"/>
          <p:cNvSpPr txBox="1">
            <a:spLocks noChangeArrowheads="1"/>
          </p:cNvSpPr>
          <p:nvPr/>
        </p:nvSpPr>
        <p:spPr bwMode="auto">
          <a:xfrm>
            <a:off x="304800" y="51054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Than when we’d first begun</a:t>
            </a:r>
            <a:endParaRPr lang="en-US" sz="4800">
              <a:solidFill>
                <a:schemeClr val="bg1"/>
              </a:solidFill>
              <a:effectLst>
                <a:outerShdw blurRad="38100" dist="38100" dir="2700000" algn="tl">
                  <a:srgbClr val="000000"/>
                </a:outerShdw>
              </a:effectLst>
            </a:endParaRPr>
          </a:p>
        </p:txBody>
      </p:sp>
      <p:sp>
        <p:nvSpPr>
          <p:cNvPr id="825351" name="Text Box 7"/>
          <p:cNvSpPr txBox="1">
            <a:spLocks noChangeArrowheads="1"/>
          </p:cNvSpPr>
          <p:nvPr/>
        </p:nvSpPr>
        <p:spPr bwMode="auto">
          <a:xfrm>
            <a:off x="35052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
        <p:nvSpPr>
          <p:cNvPr id="825352" name="Text Box 8"/>
          <p:cNvSpPr txBox="1">
            <a:spLocks noChangeArrowheads="1"/>
          </p:cNvSpPr>
          <p:nvPr/>
        </p:nvSpPr>
        <p:spPr bwMode="auto">
          <a:xfrm>
            <a:off x="3505200" y="114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5353" name="Text Box 9"/>
          <p:cNvSpPr txBox="1">
            <a:spLocks noChangeArrowheads="1"/>
          </p:cNvSpPr>
          <p:nvPr/>
        </p:nvSpPr>
        <p:spPr bwMode="auto">
          <a:xfrm>
            <a:off x="5791200" y="1066800"/>
            <a:ext cx="533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5354" name="Text Box 10"/>
          <p:cNvSpPr txBox="1">
            <a:spLocks noChangeArrowheads="1"/>
          </p:cNvSpPr>
          <p:nvPr/>
        </p:nvSpPr>
        <p:spPr bwMode="auto">
          <a:xfrm>
            <a:off x="3505200" y="2133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5355" name="Text Box 11"/>
          <p:cNvSpPr txBox="1">
            <a:spLocks noChangeArrowheads="1"/>
          </p:cNvSpPr>
          <p:nvPr/>
        </p:nvSpPr>
        <p:spPr bwMode="auto">
          <a:xfrm>
            <a:off x="4953000" y="2133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825356" name="Text Box 12"/>
          <p:cNvSpPr txBox="1">
            <a:spLocks noChangeArrowheads="1"/>
          </p:cNvSpPr>
          <p:nvPr/>
        </p:nvSpPr>
        <p:spPr bwMode="auto">
          <a:xfrm>
            <a:off x="6553200" y="2209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5357" name="Text Box 13"/>
          <p:cNvSpPr txBox="1">
            <a:spLocks noChangeArrowheads="1"/>
          </p:cNvSpPr>
          <p:nvPr/>
        </p:nvSpPr>
        <p:spPr bwMode="auto">
          <a:xfrm>
            <a:off x="2362200" y="3200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5358" name="Text Box 14"/>
          <p:cNvSpPr txBox="1">
            <a:spLocks noChangeArrowheads="1"/>
          </p:cNvSpPr>
          <p:nvPr/>
        </p:nvSpPr>
        <p:spPr bwMode="auto">
          <a:xfrm>
            <a:off x="4038600" y="3200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25359" name="Text Box 15"/>
          <p:cNvSpPr txBox="1">
            <a:spLocks noChangeArrowheads="1"/>
          </p:cNvSpPr>
          <p:nvPr/>
        </p:nvSpPr>
        <p:spPr bwMode="auto">
          <a:xfrm>
            <a:off x="5943600" y="3200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5360" name="Text Box 16"/>
          <p:cNvSpPr txBox="1">
            <a:spLocks noChangeArrowheads="1"/>
          </p:cNvSpPr>
          <p:nvPr/>
        </p:nvSpPr>
        <p:spPr bwMode="auto">
          <a:xfrm>
            <a:off x="3124200" y="4191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5361" name="Text Box 17"/>
          <p:cNvSpPr txBox="1">
            <a:spLocks noChangeArrowheads="1"/>
          </p:cNvSpPr>
          <p:nvPr/>
        </p:nvSpPr>
        <p:spPr bwMode="auto">
          <a:xfrm>
            <a:off x="2743200" y="4724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5362" name="Text Box 18"/>
          <p:cNvSpPr txBox="1">
            <a:spLocks noChangeArrowheads="1"/>
          </p:cNvSpPr>
          <p:nvPr/>
        </p:nvSpPr>
        <p:spPr bwMode="auto">
          <a:xfrm>
            <a:off x="5105400" y="472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825363" name="Text Box 19"/>
          <p:cNvSpPr txBox="1">
            <a:spLocks noChangeArrowheads="1"/>
          </p:cNvSpPr>
          <p:nvPr/>
        </p:nvSpPr>
        <p:spPr bwMode="auto">
          <a:xfrm>
            <a:off x="6172200" y="4724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5364" name="Text Box 20"/>
          <p:cNvSpPr txBox="1">
            <a:spLocks noChangeArrowheads="1"/>
          </p:cNvSpPr>
          <p:nvPr/>
        </p:nvSpPr>
        <p:spPr bwMode="auto">
          <a:xfrm>
            <a:off x="7010400" y="4724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Text Box 2"/>
          <p:cNvSpPr txBox="1">
            <a:spLocks noChangeArrowheads="1"/>
          </p:cNvSpPr>
          <p:nvPr/>
        </p:nvSpPr>
        <p:spPr bwMode="auto">
          <a:xfrm>
            <a:off x="381000" y="13716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Praise God, Praise God</a:t>
            </a:r>
            <a:endParaRPr lang="en-US" sz="4800">
              <a:solidFill>
                <a:schemeClr val="bg1"/>
              </a:solidFill>
              <a:effectLst>
                <a:outerShdw blurRad="38100" dist="38100" dir="2700000" algn="tl">
                  <a:srgbClr val="000000"/>
                </a:outerShdw>
              </a:effectLst>
            </a:endParaRPr>
          </a:p>
        </p:txBody>
      </p:sp>
      <p:sp>
        <p:nvSpPr>
          <p:cNvPr id="826371" name="Text Box 3"/>
          <p:cNvSpPr txBox="1">
            <a:spLocks noChangeArrowheads="1"/>
          </p:cNvSpPr>
          <p:nvPr/>
        </p:nvSpPr>
        <p:spPr bwMode="auto">
          <a:xfrm>
            <a:off x="457200" y="4572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Praise God, Praise God</a:t>
            </a:r>
            <a:endParaRPr lang="en-US" sz="4800">
              <a:solidFill>
                <a:schemeClr val="bg1"/>
              </a:solidFill>
              <a:effectLst>
                <a:outerShdw blurRad="38100" dist="38100" dir="2700000" algn="tl">
                  <a:srgbClr val="000000"/>
                </a:outerShdw>
              </a:effectLst>
            </a:endParaRPr>
          </a:p>
        </p:txBody>
      </p:sp>
      <p:sp>
        <p:nvSpPr>
          <p:cNvPr id="826372" name="Text Box 4"/>
          <p:cNvSpPr txBox="1">
            <a:spLocks noChangeArrowheads="1"/>
          </p:cNvSpPr>
          <p:nvPr/>
        </p:nvSpPr>
        <p:spPr bwMode="auto">
          <a:xfrm>
            <a:off x="762000" y="23622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Praise God, Praise God, Praise God</a:t>
            </a:r>
            <a:endParaRPr lang="en-US" sz="4800">
              <a:solidFill>
                <a:schemeClr val="bg1"/>
              </a:solidFill>
              <a:effectLst>
                <a:outerShdw blurRad="38100" dist="38100" dir="2700000" algn="tl">
                  <a:srgbClr val="000000"/>
                </a:outerShdw>
              </a:effectLst>
            </a:endParaRPr>
          </a:p>
        </p:txBody>
      </p:sp>
      <p:sp>
        <p:nvSpPr>
          <p:cNvPr id="826373" name="Text Box 5"/>
          <p:cNvSpPr txBox="1">
            <a:spLocks noChangeArrowheads="1"/>
          </p:cNvSpPr>
          <p:nvPr/>
        </p:nvSpPr>
        <p:spPr bwMode="auto">
          <a:xfrm>
            <a:off x="762000" y="33528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Praise God, Praise God</a:t>
            </a:r>
            <a:endParaRPr lang="en-US" sz="4800">
              <a:solidFill>
                <a:schemeClr val="bg1"/>
              </a:solidFill>
              <a:effectLst>
                <a:outerShdw blurRad="38100" dist="38100" dir="2700000" algn="tl">
                  <a:srgbClr val="000000"/>
                </a:outerShdw>
              </a:effectLst>
            </a:endParaRPr>
          </a:p>
        </p:txBody>
      </p:sp>
      <p:sp>
        <p:nvSpPr>
          <p:cNvPr id="826374" name="Text Box 6"/>
          <p:cNvSpPr txBox="1">
            <a:spLocks noChangeArrowheads="1"/>
          </p:cNvSpPr>
          <p:nvPr/>
        </p:nvSpPr>
        <p:spPr bwMode="auto">
          <a:xfrm>
            <a:off x="381000" y="43434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Praise God, Praise God</a:t>
            </a:r>
            <a:endParaRPr lang="en-US" sz="4800">
              <a:solidFill>
                <a:schemeClr val="bg1"/>
              </a:solidFill>
              <a:effectLst>
                <a:outerShdw blurRad="38100" dist="38100" dir="2700000" algn="tl">
                  <a:srgbClr val="000000"/>
                </a:outerShdw>
              </a:effectLst>
            </a:endParaRPr>
          </a:p>
        </p:txBody>
      </p:sp>
      <p:sp>
        <p:nvSpPr>
          <p:cNvPr id="826375" name="Text Box 7"/>
          <p:cNvSpPr txBox="1">
            <a:spLocks noChangeArrowheads="1"/>
          </p:cNvSpPr>
          <p:nvPr/>
        </p:nvSpPr>
        <p:spPr bwMode="auto">
          <a:xfrm>
            <a:off x="304800" y="5486400"/>
            <a:ext cx="8382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Praise God, Praise God, Praise God</a:t>
            </a:r>
            <a:endParaRPr lang="en-US" sz="4800">
              <a:solidFill>
                <a:schemeClr val="bg1"/>
              </a:solidFill>
              <a:effectLst>
                <a:outerShdw blurRad="38100" dist="38100" dir="2700000" algn="tl">
                  <a:srgbClr val="000000"/>
                </a:outerShdw>
              </a:effectLst>
            </a:endParaRPr>
          </a:p>
        </p:txBody>
      </p:sp>
      <p:sp>
        <p:nvSpPr>
          <p:cNvPr id="826376" name="Text Box 8"/>
          <p:cNvSpPr txBox="1">
            <a:spLocks noChangeArrowheads="1"/>
          </p:cNvSpPr>
          <p:nvPr/>
        </p:nvSpPr>
        <p:spPr bwMode="auto">
          <a:xfrm>
            <a:off x="3505200" y="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
        <p:nvSpPr>
          <p:cNvPr id="826377" name="Text Box 9"/>
          <p:cNvSpPr txBox="1">
            <a:spLocks noChangeArrowheads="1"/>
          </p:cNvSpPr>
          <p:nvPr/>
        </p:nvSpPr>
        <p:spPr bwMode="auto">
          <a:xfrm>
            <a:off x="35814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6378" name="Text Box 10"/>
          <p:cNvSpPr txBox="1">
            <a:spLocks noChangeArrowheads="1"/>
          </p:cNvSpPr>
          <p:nvPr/>
        </p:nvSpPr>
        <p:spPr bwMode="auto">
          <a:xfrm>
            <a:off x="6477000" y="1066800"/>
            <a:ext cx="533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6379" name="Text Box 11"/>
          <p:cNvSpPr txBox="1">
            <a:spLocks noChangeArrowheads="1"/>
          </p:cNvSpPr>
          <p:nvPr/>
        </p:nvSpPr>
        <p:spPr bwMode="auto">
          <a:xfrm>
            <a:off x="2590800" y="2057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6380" name="Text Box 12"/>
          <p:cNvSpPr txBox="1">
            <a:spLocks noChangeArrowheads="1"/>
          </p:cNvSpPr>
          <p:nvPr/>
        </p:nvSpPr>
        <p:spPr bwMode="auto">
          <a:xfrm>
            <a:off x="5334000" y="2057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826381" name="Text Box 13"/>
          <p:cNvSpPr txBox="1">
            <a:spLocks noChangeArrowheads="1"/>
          </p:cNvSpPr>
          <p:nvPr/>
        </p:nvSpPr>
        <p:spPr bwMode="auto">
          <a:xfrm>
            <a:off x="8001000" y="1981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6382" name="Text Box 14"/>
          <p:cNvSpPr txBox="1">
            <a:spLocks noChangeArrowheads="1"/>
          </p:cNvSpPr>
          <p:nvPr/>
        </p:nvSpPr>
        <p:spPr bwMode="auto">
          <a:xfrm>
            <a:off x="3886200" y="29718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6383" name="Text Box 15"/>
          <p:cNvSpPr txBox="1">
            <a:spLocks noChangeArrowheads="1"/>
          </p:cNvSpPr>
          <p:nvPr/>
        </p:nvSpPr>
        <p:spPr bwMode="auto">
          <a:xfrm>
            <a:off x="6553200" y="2971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26384" name="Text Box 16"/>
          <p:cNvSpPr txBox="1">
            <a:spLocks noChangeArrowheads="1"/>
          </p:cNvSpPr>
          <p:nvPr/>
        </p:nvSpPr>
        <p:spPr bwMode="auto">
          <a:xfrm>
            <a:off x="3505200" y="4038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26385" name="Text Box 17"/>
          <p:cNvSpPr txBox="1">
            <a:spLocks noChangeArrowheads="1"/>
          </p:cNvSpPr>
          <p:nvPr/>
        </p:nvSpPr>
        <p:spPr bwMode="auto">
          <a:xfrm>
            <a:off x="6400800" y="3962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26386" name="Text Box 18"/>
          <p:cNvSpPr txBox="1">
            <a:spLocks noChangeArrowheads="1"/>
          </p:cNvSpPr>
          <p:nvPr/>
        </p:nvSpPr>
        <p:spPr bwMode="auto">
          <a:xfrm>
            <a:off x="21336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26387" name="Text Box 19"/>
          <p:cNvSpPr txBox="1">
            <a:spLocks noChangeArrowheads="1"/>
          </p:cNvSpPr>
          <p:nvPr/>
        </p:nvSpPr>
        <p:spPr bwMode="auto">
          <a:xfrm>
            <a:off x="4800600" y="5029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826388" name="Text Box 20"/>
          <p:cNvSpPr txBox="1">
            <a:spLocks noChangeArrowheads="1"/>
          </p:cNvSpPr>
          <p:nvPr/>
        </p:nvSpPr>
        <p:spPr bwMode="auto">
          <a:xfrm>
            <a:off x="64008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D7</a:t>
            </a:r>
            <a:endParaRPr lang="en-US" sz="5400">
              <a:solidFill>
                <a:schemeClr val="bg1"/>
              </a:solidFill>
              <a:effectLst>
                <a:outerShdw blurRad="38100" dist="38100" dir="2700000" algn="tl">
                  <a:srgbClr val="C0C0C0"/>
                </a:outerShdw>
              </a:effectLst>
            </a:endParaRPr>
          </a:p>
        </p:txBody>
      </p:sp>
      <p:sp>
        <p:nvSpPr>
          <p:cNvPr id="826389" name="Text Box 21"/>
          <p:cNvSpPr txBox="1">
            <a:spLocks noChangeArrowheads="1"/>
          </p:cNvSpPr>
          <p:nvPr/>
        </p:nvSpPr>
        <p:spPr bwMode="auto">
          <a:xfrm>
            <a:off x="7696200" y="5105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chemeClr val="bg1"/>
              </a:solidFill>
              <a:effectLst>
                <a:outerShdw blurRad="38100" dist="38100" dir="2700000" algn="tl">
                  <a:srgbClr val="C0C0C0"/>
                </a:outerShdw>
              </a:effectLst>
            </a:endParaRP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Because He lives</a:t>
            </a:r>
          </a:p>
        </p:txBody>
      </p:sp>
      <p:sp>
        <p:nvSpPr>
          <p:cNvPr id="827395" name="Text Box 3"/>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can face tomorrow </a:t>
            </a:r>
          </a:p>
        </p:txBody>
      </p:sp>
      <p:sp>
        <p:nvSpPr>
          <p:cNvPr id="827396" name="Text Box 4"/>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Because He lives</a:t>
            </a:r>
          </a:p>
        </p:txBody>
      </p:sp>
      <p:sp>
        <p:nvSpPr>
          <p:cNvPr id="827397" name="Text Box 5"/>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fear is gone</a:t>
            </a:r>
          </a:p>
        </p:txBody>
      </p:sp>
      <p:sp>
        <p:nvSpPr>
          <p:cNvPr id="827398" name="Text Box 6"/>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Because I know He holds the future</a:t>
            </a:r>
          </a:p>
        </p:txBody>
      </p:sp>
      <p:sp>
        <p:nvSpPr>
          <p:cNvPr id="827399" name="Text Box 7"/>
          <p:cNvSpPr txBox="1">
            <a:spLocks noChangeArrowheads="1"/>
          </p:cNvSpPr>
          <p:nvPr/>
        </p:nvSpPr>
        <p:spPr bwMode="auto">
          <a:xfrm>
            <a:off x="0" y="472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life is worth the living </a:t>
            </a:r>
          </a:p>
        </p:txBody>
      </p:sp>
      <p:sp>
        <p:nvSpPr>
          <p:cNvPr id="827400" name="Text Box 8"/>
          <p:cNvSpPr txBox="1">
            <a:spLocks noChangeArrowheads="1"/>
          </p:cNvSpPr>
          <p:nvPr/>
        </p:nvSpPr>
        <p:spPr bwMode="auto">
          <a:xfrm>
            <a:off x="0" y="571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because He lives</a:t>
            </a:r>
          </a:p>
        </p:txBody>
      </p:sp>
      <p:sp>
        <p:nvSpPr>
          <p:cNvPr id="827401" name="Text Box 9"/>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27402" name="Text Box 10"/>
          <p:cNvSpPr txBox="1">
            <a:spLocks noChangeArrowheads="1"/>
          </p:cNvSpPr>
          <p:nvPr/>
        </p:nvSpPr>
        <p:spPr bwMode="auto">
          <a:xfrm>
            <a:off x="5029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827403" name="Text Box 11"/>
          <p:cNvSpPr txBox="1">
            <a:spLocks noChangeArrowheads="1"/>
          </p:cNvSpPr>
          <p:nvPr/>
        </p:nvSpPr>
        <p:spPr bwMode="auto">
          <a:xfrm>
            <a:off x="35052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827404" name="Text Box 12"/>
          <p:cNvSpPr txBox="1">
            <a:spLocks noChangeArrowheads="1"/>
          </p:cNvSpPr>
          <p:nvPr/>
        </p:nvSpPr>
        <p:spPr bwMode="auto">
          <a:xfrm>
            <a:off x="4876800" y="8382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G/B Am</a:t>
            </a:r>
            <a:endParaRPr lang="en-US" sz="3600">
              <a:solidFill>
                <a:srgbClr val="FF0000"/>
              </a:solidFill>
              <a:effectLst>
                <a:outerShdw blurRad="38100" dist="38100" dir="2700000" algn="tl">
                  <a:srgbClr val="C0C0C0"/>
                </a:outerShdw>
              </a:effectLst>
            </a:endParaRPr>
          </a:p>
        </p:txBody>
      </p:sp>
      <p:sp>
        <p:nvSpPr>
          <p:cNvPr id="827405" name="Text Box 13"/>
          <p:cNvSpPr txBox="1">
            <a:spLocks noChangeArrowheads="1"/>
          </p:cNvSpPr>
          <p:nvPr/>
        </p:nvSpPr>
        <p:spPr bwMode="auto">
          <a:xfrm>
            <a:off x="30480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27406" name="Text Box 14"/>
          <p:cNvSpPr txBox="1">
            <a:spLocks noChangeArrowheads="1"/>
          </p:cNvSpPr>
          <p:nvPr/>
        </p:nvSpPr>
        <p:spPr bwMode="auto">
          <a:xfrm>
            <a:off x="51054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827407" name="Text Box 15"/>
          <p:cNvSpPr txBox="1">
            <a:spLocks noChangeArrowheads="1"/>
          </p:cNvSpPr>
          <p:nvPr/>
        </p:nvSpPr>
        <p:spPr bwMode="auto">
          <a:xfrm>
            <a:off x="3733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827408" name="Text Box 16"/>
          <p:cNvSpPr txBox="1">
            <a:spLocks noChangeArrowheads="1"/>
          </p:cNvSpPr>
          <p:nvPr/>
        </p:nvSpPr>
        <p:spPr bwMode="auto">
          <a:xfrm>
            <a:off x="5257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827409" name="Text Box 17"/>
          <p:cNvSpPr txBox="1">
            <a:spLocks noChangeArrowheads="1"/>
          </p:cNvSpPr>
          <p:nvPr/>
        </p:nvSpPr>
        <p:spPr bwMode="auto">
          <a:xfrm>
            <a:off x="6629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 D</a:t>
            </a:r>
            <a:endParaRPr lang="en-US" sz="3600">
              <a:solidFill>
                <a:srgbClr val="FF0000"/>
              </a:solidFill>
              <a:effectLst>
                <a:outerShdw blurRad="38100" dist="38100" dir="2700000" algn="tl">
                  <a:srgbClr val="C0C0C0"/>
                </a:outerShdw>
              </a:effectLst>
            </a:endParaRPr>
          </a:p>
        </p:txBody>
      </p:sp>
      <p:sp>
        <p:nvSpPr>
          <p:cNvPr id="827410" name="Text Box 18"/>
          <p:cNvSpPr txBox="1">
            <a:spLocks noChangeArrowheads="1"/>
          </p:cNvSpPr>
          <p:nvPr/>
        </p:nvSpPr>
        <p:spPr bwMode="auto">
          <a:xfrm>
            <a:off x="2667000" y="3505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Am G/B</a:t>
            </a:r>
            <a:endParaRPr lang="en-US" sz="3600">
              <a:solidFill>
                <a:srgbClr val="FF0000"/>
              </a:solidFill>
              <a:effectLst>
                <a:outerShdw blurRad="38100" dist="38100" dir="2700000" algn="tl">
                  <a:srgbClr val="C0C0C0"/>
                </a:outerShdw>
              </a:effectLst>
            </a:endParaRPr>
          </a:p>
        </p:txBody>
      </p:sp>
      <p:sp>
        <p:nvSpPr>
          <p:cNvPr id="827411" name="Text Box 19"/>
          <p:cNvSpPr txBox="1">
            <a:spLocks noChangeArrowheads="1"/>
          </p:cNvSpPr>
          <p:nvPr/>
        </p:nvSpPr>
        <p:spPr bwMode="auto">
          <a:xfrm>
            <a:off x="50292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3600">
              <a:solidFill>
                <a:srgbClr val="FF0000"/>
              </a:solidFill>
              <a:effectLst>
                <a:outerShdw blurRad="38100" dist="38100" dir="2700000" algn="tl">
                  <a:srgbClr val="C0C0C0"/>
                </a:outerShdw>
              </a:effectLst>
            </a:endParaRPr>
          </a:p>
        </p:txBody>
      </p:sp>
      <p:sp>
        <p:nvSpPr>
          <p:cNvPr id="827412" name="Text Box 20"/>
          <p:cNvSpPr txBox="1">
            <a:spLocks noChangeArrowheads="1"/>
          </p:cNvSpPr>
          <p:nvPr/>
        </p:nvSpPr>
        <p:spPr bwMode="auto">
          <a:xfrm>
            <a:off x="6781800" y="35052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G/B Am</a:t>
            </a:r>
            <a:endParaRPr lang="en-US" sz="3600">
              <a:solidFill>
                <a:srgbClr val="FF0000"/>
              </a:solidFill>
              <a:effectLst>
                <a:outerShdw blurRad="38100" dist="38100" dir="2700000" algn="tl">
                  <a:srgbClr val="C0C0C0"/>
                </a:outerShdw>
              </a:effectLst>
            </a:endParaRPr>
          </a:p>
        </p:txBody>
      </p:sp>
      <p:sp>
        <p:nvSpPr>
          <p:cNvPr id="827413" name="Text Box 21"/>
          <p:cNvSpPr txBox="1">
            <a:spLocks noChangeArrowheads="1"/>
          </p:cNvSpPr>
          <p:nvPr/>
        </p:nvSpPr>
        <p:spPr bwMode="auto">
          <a:xfrm>
            <a:off x="990600" y="44196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Abmaj7</a:t>
            </a:r>
            <a:endParaRPr lang="en-US" sz="3600">
              <a:solidFill>
                <a:srgbClr val="FF0000"/>
              </a:solidFill>
              <a:effectLst>
                <a:outerShdw blurRad="38100" dist="38100" dir="2700000" algn="tl">
                  <a:srgbClr val="C0C0C0"/>
                </a:outerShdw>
              </a:effectLst>
            </a:endParaRPr>
          </a:p>
        </p:txBody>
      </p:sp>
      <p:sp>
        <p:nvSpPr>
          <p:cNvPr id="827414" name="Text Box 22"/>
          <p:cNvSpPr txBox="1">
            <a:spLocks noChangeArrowheads="1"/>
          </p:cNvSpPr>
          <p:nvPr/>
        </p:nvSpPr>
        <p:spPr bwMode="auto">
          <a:xfrm>
            <a:off x="4114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endParaRPr lang="en-US" sz="3600">
              <a:solidFill>
                <a:srgbClr val="FF0000"/>
              </a:solidFill>
              <a:effectLst>
                <a:outerShdw blurRad="38100" dist="38100" dir="2700000" algn="tl">
                  <a:srgbClr val="C0C0C0"/>
                </a:outerShdw>
              </a:effectLst>
            </a:endParaRPr>
          </a:p>
        </p:txBody>
      </p:sp>
      <p:sp>
        <p:nvSpPr>
          <p:cNvPr id="827415" name="Text Box 23"/>
          <p:cNvSpPr txBox="1">
            <a:spLocks noChangeArrowheads="1"/>
          </p:cNvSpPr>
          <p:nvPr/>
        </p:nvSpPr>
        <p:spPr bwMode="auto">
          <a:xfrm>
            <a:off x="61722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827416" name="Text Box 24"/>
          <p:cNvSpPr txBox="1">
            <a:spLocks noChangeArrowheads="1"/>
          </p:cNvSpPr>
          <p:nvPr/>
        </p:nvSpPr>
        <p:spPr bwMode="auto">
          <a:xfrm>
            <a:off x="24384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827417" name="Text Box 25"/>
          <p:cNvSpPr txBox="1">
            <a:spLocks noChangeArrowheads="1"/>
          </p:cNvSpPr>
          <p:nvPr/>
        </p:nvSpPr>
        <p:spPr bwMode="auto">
          <a:xfrm>
            <a:off x="36576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27418" name="Text Box 26"/>
          <p:cNvSpPr txBox="1">
            <a:spLocks noChangeArrowheads="1"/>
          </p:cNvSpPr>
          <p:nvPr/>
        </p:nvSpPr>
        <p:spPr bwMode="auto">
          <a:xfrm>
            <a:off x="46482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827419" name="Text Box 27"/>
          <p:cNvSpPr txBox="1">
            <a:spLocks noChangeArrowheads="1"/>
          </p:cNvSpPr>
          <p:nvPr/>
        </p:nvSpPr>
        <p:spPr bwMode="auto">
          <a:xfrm>
            <a:off x="5638800" y="533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0307" name="Text Box 3"/>
          <p:cNvSpPr txBox="1">
            <a:spLocks noChangeArrowheads="1"/>
          </p:cNvSpPr>
          <p:nvPr/>
        </p:nvSpPr>
        <p:spPr bwMode="auto">
          <a:xfrm>
            <a:off x="1447800" y="1905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0308" name="Text Box 4"/>
          <p:cNvSpPr txBox="1">
            <a:spLocks noChangeArrowheads="1"/>
          </p:cNvSpPr>
          <p:nvPr/>
        </p:nvSpPr>
        <p:spPr bwMode="auto">
          <a:xfrm>
            <a:off x="1447800" y="2971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0309" name="Text Box 5"/>
          <p:cNvSpPr txBox="1">
            <a:spLocks noChangeArrowheads="1"/>
          </p:cNvSpPr>
          <p:nvPr/>
        </p:nvSpPr>
        <p:spPr bwMode="auto">
          <a:xfrm>
            <a:off x="1295400" y="4038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828422" name="Text Box 6"/>
          <p:cNvSpPr txBox="1">
            <a:spLocks noChangeArrowheads="1"/>
          </p:cNvSpPr>
          <p:nvPr/>
        </p:nvSpPr>
        <p:spPr bwMode="auto">
          <a:xfrm>
            <a:off x="16002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28423" name="Text Box 7"/>
          <p:cNvSpPr txBox="1">
            <a:spLocks noChangeArrowheads="1"/>
          </p:cNvSpPr>
          <p:nvPr/>
        </p:nvSpPr>
        <p:spPr bwMode="auto">
          <a:xfrm>
            <a:off x="25908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28424" name="Text Box 8"/>
          <p:cNvSpPr txBox="1">
            <a:spLocks noChangeArrowheads="1"/>
          </p:cNvSpPr>
          <p:nvPr/>
        </p:nvSpPr>
        <p:spPr bwMode="auto">
          <a:xfrm>
            <a:off x="35814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28425" name="Text Box 9"/>
          <p:cNvSpPr txBox="1">
            <a:spLocks noChangeArrowheads="1"/>
          </p:cNvSpPr>
          <p:nvPr/>
        </p:nvSpPr>
        <p:spPr bwMode="auto">
          <a:xfrm>
            <a:off x="47244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28426" name="Text Box 10"/>
          <p:cNvSpPr txBox="1">
            <a:spLocks noChangeArrowheads="1"/>
          </p:cNvSpPr>
          <p:nvPr/>
        </p:nvSpPr>
        <p:spPr bwMode="auto">
          <a:xfrm>
            <a:off x="5715000" y="3048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G/B  Am</a:t>
            </a:r>
          </a:p>
        </p:txBody>
      </p:sp>
      <p:sp>
        <p:nvSpPr>
          <p:cNvPr id="828427" name="Text Box 11"/>
          <p:cNvSpPr txBox="1">
            <a:spLocks noChangeArrowheads="1"/>
          </p:cNvSpPr>
          <p:nvPr/>
        </p:nvSpPr>
        <p:spPr bwMode="auto">
          <a:xfrm>
            <a:off x="2819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28428" name="Text Box 12"/>
          <p:cNvSpPr txBox="1">
            <a:spLocks noChangeArrowheads="1"/>
          </p:cNvSpPr>
          <p:nvPr/>
        </p:nvSpPr>
        <p:spPr bwMode="auto">
          <a:xfrm>
            <a:off x="38862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28429" name="Text Box 13"/>
          <p:cNvSpPr txBox="1">
            <a:spLocks noChangeArrowheads="1"/>
          </p:cNvSpPr>
          <p:nvPr/>
        </p:nvSpPr>
        <p:spPr bwMode="auto">
          <a:xfrm>
            <a:off x="5105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828430" name="Text Box 14"/>
          <p:cNvSpPr txBox="1">
            <a:spLocks noChangeArrowheads="1"/>
          </p:cNvSpPr>
          <p:nvPr/>
        </p:nvSpPr>
        <p:spPr bwMode="auto">
          <a:xfrm>
            <a:off x="60960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28431" name="Text Box 15"/>
          <p:cNvSpPr txBox="1">
            <a:spLocks noChangeArrowheads="1"/>
          </p:cNvSpPr>
          <p:nvPr/>
        </p:nvSpPr>
        <p:spPr bwMode="auto">
          <a:xfrm>
            <a:off x="7086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28432" name="Text Box 16"/>
          <p:cNvSpPr txBox="1">
            <a:spLocks noChangeArrowheads="1"/>
          </p:cNvSpPr>
          <p:nvPr/>
        </p:nvSpPr>
        <p:spPr bwMode="auto">
          <a:xfrm>
            <a:off x="25146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28433" name="Text Box 17"/>
          <p:cNvSpPr txBox="1">
            <a:spLocks noChangeArrowheads="1"/>
          </p:cNvSpPr>
          <p:nvPr/>
        </p:nvSpPr>
        <p:spPr bwMode="auto">
          <a:xfrm>
            <a:off x="35814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28434" name="Text Box 18"/>
          <p:cNvSpPr txBox="1">
            <a:spLocks noChangeArrowheads="1"/>
          </p:cNvSpPr>
          <p:nvPr/>
        </p:nvSpPr>
        <p:spPr bwMode="auto">
          <a:xfrm>
            <a:off x="48768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28435" name="Text Box 19"/>
          <p:cNvSpPr txBox="1">
            <a:spLocks noChangeArrowheads="1"/>
          </p:cNvSpPr>
          <p:nvPr/>
        </p:nvSpPr>
        <p:spPr bwMode="auto">
          <a:xfrm>
            <a:off x="5791200" y="2514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G/B Am</a:t>
            </a:r>
          </a:p>
        </p:txBody>
      </p:sp>
      <p:sp>
        <p:nvSpPr>
          <p:cNvPr id="828436" name="Text Box 20"/>
          <p:cNvSpPr txBox="1">
            <a:spLocks noChangeArrowheads="1"/>
          </p:cNvSpPr>
          <p:nvPr/>
        </p:nvSpPr>
        <p:spPr bwMode="auto">
          <a:xfrm>
            <a:off x="24384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28437" name="Text Box 21"/>
          <p:cNvSpPr txBox="1">
            <a:spLocks noChangeArrowheads="1"/>
          </p:cNvSpPr>
          <p:nvPr/>
        </p:nvSpPr>
        <p:spPr bwMode="auto">
          <a:xfrm>
            <a:off x="3581400" y="3657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828438" name="Text Box 22"/>
          <p:cNvSpPr txBox="1">
            <a:spLocks noChangeArrowheads="1"/>
          </p:cNvSpPr>
          <p:nvPr/>
        </p:nvSpPr>
        <p:spPr bwMode="auto">
          <a:xfrm>
            <a:off x="50292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828439" name="Text Box 23"/>
          <p:cNvSpPr txBox="1">
            <a:spLocks noChangeArrowheads="1"/>
          </p:cNvSpPr>
          <p:nvPr/>
        </p:nvSpPr>
        <p:spPr bwMode="auto">
          <a:xfrm>
            <a:off x="60960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10328" name="Text Box 24"/>
          <p:cNvSpPr txBox="1">
            <a:spLocks noChangeArrowheads="1"/>
          </p:cNvSpPr>
          <p:nvPr/>
        </p:nvSpPr>
        <p:spPr bwMode="auto">
          <a:xfrm>
            <a:off x="1371600" y="472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we thank you....</a:t>
            </a:r>
          </a:p>
        </p:txBody>
      </p:sp>
      <p:sp>
        <p:nvSpPr>
          <p:cNvPr id="610329" name="Text Box 25"/>
          <p:cNvSpPr txBox="1">
            <a:spLocks noChangeArrowheads="1"/>
          </p:cNvSpPr>
          <p:nvPr/>
        </p:nvSpPr>
        <p:spPr bwMode="auto">
          <a:xfrm>
            <a:off x="1371600" y="5334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we praise You...</a:t>
            </a:r>
          </a:p>
        </p:txBody>
      </p:sp>
      <p:sp>
        <p:nvSpPr>
          <p:cNvPr id="610330" name="Text Box 26"/>
          <p:cNvSpPr txBox="1">
            <a:spLocks noChangeArrowheads="1"/>
          </p:cNvSpPr>
          <p:nvPr/>
        </p:nvSpPr>
        <p:spPr bwMode="auto">
          <a:xfrm>
            <a:off x="1143000" y="5867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worthy...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1371600" y="304800"/>
            <a:ext cx="70104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When I first knew You and first love’s fire</a:t>
            </a:r>
          </a:p>
        </p:txBody>
      </p:sp>
      <p:sp>
        <p:nvSpPr>
          <p:cNvPr id="168963" name="Text Box 3"/>
          <p:cNvSpPr txBox="1">
            <a:spLocks noChangeArrowheads="1"/>
          </p:cNvSpPr>
          <p:nvPr/>
        </p:nvSpPr>
        <p:spPr bwMode="auto">
          <a:xfrm>
            <a:off x="1295400" y="1676400"/>
            <a:ext cx="7162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There was not anything You could ask of me,</a:t>
            </a:r>
          </a:p>
        </p:txBody>
      </p:sp>
      <p:sp>
        <p:nvSpPr>
          <p:cNvPr id="168964" name="Text Box 4"/>
          <p:cNvSpPr txBox="1">
            <a:spLocks noChangeArrowheads="1"/>
          </p:cNvSpPr>
          <p:nvPr/>
        </p:nvSpPr>
        <p:spPr bwMode="auto">
          <a:xfrm>
            <a:off x="457200" y="3124200"/>
            <a:ext cx="8305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But soon my love had grown cold</a:t>
            </a:r>
          </a:p>
        </p:txBody>
      </p:sp>
      <p:sp>
        <p:nvSpPr>
          <p:cNvPr id="168965" name="Text Box 5"/>
          <p:cNvSpPr txBox="1">
            <a:spLocks noChangeArrowheads="1"/>
          </p:cNvSpPr>
          <p:nvPr/>
        </p:nvSpPr>
        <p:spPr bwMode="auto">
          <a:xfrm>
            <a:off x="0" y="3886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I could not see, how far I’d drifted from You</a:t>
            </a:r>
          </a:p>
        </p:txBody>
      </p:sp>
      <p:sp>
        <p:nvSpPr>
          <p:cNvPr id="168966" name="Text Box 6"/>
          <p:cNvSpPr txBox="1">
            <a:spLocks noChangeArrowheads="1"/>
          </p:cNvSpPr>
          <p:nvPr/>
        </p:nvSpPr>
        <p:spPr bwMode="auto">
          <a:xfrm>
            <a:off x="3048000" y="990600"/>
            <a:ext cx="36576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Burned hot within me</a:t>
            </a:r>
          </a:p>
        </p:txBody>
      </p:sp>
      <p:sp>
        <p:nvSpPr>
          <p:cNvPr id="168967" name="Text Box 7"/>
          <p:cNvSpPr txBox="1">
            <a:spLocks noChangeArrowheads="1"/>
          </p:cNvSpPr>
          <p:nvPr/>
        </p:nvSpPr>
        <p:spPr bwMode="auto">
          <a:xfrm>
            <a:off x="2895600" y="2362200"/>
            <a:ext cx="4191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 would not do for You</a:t>
            </a:r>
          </a:p>
        </p:txBody>
      </p:sp>
      <p:sp>
        <p:nvSpPr>
          <p:cNvPr id="168968" name="Rectangle 8"/>
          <p:cNvSpPr>
            <a:spLocks noChangeArrowheads="1"/>
          </p:cNvSpPr>
          <p:nvPr/>
        </p:nvSpPr>
        <p:spPr bwMode="auto">
          <a:xfrm>
            <a:off x="1306513" y="3022600"/>
            <a:ext cx="184150" cy="609600"/>
          </a:xfrm>
          <a:prstGeom prst="rect">
            <a:avLst/>
          </a:prstGeom>
          <a:noFill/>
          <a:ln w="9525">
            <a:noFill/>
            <a:miter lim="800000"/>
            <a:headEnd/>
            <a:tailEnd/>
          </a:ln>
          <a:effectLst/>
        </p:spPr>
        <p:txBody>
          <a:bodyPr wrap="none">
            <a:spAutoFit/>
          </a:bodyPr>
          <a:lstStyle/>
          <a:p>
            <a:pPr algn="ctr">
              <a:spcBef>
                <a:spcPct val="50000"/>
              </a:spcBef>
              <a:defRPr/>
            </a:pPr>
            <a:endParaRPr lang="en-US" sz="3400">
              <a:solidFill>
                <a:schemeClr val="bg1"/>
              </a:solidFill>
              <a:effectLst>
                <a:outerShdw blurRad="38100" dist="38100" dir="2700000" algn="tl">
                  <a:srgbClr val="000000"/>
                </a:outerShdw>
              </a:effectLst>
            </a:endParaRPr>
          </a:p>
        </p:txBody>
      </p:sp>
      <p:sp>
        <p:nvSpPr>
          <p:cNvPr id="168969" name="Text Box 9"/>
          <p:cNvSpPr txBox="1">
            <a:spLocks noChangeArrowheads="1"/>
          </p:cNvSpPr>
          <p:nvPr/>
        </p:nvSpPr>
        <p:spPr bwMode="auto">
          <a:xfrm>
            <a:off x="0" y="4724400"/>
            <a:ext cx="96774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When I first knew You and freedom came like new life in me</a:t>
            </a:r>
          </a:p>
        </p:txBody>
      </p:sp>
      <p:sp>
        <p:nvSpPr>
          <p:cNvPr id="168970" name="Text Box 10"/>
          <p:cNvSpPr txBox="1">
            <a:spLocks noChangeArrowheads="1"/>
          </p:cNvSpPr>
          <p:nvPr/>
        </p:nvSpPr>
        <p:spPr bwMode="auto">
          <a:xfrm>
            <a:off x="0" y="5486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 knew I’d tasted what I’d been looking for</a:t>
            </a:r>
          </a:p>
        </p:txBody>
      </p:sp>
      <p:sp>
        <p:nvSpPr>
          <p:cNvPr id="168971" name="Text Box 11"/>
          <p:cNvSpPr txBox="1">
            <a:spLocks noChangeArrowheads="1"/>
          </p:cNvSpPr>
          <p:nvPr/>
        </p:nvSpPr>
        <p:spPr bwMode="auto">
          <a:xfrm>
            <a:off x="0" y="6308725"/>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moment love broke through</a:t>
            </a:r>
          </a:p>
        </p:txBody>
      </p:sp>
      <p:sp>
        <p:nvSpPr>
          <p:cNvPr id="168972" name="Text Box 12"/>
          <p:cNvSpPr txBox="1">
            <a:spLocks noChangeArrowheads="1"/>
          </p:cNvSpPr>
          <p:nvPr/>
        </p:nvSpPr>
        <p:spPr bwMode="auto">
          <a:xfrm>
            <a:off x="1524000" y="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73" name="Text Box 13"/>
          <p:cNvSpPr txBox="1">
            <a:spLocks noChangeArrowheads="1"/>
          </p:cNvSpPr>
          <p:nvPr/>
        </p:nvSpPr>
        <p:spPr bwMode="auto">
          <a:xfrm>
            <a:off x="3505200" y="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74" name="Text Box 14"/>
          <p:cNvSpPr txBox="1">
            <a:spLocks noChangeArrowheads="1"/>
          </p:cNvSpPr>
          <p:nvPr/>
        </p:nvSpPr>
        <p:spPr bwMode="auto">
          <a:xfrm>
            <a:off x="4572000" y="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75" name="Text Box 15"/>
          <p:cNvSpPr txBox="1">
            <a:spLocks noChangeArrowheads="1"/>
          </p:cNvSpPr>
          <p:nvPr/>
        </p:nvSpPr>
        <p:spPr bwMode="auto">
          <a:xfrm>
            <a:off x="5638800" y="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76" name="Text Box 16"/>
          <p:cNvSpPr txBox="1">
            <a:spLocks noChangeArrowheads="1"/>
          </p:cNvSpPr>
          <p:nvPr/>
        </p:nvSpPr>
        <p:spPr bwMode="auto">
          <a:xfrm>
            <a:off x="6096000" y="6858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77" name="Text Box 17"/>
          <p:cNvSpPr txBox="1">
            <a:spLocks noChangeArrowheads="1"/>
          </p:cNvSpPr>
          <p:nvPr/>
        </p:nvSpPr>
        <p:spPr bwMode="auto">
          <a:xfrm>
            <a:off x="1600200" y="12954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78" name="Text Box 18"/>
          <p:cNvSpPr txBox="1">
            <a:spLocks noChangeArrowheads="1"/>
          </p:cNvSpPr>
          <p:nvPr/>
        </p:nvSpPr>
        <p:spPr bwMode="auto">
          <a:xfrm>
            <a:off x="3505200" y="13716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68979" name="Text Box 19"/>
          <p:cNvSpPr txBox="1">
            <a:spLocks noChangeArrowheads="1"/>
          </p:cNvSpPr>
          <p:nvPr/>
        </p:nvSpPr>
        <p:spPr bwMode="auto">
          <a:xfrm>
            <a:off x="6705600" y="13716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68980" name="Text Box 20"/>
          <p:cNvSpPr txBox="1">
            <a:spLocks noChangeArrowheads="1"/>
          </p:cNvSpPr>
          <p:nvPr/>
        </p:nvSpPr>
        <p:spPr bwMode="auto">
          <a:xfrm>
            <a:off x="4724400" y="20574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81" name="Text Box 21"/>
          <p:cNvSpPr txBox="1">
            <a:spLocks noChangeArrowheads="1"/>
          </p:cNvSpPr>
          <p:nvPr/>
        </p:nvSpPr>
        <p:spPr bwMode="auto">
          <a:xfrm>
            <a:off x="6172200" y="20574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82" name="Text Box 22"/>
          <p:cNvSpPr txBox="1">
            <a:spLocks noChangeArrowheads="1"/>
          </p:cNvSpPr>
          <p:nvPr/>
        </p:nvSpPr>
        <p:spPr bwMode="auto">
          <a:xfrm>
            <a:off x="1981200" y="27432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83" name="Text Box 23"/>
          <p:cNvSpPr txBox="1">
            <a:spLocks noChangeArrowheads="1"/>
          </p:cNvSpPr>
          <p:nvPr/>
        </p:nvSpPr>
        <p:spPr bwMode="auto">
          <a:xfrm>
            <a:off x="3886200" y="27432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68984" name="Text Box 24"/>
          <p:cNvSpPr txBox="1">
            <a:spLocks noChangeArrowheads="1"/>
          </p:cNvSpPr>
          <p:nvPr/>
        </p:nvSpPr>
        <p:spPr bwMode="auto">
          <a:xfrm>
            <a:off x="1752600" y="35052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68985" name="Text Box 25"/>
          <p:cNvSpPr txBox="1">
            <a:spLocks noChangeArrowheads="1"/>
          </p:cNvSpPr>
          <p:nvPr/>
        </p:nvSpPr>
        <p:spPr bwMode="auto">
          <a:xfrm>
            <a:off x="5486400" y="35814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86" name="Text Box 26"/>
          <p:cNvSpPr txBox="1">
            <a:spLocks noChangeArrowheads="1"/>
          </p:cNvSpPr>
          <p:nvPr/>
        </p:nvSpPr>
        <p:spPr bwMode="auto">
          <a:xfrm>
            <a:off x="7772400" y="35052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87" name="Text Box 27"/>
          <p:cNvSpPr txBox="1">
            <a:spLocks noChangeArrowheads="1"/>
          </p:cNvSpPr>
          <p:nvPr/>
        </p:nvSpPr>
        <p:spPr bwMode="auto">
          <a:xfrm>
            <a:off x="1905000" y="43434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88" name="Text Box 28"/>
          <p:cNvSpPr txBox="1">
            <a:spLocks noChangeArrowheads="1"/>
          </p:cNvSpPr>
          <p:nvPr/>
        </p:nvSpPr>
        <p:spPr bwMode="auto">
          <a:xfrm>
            <a:off x="2971800" y="43434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89" name="Text Box 29"/>
          <p:cNvSpPr txBox="1">
            <a:spLocks noChangeArrowheads="1"/>
          </p:cNvSpPr>
          <p:nvPr/>
        </p:nvSpPr>
        <p:spPr bwMode="auto">
          <a:xfrm>
            <a:off x="4343400" y="43434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90" name="Text Box 30"/>
          <p:cNvSpPr txBox="1">
            <a:spLocks noChangeArrowheads="1"/>
          </p:cNvSpPr>
          <p:nvPr/>
        </p:nvSpPr>
        <p:spPr bwMode="auto">
          <a:xfrm>
            <a:off x="7772400" y="43434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8991" name="Text Box 31"/>
          <p:cNvSpPr txBox="1">
            <a:spLocks noChangeArrowheads="1"/>
          </p:cNvSpPr>
          <p:nvPr/>
        </p:nvSpPr>
        <p:spPr bwMode="auto">
          <a:xfrm>
            <a:off x="2971800" y="51816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68992" name="Text Box 32"/>
          <p:cNvSpPr txBox="1">
            <a:spLocks noChangeArrowheads="1"/>
          </p:cNvSpPr>
          <p:nvPr/>
        </p:nvSpPr>
        <p:spPr bwMode="auto">
          <a:xfrm>
            <a:off x="6172200" y="51816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68993" name="Text Box 33"/>
          <p:cNvSpPr txBox="1">
            <a:spLocks noChangeArrowheads="1"/>
          </p:cNvSpPr>
          <p:nvPr/>
        </p:nvSpPr>
        <p:spPr bwMode="auto">
          <a:xfrm>
            <a:off x="3810000" y="59436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8994" name="Text Box 34"/>
          <p:cNvSpPr txBox="1">
            <a:spLocks noChangeArrowheads="1"/>
          </p:cNvSpPr>
          <p:nvPr/>
        </p:nvSpPr>
        <p:spPr bwMode="auto">
          <a:xfrm>
            <a:off x="6172200" y="59436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Tree>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endParaRPr lang="en-US" smtClean="0"/>
          </a:p>
        </p:txBody>
      </p:sp>
      <p:sp>
        <p:nvSpPr>
          <p:cNvPr id="611331" name="Rectangle 3"/>
          <p:cNvSpPr>
            <a:spLocks noGrp="1" noChangeArrowheads="1"/>
          </p:cNvSpPr>
          <p:nvPr>
            <p:ph type="body" idx="1"/>
          </p:nvPr>
        </p:nvSpPr>
        <p:spPr/>
        <p:txBody>
          <a:bodyPr/>
          <a:lstStyle/>
          <a:p>
            <a:endParaRPr lang="en-US" smtClean="0"/>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2355" name="Text Box 3"/>
          <p:cNvSpPr txBox="1">
            <a:spLocks noChangeArrowheads="1"/>
          </p:cNvSpPr>
          <p:nvPr/>
        </p:nvSpPr>
        <p:spPr bwMode="auto">
          <a:xfrm>
            <a:off x="1447800" y="1905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2356" name="Text Box 4"/>
          <p:cNvSpPr txBox="1">
            <a:spLocks noChangeArrowheads="1"/>
          </p:cNvSpPr>
          <p:nvPr/>
        </p:nvSpPr>
        <p:spPr bwMode="auto">
          <a:xfrm>
            <a:off x="1447800" y="2971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2357" name="Text Box 5"/>
          <p:cNvSpPr txBox="1">
            <a:spLocks noChangeArrowheads="1"/>
          </p:cNvSpPr>
          <p:nvPr/>
        </p:nvSpPr>
        <p:spPr bwMode="auto">
          <a:xfrm>
            <a:off x="1295400" y="4038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830470" name="Text Box 6"/>
          <p:cNvSpPr txBox="1">
            <a:spLocks noChangeArrowheads="1"/>
          </p:cNvSpPr>
          <p:nvPr/>
        </p:nvSpPr>
        <p:spPr bwMode="auto">
          <a:xfrm>
            <a:off x="14478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p>
        </p:txBody>
      </p:sp>
      <p:sp>
        <p:nvSpPr>
          <p:cNvPr id="830471" name="Text Box 7"/>
          <p:cNvSpPr txBox="1">
            <a:spLocks noChangeArrowheads="1"/>
          </p:cNvSpPr>
          <p:nvPr/>
        </p:nvSpPr>
        <p:spPr bwMode="auto">
          <a:xfrm>
            <a:off x="25908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830472" name="Text Box 8"/>
          <p:cNvSpPr txBox="1">
            <a:spLocks noChangeArrowheads="1"/>
          </p:cNvSpPr>
          <p:nvPr/>
        </p:nvSpPr>
        <p:spPr bwMode="auto">
          <a:xfrm>
            <a:off x="35814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830473" name="Text Box 9"/>
          <p:cNvSpPr txBox="1">
            <a:spLocks noChangeArrowheads="1"/>
          </p:cNvSpPr>
          <p:nvPr/>
        </p:nvSpPr>
        <p:spPr bwMode="auto">
          <a:xfrm>
            <a:off x="47244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830474" name="Text Box 10"/>
          <p:cNvSpPr txBox="1">
            <a:spLocks noChangeArrowheads="1"/>
          </p:cNvSpPr>
          <p:nvPr/>
        </p:nvSpPr>
        <p:spPr bwMode="auto">
          <a:xfrm>
            <a:off x="5715000" y="3048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Bb/D  Cm</a:t>
            </a:r>
          </a:p>
        </p:txBody>
      </p:sp>
      <p:sp>
        <p:nvSpPr>
          <p:cNvPr id="830475" name="Text Box 11"/>
          <p:cNvSpPr txBox="1">
            <a:spLocks noChangeArrowheads="1"/>
          </p:cNvSpPr>
          <p:nvPr/>
        </p:nvSpPr>
        <p:spPr bwMode="auto">
          <a:xfrm>
            <a:off x="2819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30476" name="Text Box 12"/>
          <p:cNvSpPr txBox="1">
            <a:spLocks noChangeArrowheads="1"/>
          </p:cNvSpPr>
          <p:nvPr/>
        </p:nvSpPr>
        <p:spPr bwMode="auto">
          <a:xfrm>
            <a:off x="3886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830477" name="Text Box 13"/>
          <p:cNvSpPr txBox="1">
            <a:spLocks noChangeArrowheads="1"/>
          </p:cNvSpPr>
          <p:nvPr/>
        </p:nvSpPr>
        <p:spPr bwMode="auto">
          <a:xfrm>
            <a:off x="4724400" y="1524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830478" name="Text Box 14"/>
          <p:cNvSpPr txBox="1">
            <a:spLocks noChangeArrowheads="1"/>
          </p:cNvSpPr>
          <p:nvPr/>
        </p:nvSpPr>
        <p:spPr bwMode="auto">
          <a:xfrm>
            <a:off x="60960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830479" name="Text Box 15"/>
          <p:cNvSpPr txBox="1">
            <a:spLocks noChangeArrowheads="1"/>
          </p:cNvSpPr>
          <p:nvPr/>
        </p:nvSpPr>
        <p:spPr bwMode="auto">
          <a:xfrm>
            <a:off x="70866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p>
        </p:txBody>
      </p:sp>
      <p:sp>
        <p:nvSpPr>
          <p:cNvPr id="830480" name="Text Box 16"/>
          <p:cNvSpPr txBox="1">
            <a:spLocks noChangeArrowheads="1"/>
          </p:cNvSpPr>
          <p:nvPr/>
        </p:nvSpPr>
        <p:spPr bwMode="auto">
          <a:xfrm>
            <a:off x="25146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830481" name="Text Box 17"/>
          <p:cNvSpPr txBox="1">
            <a:spLocks noChangeArrowheads="1"/>
          </p:cNvSpPr>
          <p:nvPr/>
        </p:nvSpPr>
        <p:spPr bwMode="auto">
          <a:xfrm>
            <a:off x="3581400" y="2514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830482" name="Text Box 18"/>
          <p:cNvSpPr txBox="1">
            <a:spLocks noChangeArrowheads="1"/>
          </p:cNvSpPr>
          <p:nvPr/>
        </p:nvSpPr>
        <p:spPr bwMode="auto">
          <a:xfrm>
            <a:off x="48768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830483" name="Text Box 19"/>
          <p:cNvSpPr txBox="1">
            <a:spLocks noChangeArrowheads="1"/>
          </p:cNvSpPr>
          <p:nvPr/>
        </p:nvSpPr>
        <p:spPr bwMode="auto">
          <a:xfrm>
            <a:off x="5791200" y="2514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Bb/D Cm</a:t>
            </a:r>
          </a:p>
        </p:txBody>
      </p:sp>
      <p:sp>
        <p:nvSpPr>
          <p:cNvPr id="830484" name="Text Box 20"/>
          <p:cNvSpPr txBox="1">
            <a:spLocks noChangeArrowheads="1"/>
          </p:cNvSpPr>
          <p:nvPr/>
        </p:nvSpPr>
        <p:spPr bwMode="auto">
          <a:xfrm>
            <a:off x="24384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30485" name="Text Box 21"/>
          <p:cNvSpPr txBox="1">
            <a:spLocks noChangeArrowheads="1"/>
          </p:cNvSpPr>
          <p:nvPr/>
        </p:nvSpPr>
        <p:spPr bwMode="auto">
          <a:xfrm>
            <a:off x="35814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830486" name="Text Box 22"/>
          <p:cNvSpPr txBox="1">
            <a:spLocks noChangeArrowheads="1"/>
          </p:cNvSpPr>
          <p:nvPr/>
        </p:nvSpPr>
        <p:spPr bwMode="auto">
          <a:xfrm>
            <a:off x="4343400" y="3657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Eb/Bb</a:t>
            </a:r>
          </a:p>
        </p:txBody>
      </p:sp>
      <p:sp>
        <p:nvSpPr>
          <p:cNvPr id="830487" name="Text Box 23"/>
          <p:cNvSpPr txBox="1">
            <a:spLocks noChangeArrowheads="1"/>
          </p:cNvSpPr>
          <p:nvPr/>
        </p:nvSpPr>
        <p:spPr bwMode="auto">
          <a:xfrm>
            <a:off x="60960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612376" name="Text Box 24"/>
          <p:cNvSpPr txBox="1">
            <a:spLocks noChangeArrowheads="1"/>
          </p:cNvSpPr>
          <p:nvPr/>
        </p:nvSpPr>
        <p:spPr bwMode="auto">
          <a:xfrm>
            <a:off x="1295400" y="4876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we thank you....</a:t>
            </a:r>
          </a:p>
        </p:txBody>
      </p:sp>
      <p:sp>
        <p:nvSpPr>
          <p:cNvPr id="612377" name="Text Box 25"/>
          <p:cNvSpPr txBox="1">
            <a:spLocks noChangeArrowheads="1"/>
          </p:cNvSpPr>
          <p:nvPr/>
        </p:nvSpPr>
        <p:spPr bwMode="auto">
          <a:xfrm>
            <a:off x="990600" y="5410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we praise you...</a:t>
            </a:r>
          </a:p>
        </p:txBody>
      </p:sp>
      <p:sp>
        <p:nvSpPr>
          <p:cNvPr id="612378" name="Text Box 26"/>
          <p:cNvSpPr txBox="1">
            <a:spLocks noChangeArrowheads="1"/>
          </p:cNvSpPr>
          <p:nvPr/>
        </p:nvSpPr>
        <p:spPr bwMode="auto">
          <a:xfrm>
            <a:off x="1295400" y="5867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worthy...</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3379" name="Text Box 3"/>
          <p:cNvSpPr txBox="1">
            <a:spLocks noChangeArrowheads="1"/>
          </p:cNvSpPr>
          <p:nvPr/>
        </p:nvSpPr>
        <p:spPr bwMode="auto">
          <a:xfrm>
            <a:off x="1447800" y="19050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3380" name="Text Box 4"/>
          <p:cNvSpPr txBox="1">
            <a:spLocks noChangeArrowheads="1"/>
          </p:cNvSpPr>
          <p:nvPr/>
        </p:nvSpPr>
        <p:spPr bwMode="auto">
          <a:xfrm>
            <a:off x="1447800" y="2971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613381" name="Text Box 5"/>
          <p:cNvSpPr txBox="1">
            <a:spLocks noChangeArrowheads="1"/>
          </p:cNvSpPr>
          <p:nvPr/>
        </p:nvSpPr>
        <p:spPr bwMode="auto">
          <a:xfrm>
            <a:off x="1295400" y="40386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 Hallelujah</a:t>
            </a:r>
          </a:p>
        </p:txBody>
      </p:sp>
      <p:sp>
        <p:nvSpPr>
          <p:cNvPr id="831494" name="Text Box 6"/>
          <p:cNvSpPr txBox="1">
            <a:spLocks noChangeArrowheads="1"/>
          </p:cNvSpPr>
          <p:nvPr/>
        </p:nvSpPr>
        <p:spPr bwMode="auto">
          <a:xfrm>
            <a:off x="16002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831495" name="Text Box 7"/>
          <p:cNvSpPr txBox="1">
            <a:spLocks noChangeArrowheads="1"/>
          </p:cNvSpPr>
          <p:nvPr/>
        </p:nvSpPr>
        <p:spPr bwMode="auto">
          <a:xfrm>
            <a:off x="25908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31496" name="Text Box 8"/>
          <p:cNvSpPr txBox="1">
            <a:spLocks noChangeArrowheads="1"/>
          </p:cNvSpPr>
          <p:nvPr/>
        </p:nvSpPr>
        <p:spPr bwMode="auto">
          <a:xfrm>
            <a:off x="35814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831497" name="Text Box 9"/>
          <p:cNvSpPr txBox="1">
            <a:spLocks noChangeArrowheads="1"/>
          </p:cNvSpPr>
          <p:nvPr/>
        </p:nvSpPr>
        <p:spPr bwMode="auto">
          <a:xfrm>
            <a:off x="47244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31498" name="Text Box 10"/>
          <p:cNvSpPr txBox="1">
            <a:spLocks noChangeArrowheads="1"/>
          </p:cNvSpPr>
          <p:nvPr/>
        </p:nvSpPr>
        <p:spPr bwMode="auto">
          <a:xfrm>
            <a:off x="5715000" y="3048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  Dm</a:t>
            </a:r>
          </a:p>
        </p:txBody>
      </p:sp>
      <p:sp>
        <p:nvSpPr>
          <p:cNvPr id="831499" name="Text Box 11"/>
          <p:cNvSpPr txBox="1">
            <a:spLocks noChangeArrowheads="1"/>
          </p:cNvSpPr>
          <p:nvPr/>
        </p:nvSpPr>
        <p:spPr bwMode="auto">
          <a:xfrm>
            <a:off x="2819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31500" name="Text Box 12"/>
          <p:cNvSpPr txBox="1">
            <a:spLocks noChangeArrowheads="1"/>
          </p:cNvSpPr>
          <p:nvPr/>
        </p:nvSpPr>
        <p:spPr bwMode="auto">
          <a:xfrm>
            <a:off x="3886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31501" name="Text Box 13"/>
          <p:cNvSpPr txBox="1">
            <a:spLocks noChangeArrowheads="1"/>
          </p:cNvSpPr>
          <p:nvPr/>
        </p:nvSpPr>
        <p:spPr bwMode="auto">
          <a:xfrm>
            <a:off x="5105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831502" name="Text Box 14"/>
          <p:cNvSpPr txBox="1">
            <a:spLocks noChangeArrowheads="1"/>
          </p:cNvSpPr>
          <p:nvPr/>
        </p:nvSpPr>
        <p:spPr bwMode="auto">
          <a:xfrm>
            <a:off x="60960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31503" name="Text Box 15"/>
          <p:cNvSpPr txBox="1">
            <a:spLocks noChangeArrowheads="1"/>
          </p:cNvSpPr>
          <p:nvPr/>
        </p:nvSpPr>
        <p:spPr bwMode="auto">
          <a:xfrm>
            <a:off x="7086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831504" name="Text Box 16"/>
          <p:cNvSpPr txBox="1">
            <a:spLocks noChangeArrowheads="1"/>
          </p:cNvSpPr>
          <p:nvPr/>
        </p:nvSpPr>
        <p:spPr bwMode="auto">
          <a:xfrm>
            <a:off x="25146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31505" name="Text Box 17"/>
          <p:cNvSpPr txBox="1">
            <a:spLocks noChangeArrowheads="1"/>
          </p:cNvSpPr>
          <p:nvPr/>
        </p:nvSpPr>
        <p:spPr bwMode="auto">
          <a:xfrm>
            <a:off x="35814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831506" name="Text Box 18"/>
          <p:cNvSpPr txBox="1">
            <a:spLocks noChangeArrowheads="1"/>
          </p:cNvSpPr>
          <p:nvPr/>
        </p:nvSpPr>
        <p:spPr bwMode="auto">
          <a:xfrm>
            <a:off x="48768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31507" name="Text Box 19"/>
          <p:cNvSpPr txBox="1">
            <a:spLocks noChangeArrowheads="1"/>
          </p:cNvSpPr>
          <p:nvPr/>
        </p:nvSpPr>
        <p:spPr bwMode="auto">
          <a:xfrm>
            <a:off x="5791200" y="25146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  Dm</a:t>
            </a:r>
          </a:p>
        </p:txBody>
      </p:sp>
      <p:sp>
        <p:nvSpPr>
          <p:cNvPr id="831508" name="Text Box 20"/>
          <p:cNvSpPr txBox="1">
            <a:spLocks noChangeArrowheads="1"/>
          </p:cNvSpPr>
          <p:nvPr/>
        </p:nvSpPr>
        <p:spPr bwMode="auto">
          <a:xfrm>
            <a:off x="24384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31509" name="Text Box 21"/>
          <p:cNvSpPr txBox="1">
            <a:spLocks noChangeArrowheads="1"/>
          </p:cNvSpPr>
          <p:nvPr/>
        </p:nvSpPr>
        <p:spPr bwMode="auto">
          <a:xfrm>
            <a:off x="35814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31510" name="Text Box 22"/>
          <p:cNvSpPr txBox="1">
            <a:spLocks noChangeArrowheads="1"/>
          </p:cNvSpPr>
          <p:nvPr/>
        </p:nvSpPr>
        <p:spPr bwMode="auto">
          <a:xfrm>
            <a:off x="50292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a:t>
            </a:r>
          </a:p>
        </p:txBody>
      </p:sp>
      <p:sp>
        <p:nvSpPr>
          <p:cNvPr id="831511" name="Text Box 23"/>
          <p:cNvSpPr txBox="1">
            <a:spLocks noChangeArrowheads="1"/>
          </p:cNvSpPr>
          <p:nvPr/>
        </p:nvSpPr>
        <p:spPr bwMode="auto">
          <a:xfrm>
            <a:off x="60960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13400" name="Text Box 24"/>
          <p:cNvSpPr txBox="1">
            <a:spLocks noChangeArrowheads="1"/>
          </p:cNvSpPr>
          <p:nvPr/>
        </p:nvSpPr>
        <p:spPr bwMode="auto">
          <a:xfrm>
            <a:off x="1295400" y="5867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You are worthy...</a:t>
            </a:r>
          </a:p>
        </p:txBody>
      </p:sp>
      <p:sp>
        <p:nvSpPr>
          <p:cNvPr id="613401" name="Text Box 25"/>
          <p:cNvSpPr txBox="1">
            <a:spLocks noChangeArrowheads="1"/>
          </p:cNvSpPr>
          <p:nvPr/>
        </p:nvSpPr>
        <p:spPr bwMode="auto">
          <a:xfrm>
            <a:off x="990600" y="54102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we praise you...</a:t>
            </a:r>
          </a:p>
        </p:txBody>
      </p:sp>
      <p:sp>
        <p:nvSpPr>
          <p:cNvPr id="613402" name="Text Box 26"/>
          <p:cNvSpPr txBox="1">
            <a:spLocks noChangeArrowheads="1"/>
          </p:cNvSpPr>
          <p:nvPr/>
        </p:nvSpPr>
        <p:spPr bwMode="auto">
          <a:xfrm>
            <a:off x="1295400" y="48768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Lord we thank you....</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ext Box 2"/>
          <p:cNvSpPr txBox="1">
            <a:spLocks noChangeArrowheads="1"/>
          </p:cNvSpPr>
          <p:nvPr/>
        </p:nvSpPr>
        <p:spPr bwMode="auto">
          <a:xfrm>
            <a:off x="1371600" y="914400"/>
            <a:ext cx="65532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Hallelujah</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Text Box 1026"/>
          <p:cNvSpPr txBox="1">
            <a:spLocks noChangeArrowheads="1"/>
          </p:cNvSpPr>
          <p:nvPr/>
        </p:nvSpPr>
        <p:spPr bwMode="auto">
          <a:xfrm>
            <a:off x="0" y="533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Hallowed be Thy Name</a:t>
            </a:r>
          </a:p>
        </p:txBody>
      </p:sp>
      <p:sp>
        <p:nvSpPr>
          <p:cNvPr id="833539" name="Text Box 1027"/>
          <p:cNvSpPr txBox="1">
            <a:spLocks noChangeArrowheads="1"/>
          </p:cNvSpPr>
          <p:nvPr/>
        </p:nvSpPr>
        <p:spPr bwMode="auto">
          <a:xfrm>
            <a:off x="0" y="1905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Hallowed be Your Name </a:t>
            </a:r>
          </a:p>
        </p:txBody>
      </p:sp>
      <p:sp>
        <p:nvSpPr>
          <p:cNvPr id="833540" name="Text Box 1028"/>
          <p:cNvSpPr txBox="1">
            <a:spLocks noChangeArrowheads="1"/>
          </p:cNvSpPr>
          <p:nvPr/>
        </p:nvSpPr>
        <p:spPr bwMode="auto">
          <a:xfrm>
            <a:off x="0" y="45720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In        all       the earth</a:t>
            </a:r>
          </a:p>
        </p:txBody>
      </p:sp>
      <p:sp>
        <p:nvSpPr>
          <p:cNvPr id="833541" name="Text Box 1029"/>
          <p:cNvSpPr txBox="1">
            <a:spLocks noChangeArrowheads="1"/>
          </p:cNvSpPr>
          <p:nvPr/>
        </p:nvSpPr>
        <p:spPr bwMode="auto">
          <a:xfrm>
            <a:off x="0" y="3200400"/>
            <a:ext cx="9144000" cy="762000"/>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rPr>
              <a:t>Hallowed be Your Name</a:t>
            </a:r>
          </a:p>
        </p:txBody>
      </p:sp>
      <p:sp>
        <p:nvSpPr>
          <p:cNvPr id="833542" name="Text Box 1030"/>
          <p:cNvSpPr txBox="1">
            <a:spLocks noChangeArrowheads="1"/>
          </p:cNvSpPr>
          <p:nvPr/>
        </p:nvSpPr>
        <p:spPr bwMode="auto">
          <a:xfrm>
            <a:off x="1676400" y="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33543" name="Text Box 1031"/>
          <p:cNvSpPr txBox="1">
            <a:spLocks noChangeArrowheads="1"/>
          </p:cNvSpPr>
          <p:nvPr/>
        </p:nvSpPr>
        <p:spPr bwMode="auto">
          <a:xfrm>
            <a:off x="1600200" y="4038600"/>
            <a:ext cx="1219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G/D</a:t>
            </a:r>
            <a:endParaRPr lang="en-US" sz="3200" b="1" i="1">
              <a:solidFill>
                <a:srgbClr val="FF0000"/>
              </a:solidFill>
              <a:effectLst>
                <a:outerShdw blurRad="38100" dist="38100" dir="2700000" algn="tl">
                  <a:srgbClr val="C0C0C0"/>
                </a:outerShdw>
              </a:effectLst>
            </a:endParaRPr>
          </a:p>
        </p:txBody>
      </p:sp>
      <p:sp>
        <p:nvSpPr>
          <p:cNvPr id="833544" name="Text Box 1032"/>
          <p:cNvSpPr txBox="1">
            <a:spLocks noChangeArrowheads="1"/>
          </p:cNvSpPr>
          <p:nvPr/>
        </p:nvSpPr>
        <p:spPr bwMode="auto">
          <a:xfrm>
            <a:off x="0" y="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p>
        </p:txBody>
      </p:sp>
      <p:sp>
        <p:nvSpPr>
          <p:cNvPr id="833545" name="Text Box 1033"/>
          <p:cNvSpPr txBox="1">
            <a:spLocks noChangeArrowheads="1"/>
          </p:cNvSpPr>
          <p:nvPr/>
        </p:nvSpPr>
        <p:spPr bwMode="auto">
          <a:xfrm>
            <a:off x="6172200" y="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p>
        </p:txBody>
      </p:sp>
      <p:sp>
        <p:nvSpPr>
          <p:cNvPr id="833546" name="Text Box 1034"/>
          <p:cNvSpPr txBox="1">
            <a:spLocks noChangeArrowheads="1"/>
          </p:cNvSpPr>
          <p:nvPr/>
        </p:nvSpPr>
        <p:spPr bwMode="auto">
          <a:xfrm>
            <a:off x="6096000" y="27432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Am</a:t>
            </a:r>
          </a:p>
        </p:txBody>
      </p:sp>
      <p:sp>
        <p:nvSpPr>
          <p:cNvPr id="833547" name="Text Box 1035"/>
          <p:cNvSpPr txBox="1">
            <a:spLocks noChangeArrowheads="1"/>
          </p:cNvSpPr>
          <p:nvPr/>
        </p:nvSpPr>
        <p:spPr bwMode="auto">
          <a:xfrm>
            <a:off x="3733800" y="0"/>
            <a:ext cx="152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a:t>
            </a:r>
            <a:r>
              <a:rPr lang="en-US" sz="3200" b="1" i="1">
                <a:solidFill>
                  <a:srgbClr val="FF0000"/>
                </a:solidFill>
                <a:effectLst>
                  <a:outerShdw blurRad="38100" dist="38100" dir="2700000" algn="tl">
                    <a:srgbClr val="C0C0C0"/>
                  </a:outerShdw>
                </a:effectLst>
              </a:rPr>
              <a:t>dim</a:t>
            </a:r>
          </a:p>
        </p:txBody>
      </p:sp>
      <p:sp>
        <p:nvSpPr>
          <p:cNvPr id="833548" name="Text Box 1036"/>
          <p:cNvSpPr txBox="1">
            <a:spLocks noChangeArrowheads="1"/>
          </p:cNvSpPr>
          <p:nvPr/>
        </p:nvSpPr>
        <p:spPr bwMode="auto">
          <a:xfrm>
            <a:off x="3657600" y="2743200"/>
            <a:ext cx="1414463"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Ab</a:t>
            </a:r>
            <a:r>
              <a:rPr lang="en-US" sz="3200" b="1" i="1">
                <a:solidFill>
                  <a:srgbClr val="FF0000"/>
                </a:solidFill>
                <a:effectLst>
                  <a:outerShdw blurRad="38100" dist="38100" dir="2700000" algn="tl">
                    <a:srgbClr val="C0C0C0"/>
                  </a:outerShdw>
                </a:effectLst>
              </a:rPr>
              <a:t>dim</a:t>
            </a:r>
          </a:p>
        </p:txBody>
      </p:sp>
      <p:sp>
        <p:nvSpPr>
          <p:cNvPr id="833549" name="Text Box 1037"/>
          <p:cNvSpPr txBox="1">
            <a:spLocks noChangeArrowheads="1"/>
          </p:cNvSpPr>
          <p:nvPr/>
        </p:nvSpPr>
        <p:spPr bwMode="auto">
          <a:xfrm>
            <a:off x="3429000" y="39624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833550" name="Text Box 1038"/>
          <p:cNvSpPr txBox="1">
            <a:spLocks noChangeArrowheads="1"/>
          </p:cNvSpPr>
          <p:nvPr/>
        </p:nvSpPr>
        <p:spPr bwMode="auto">
          <a:xfrm>
            <a:off x="5943600" y="40386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33551" name="Text Box 1039"/>
          <p:cNvSpPr txBox="1">
            <a:spLocks noChangeArrowheads="1"/>
          </p:cNvSpPr>
          <p:nvPr/>
        </p:nvSpPr>
        <p:spPr bwMode="auto">
          <a:xfrm>
            <a:off x="1828800" y="2667000"/>
            <a:ext cx="9906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Em</a:t>
            </a:r>
          </a:p>
        </p:txBody>
      </p:sp>
      <p:sp>
        <p:nvSpPr>
          <p:cNvPr id="833552" name="Text Box 1040"/>
          <p:cNvSpPr txBox="1">
            <a:spLocks noChangeArrowheads="1"/>
          </p:cNvSpPr>
          <p:nvPr/>
        </p:nvSpPr>
        <p:spPr bwMode="auto">
          <a:xfrm>
            <a:off x="3810000" y="13716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D</a:t>
            </a:r>
          </a:p>
        </p:txBody>
      </p:sp>
      <p:sp>
        <p:nvSpPr>
          <p:cNvPr id="833553" name="Text Box 1041"/>
          <p:cNvSpPr txBox="1">
            <a:spLocks noChangeArrowheads="1"/>
          </p:cNvSpPr>
          <p:nvPr/>
        </p:nvSpPr>
        <p:spPr bwMode="auto">
          <a:xfrm>
            <a:off x="1676400" y="1447800"/>
            <a:ext cx="10668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C/D</a:t>
            </a:r>
          </a:p>
        </p:txBody>
      </p:sp>
      <p:sp>
        <p:nvSpPr>
          <p:cNvPr id="833554" name="Text Box 1042"/>
          <p:cNvSpPr txBox="1">
            <a:spLocks noChangeArrowheads="1"/>
          </p:cNvSpPr>
          <p:nvPr/>
        </p:nvSpPr>
        <p:spPr bwMode="auto">
          <a:xfrm>
            <a:off x="6019800" y="1371600"/>
            <a:ext cx="838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a:t>
            </a:r>
          </a:p>
        </p:txBody>
      </p:sp>
      <p:sp>
        <p:nvSpPr>
          <p:cNvPr id="833555" name="Text Box 1043"/>
          <p:cNvSpPr txBox="1">
            <a:spLocks noChangeArrowheads="1"/>
          </p:cNvSpPr>
          <p:nvPr/>
        </p:nvSpPr>
        <p:spPr bwMode="auto">
          <a:xfrm>
            <a:off x="7924800" y="1524000"/>
            <a:ext cx="12192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b="1">
                <a:solidFill>
                  <a:srgbClr val="FF0000"/>
                </a:solidFill>
                <a:effectLst>
                  <a:outerShdw blurRad="38100" dist="38100" dir="2700000" algn="tl">
                    <a:srgbClr val="C0C0C0"/>
                  </a:outerShdw>
                </a:effectLst>
              </a:rPr>
              <a:t>G/D</a:t>
            </a:r>
            <a:endParaRPr lang="en-US" sz="3200" b="1" i="1">
              <a:solidFill>
                <a:srgbClr val="FF0000"/>
              </a:solidFill>
              <a:effectLst>
                <a:outerShdw blurRad="38100" dist="38100" dir="2700000" algn="tl">
                  <a:srgbClr val="C0C0C0"/>
                </a:outerShdw>
              </a:effectLst>
            </a:endParaRPr>
          </a:p>
        </p:txBody>
      </p:sp>
      <p:sp>
        <p:nvSpPr>
          <p:cNvPr id="833556" name="Text Box 1044"/>
          <p:cNvSpPr txBox="1">
            <a:spLocks noChangeArrowheads="1"/>
          </p:cNvSpPr>
          <p:nvPr/>
        </p:nvSpPr>
        <p:spPr bwMode="auto">
          <a:xfrm>
            <a:off x="0" y="563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Vs. 2 -Lord we praise Your Name</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0" y="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Lord we praise Your Name</a:t>
            </a:r>
          </a:p>
        </p:txBody>
      </p:sp>
      <p:sp>
        <p:nvSpPr>
          <p:cNvPr id="835587" name="Text Box 3"/>
          <p:cNvSpPr txBox="1">
            <a:spLocks noChangeArrowheads="1"/>
          </p:cNvSpPr>
          <p:nvPr/>
        </p:nvSpPr>
        <p:spPr bwMode="auto">
          <a:xfrm>
            <a:off x="0" y="27432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Lord we praise Your Name </a:t>
            </a:r>
          </a:p>
        </p:txBody>
      </p:sp>
      <p:sp>
        <p:nvSpPr>
          <p:cNvPr id="835588" name="Text Box 4"/>
          <p:cNvSpPr txBox="1">
            <a:spLocks noChangeArrowheads="1"/>
          </p:cNvSpPr>
          <p:nvPr/>
        </p:nvSpPr>
        <p:spPr bwMode="auto">
          <a:xfrm>
            <a:off x="0" y="3581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In all the earth</a:t>
            </a:r>
          </a:p>
        </p:txBody>
      </p:sp>
      <p:sp>
        <p:nvSpPr>
          <p:cNvPr id="835589" name="Text Box 5"/>
          <p:cNvSpPr txBox="1">
            <a:spLocks noChangeArrowheads="1"/>
          </p:cNvSpPr>
          <p:nvPr/>
        </p:nvSpPr>
        <p:spPr bwMode="auto">
          <a:xfrm>
            <a:off x="0" y="1143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Lord we praise Your Name</a:t>
            </a:r>
          </a:p>
        </p:txBody>
      </p:sp>
      <p:sp>
        <p:nvSpPr>
          <p:cNvPr id="835590" name="Text Box 6"/>
          <p:cNvSpPr txBox="1">
            <a:spLocks noChangeArrowheads="1"/>
          </p:cNvSpPr>
          <p:nvPr/>
        </p:nvSpPr>
        <p:spPr bwMode="auto">
          <a:xfrm>
            <a:off x="0" y="1905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Lord we praise Your Name</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ext Box 2"/>
          <p:cNvSpPr txBox="1">
            <a:spLocks noChangeArrowheads="1"/>
          </p:cNvSpPr>
          <p:nvPr/>
        </p:nvSpPr>
        <p:spPr bwMode="auto">
          <a:xfrm>
            <a:off x="8153400" y="0"/>
            <a:ext cx="985838"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105 </a:t>
            </a:r>
            <a:r>
              <a:rPr lang="en-US" b="1">
                <a:solidFill>
                  <a:srgbClr val="FF0000"/>
                </a:solidFill>
                <a:effectLst>
                  <a:outerShdw blurRad="38100" dist="38100" dir="2700000" algn="tl">
                    <a:srgbClr val="C0C0C0"/>
                  </a:outerShdw>
                </a:effectLst>
              </a:rPr>
              <a:t>      </a:t>
            </a:r>
          </a:p>
        </p:txBody>
      </p:sp>
      <p:sp>
        <p:nvSpPr>
          <p:cNvPr id="836611" name="Text Box 3"/>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sing praises to Your name, O Lord</a:t>
            </a:r>
          </a:p>
        </p:txBody>
      </p:sp>
      <p:sp>
        <p:nvSpPr>
          <p:cNvPr id="836612" name="Text Box 4"/>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Praises to Your name, O Lord</a:t>
            </a:r>
          </a:p>
        </p:txBody>
      </p:sp>
      <p:sp>
        <p:nvSpPr>
          <p:cNvPr id="836613" name="Text Box 5"/>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For Your name is great</a:t>
            </a:r>
          </a:p>
        </p:txBody>
      </p:sp>
      <p:sp>
        <p:nvSpPr>
          <p:cNvPr id="836614" name="Text Box 6"/>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And greatly to be praised</a:t>
            </a:r>
          </a:p>
        </p:txBody>
      </p:sp>
      <p:sp>
        <p:nvSpPr>
          <p:cNvPr id="836615" name="Text Box 7"/>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I sing praises to Your name, O Lord</a:t>
            </a:r>
          </a:p>
        </p:txBody>
      </p:sp>
      <p:sp>
        <p:nvSpPr>
          <p:cNvPr id="836616" name="Text Box 8"/>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Praises to Your name, O Lord</a:t>
            </a:r>
          </a:p>
        </p:txBody>
      </p:sp>
      <p:sp>
        <p:nvSpPr>
          <p:cNvPr id="836617" name="Text Box 9"/>
          <p:cNvSpPr txBox="1">
            <a:spLocks noChangeArrowheads="1"/>
          </p:cNvSpPr>
          <p:nvPr/>
        </p:nvSpPr>
        <p:spPr bwMode="auto">
          <a:xfrm>
            <a:off x="0" y="586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For Your name is great and greatly to be praised</a:t>
            </a:r>
            <a:endParaRPr lang="en-US" sz="3600" b="1">
              <a:solidFill>
                <a:schemeClr val="bg1"/>
              </a:solidFill>
              <a:effectLst>
                <a:outerShdw blurRad="38100" dist="38100" dir="2700000" algn="tl">
                  <a:srgbClr val="000000"/>
                </a:outerShdw>
              </a:effectLst>
            </a:endParaRPr>
          </a:p>
        </p:txBody>
      </p:sp>
      <p:sp>
        <p:nvSpPr>
          <p:cNvPr id="836618" name="Text Box 10"/>
          <p:cNvSpPr txBox="1">
            <a:spLocks noChangeArrowheads="1"/>
          </p:cNvSpPr>
          <p:nvPr/>
        </p:nvSpPr>
        <p:spPr bwMode="auto">
          <a:xfrm>
            <a:off x="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36619" name="Text Box 11"/>
          <p:cNvSpPr txBox="1">
            <a:spLocks noChangeArrowheads="1"/>
          </p:cNvSpPr>
          <p:nvPr/>
        </p:nvSpPr>
        <p:spPr bwMode="auto">
          <a:xfrm>
            <a:off x="2514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36620" name="Text Box 12"/>
          <p:cNvSpPr txBox="1">
            <a:spLocks noChangeArrowheads="1"/>
          </p:cNvSpPr>
          <p:nvPr/>
        </p:nvSpPr>
        <p:spPr bwMode="auto">
          <a:xfrm>
            <a:off x="53340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p>
        </p:txBody>
      </p:sp>
      <p:sp>
        <p:nvSpPr>
          <p:cNvPr id="836621" name="Text Box 13"/>
          <p:cNvSpPr txBox="1">
            <a:spLocks noChangeArrowheads="1"/>
          </p:cNvSpPr>
          <p:nvPr/>
        </p:nvSpPr>
        <p:spPr bwMode="auto">
          <a:xfrm>
            <a:off x="7162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p>
        </p:txBody>
      </p:sp>
      <p:sp>
        <p:nvSpPr>
          <p:cNvPr id="836622" name="Text Box 14"/>
          <p:cNvSpPr txBox="1">
            <a:spLocks noChangeArrowheads="1"/>
          </p:cNvSpPr>
          <p:nvPr/>
        </p:nvSpPr>
        <p:spPr bwMode="auto">
          <a:xfrm>
            <a:off x="46482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36623" name="Text Box 15"/>
          <p:cNvSpPr txBox="1">
            <a:spLocks noChangeArrowheads="1"/>
          </p:cNvSpPr>
          <p:nvPr/>
        </p:nvSpPr>
        <p:spPr bwMode="auto">
          <a:xfrm>
            <a:off x="66294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36624" name="Text Box 16"/>
          <p:cNvSpPr txBox="1">
            <a:spLocks noChangeArrowheads="1"/>
          </p:cNvSpPr>
          <p:nvPr/>
        </p:nvSpPr>
        <p:spPr bwMode="auto">
          <a:xfrm>
            <a:off x="41148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836625" name="Text Box 17"/>
          <p:cNvSpPr txBox="1">
            <a:spLocks noChangeArrowheads="1"/>
          </p:cNvSpPr>
          <p:nvPr/>
        </p:nvSpPr>
        <p:spPr bwMode="auto">
          <a:xfrm>
            <a:off x="29718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36626" name="Text Box 18"/>
          <p:cNvSpPr txBox="1">
            <a:spLocks noChangeArrowheads="1"/>
          </p:cNvSpPr>
          <p:nvPr/>
        </p:nvSpPr>
        <p:spPr bwMode="auto">
          <a:xfrm>
            <a:off x="36576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36627" name="Text Box 19"/>
          <p:cNvSpPr txBox="1">
            <a:spLocks noChangeArrowheads="1"/>
          </p:cNvSpPr>
          <p:nvPr/>
        </p:nvSpPr>
        <p:spPr bwMode="auto">
          <a:xfrm>
            <a:off x="43434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36628" name="Text Box 20"/>
          <p:cNvSpPr txBox="1">
            <a:spLocks noChangeArrowheads="1"/>
          </p:cNvSpPr>
          <p:nvPr/>
        </p:nvSpPr>
        <p:spPr bwMode="auto">
          <a:xfrm>
            <a:off x="51054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36629" name="Text Box 21"/>
          <p:cNvSpPr txBox="1">
            <a:spLocks noChangeArrowheads="1"/>
          </p:cNvSpPr>
          <p:nvPr/>
        </p:nvSpPr>
        <p:spPr bwMode="auto">
          <a:xfrm>
            <a:off x="6096000" y="2743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p>
        </p:txBody>
      </p:sp>
      <p:sp>
        <p:nvSpPr>
          <p:cNvPr id="836630" name="Text Box 22"/>
          <p:cNvSpPr txBox="1">
            <a:spLocks noChangeArrowheads="1"/>
          </p:cNvSpPr>
          <p:nvPr/>
        </p:nvSpPr>
        <p:spPr bwMode="auto">
          <a:xfrm>
            <a:off x="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836631" name="Text Box 23"/>
          <p:cNvSpPr txBox="1">
            <a:spLocks noChangeArrowheads="1"/>
          </p:cNvSpPr>
          <p:nvPr/>
        </p:nvSpPr>
        <p:spPr bwMode="auto">
          <a:xfrm>
            <a:off x="5105400" y="3581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p>
        </p:txBody>
      </p:sp>
      <p:sp>
        <p:nvSpPr>
          <p:cNvPr id="836632" name="Text Box 24"/>
          <p:cNvSpPr txBox="1">
            <a:spLocks noChangeArrowheads="1"/>
          </p:cNvSpPr>
          <p:nvPr/>
        </p:nvSpPr>
        <p:spPr bwMode="auto">
          <a:xfrm>
            <a:off x="71628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p>
        </p:txBody>
      </p:sp>
      <p:sp>
        <p:nvSpPr>
          <p:cNvPr id="836633" name="Text Box 25"/>
          <p:cNvSpPr txBox="1">
            <a:spLocks noChangeArrowheads="1"/>
          </p:cNvSpPr>
          <p:nvPr/>
        </p:nvSpPr>
        <p:spPr bwMode="auto">
          <a:xfrm>
            <a:off x="4419600" y="4572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836634" name="Text Box 26"/>
          <p:cNvSpPr txBox="1">
            <a:spLocks noChangeArrowheads="1"/>
          </p:cNvSpPr>
          <p:nvPr/>
        </p:nvSpPr>
        <p:spPr bwMode="auto">
          <a:xfrm>
            <a:off x="67056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36635" name="Text Box 27"/>
          <p:cNvSpPr txBox="1">
            <a:spLocks noChangeArrowheads="1"/>
          </p:cNvSpPr>
          <p:nvPr/>
        </p:nvSpPr>
        <p:spPr bwMode="auto">
          <a:xfrm>
            <a:off x="18288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836636" name="Text Box 28"/>
          <p:cNvSpPr txBox="1">
            <a:spLocks noChangeArrowheads="1"/>
          </p:cNvSpPr>
          <p:nvPr/>
        </p:nvSpPr>
        <p:spPr bwMode="auto">
          <a:xfrm>
            <a:off x="51054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36637" name="Text Box 29"/>
          <p:cNvSpPr txBox="1">
            <a:spLocks noChangeArrowheads="1"/>
          </p:cNvSpPr>
          <p:nvPr/>
        </p:nvSpPr>
        <p:spPr bwMode="auto">
          <a:xfrm>
            <a:off x="57912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36638" name="Text Box 30"/>
          <p:cNvSpPr txBox="1">
            <a:spLocks noChangeArrowheads="1"/>
          </p:cNvSpPr>
          <p:nvPr/>
        </p:nvSpPr>
        <p:spPr bwMode="auto">
          <a:xfrm>
            <a:off x="64008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836639" name="Text Box 31"/>
          <p:cNvSpPr txBox="1">
            <a:spLocks noChangeArrowheads="1"/>
          </p:cNvSpPr>
          <p:nvPr/>
        </p:nvSpPr>
        <p:spPr bwMode="auto">
          <a:xfrm>
            <a:off x="70866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36640" name="Text Box 32"/>
          <p:cNvSpPr txBox="1">
            <a:spLocks noChangeArrowheads="1"/>
          </p:cNvSpPr>
          <p:nvPr/>
        </p:nvSpPr>
        <p:spPr bwMode="auto">
          <a:xfrm>
            <a:off x="8001000" y="5562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Text Box 2"/>
          <p:cNvSpPr txBox="1">
            <a:spLocks noChangeArrowheads="1"/>
          </p:cNvSpPr>
          <p:nvPr/>
        </p:nvSpPr>
        <p:spPr bwMode="auto">
          <a:xfrm>
            <a:off x="0" y="1066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O  Lord You lead me by the still waters</a:t>
            </a:r>
          </a:p>
        </p:txBody>
      </p:sp>
      <p:sp>
        <p:nvSpPr>
          <p:cNvPr id="837635"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84 </a:t>
            </a:r>
            <a:r>
              <a:rPr lang="en-US" b="1">
                <a:solidFill>
                  <a:srgbClr val="FF0000"/>
                </a:solidFill>
                <a:effectLst>
                  <a:outerShdw blurRad="38100" dist="38100" dir="2700000" algn="tl">
                    <a:srgbClr val="C0C0C0"/>
                  </a:outerShdw>
                </a:effectLst>
              </a:rPr>
              <a:t>      </a:t>
            </a:r>
          </a:p>
        </p:txBody>
      </p:sp>
      <p:sp>
        <p:nvSpPr>
          <p:cNvPr id="837636" name="Text Box 4"/>
          <p:cNvSpPr txBox="1">
            <a:spLocks noChangeArrowheads="1"/>
          </p:cNvSpPr>
          <p:nvPr/>
        </p:nvSpPr>
        <p:spPr bwMode="auto">
          <a:xfrm>
            <a:off x="0" y="2362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Quietly restoring my soul</a:t>
            </a:r>
          </a:p>
        </p:txBody>
      </p:sp>
      <p:sp>
        <p:nvSpPr>
          <p:cNvPr id="837637" name="Text Box 5"/>
          <p:cNvSpPr txBox="1">
            <a:spLocks noChangeArrowheads="1"/>
          </p:cNvSpPr>
          <p:nvPr/>
        </p:nvSpPr>
        <p:spPr bwMode="auto">
          <a:xfrm>
            <a:off x="0" y="3581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You speak words of wisdom </a:t>
            </a:r>
          </a:p>
        </p:txBody>
      </p:sp>
      <p:sp>
        <p:nvSpPr>
          <p:cNvPr id="837638" name="Text Box 6"/>
          <p:cNvSpPr txBox="1">
            <a:spLocks noChangeArrowheads="1"/>
          </p:cNvSpPr>
          <p:nvPr/>
        </p:nvSpPr>
        <p:spPr bwMode="auto">
          <a:xfrm>
            <a:off x="0" y="480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The promise of glory, </a:t>
            </a:r>
          </a:p>
        </p:txBody>
      </p:sp>
      <p:sp>
        <p:nvSpPr>
          <p:cNvPr id="837639" name="Text Box 7"/>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The power of the presence of God!</a:t>
            </a:r>
          </a:p>
        </p:txBody>
      </p:sp>
      <p:sp>
        <p:nvSpPr>
          <p:cNvPr id="837640" name="Text Box 8"/>
          <p:cNvSpPr txBox="1">
            <a:spLocks noChangeArrowheads="1"/>
          </p:cNvSpPr>
          <p:nvPr/>
        </p:nvSpPr>
        <p:spPr bwMode="auto">
          <a:xfrm>
            <a:off x="0" y="533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r>
              <a:rPr lang="en-US" sz="3600" b="1" i="1">
                <a:solidFill>
                  <a:srgbClr val="0066FF"/>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
        <p:nvSpPr>
          <p:cNvPr id="837641" name="Text Box 9"/>
          <p:cNvSpPr txBox="1">
            <a:spLocks noChangeArrowheads="1"/>
          </p:cNvSpPr>
          <p:nvPr/>
        </p:nvSpPr>
        <p:spPr bwMode="auto">
          <a:xfrm>
            <a:off x="3124200" y="609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Cmaj9</a:t>
            </a:r>
            <a:r>
              <a:rPr lang="en-US" sz="3600" b="1" i="1">
                <a:solidFill>
                  <a:srgbClr val="0066FF"/>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
        <p:nvSpPr>
          <p:cNvPr id="837642" name="Text Box 10"/>
          <p:cNvSpPr txBox="1">
            <a:spLocks noChangeArrowheads="1"/>
          </p:cNvSpPr>
          <p:nvPr/>
        </p:nvSpPr>
        <p:spPr bwMode="auto">
          <a:xfrm>
            <a:off x="6248400" y="3200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Cmaj7</a:t>
            </a:r>
            <a:r>
              <a:rPr lang="en-US" sz="3600" b="1" i="1">
                <a:solidFill>
                  <a:srgbClr val="0066FF"/>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
        <p:nvSpPr>
          <p:cNvPr id="837643" name="Text Box 11"/>
          <p:cNvSpPr txBox="1">
            <a:spLocks noChangeArrowheads="1"/>
          </p:cNvSpPr>
          <p:nvPr/>
        </p:nvSpPr>
        <p:spPr bwMode="auto">
          <a:xfrm>
            <a:off x="25908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r>
              <a:rPr lang="en-US" sz="3600" b="1" i="1">
                <a:solidFill>
                  <a:srgbClr val="0066FF"/>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
        <p:nvSpPr>
          <p:cNvPr id="837644" name="Text Box 12"/>
          <p:cNvSpPr txBox="1">
            <a:spLocks noChangeArrowheads="1"/>
          </p:cNvSpPr>
          <p:nvPr/>
        </p:nvSpPr>
        <p:spPr bwMode="auto">
          <a:xfrm>
            <a:off x="6400800" y="1981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sz="3600" b="1" i="1">
                <a:solidFill>
                  <a:srgbClr val="0066FF"/>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
        <p:nvSpPr>
          <p:cNvPr id="837645" name="Text Box 13"/>
          <p:cNvSpPr txBox="1">
            <a:spLocks noChangeArrowheads="1"/>
          </p:cNvSpPr>
          <p:nvPr/>
        </p:nvSpPr>
        <p:spPr bwMode="auto">
          <a:xfrm>
            <a:off x="7696200" y="1981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Am7/G</a:t>
            </a:r>
            <a:r>
              <a:rPr lang="en-US" sz="3600" b="1" i="1">
                <a:solidFill>
                  <a:srgbClr val="0066FF"/>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
        <p:nvSpPr>
          <p:cNvPr id="837646" name="Text Box 14"/>
          <p:cNvSpPr txBox="1">
            <a:spLocks noChangeArrowheads="1"/>
          </p:cNvSpPr>
          <p:nvPr/>
        </p:nvSpPr>
        <p:spPr bwMode="auto">
          <a:xfrm>
            <a:off x="3200400" y="4419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837647" name="Text Box 15"/>
          <p:cNvSpPr txBox="1">
            <a:spLocks noChangeArrowheads="1"/>
          </p:cNvSpPr>
          <p:nvPr/>
        </p:nvSpPr>
        <p:spPr bwMode="auto">
          <a:xfrm>
            <a:off x="5257800" y="4419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a:t>
            </a:r>
            <a:r>
              <a:rPr lang="en-US" b="1">
                <a:solidFill>
                  <a:srgbClr val="FF0000"/>
                </a:solidFill>
                <a:effectLst>
                  <a:outerShdw blurRad="38100" dist="38100" dir="2700000" algn="tl">
                    <a:srgbClr val="C0C0C0"/>
                  </a:outerShdw>
                </a:effectLst>
              </a:rPr>
              <a:t>    </a:t>
            </a:r>
          </a:p>
        </p:txBody>
      </p:sp>
      <p:sp>
        <p:nvSpPr>
          <p:cNvPr id="837648" name="Text Box 16"/>
          <p:cNvSpPr txBox="1">
            <a:spLocks noChangeArrowheads="1"/>
          </p:cNvSpPr>
          <p:nvPr/>
        </p:nvSpPr>
        <p:spPr bwMode="auto">
          <a:xfrm>
            <a:off x="6553200" y="4419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837649" name="Text Box 17"/>
          <p:cNvSpPr txBox="1">
            <a:spLocks noChangeArrowheads="1"/>
          </p:cNvSpPr>
          <p:nvPr/>
        </p:nvSpPr>
        <p:spPr bwMode="auto">
          <a:xfrm>
            <a:off x="1905000" y="5791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7650" name="Text Box 18"/>
          <p:cNvSpPr txBox="1">
            <a:spLocks noChangeArrowheads="1"/>
          </p:cNvSpPr>
          <p:nvPr/>
        </p:nvSpPr>
        <p:spPr bwMode="auto">
          <a:xfrm>
            <a:off x="4572000" y="5867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a:t>
            </a:r>
            <a:r>
              <a:rPr lang="en-US" b="1">
                <a:solidFill>
                  <a:srgbClr val="FF0000"/>
                </a:solidFill>
                <a:effectLst>
                  <a:outerShdw blurRad="38100" dist="38100" dir="2700000" algn="tl">
                    <a:srgbClr val="C0C0C0"/>
                  </a:outerShdw>
                </a:effectLst>
              </a:rPr>
              <a:t>    </a:t>
            </a:r>
          </a:p>
        </p:txBody>
      </p:sp>
      <p:sp>
        <p:nvSpPr>
          <p:cNvPr id="837651" name="Text Box 19"/>
          <p:cNvSpPr txBox="1">
            <a:spLocks noChangeArrowheads="1"/>
          </p:cNvSpPr>
          <p:nvPr/>
        </p:nvSpPr>
        <p:spPr bwMode="auto">
          <a:xfrm>
            <a:off x="6934200" y="5791200"/>
            <a:ext cx="2209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Dsus    D7/C</a:t>
            </a:r>
            <a:r>
              <a:rPr lang="en-US" b="1">
                <a:solidFill>
                  <a:srgbClr val="FF0000"/>
                </a:solidFill>
                <a:effectLst>
                  <a:outerShdw blurRad="38100" dist="38100" dir="2700000" algn="tl">
                    <a:srgbClr val="C0C0C0"/>
                  </a:outerShdw>
                </a:effectLst>
              </a:rPr>
              <a:t>    </a:t>
            </a:r>
          </a:p>
        </p:txBody>
      </p:sp>
      <p:sp>
        <p:nvSpPr>
          <p:cNvPr id="837652" name="Text Box 20"/>
          <p:cNvSpPr txBox="1">
            <a:spLocks noChangeArrowheads="1"/>
          </p:cNvSpPr>
          <p:nvPr/>
        </p:nvSpPr>
        <p:spPr bwMode="auto">
          <a:xfrm>
            <a:off x="4800600" y="685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D2</a:t>
            </a:r>
            <a:r>
              <a:rPr lang="en-US" b="1">
                <a:solidFill>
                  <a:srgbClr val="FF0000"/>
                </a:solidFill>
                <a:effectLst>
                  <a:outerShdw blurRad="38100" dist="38100" dir="2700000" algn="tl">
                    <a:srgbClr val="C0C0C0"/>
                  </a:outerShdw>
                </a:effectLst>
              </a:rPr>
              <a:t>  </a:t>
            </a:r>
          </a:p>
        </p:txBody>
      </p:sp>
      <p:sp>
        <p:nvSpPr>
          <p:cNvPr id="837653" name="Text Box 21"/>
          <p:cNvSpPr txBox="1">
            <a:spLocks noChangeArrowheads="1"/>
          </p:cNvSpPr>
          <p:nvPr/>
        </p:nvSpPr>
        <p:spPr bwMode="auto">
          <a:xfrm>
            <a:off x="7239000" y="685800"/>
            <a:ext cx="1905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  G/B</a:t>
            </a:r>
            <a:r>
              <a:rPr lang="en-US" b="1">
                <a:solidFill>
                  <a:srgbClr val="FF0000"/>
                </a:solidFill>
                <a:effectLst>
                  <a:outerShdw blurRad="38100" dist="38100" dir="2700000" algn="tl">
                    <a:srgbClr val="C0C0C0"/>
                  </a:outerShdw>
                </a:effectLst>
              </a:rPr>
              <a:t>    </a:t>
            </a:r>
          </a:p>
        </p:txBody>
      </p:sp>
      <p:sp>
        <p:nvSpPr>
          <p:cNvPr id="837654" name="Text Box 22"/>
          <p:cNvSpPr txBox="1">
            <a:spLocks noChangeArrowheads="1"/>
          </p:cNvSpPr>
          <p:nvPr/>
        </p:nvSpPr>
        <p:spPr bwMode="auto">
          <a:xfrm>
            <a:off x="19812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7655" name="Text Box 23"/>
          <p:cNvSpPr txBox="1">
            <a:spLocks noChangeArrowheads="1"/>
          </p:cNvSpPr>
          <p:nvPr/>
        </p:nvSpPr>
        <p:spPr bwMode="auto">
          <a:xfrm>
            <a:off x="3581400" y="1981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ext Box 2"/>
          <p:cNvSpPr txBox="1">
            <a:spLocks noChangeArrowheads="1"/>
          </p:cNvSpPr>
          <p:nvPr/>
        </p:nvSpPr>
        <p:spPr bwMode="auto">
          <a:xfrm>
            <a:off x="0" y="838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Have faith in God</a:t>
            </a:r>
            <a:endParaRPr lang="en-US" sz="4800">
              <a:solidFill>
                <a:schemeClr val="bg1"/>
              </a:solidFill>
              <a:effectLst>
                <a:outerShdw blurRad="38100" dist="38100" dir="2700000" algn="tl">
                  <a:srgbClr val="000000"/>
                </a:outerShdw>
              </a:effectLst>
            </a:endParaRPr>
          </a:p>
        </p:txBody>
      </p:sp>
      <p:sp>
        <p:nvSpPr>
          <p:cNvPr id="838659"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85 </a:t>
            </a:r>
            <a:r>
              <a:rPr lang="en-US" b="1">
                <a:solidFill>
                  <a:srgbClr val="FF0000"/>
                </a:solidFill>
                <a:effectLst>
                  <a:outerShdw blurRad="38100" dist="38100" dir="2700000" algn="tl">
                    <a:srgbClr val="C0C0C0"/>
                  </a:outerShdw>
                </a:effectLst>
              </a:rPr>
              <a:t>      </a:t>
            </a:r>
          </a:p>
        </p:txBody>
      </p:sp>
      <p:sp>
        <p:nvSpPr>
          <p:cNvPr id="838660" name="Text Box 4"/>
          <p:cNvSpPr txBox="1">
            <a:spLocks noChangeArrowheads="1"/>
          </p:cNvSpPr>
          <p:nvPr/>
        </p:nvSpPr>
        <p:spPr bwMode="auto">
          <a:xfrm>
            <a:off x="381000" y="5715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a:t>
            </a:r>
            <a:r>
              <a:rPr lang="en-US" b="1">
                <a:solidFill>
                  <a:srgbClr val="FF0000"/>
                </a:solidFill>
                <a:effectLst>
                  <a:outerShdw blurRad="38100" dist="38100" dir="2700000" algn="tl">
                    <a:srgbClr val="C0C0C0"/>
                  </a:outerShdw>
                </a:effectLst>
              </a:rPr>
              <a:t>    </a:t>
            </a:r>
          </a:p>
        </p:txBody>
      </p:sp>
      <p:sp>
        <p:nvSpPr>
          <p:cNvPr id="838661" name="Text Box 5"/>
          <p:cNvSpPr txBox="1">
            <a:spLocks noChangeArrowheads="1"/>
          </p:cNvSpPr>
          <p:nvPr/>
        </p:nvSpPr>
        <p:spPr bwMode="auto">
          <a:xfrm>
            <a:off x="0" y="6096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Faith He has placed in you heart.</a:t>
            </a:r>
            <a:endParaRPr lang="en-US" sz="4800">
              <a:solidFill>
                <a:schemeClr val="bg1"/>
              </a:solidFill>
              <a:effectLst>
                <a:outerShdw blurRad="38100" dist="38100" dir="2700000" algn="tl">
                  <a:srgbClr val="000000"/>
                </a:outerShdw>
              </a:effectLst>
            </a:endParaRPr>
          </a:p>
        </p:txBody>
      </p:sp>
      <p:sp>
        <p:nvSpPr>
          <p:cNvPr id="838662" name="Text Box 6"/>
          <p:cNvSpPr txBox="1">
            <a:spLocks noChangeArrowheads="1"/>
          </p:cNvSpPr>
          <p:nvPr/>
        </p:nvSpPr>
        <p:spPr bwMode="auto">
          <a:xfrm>
            <a:off x="0" y="2209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Let you hope rest on the faith</a:t>
            </a:r>
            <a:endParaRPr lang="en-US" sz="4800">
              <a:solidFill>
                <a:schemeClr val="bg1"/>
              </a:solidFill>
              <a:effectLst>
                <a:outerShdw blurRad="38100" dist="38100" dir="2700000" algn="tl">
                  <a:srgbClr val="000000"/>
                </a:outerShdw>
              </a:effectLst>
            </a:endParaRPr>
          </a:p>
        </p:txBody>
      </p:sp>
      <p:sp>
        <p:nvSpPr>
          <p:cNvPr id="838663" name="Text Box 7"/>
          <p:cNvSpPr txBox="1">
            <a:spLocks noChangeArrowheads="1"/>
          </p:cNvSpPr>
          <p:nvPr/>
        </p:nvSpPr>
        <p:spPr bwMode="auto">
          <a:xfrm>
            <a:off x="0" y="3429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He has placed in your heart.</a:t>
            </a:r>
            <a:endParaRPr lang="en-US" sz="4800">
              <a:solidFill>
                <a:schemeClr val="bg1"/>
              </a:solidFill>
              <a:effectLst>
                <a:outerShdw blurRad="38100" dist="38100" dir="2700000" algn="tl">
                  <a:srgbClr val="000000"/>
                </a:outerShdw>
              </a:effectLst>
            </a:endParaRPr>
          </a:p>
        </p:txBody>
      </p:sp>
      <p:sp>
        <p:nvSpPr>
          <p:cNvPr id="838664" name="Text Box 8"/>
          <p:cNvSpPr txBox="1">
            <a:spLocks noChangeArrowheads="1"/>
          </p:cNvSpPr>
          <p:nvPr/>
        </p:nvSpPr>
        <p:spPr bwMode="auto">
          <a:xfrm>
            <a:off x="0" y="48006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Never give up, never let go of the</a:t>
            </a:r>
            <a:endParaRPr lang="en-US" sz="4800">
              <a:solidFill>
                <a:schemeClr val="bg1"/>
              </a:solidFill>
              <a:effectLst>
                <a:outerShdw blurRad="38100" dist="38100" dir="2700000" algn="tl">
                  <a:srgbClr val="000000"/>
                </a:outerShdw>
              </a:effectLst>
            </a:endParaRPr>
          </a:p>
        </p:txBody>
      </p:sp>
      <p:sp>
        <p:nvSpPr>
          <p:cNvPr id="838665" name="Text Box 9"/>
          <p:cNvSpPr txBox="1">
            <a:spLocks noChangeArrowheads="1"/>
          </p:cNvSpPr>
          <p:nvPr/>
        </p:nvSpPr>
        <p:spPr bwMode="auto">
          <a:xfrm>
            <a:off x="2362200" y="381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a:t>
            </a:r>
            <a:r>
              <a:rPr lang="en-US" b="1">
                <a:solidFill>
                  <a:srgbClr val="FF0000"/>
                </a:solidFill>
                <a:effectLst>
                  <a:outerShdw blurRad="38100" dist="38100" dir="2700000" algn="tl">
                    <a:srgbClr val="C0C0C0"/>
                  </a:outerShdw>
                </a:effectLst>
              </a:rPr>
              <a:t>    </a:t>
            </a:r>
          </a:p>
        </p:txBody>
      </p:sp>
      <p:sp>
        <p:nvSpPr>
          <p:cNvPr id="838666" name="Text Box 10"/>
          <p:cNvSpPr txBox="1">
            <a:spLocks noChangeArrowheads="1"/>
          </p:cNvSpPr>
          <p:nvPr/>
        </p:nvSpPr>
        <p:spPr bwMode="auto">
          <a:xfrm>
            <a:off x="4038600" y="381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838667" name="Text Box 11"/>
          <p:cNvSpPr txBox="1">
            <a:spLocks noChangeArrowheads="1"/>
          </p:cNvSpPr>
          <p:nvPr/>
        </p:nvSpPr>
        <p:spPr bwMode="auto">
          <a:xfrm>
            <a:off x="4953000" y="3810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838668" name="Text Box 12"/>
          <p:cNvSpPr txBox="1">
            <a:spLocks noChangeArrowheads="1"/>
          </p:cNvSpPr>
          <p:nvPr/>
        </p:nvSpPr>
        <p:spPr bwMode="auto">
          <a:xfrm>
            <a:off x="5791200" y="381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8669" name="Text Box 13"/>
          <p:cNvSpPr txBox="1">
            <a:spLocks noChangeArrowheads="1"/>
          </p:cNvSpPr>
          <p:nvPr/>
        </p:nvSpPr>
        <p:spPr bwMode="auto">
          <a:xfrm>
            <a:off x="6858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838670" name="Text Box 14"/>
          <p:cNvSpPr txBox="1">
            <a:spLocks noChangeArrowheads="1"/>
          </p:cNvSpPr>
          <p:nvPr/>
        </p:nvSpPr>
        <p:spPr bwMode="auto">
          <a:xfrm>
            <a:off x="44196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G/D</a:t>
            </a:r>
            <a:r>
              <a:rPr lang="en-US" b="1">
                <a:solidFill>
                  <a:srgbClr val="FF0000"/>
                </a:solidFill>
                <a:effectLst>
                  <a:outerShdw blurRad="38100" dist="38100" dir="2700000" algn="tl">
                    <a:srgbClr val="C0C0C0"/>
                  </a:outerShdw>
                </a:effectLst>
              </a:rPr>
              <a:t>    </a:t>
            </a:r>
          </a:p>
        </p:txBody>
      </p:sp>
      <p:sp>
        <p:nvSpPr>
          <p:cNvPr id="838671" name="Text Box 15"/>
          <p:cNvSpPr txBox="1">
            <a:spLocks noChangeArrowheads="1"/>
          </p:cNvSpPr>
          <p:nvPr/>
        </p:nvSpPr>
        <p:spPr bwMode="auto">
          <a:xfrm>
            <a:off x="6934200" y="32004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838672" name="Text Box 16"/>
          <p:cNvSpPr txBox="1">
            <a:spLocks noChangeArrowheads="1"/>
          </p:cNvSpPr>
          <p:nvPr/>
        </p:nvSpPr>
        <p:spPr bwMode="auto">
          <a:xfrm>
            <a:off x="73152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G2/B</a:t>
            </a:r>
            <a:endParaRPr lang="en-US" b="1">
              <a:solidFill>
                <a:srgbClr val="FF0000"/>
              </a:solidFill>
              <a:effectLst>
                <a:outerShdw blurRad="38100" dist="38100" dir="2700000" algn="tl">
                  <a:srgbClr val="C0C0C0"/>
                </a:outerShdw>
              </a:effectLst>
            </a:endParaRPr>
          </a:p>
        </p:txBody>
      </p:sp>
      <p:sp>
        <p:nvSpPr>
          <p:cNvPr id="838673" name="Text Box 17"/>
          <p:cNvSpPr txBox="1">
            <a:spLocks noChangeArrowheads="1"/>
          </p:cNvSpPr>
          <p:nvPr/>
        </p:nvSpPr>
        <p:spPr bwMode="auto">
          <a:xfrm>
            <a:off x="2895600" y="31242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8674" name="Text Box 18"/>
          <p:cNvSpPr txBox="1">
            <a:spLocks noChangeArrowheads="1"/>
          </p:cNvSpPr>
          <p:nvPr/>
        </p:nvSpPr>
        <p:spPr bwMode="auto">
          <a:xfrm>
            <a:off x="8305800" y="3200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a:t>
            </a:r>
            <a:r>
              <a:rPr lang="en-US" b="1">
                <a:solidFill>
                  <a:srgbClr val="FF0000"/>
                </a:solidFill>
                <a:effectLst>
                  <a:outerShdw blurRad="38100" dist="38100" dir="2700000" algn="tl">
                    <a:srgbClr val="C0C0C0"/>
                  </a:outerShdw>
                </a:effectLst>
              </a:rPr>
              <a:t>    </a:t>
            </a:r>
          </a:p>
        </p:txBody>
      </p:sp>
      <p:sp>
        <p:nvSpPr>
          <p:cNvPr id="838675" name="Text Box 19"/>
          <p:cNvSpPr txBox="1">
            <a:spLocks noChangeArrowheads="1"/>
          </p:cNvSpPr>
          <p:nvPr/>
        </p:nvSpPr>
        <p:spPr bwMode="auto">
          <a:xfrm>
            <a:off x="0" y="4419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b="1">
                <a:solidFill>
                  <a:srgbClr val="FF0000"/>
                </a:solidFill>
                <a:effectLst>
                  <a:outerShdw blurRad="38100" dist="38100" dir="2700000" algn="tl">
                    <a:srgbClr val="C0C0C0"/>
                  </a:outerShdw>
                </a:effectLst>
              </a:rPr>
              <a:t>    </a:t>
            </a:r>
          </a:p>
        </p:txBody>
      </p:sp>
      <p:sp>
        <p:nvSpPr>
          <p:cNvPr id="838676" name="Text Box 20"/>
          <p:cNvSpPr txBox="1">
            <a:spLocks noChangeArrowheads="1"/>
          </p:cNvSpPr>
          <p:nvPr/>
        </p:nvSpPr>
        <p:spPr bwMode="auto">
          <a:xfrm>
            <a:off x="1143000" y="44958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838677" name="Text Box 21"/>
          <p:cNvSpPr txBox="1">
            <a:spLocks noChangeArrowheads="1"/>
          </p:cNvSpPr>
          <p:nvPr/>
        </p:nvSpPr>
        <p:spPr bwMode="auto">
          <a:xfrm>
            <a:off x="3200400" y="4495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8678" name="Text Box 22"/>
          <p:cNvSpPr txBox="1">
            <a:spLocks noChangeArrowheads="1"/>
          </p:cNvSpPr>
          <p:nvPr/>
        </p:nvSpPr>
        <p:spPr bwMode="auto">
          <a:xfrm>
            <a:off x="4114800" y="4495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838679" name="Text Box 23"/>
          <p:cNvSpPr txBox="1">
            <a:spLocks noChangeArrowheads="1"/>
          </p:cNvSpPr>
          <p:nvPr/>
        </p:nvSpPr>
        <p:spPr bwMode="auto">
          <a:xfrm>
            <a:off x="6400800" y="4495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b="1">
                <a:solidFill>
                  <a:srgbClr val="FF0000"/>
                </a:solidFill>
                <a:effectLst>
                  <a:outerShdw blurRad="38100" dist="38100" dir="2700000" algn="tl">
                    <a:srgbClr val="C0C0C0"/>
                  </a:outerShdw>
                </a:effectLst>
              </a:rPr>
              <a:t>    </a:t>
            </a:r>
          </a:p>
        </p:txBody>
      </p:sp>
      <p:sp>
        <p:nvSpPr>
          <p:cNvPr id="838680" name="Text Box 24"/>
          <p:cNvSpPr txBox="1">
            <a:spLocks noChangeArrowheads="1"/>
          </p:cNvSpPr>
          <p:nvPr/>
        </p:nvSpPr>
        <p:spPr bwMode="auto">
          <a:xfrm>
            <a:off x="7391400" y="4495800"/>
            <a:ext cx="609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838681" name="Text Box 25"/>
          <p:cNvSpPr txBox="1">
            <a:spLocks noChangeArrowheads="1"/>
          </p:cNvSpPr>
          <p:nvPr/>
        </p:nvSpPr>
        <p:spPr bwMode="auto">
          <a:xfrm>
            <a:off x="7924800" y="4495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D/C</a:t>
            </a:r>
            <a:r>
              <a:rPr lang="en-US" b="1">
                <a:solidFill>
                  <a:srgbClr val="FF0000"/>
                </a:solidFill>
                <a:effectLst>
                  <a:outerShdw blurRad="38100" dist="38100" dir="2700000" algn="tl">
                    <a:srgbClr val="C0C0C0"/>
                  </a:outerShdw>
                </a:effectLst>
              </a:rPr>
              <a:t>    </a:t>
            </a:r>
          </a:p>
        </p:txBody>
      </p:sp>
      <p:sp>
        <p:nvSpPr>
          <p:cNvPr id="838682" name="Text Box 26"/>
          <p:cNvSpPr txBox="1">
            <a:spLocks noChangeArrowheads="1"/>
          </p:cNvSpPr>
          <p:nvPr/>
        </p:nvSpPr>
        <p:spPr bwMode="auto">
          <a:xfrm>
            <a:off x="1676400" y="571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b="1">
                <a:solidFill>
                  <a:srgbClr val="FF0000"/>
                </a:solidFill>
                <a:effectLst>
                  <a:outerShdw blurRad="38100" dist="38100" dir="2700000" algn="tl">
                    <a:srgbClr val="C0C0C0"/>
                  </a:outerShdw>
                </a:effectLst>
              </a:rPr>
              <a:t>    </a:t>
            </a:r>
          </a:p>
        </p:txBody>
      </p:sp>
      <p:sp>
        <p:nvSpPr>
          <p:cNvPr id="838683" name="Text Box 27"/>
          <p:cNvSpPr txBox="1">
            <a:spLocks noChangeArrowheads="1"/>
          </p:cNvSpPr>
          <p:nvPr/>
        </p:nvSpPr>
        <p:spPr bwMode="auto">
          <a:xfrm>
            <a:off x="4343400" y="571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8684" name="Text Box 28"/>
          <p:cNvSpPr txBox="1">
            <a:spLocks noChangeArrowheads="1"/>
          </p:cNvSpPr>
          <p:nvPr/>
        </p:nvSpPr>
        <p:spPr bwMode="auto">
          <a:xfrm>
            <a:off x="7391400" y="5715000"/>
            <a:ext cx="17526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Dsus  D</a:t>
            </a:r>
            <a:r>
              <a:rPr lang="en-US" sz="1200">
                <a:solidFill>
                  <a:srgbClr val="FF0000"/>
                </a:solidFill>
                <a:effectLst>
                  <a:outerShdw blurRad="38100" dist="38100" dir="2700000" algn="tl">
                    <a:srgbClr val="C0C0C0"/>
                  </a:outerShdw>
                </a:effectLst>
              </a:rPr>
              <a:t>  </a:t>
            </a:r>
            <a:r>
              <a:rPr lang="en-US" sz="2800" b="1">
                <a:solidFill>
                  <a:srgbClr val="FF0000"/>
                </a:solidFill>
                <a:effectLst>
                  <a:outerShdw blurRad="38100" dist="38100" dir="2700000" algn="tl">
                    <a:srgbClr val="C0C0C0"/>
                  </a:outerShdw>
                </a:effectLst>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457200" y="304800"/>
            <a:ext cx="8305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Don’t let me ever forget what I found in You</a:t>
            </a:r>
          </a:p>
        </p:txBody>
      </p:sp>
      <p:sp>
        <p:nvSpPr>
          <p:cNvPr id="169987" name="Text Box 3"/>
          <p:cNvSpPr txBox="1">
            <a:spLocks noChangeArrowheads="1"/>
          </p:cNvSpPr>
          <p:nvPr/>
        </p:nvSpPr>
        <p:spPr bwMode="auto">
          <a:xfrm>
            <a:off x="381000" y="990600"/>
            <a:ext cx="8305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When You made my heart brand new</a:t>
            </a:r>
          </a:p>
        </p:txBody>
      </p:sp>
      <p:sp>
        <p:nvSpPr>
          <p:cNvPr id="169988" name="Text Box 4"/>
          <p:cNvSpPr txBox="1">
            <a:spLocks noChangeArrowheads="1"/>
          </p:cNvSpPr>
          <p:nvPr/>
        </p:nvSpPr>
        <p:spPr bwMode="auto">
          <a:xfrm>
            <a:off x="0" y="2209800"/>
            <a:ext cx="8686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If love is worth living for, then love is worth dying for</a:t>
            </a:r>
          </a:p>
        </p:txBody>
      </p:sp>
      <p:sp>
        <p:nvSpPr>
          <p:cNvPr id="169989" name="Text Box 5"/>
          <p:cNvSpPr txBox="1">
            <a:spLocks noChangeArrowheads="1"/>
          </p:cNvSpPr>
          <p:nvPr/>
        </p:nvSpPr>
        <p:spPr bwMode="auto">
          <a:xfrm>
            <a:off x="304800" y="2895600"/>
            <a:ext cx="8305800" cy="641350"/>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It means freedom, walking in freedom</a:t>
            </a:r>
            <a:r>
              <a:rPr lang="en-US" sz="3600" b="1">
                <a:solidFill>
                  <a:schemeClr val="bg1"/>
                </a:solidFill>
                <a:effectLst>
                  <a:outerShdw blurRad="38100" dist="38100" dir="2700000" algn="tl">
                    <a:srgbClr val="000000"/>
                  </a:outerShdw>
                </a:effectLst>
              </a:rPr>
              <a:t> </a:t>
            </a:r>
          </a:p>
        </p:txBody>
      </p:sp>
      <p:sp>
        <p:nvSpPr>
          <p:cNvPr id="169990" name="Text Box 6"/>
          <p:cNvSpPr txBox="1">
            <a:spLocks noChangeArrowheads="1"/>
          </p:cNvSpPr>
          <p:nvPr/>
        </p:nvSpPr>
        <p:spPr bwMode="auto">
          <a:xfrm>
            <a:off x="457200" y="3733800"/>
            <a:ext cx="8305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Every day a little more free</a:t>
            </a:r>
          </a:p>
        </p:txBody>
      </p:sp>
      <p:sp>
        <p:nvSpPr>
          <p:cNvPr id="169991" name="Text Box 7"/>
          <p:cNvSpPr txBox="1">
            <a:spLocks noChangeArrowheads="1"/>
          </p:cNvSpPr>
          <p:nvPr/>
        </p:nvSpPr>
        <p:spPr bwMode="auto">
          <a:xfrm>
            <a:off x="0" y="4495800"/>
            <a:ext cx="8686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If love is worth living for, then love is worth dying for</a:t>
            </a:r>
          </a:p>
        </p:txBody>
      </p:sp>
      <p:sp>
        <p:nvSpPr>
          <p:cNvPr id="169992" name="Text Box 8"/>
          <p:cNvSpPr txBox="1">
            <a:spLocks noChangeArrowheads="1"/>
          </p:cNvSpPr>
          <p:nvPr/>
        </p:nvSpPr>
        <p:spPr bwMode="auto">
          <a:xfrm>
            <a:off x="457200" y="5257800"/>
            <a:ext cx="8305800" cy="641350"/>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It means freedom, walking in freedom</a:t>
            </a:r>
            <a:r>
              <a:rPr lang="en-US" sz="3600" b="1">
                <a:solidFill>
                  <a:schemeClr val="bg1"/>
                </a:solidFill>
                <a:effectLst>
                  <a:outerShdw blurRad="38100" dist="38100" dir="2700000" algn="tl">
                    <a:srgbClr val="000000"/>
                  </a:outerShdw>
                </a:effectLst>
              </a:rPr>
              <a:t> </a:t>
            </a:r>
          </a:p>
        </p:txBody>
      </p:sp>
      <p:sp>
        <p:nvSpPr>
          <p:cNvPr id="169993" name="Text Box 9"/>
          <p:cNvSpPr txBox="1">
            <a:spLocks noChangeArrowheads="1"/>
          </p:cNvSpPr>
          <p:nvPr/>
        </p:nvSpPr>
        <p:spPr bwMode="auto">
          <a:xfrm>
            <a:off x="0" y="6096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Deeper in intimacy,          in love with the King!  I’m free!</a:t>
            </a:r>
          </a:p>
        </p:txBody>
      </p:sp>
      <p:sp>
        <p:nvSpPr>
          <p:cNvPr id="169994" name="Text Box 10"/>
          <p:cNvSpPr txBox="1">
            <a:spLocks noChangeArrowheads="1"/>
          </p:cNvSpPr>
          <p:nvPr/>
        </p:nvSpPr>
        <p:spPr bwMode="auto">
          <a:xfrm>
            <a:off x="1143000" y="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9995" name="Text Box 11"/>
          <p:cNvSpPr txBox="1">
            <a:spLocks noChangeArrowheads="1"/>
          </p:cNvSpPr>
          <p:nvPr/>
        </p:nvSpPr>
        <p:spPr bwMode="auto">
          <a:xfrm>
            <a:off x="3124200" y="0"/>
            <a:ext cx="838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69996" name="Text Box 12"/>
          <p:cNvSpPr txBox="1">
            <a:spLocks noChangeArrowheads="1"/>
          </p:cNvSpPr>
          <p:nvPr/>
        </p:nvSpPr>
        <p:spPr bwMode="auto">
          <a:xfrm>
            <a:off x="6172200" y="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69997" name="Text Box 13"/>
          <p:cNvSpPr txBox="1">
            <a:spLocks noChangeArrowheads="1"/>
          </p:cNvSpPr>
          <p:nvPr/>
        </p:nvSpPr>
        <p:spPr bwMode="auto">
          <a:xfrm>
            <a:off x="4114800" y="685800"/>
            <a:ext cx="1143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69998" name="Text Box 14"/>
          <p:cNvSpPr txBox="1">
            <a:spLocks noChangeArrowheads="1"/>
          </p:cNvSpPr>
          <p:nvPr/>
        </p:nvSpPr>
        <p:spPr bwMode="auto">
          <a:xfrm>
            <a:off x="6629400" y="6858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69999" name="Text Box 15"/>
          <p:cNvSpPr txBox="1">
            <a:spLocks noChangeArrowheads="1"/>
          </p:cNvSpPr>
          <p:nvPr/>
        </p:nvSpPr>
        <p:spPr bwMode="auto">
          <a:xfrm>
            <a:off x="7467600" y="6858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Eb/F</a:t>
            </a:r>
          </a:p>
        </p:txBody>
      </p:sp>
      <p:sp>
        <p:nvSpPr>
          <p:cNvPr id="170000" name="Text Box 16"/>
          <p:cNvSpPr txBox="1">
            <a:spLocks noChangeArrowheads="1"/>
          </p:cNvSpPr>
          <p:nvPr/>
        </p:nvSpPr>
        <p:spPr bwMode="auto">
          <a:xfrm>
            <a:off x="0" y="16764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0001" name="Text Box 17"/>
          <p:cNvSpPr txBox="1">
            <a:spLocks noChangeArrowheads="1"/>
          </p:cNvSpPr>
          <p:nvPr/>
        </p:nvSpPr>
        <p:spPr bwMode="auto">
          <a:xfrm>
            <a:off x="2362200" y="1752600"/>
            <a:ext cx="1752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Cm/Bb  Bb</a:t>
            </a:r>
          </a:p>
        </p:txBody>
      </p:sp>
      <p:sp>
        <p:nvSpPr>
          <p:cNvPr id="170002" name="Text Box 18"/>
          <p:cNvSpPr txBox="1">
            <a:spLocks noChangeArrowheads="1"/>
          </p:cNvSpPr>
          <p:nvPr/>
        </p:nvSpPr>
        <p:spPr bwMode="auto">
          <a:xfrm>
            <a:off x="4267200" y="17526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0003" name="Text Box 19"/>
          <p:cNvSpPr txBox="1">
            <a:spLocks noChangeArrowheads="1"/>
          </p:cNvSpPr>
          <p:nvPr/>
        </p:nvSpPr>
        <p:spPr bwMode="auto">
          <a:xfrm>
            <a:off x="6934200" y="1828800"/>
            <a:ext cx="1752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Cm/Bb  Bb</a:t>
            </a:r>
          </a:p>
        </p:txBody>
      </p:sp>
      <p:sp>
        <p:nvSpPr>
          <p:cNvPr id="170004" name="Text Box 20"/>
          <p:cNvSpPr txBox="1">
            <a:spLocks noChangeArrowheads="1"/>
          </p:cNvSpPr>
          <p:nvPr/>
        </p:nvSpPr>
        <p:spPr bwMode="auto">
          <a:xfrm>
            <a:off x="3276600" y="26670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70005" name="Text Box 21"/>
          <p:cNvSpPr txBox="1">
            <a:spLocks noChangeArrowheads="1"/>
          </p:cNvSpPr>
          <p:nvPr/>
        </p:nvSpPr>
        <p:spPr bwMode="auto">
          <a:xfrm>
            <a:off x="3733800" y="3429000"/>
            <a:ext cx="4267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 Bb Cm/Bb Bb   Eb/F</a:t>
            </a:r>
          </a:p>
        </p:txBody>
      </p:sp>
      <p:sp>
        <p:nvSpPr>
          <p:cNvPr id="170006" name="Text Box 22"/>
          <p:cNvSpPr txBox="1">
            <a:spLocks noChangeArrowheads="1"/>
          </p:cNvSpPr>
          <p:nvPr/>
        </p:nvSpPr>
        <p:spPr bwMode="auto">
          <a:xfrm>
            <a:off x="0" y="39624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0007" name="Text Box 23"/>
          <p:cNvSpPr txBox="1">
            <a:spLocks noChangeArrowheads="1"/>
          </p:cNvSpPr>
          <p:nvPr/>
        </p:nvSpPr>
        <p:spPr bwMode="auto">
          <a:xfrm>
            <a:off x="2362200" y="4191000"/>
            <a:ext cx="1752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Cm/Bb  Bb</a:t>
            </a:r>
          </a:p>
        </p:txBody>
      </p:sp>
      <p:sp>
        <p:nvSpPr>
          <p:cNvPr id="170008" name="Text Box 24"/>
          <p:cNvSpPr txBox="1">
            <a:spLocks noChangeArrowheads="1"/>
          </p:cNvSpPr>
          <p:nvPr/>
        </p:nvSpPr>
        <p:spPr bwMode="auto">
          <a:xfrm>
            <a:off x="4343400" y="41910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0009" name="Text Box 25"/>
          <p:cNvSpPr txBox="1">
            <a:spLocks noChangeArrowheads="1"/>
          </p:cNvSpPr>
          <p:nvPr/>
        </p:nvSpPr>
        <p:spPr bwMode="auto">
          <a:xfrm>
            <a:off x="6934200" y="4191000"/>
            <a:ext cx="1752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Cm/Bb  Bb</a:t>
            </a:r>
          </a:p>
        </p:txBody>
      </p:sp>
      <p:sp>
        <p:nvSpPr>
          <p:cNvPr id="170010" name="Text Box 26"/>
          <p:cNvSpPr txBox="1">
            <a:spLocks noChangeArrowheads="1"/>
          </p:cNvSpPr>
          <p:nvPr/>
        </p:nvSpPr>
        <p:spPr bwMode="auto">
          <a:xfrm>
            <a:off x="3429000" y="4953000"/>
            <a:ext cx="609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70011" name="Text Box 27"/>
          <p:cNvSpPr txBox="1">
            <a:spLocks noChangeArrowheads="1"/>
          </p:cNvSpPr>
          <p:nvPr/>
        </p:nvSpPr>
        <p:spPr bwMode="auto">
          <a:xfrm>
            <a:off x="990600" y="5791200"/>
            <a:ext cx="6172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 Bb Cm/Bb Bb  Ebmaj7           F</a:t>
            </a:r>
          </a:p>
        </p:txBody>
      </p:sp>
      <p:sp>
        <p:nvSpPr>
          <p:cNvPr id="170012" name="Text Box 28"/>
          <p:cNvSpPr txBox="1">
            <a:spLocks noChangeArrowheads="1"/>
          </p:cNvSpPr>
          <p:nvPr/>
        </p:nvSpPr>
        <p:spPr bwMode="auto">
          <a:xfrm>
            <a:off x="6934200" y="5791200"/>
            <a:ext cx="2438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Eb/F Cm/Bb Bb</a:t>
            </a:r>
          </a:p>
        </p:txBody>
      </p:sp>
    </p:spTree>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ext Box 2"/>
          <p:cNvSpPr txBox="1">
            <a:spLocks noChangeArrowheads="1"/>
          </p:cNvSpPr>
          <p:nvPr/>
        </p:nvSpPr>
        <p:spPr bwMode="auto">
          <a:xfrm>
            <a:off x="0" y="381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O Lord You guide me</a:t>
            </a:r>
            <a:endParaRPr lang="en-US" sz="4800">
              <a:solidFill>
                <a:schemeClr val="bg1"/>
              </a:solidFill>
              <a:effectLst>
                <a:outerShdw blurRad="38100" dist="38100" dir="2700000" algn="tl">
                  <a:srgbClr val="000000"/>
                </a:outerShdw>
              </a:effectLst>
            </a:endParaRPr>
          </a:p>
        </p:txBody>
      </p:sp>
      <p:sp>
        <p:nvSpPr>
          <p:cNvPr id="839683"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86 </a:t>
            </a:r>
            <a:r>
              <a:rPr lang="en-US" b="1">
                <a:solidFill>
                  <a:srgbClr val="FF0000"/>
                </a:solidFill>
                <a:effectLst>
                  <a:outerShdw blurRad="38100" dist="38100" dir="2700000" algn="tl">
                    <a:srgbClr val="C0C0C0"/>
                  </a:outerShdw>
                </a:effectLst>
              </a:rPr>
              <a:t>      </a:t>
            </a:r>
          </a:p>
        </p:txBody>
      </p:sp>
      <p:sp>
        <p:nvSpPr>
          <p:cNvPr id="839684" name="Text Box 4"/>
          <p:cNvSpPr txBox="1">
            <a:spLocks noChangeArrowheads="1"/>
          </p:cNvSpPr>
          <p:nvPr/>
        </p:nvSpPr>
        <p:spPr bwMode="auto">
          <a:xfrm>
            <a:off x="12954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r>
              <a:rPr lang="en-US" b="1">
                <a:solidFill>
                  <a:srgbClr val="FF0000"/>
                </a:solidFill>
                <a:effectLst>
                  <a:outerShdw blurRad="38100" dist="38100" dir="2700000" algn="tl">
                    <a:srgbClr val="C0C0C0"/>
                  </a:outerShdw>
                </a:effectLst>
              </a:rPr>
              <a:t>    </a:t>
            </a:r>
          </a:p>
        </p:txBody>
      </p:sp>
      <p:sp>
        <p:nvSpPr>
          <p:cNvPr id="839685" name="Text Box 5"/>
          <p:cNvSpPr txBox="1">
            <a:spLocks noChangeArrowheads="1"/>
          </p:cNvSpPr>
          <p:nvPr/>
        </p:nvSpPr>
        <p:spPr bwMode="auto">
          <a:xfrm>
            <a:off x="0" y="1524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Through all the darkness</a:t>
            </a:r>
            <a:endParaRPr lang="en-US" sz="4800">
              <a:solidFill>
                <a:schemeClr val="bg1"/>
              </a:solidFill>
              <a:effectLst>
                <a:outerShdw blurRad="38100" dist="38100" dir="2700000" algn="tl">
                  <a:srgbClr val="000000"/>
                </a:outerShdw>
              </a:effectLst>
            </a:endParaRPr>
          </a:p>
        </p:txBody>
      </p:sp>
      <p:sp>
        <p:nvSpPr>
          <p:cNvPr id="839686" name="Text Box 6"/>
          <p:cNvSpPr txBox="1">
            <a:spLocks noChangeArrowheads="1"/>
          </p:cNvSpPr>
          <p:nvPr/>
        </p:nvSpPr>
        <p:spPr bwMode="auto">
          <a:xfrm>
            <a:off x="0" y="2590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Turning my night into day.</a:t>
            </a:r>
            <a:endParaRPr lang="en-US" sz="4800">
              <a:solidFill>
                <a:schemeClr val="bg1"/>
              </a:solidFill>
              <a:effectLst>
                <a:outerShdw blurRad="38100" dist="38100" dir="2700000" algn="tl">
                  <a:srgbClr val="000000"/>
                </a:outerShdw>
              </a:effectLst>
            </a:endParaRPr>
          </a:p>
        </p:txBody>
      </p:sp>
      <p:sp>
        <p:nvSpPr>
          <p:cNvPr id="839687" name="Text Box 7"/>
          <p:cNvSpPr txBox="1">
            <a:spLocks noChangeArrowheads="1"/>
          </p:cNvSpPr>
          <p:nvPr/>
        </p:nvSpPr>
        <p:spPr bwMode="auto">
          <a:xfrm>
            <a:off x="0" y="3733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You’ll never leave me, </a:t>
            </a:r>
            <a:endParaRPr lang="en-US" sz="4800">
              <a:solidFill>
                <a:schemeClr val="bg1"/>
              </a:solidFill>
              <a:effectLst>
                <a:outerShdw blurRad="38100" dist="38100" dir="2700000" algn="tl">
                  <a:srgbClr val="000000"/>
                </a:outerShdw>
              </a:effectLst>
            </a:endParaRPr>
          </a:p>
        </p:txBody>
      </p:sp>
      <p:sp>
        <p:nvSpPr>
          <p:cNvPr id="839688" name="Text Box 8"/>
          <p:cNvSpPr txBox="1">
            <a:spLocks noChangeArrowheads="1"/>
          </p:cNvSpPr>
          <p:nvPr/>
        </p:nvSpPr>
        <p:spPr bwMode="auto">
          <a:xfrm>
            <a:off x="0" y="49530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Never forsake me</a:t>
            </a:r>
            <a:endParaRPr lang="en-US" sz="4800">
              <a:solidFill>
                <a:schemeClr val="bg1"/>
              </a:solidFill>
              <a:effectLst>
                <a:outerShdw blurRad="38100" dist="38100" dir="2700000" algn="tl">
                  <a:srgbClr val="000000"/>
                </a:outerShdw>
              </a:effectLst>
            </a:endParaRPr>
          </a:p>
        </p:txBody>
      </p:sp>
      <p:sp>
        <p:nvSpPr>
          <p:cNvPr id="839689" name="Text Box 9"/>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The power of the presence of God</a:t>
            </a:r>
            <a:endParaRPr lang="en-US" sz="4800">
              <a:solidFill>
                <a:schemeClr val="bg1"/>
              </a:solidFill>
              <a:effectLst>
                <a:outerShdw blurRad="38100" dist="38100" dir="2700000" algn="tl">
                  <a:srgbClr val="000000"/>
                </a:outerShdw>
              </a:effectLst>
            </a:endParaRPr>
          </a:p>
        </p:txBody>
      </p:sp>
      <p:sp>
        <p:nvSpPr>
          <p:cNvPr id="839690" name="Text Box 10"/>
          <p:cNvSpPr txBox="1">
            <a:spLocks noChangeArrowheads="1"/>
          </p:cNvSpPr>
          <p:nvPr/>
        </p:nvSpPr>
        <p:spPr bwMode="auto">
          <a:xfrm>
            <a:off x="5029200" y="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Cmaj9</a:t>
            </a:r>
            <a:r>
              <a:rPr lang="en-US" b="1">
                <a:solidFill>
                  <a:srgbClr val="FF0000"/>
                </a:solidFill>
                <a:effectLst>
                  <a:outerShdw blurRad="38100" dist="38100" dir="2700000" algn="tl">
                    <a:srgbClr val="C0C0C0"/>
                  </a:outerShdw>
                </a:effectLst>
              </a:rPr>
              <a:t>    </a:t>
            </a:r>
          </a:p>
        </p:txBody>
      </p:sp>
      <p:sp>
        <p:nvSpPr>
          <p:cNvPr id="839691" name="Text Box 11"/>
          <p:cNvSpPr txBox="1">
            <a:spLocks noChangeArrowheads="1"/>
          </p:cNvSpPr>
          <p:nvPr/>
        </p:nvSpPr>
        <p:spPr bwMode="auto">
          <a:xfrm>
            <a:off x="2286000" y="1219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D2</a:t>
            </a:r>
            <a:r>
              <a:rPr lang="en-US" b="1">
                <a:solidFill>
                  <a:srgbClr val="FF0000"/>
                </a:solidFill>
                <a:effectLst>
                  <a:outerShdw blurRad="38100" dist="38100" dir="2700000" algn="tl">
                    <a:srgbClr val="C0C0C0"/>
                  </a:outerShdw>
                </a:effectLst>
              </a:rPr>
              <a:t>    </a:t>
            </a:r>
          </a:p>
        </p:txBody>
      </p:sp>
      <p:sp>
        <p:nvSpPr>
          <p:cNvPr id="839692" name="Text Box 12"/>
          <p:cNvSpPr txBox="1">
            <a:spLocks noChangeArrowheads="1"/>
          </p:cNvSpPr>
          <p:nvPr/>
        </p:nvSpPr>
        <p:spPr bwMode="auto">
          <a:xfrm>
            <a:off x="5562600" y="1143000"/>
            <a:ext cx="22098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  G2/B   G/B</a:t>
            </a:r>
            <a:r>
              <a:rPr lang="en-US" b="1">
                <a:solidFill>
                  <a:srgbClr val="FF0000"/>
                </a:solidFill>
                <a:effectLst>
                  <a:outerShdw blurRad="38100" dist="38100" dir="2700000" algn="tl">
                    <a:srgbClr val="C0C0C0"/>
                  </a:outerShdw>
                </a:effectLst>
              </a:rPr>
              <a:t>   </a:t>
            </a:r>
          </a:p>
        </p:txBody>
      </p:sp>
      <p:sp>
        <p:nvSpPr>
          <p:cNvPr id="839693" name="Text Box 13"/>
          <p:cNvSpPr txBox="1">
            <a:spLocks noChangeArrowheads="1"/>
          </p:cNvSpPr>
          <p:nvPr/>
        </p:nvSpPr>
        <p:spPr bwMode="auto">
          <a:xfrm>
            <a:off x="1828800" y="2286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9694" name="Text Box 14"/>
          <p:cNvSpPr txBox="1">
            <a:spLocks noChangeArrowheads="1"/>
          </p:cNvSpPr>
          <p:nvPr/>
        </p:nvSpPr>
        <p:spPr bwMode="auto">
          <a:xfrm>
            <a:off x="4343400" y="2209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a:t>
            </a:r>
            <a:r>
              <a:rPr lang="en-US" b="1">
                <a:solidFill>
                  <a:srgbClr val="FF0000"/>
                </a:solidFill>
                <a:effectLst>
                  <a:outerShdw blurRad="38100" dist="38100" dir="2700000" algn="tl">
                    <a:srgbClr val="C0C0C0"/>
                  </a:outerShdw>
                </a:effectLst>
              </a:rPr>
              <a:t> B   </a:t>
            </a:r>
          </a:p>
        </p:txBody>
      </p:sp>
      <p:sp>
        <p:nvSpPr>
          <p:cNvPr id="839695" name="Text Box 15"/>
          <p:cNvSpPr txBox="1">
            <a:spLocks noChangeArrowheads="1"/>
          </p:cNvSpPr>
          <p:nvPr/>
        </p:nvSpPr>
        <p:spPr bwMode="auto">
          <a:xfrm>
            <a:off x="6781800" y="2286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a:t>
            </a:r>
            <a:r>
              <a:rPr lang="en-US" b="1">
                <a:solidFill>
                  <a:srgbClr val="FF0000"/>
                </a:solidFill>
                <a:effectLst>
                  <a:outerShdw blurRad="38100" dist="38100" dir="2700000" algn="tl">
                    <a:srgbClr val="C0C0C0"/>
                  </a:outerShdw>
                </a:effectLst>
              </a:rPr>
              <a:t>   </a:t>
            </a:r>
          </a:p>
        </p:txBody>
      </p:sp>
      <p:sp>
        <p:nvSpPr>
          <p:cNvPr id="839696" name="Text Box 16"/>
          <p:cNvSpPr txBox="1">
            <a:spLocks noChangeArrowheads="1"/>
          </p:cNvSpPr>
          <p:nvPr/>
        </p:nvSpPr>
        <p:spPr bwMode="auto">
          <a:xfrm>
            <a:off x="7848600" y="2286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Am7/G</a:t>
            </a:r>
            <a:r>
              <a:rPr lang="en-US" b="1">
                <a:solidFill>
                  <a:srgbClr val="FF0000"/>
                </a:solidFill>
                <a:effectLst>
                  <a:outerShdw blurRad="38100" dist="38100" dir="2700000" algn="tl">
                    <a:srgbClr val="C0C0C0"/>
                  </a:outerShdw>
                </a:effectLst>
              </a:rPr>
              <a:t>   </a:t>
            </a:r>
          </a:p>
        </p:txBody>
      </p:sp>
      <p:sp>
        <p:nvSpPr>
          <p:cNvPr id="839697" name="Text Box 17"/>
          <p:cNvSpPr txBox="1">
            <a:spLocks noChangeArrowheads="1"/>
          </p:cNvSpPr>
          <p:nvPr/>
        </p:nvSpPr>
        <p:spPr bwMode="auto">
          <a:xfrm>
            <a:off x="1752600" y="3352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Em7</a:t>
            </a:r>
            <a:r>
              <a:rPr lang="en-US" b="1">
                <a:solidFill>
                  <a:srgbClr val="FF0000"/>
                </a:solidFill>
                <a:effectLst>
                  <a:outerShdw blurRad="38100" dist="38100" dir="2700000" algn="tl">
                    <a:srgbClr val="C0C0C0"/>
                  </a:outerShdw>
                </a:effectLst>
              </a:rPr>
              <a:t>    </a:t>
            </a:r>
          </a:p>
        </p:txBody>
      </p:sp>
      <p:sp>
        <p:nvSpPr>
          <p:cNvPr id="839698" name="Text Box 18"/>
          <p:cNvSpPr txBox="1">
            <a:spLocks noChangeArrowheads="1"/>
          </p:cNvSpPr>
          <p:nvPr/>
        </p:nvSpPr>
        <p:spPr bwMode="auto">
          <a:xfrm>
            <a:off x="5105400" y="34290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Cmaj7</a:t>
            </a:r>
            <a:r>
              <a:rPr lang="en-US" b="1">
                <a:solidFill>
                  <a:srgbClr val="FF0000"/>
                </a:solidFill>
                <a:effectLst>
                  <a:outerShdw blurRad="38100" dist="38100" dir="2700000" algn="tl">
                    <a:srgbClr val="C0C0C0"/>
                  </a:outerShdw>
                </a:effectLst>
              </a:rPr>
              <a:t>    </a:t>
            </a:r>
          </a:p>
        </p:txBody>
      </p:sp>
      <p:sp>
        <p:nvSpPr>
          <p:cNvPr id="839699" name="Text Box 19"/>
          <p:cNvSpPr txBox="1">
            <a:spLocks noChangeArrowheads="1"/>
          </p:cNvSpPr>
          <p:nvPr/>
        </p:nvSpPr>
        <p:spPr bwMode="auto">
          <a:xfrm>
            <a:off x="2819400" y="46482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r>
              <a:rPr lang="en-US" b="1">
                <a:solidFill>
                  <a:srgbClr val="FF0000"/>
                </a:solidFill>
                <a:effectLst>
                  <a:outerShdw blurRad="38100" dist="38100" dir="2700000" algn="tl">
                    <a:srgbClr val="C0C0C0"/>
                  </a:outerShdw>
                </a:effectLst>
              </a:rPr>
              <a:t>    </a:t>
            </a:r>
          </a:p>
        </p:txBody>
      </p:sp>
      <p:sp>
        <p:nvSpPr>
          <p:cNvPr id="839700" name="Text Box 20"/>
          <p:cNvSpPr txBox="1">
            <a:spLocks noChangeArrowheads="1"/>
          </p:cNvSpPr>
          <p:nvPr/>
        </p:nvSpPr>
        <p:spPr bwMode="auto">
          <a:xfrm>
            <a:off x="4800600" y="4648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G2/</a:t>
            </a:r>
            <a:r>
              <a:rPr lang="en-US" b="1">
                <a:solidFill>
                  <a:srgbClr val="FF0000"/>
                </a:solidFill>
                <a:effectLst>
                  <a:outerShdw blurRad="38100" dist="38100" dir="2700000" algn="tl">
                    <a:srgbClr val="C0C0C0"/>
                  </a:outerShdw>
                </a:effectLst>
              </a:rPr>
              <a:t> B   </a:t>
            </a:r>
          </a:p>
        </p:txBody>
      </p:sp>
      <p:sp>
        <p:nvSpPr>
          <p:cNvPr id="839701" name="Text Box 21"/>
          <p:cNvSpPr txBox="1">
            <a:spLocks noChangeArrowheads="1"/>
          </p:cNvSpPr>
          <p:nvPr/>
        </p:nvSpPr>
        <p:spPr bwMode="auto">
          <a:xfrm>
            <a:off x="6019800" y="4724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r>
              <a:rPr lang="en-US" b="1">
                <a:solidFill>
                  <a:srgbClr val="FF0000"/>
                </a:solidFill>
                <a:effectLst>
                  <a:outerShdw blurRad="38100" dist="38100" dir="2700000" algn="tl">
                    <a:srgbClr val="C0C0C0"/>
                  </a:outerShdw>
                </a:effectLst>
              </a:rPr>
              <a:t>    </a:t>
            </a:r>
          </a:p>
        </p:txBody>
      </p:sp>
      <p:sp>
        <p:nvSpPr>
          <p:cNvPr id="839702" name="Text Box 22"/>
          <p:cNvSpPr txBox="1">
            <a:spLocks noChangeArrowheads="1"/>
          </p:cNvSpPr>
          <p:nvPr/>
        </p:nvSpPr>
        <p:spPr bwMode="auto">
          <a:xfrm>
            <a:off x="1447800" y="5715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C2</a:t>
            </a:r>
            <a:r>
              <a:rPr lang="en-US" b="1">
                <a:solidFill>
                  <a:srgbClr val="FF0000"/>
                </a:solidFill>
                <a:effectLst>
                  <a:outerShdw blurRad="38100" dist="38100" dir="2700000" algn="tl">
                    <a:srgbClr val="C0C0C0"/>
                  </a:outerShdw>
                </a:effectLst>
              </a:rPr>
              <a:t>    </a:t>
            </a:r>
          </a:p>
        </p:txBody>
      </p:sp>
      <p:sp>
        <p:nvSpPr>
          <p:cNvPr id="839703" name="Text Box 23"/>
          <p:cNvSpPr txBox="1">
            <a:spLocks noChangeArrowheads="1"/>
          </p:cNvSpPr>
          <p:nvPr/>
        </p:nvSpPr>
        <p:spPr bwMode="auto">
          <a:xfrm>
            <a:off x="4876800" y="5791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r>
              <a:rPr lang="en-US" b="1">
                <a:solidFill>
                  <a:srgbClr val="FF0000"/>
                </a:solidFill>
                <a:effectLst>
                  <a:outerShdw blurRad="38100" dist="38100" dir="2700000" algn="tl">
                    <a:srgbClr val="C0C0C0"/>
                  </a:outerShdw>
                </a:effectLst>
              </a:rPr>
              <a:t>    </a:t>
            </a:r>
          </a:p>
        </p:txBody>
      </p:sp>
      <p:sp>
        <p:nvSpPr>
          <p:cNvPr id="839704" name="Text Box 24"/>
          <p:cNvSpPr txBox="1">
            <a:spLocks noChangeArrowheads="1"/>
          </p:cNvSpPr>
          <p:nvPr/>
        </p:nvSpPr>
        <p:spPr bwMode="auto">
          <a:xfrm>
            <a:off x="7391400" y="5715000"/>
            <a:ext cx="1752600" cy="519113"/>
          </a:xfrm>
          <a:prstGeom prst="rect">
            <a:avLst/>
          </a:prstGeom>
          <a:solidFill>
            <a:schemeClr val="bg1"/>
          </a:solidFill>
          <a:ln w="9525">
            <a:noFill/>
            <a:miter lim="800000"/>
            <a:headEnd/>
            <a:tailEnd/>
          </a:ln>
          <a:effec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rPr>
              <a:t>Dsus </a:t>
            </a:r>
            <a:r>
              <a:rPr lang="en-US" b="1">
                <a:solidFill>
                  <a:srgbClr val="FF0000"/>
                </a:solidFill>
                <a:effectLst>
                  <a:outerShdw blurRad="38100" dist="38100" dir="2700000" algn="tl">
                    <a:srgbClr val="C0C0C0"/>
                  </a:outerShdw>
                </a:effectLst>
              </a:rPr>
              <a:t>D7/C    </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i="1">
                <a:solidFill>
                  <a:schemeClr val="bg1"/>
                </a:solidFill>
                <a:effectLst>
                  <a:outerShdw blurRad="38100" dist="38100" dir="2700000" algn="tl">
                    <a:srgbClr val="000000"/>
                  </a:outerShdw>
                </a:effectLst>
              </a:rPr>
              <a:t>Whose report will you believe?</a:t>
            </a:r>
            <a:endParaRPr lang="en-US" sz="5400">
              <a:solidFill>
                <a:schemeClr val="bg1"/>
              </a:solidFill>
              <a:effectLst>
                <a:outerShdw blurRad="38100" dist="38100" dir="2700000" algn="tl">
                  <a:srgbClr val="000000"/>
                </a:outerShdw>
              </a:effectLst>
            </a:endParaRPr>
          </a:p>
        </p:txBody>
      </p:sp>
      <p:sp>
        <p:nvSpPr>
          <p:cNvPr id="840707" name="Text Box 3"/>
          <p:cNvSpPr txBox="1">
            <a:spLocks noChangeArrowheads="1"/>
          </p:cNvSpPr>
          <p:nvPr/>
        </p:nvSpPr>
        <p:spPr bwMode="auto">
          <a:xfrm>
            <a:off x="0" y="1676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 shall believe the report of the Lord</a:t>
            </a:r>
            <a:endParaRPr lang="en-US" sz="5400">
              <a:solidFill>
                <a:schemeClr val="bg1"/>
              </a:solidFill>
              <a:effectLst>
                <a:outerShdw blurRad="38100" dist="38100" dir="2700000" algn="tl">
                  <a:srgbClr val="000000"/>
                </a:outerShdw>
              </a:effectLst>
            </a:endParaRPr>
          </a:p>
        </p:txBody>
      </p:sp>
      <p:sp>
        <p:nvSpPr>
          <p:cNvPr id="840708" name="Text Box 4"/>
          <p:cNvSpPr txBox="1">
            <a:spLocks noChangeArrowheads="1"/>
          </p:cNvSpPr>
          <p:nvPr/>
        </p:nvSpPr>
        <p:spPr bwMode="auto">
          <a:xfrm>
            <a:off x="1524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840709" name="Text Box 5"/>
          <p:cNvSpPr txBox="1">
            <a:spLocks noChangeArrowheads="1"/>
          </p:cNvSpPr>
          <p:nvPr/>
        </p:nvSpPr>
        <p:spPr bwMode="auto">
          <a:xfrm>
            <a:off x="4800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endParaRPr lang="en-US" sz="3600">
              <a:solidFill>
                <a:srgbClr val="FF0000"/>
              </a:solidFill>
              <a:effectLst>
                <a:outerShdw blurRad="38100" dist="38100" dir="2700000" algn="tl">
                  <a:srgbClr val="C0C0C0"/>
                </a:outerShdw>
              </a:effectLst>
            </a:endParaRPr>
          </a:p>
        </p:txBody>
      </p:sp>
      <p:sp>
        <p:nvSpPr>
          <p:cNvPr id="840710" name="Text Box 6"/>
          <p:cNvSpPr txBox="1">
            <a:spLocks noChangeArrowheads="1"/>
          </p:cNvSpPr>
          <p:nvPr/>
        </p:nvSpPr>
        <p:spPr bwMode="auto">
          <a:xfrm>
            <a:off x="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840711" name="Text Box 7"/>
          <p:cNvSpPr txBox="1">
            <a:spLocks noChangeArrowheads="1"/>
          </p:cNvSpPr>
          <p:nvPr/>
        </p:nvSpPr>
        <p:spPr bwMode="auto">
          <a:xfrm>
            <a:off x="44958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a:t>
            </a:r>
            <a:endParaRPr lang="en-US" sz="3600">
              <a:solidFill>
                <a:srgbClr val="FF0000"/>
              </a:solidFill>
              <a:effectLst>
                <a:outerShdw blurRad="38100" dist="38100" dir="2700000" algn="tl">
                  <a:srgbClr val="C0C0C0"/>
                </a:outerShdw>
              </a:effectLst>
            </a:endParaRPr>
          </a:p>
        </p:txBody>
      </p:sp>
      <p:sp>
        <p:nvSpPr>
          <p:cNvPr id="840712" name="Text Box 8"/>
          <p:cNvSpPr txBox="1">
            <a:spLocks noChangeArrowheads="1"/>
          </p:cNvSpPr>
          <p:nvPr/>
        </p:nvSpPr>
        <p:spPr bwMode="auto">
          <a:xfrm>
            <a:off x="60198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B7sus</a:t>
            </a:r>
            <a:endParaRPr lang="en-US" sz="3600">
              <a:solidFill>
                <a:srgbClr val="FF0000"/>
              </a:solidFill>
              <a:effectLst>
                <a:outerShdw blurRad="38100" dist="38100" dir="2700000" algn="tl">
                  <a:srgbClr val="C0C0C0"/>
                </a:outerShdw>
              </a:effectLst>
            </a:endParaRPr>
          </a:p>
        </p:txBody>
      </p:sp>
      <p:sp>
        <p:nvSpPr>
          <p:cNvPr id="840713" name="Text Box 9"/>
          <p:cNvSpPr txBox="1">
            <a:spLocks noChangeArrowheads="1"/>
          </p:cNvSpPr>
          <p:nvPr/>
        </p:nvSpPr>
        <p:spPr bwMode="auto">
          <a:xfrm>
            <a:off x="75438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840714" name="Text Box 10"/>
          <p:cNvSpPr txBox="1">
            <a:spLocks noChangeArrowheads="1"/>
          </p:cNvSpPr>
          <p:nvPr/>
        </p:nvSpPr>
        <p:spPr bwMode="auto">
          <a:xfrm>
            <a:off x="0" y="3048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His report says, </a:t>
            </a:r>
            <a:r>
              <a:rPr lang="en-US" sz="4000" b="1">
                <a:solidFill>
                  <a:schemeClr val="bg1"/>
                </a:solidFill>
                <a:effectLst>
                  <a:outerShdw blurRad="38100" dist="38100" dir="2700000" algn="tl">
                    <a:srgbClr val="000000"/>
                  </a:outerShdw>
                </a:effectLst>
              </a:rPr>
              <a:t>“I am Healed”</a:t>
            </a:r>
            <a:endParaRPr lang="en-US" sz="5400">
              <a:solidFill>
                <a:schemeClr val="bg1"/>
              </a:solidFill>
              <a:effectLst>
                <a:outerShdw blurRad="38100" dist="38100" dir="2700000" algn="tl">
                  <a:srgbClr val="000000"/>
                </a:outerShdw>
              </a:effectLst>
            </a:endParaRPr>
          </a:p>
        </p:txBody>
      </p:sp>
      <p:sp>
        <p:nvSpPr>
          <p:cNvPr id="840715" name="Text Box 11"/>
          <p:cNvSpPr txBox="1">
            <a:spLocks noChangeArrowheads="1"/>
          </p:cNvSpPr>
          <p:nvPr/>
        </p:nvSpPr>
        <p:spPr bwMode="auto">
          <a:xfrm>
            <a:off x="914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840716" name="Text Box 12"/>
          <p:cNvSpPr txBox="1">
            <a:spLocks noChangeArrowheads="1"/>
          </p:cNvSpPr>
          <p:nvPr/>
        </p:nvSpPr>
        <p:spPr bwMode="auto">
          <a:xfrm>
            <a:off x="22098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40717" name="Text Box 13"/>
          <p:cNvSpPr txBox="1">
            <a:spLocks noChangeArrowheads="1"/>
          </p:cNvSpPr>
          <p:nvPr/>
        </p:nvSpPr>
        <p:spPr bwMode="auto">
          <a:xfrm>
            <a:off x="43434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endParaRPr lang="en-US" sz="3600">
              <a:solidFill>
                <a:srgbClr val="FF0000"/>
              </a:solidFill>
              <a:effectLst>
                <a:outerShdw blurRad="38100" dist="38100" dir="2700000" algn="tl">
                  <a:srgbClr val="C0C0C0"/>
                </a:outerShdw>
              </a:effectLst>
            </a:endParaRPr>
          </a:p>
        </p:txBody>
      </p:sp>
      <p:sp>
        <p:nvSpPr>
          <p:cNvPr id="840718" name="Text Box 14"/>
          <p:cNvSpPr txBox="1">
            <a:spLocks noChangeArrowheads="1"/>
          </p:cNvSpPr>
          <p:nvPr/>
        </p:nvSpPr>
        <p:spPr bwMode="auto">
          <a:xfrm>
            <a:off x="6096000" y="2667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endParaRPr lang="en-US" sz="3600">
              <a:solidFill>
                <a:srgbClr val="FF0000"/>
              </a:solidFill>
              <a:effectLst>
                <a:outerShdw blurRad="38100" dist="38100" dir="2700000" algn="tl">
                  <a:srgbClr val="C0C0C0"/>
                </a:outerShdw>
              </a:effectLst>
            </a:endParaRPr>
          </a:p>
        </p:txBody>
      </p:sp>
      <p:sp>
        <p:nvSpPr>
          <p:cNvPr id="840719" name="Text Box 15"/>
          <p:cNvSpPr txBox="1">
            <a:spLocks noChangeArrowheads="1"/>
          </p:cNvSpPr>
          <p:nvPr/>
        </p:nvSpPr>
        <p:spPr bwMode="auto">
          <a:xfrm>
            <a:off x="0" y="4114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His report says, </a:t>
            </a:r>
            <a:r>
              <a:rPr lang="en-US" sz="4000" b="1">
                <a:solidFill>
                  <a:schemeClr val="bg1"/>
                </a:solidFill>
                <a:effectLst>
                  <a:outerShdw blurRad="38100" dist="38100" dir="2700000" algn="tl">
                    <a:srgbClr val="000000"/>
                  </a:outerShdw>
                </a:effectLst>
              </a:rPr>
              <a:t>“I am filled”</a:t>
            </a:r>
            <a:endParaRPr lang="en-US" sz="5400">
              <a:solidFill>
                <a:schemeClr val="bg1"/>
              </a:solidFill>
              <a:effectLst>
                <a:outerShdw blurRad="38100" dist="38100" dir="2700000" algn="tl">
                  <a:srgbClr val="000000"/>
                </a:outerShdw>
              </a:effectLst>
            </a:endParaRPr>
          </a:p>
        </p:txBody>
      </p:sp>
      <p:sp>
        <p:nvSpPr>
          <p:cNvPr id="840720" name="Text Box 16"/>
          <p:cNvSpPr txBox="1">
            <a:spLocks noChangeArrowheads="1"/>
          </p:cNvSpPr>
          <p:nvPr/>
        </p:nvSpPr>
        <p:spPr bwMode="auto">
          <a:xfrm>
            <a:off x="0" y="5181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His report says, </a:t>
            </a:r>
            <a:r>
              <a:rPr lang="en-US" sz="4000" b="1">
                <a:solidFill>
                  <a:schemeClr val="bg1"/>
                </a:solidFill>
                <a:effectLst>
                  <a:outerShdw blurRad="38100" dist="38100" dir="2700000" algn="tl">
                    <a:srgbClr val="000000"/>
                  </a:outerShdw>
                </a:effectLst>
              </a:rPr>
              <a:t>“I am free”</a:t>
            </a:r>
            <a:endParaRPr lang="en-US" sz="5400">
              <a:solidFill>
                <a:schemeClr val="bg1"/>
              </a:solidFill>
              <a:effectLst>
                <a:outerShdw blurRad="38100" dist="38100" dir="2700000" algn="tl">
                  <a:srgbClr val="000000"/>
                </a:outerShdw>
              </a:effectLst>
            </a:endParaRPr>
          </a:p>
        </p:txBody>
      </p:sp>
      <p:sp>
        <p:nvSpPr>
          <p:cNvPr id="840721" name="Text Box 17"/>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His report says, </a:t>
            </a:r>
            <a:r>
              <a:rPr lang="en-US" sz="4000" b="1">
                <a:solidFill>
                  <a:schemeClr val="bg1"/>
                </a:solidFill>
                <a:effectLst>
                  <a:outerShdw blurRad="38100" dist="38100" dir="2700000" algn="tl">
                    <a:srgbClr val="000000"/>
                  </a:outerShdw>
                </a:effectLst>
              </a:rPr>
              <a:t>“victory!”</a:t>
            </a:r>
            <a:endParaRPr lang="en-US" sz="5400">
              <a:solidFill>
                <a:schemeClr val="bg1"/>
              </a:solidFill>
              <a:effectLst>
                <a:outerShdw blurRad="38100" dist="38100" dir="2700000" algn="tl">
                  <a:srgbClr val="000000"/>
                </a:outerShdw>
              </a:effectLst>
            </a:endParaRPr>
          </a:p>
        </p:txBody>
      </p:sp>
      <p:sp>
        <p:nvSpPr>
          <p:cNvPr id="840722" name="Text Box 18"/>
          <p:cNvSpPr txBox="1">
            <a:spLocks noChangeArrowheads="1"/>
          </p:cNvSpPr>
          <p:nvPr/>
        </p:nvSpPr>
        <p:spPr bwMode="auto">
          <a:xfrm>
            <a:off x="762000" y="3733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F#m7(b5)</a:t>
            </a:r>
            <a:endParaRPr lang="en-US" sz="3600">
              <a:solidFill>
                <a:srgbClr val="FF0000"/>
              </a:solidFill>
              <a:effectLst>
                <a:outerShdw blurRad="38100" dist="38100" dir="2700000" algn="tl">
                  <a:srgbClr val="C0C0C0"/>
                </a:outerShdw>
              </a:effectLst>
            </a:endParaRPr>
          </a:p>
        </p:txBody>
      </p:sp>
      <p:sp>
        <p:nvSpPr>
          <p:cNvPr id="840723" name="Text Box 19"/>
          <p:cNvSpPr txBox="1">
            <a:spLocks noChangeArrowheads="1"/>
          </p:cNvSpPr>
          <p:nvPr/>
        </p:nvSpPr>
        <p:spPr bwMode="auto">
          <a:xfrm>
            <a:off x="23622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a:t>
            </a:r>
            <a:endParaRPr lang="en-US" sz="3600">
              <a:solidFill>
                <a:srgbClr val="FF0000"/>
              </a:solidFill>
              <a:effectLst>
                <a:outerShdw blurRad="38100" dist="38100" dir="2700000" algn="tl">
                  <a:srgbClr val="C0C0C0"/>
                </a:outerShdw>
              </a:effectLst>
            </a:endParaRPr>
          </a:p>
        </p:txBody>
      </p:sp>
      <p:sp>
        <p:nvSpPr>
          <p:cNvPr id="840724" name="Text Box 20"/>
          <p:cNvSpPr txBox="1">
            <a:spLocks noChangeArrowheads="1"/>
          </p:cNvSpPr>
          <p:nvPr/>
        </p:nvSpPr>
        <p:spPr bwMode="auto">
          <a:xfrm>
            <a:off x="48768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3600">
              <a:solidFill>
                <a:srgbClr val="FF0000"/>
              </a:solidFill>
              <a:effectLst>
                <a:outerShdw blurRad="38100" dist="38100" dir="2700000" algn="tl">
                  <a:srgbClr val="C0C0C0"/>
                </a:outerShdw>
              </a:effectLst>
            </a:endParaRPr>
          </a:p>
        </p:txBody>
      </p:sp>
      <p:sp>
        <p:nvSpPr>
          <p:cNvPr id="840725" name="Text Box 21"/>
          <p:cNvSpPr txBox="1">
            <a:spLocks noChangeArrowheads="1"/>
          </p:cNvSpPr>
          <p:nvPr/>
        </p:nvSpPr>
        <p:spPr bwMode="auto">
          <a:xfrm>
            <a:off x="54864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3600">
              <a:solidFill>
                <a:srgbClr val="FF0000"/>
              </a:solidFill>
              <a:effectLst>
                <a:outerShdw blurRad="38100" dist="38100" dir="2700000" algn="tl">
                  <a:srgbClr val="C0C0C0"/>
                </a:outerShdw>
              </a:effectLst>
            </a:endParaRPr>
          </a:p>
        </p:txBody>
      </p:sp>
      <p:sp>
        <p:nvSpPr>
          <p:cNvPr id="840726" name="Text Box 22"/>
          <p:cNvSpPr txBox="1">
            <a:spLocks noChangeArrowheads="1"/>
          </p:cNvSpPr>
          <p:nvPr/>
        </p:nvSpPr>
        <p:spPr bwMode="auto">
          <a:xfrm>
            <a:off x="64008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Em/G</a:t>
            </a:r>
            <a:endParaRPr lang="en-US" sz="3600">
              <a:solidFill>
                <a:srgbClr val="FF0000"/>
              </a:solidFill>
              <a:effectLst>
                <a:outerShdw blurRad="38100" dist="38100" dir="2700000" algn="tl">
                  <a:srgbClr val="C0C0C0"/>
                </a:outerShdw>
              </a:effectLst>
            </a:endParaRPr>
          </a:p>
        </p:txBody>
      </p:sp>
      <p:sp>
        <p:nvSpPr>
          <p:cNvPr id="840727" name="Text Box 23"/>
          <p:cNvSpPr txBox="1">
            <a:spLocks noChangeArrowheads="1"/>
          </p:cNvSpPr>
          <p:nvPr/>
        </p:nvSpPr>
        <p:spPr bwMode="auto">
          <a:xfrm>
            <a:off x="1295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3600">
              <a:solidFill>
                <a:srgbClr val="FF0000"/>
              </a:solidFill>
              <a:effectLst>
                <a:outerShdw blurRad="38100" dist="38100" dir="2700000" algn="tl">
                  <a:srgbClr val="C0C0C0"/>
                </a:outerShdw>
              </a:effectLst>
            </a:endParaRPr>
          </a:p>
        </p:txBody>
      </p:sp>
      <p:sp>
        <p:nvSpPr>
          <p:cNvPr id="840728" name="Text Box 24"/>
          <p:cNvSpPr txBox="1">
            <a:spLocks noChangeArrowheads="1"/>
          </p:cNvSpPr>
          <p:nvPr/>
        </p:nvSpPr>
        <p:spPr bwMode="auto">
          <a:xfrm>
            <a:off x="2438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40729" name="Text Box 25"/>
          <p:cNvSpPr txBox="1">
            <a:spLocks noChangeArrowheads="1"/>
          </p:cNvSpPr>
          <p:nvPr/>
        </p:nvSpPr>
        <p:spPr bwMode="auto">
          <a:xfrm>
            <a:off x="44958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Gmaj7</a:t>
            </a:r>
            <a:endParaRPr lang="en-US" sz="3600">
              <a:solidFill>
                <a:srgbClr val="FF0000"/>
              </a:solidFill>
              <a:effectLst>
                <a:outerShdw blurRad="38100" dist="38100" dir="2700000" algn="tl">
                  <a:srgbClr val="C0C0C0"/>
                </a:outerShdw>
              </a:effectLst>
            </a:endParaRPr>
          </a:p>
        </p:txBody>
      </p:sp>
      <p:sp>
        <p:nvSpPr>
          <p:cNvPr id="840730" name="Text Box 26"/>
          <p:cNvSpPr txBox="1">
            <a:spLocks noChangeArrowheads="1"/>
          </p:cNvSpPr>
          <p:nvPr/>
        </p:nvSpPr>
        <p:spPr bwMode="auto">
          <a:xfrm>
            <a:off x="62484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a:t>
            </a:r>
            <a:endParaRPr lang="en-US" sz="3600">
              <a:solidFill>
                <a:srgbClr val="FF0000"/>
              </a:solidFill>
              <a:effectLst>
                <a:outerShdw blurRad="38100" dist="38100" dir="2700000" algn="tl">
                  <a:srgbClr val="C0C0C0"/>
                </a:outerShdw>
              </a:effectLst>
            </a:endParaRPr>
          </a:p>
        </p:txBody>
      </p:sp>
      <p:sp>
        <p:nvSpPr>
          <p:cNvPr id="840731" name="Text Box 27"/>
          <p:cNvSpPr txBox="1">
            <a:spLocks noChangeArrowheads="1"/>
          </p:cNvSpPr>
          <p:nvPr/>
        </p:nvSpPr>
        <p:spPr bwMode="auto">
          <a:xfrm>
            <a:off x="16764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3600">
              <a:solidFill>
                <a:srgbClr val="FF0000"/>
              </a:solidFill>
              <a:effectLst>
                <a:outerShdw blurRad="38100" dist="38100" dir="2700000" algn="tl">
                  <a:srgbClr val="C0C0C0"/>
                </a:outerShdw>
              </a:effectLst>
            </a:endParaRPr>
          </a:p>
        </p:txBody>
      </p:sp>
      <p:sp>
        <p:nvSpPr>
          <p:cNvPr id="840732" name="Text Box 28"/>
          <p:cNvSpPr txBox="1">
            <a:spLocks noChangeArrowheads="1"/>
          </p:cNvSpPr>
          <p:nvPr/>
        </p:nvSpPr>
        <p:spPr bwMode="auto">
          <a:xfrm>
            <a:off x="57150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ext Box 2"/>
          <p:cNvSpPr txBox="1">
            <a:spLocks noChangeArrowheads="1"/>
          </p:cNvSpPr>
          <p:nvPr/>
        </p:nvSpPr>
        <p:spPr bwMode="auto">
          <a:xfrm>
            <a:off x="0" y="304800"/>
            <a:ext cx="9144000" cy="4968875"/>
          </a:xfrm>
          <a:prstGeom prst="rect">
            <a:avLst/>
          </a:prstGeom>
          <a:noFill/>
          <a:ln w="9525">
            <a:noFill/>
            <a:miter lim="800000"/>
            <a:headEnd/>
            <a:tailEnd/>
          </a:ln>
          <a:effectLst/>
        </p:spPr>
        <p:txBody>
          <a:bodyPr>
            <a:spAutoFit/>
          </a:bodyPr>
          <a:lstStyle/>
          <a:p>
            <a:pPr algn="ctr">
              <a:spcBef>
                <a:spcPct val="50000"/>
              </a:spcBef>
              <a:defRPr/>
            </a:pPr>
            <a:r>
              <a:rPr lang="en-US" sz="8000">
                <a:solidFill>
                  <a:schemeClr val="bg1"/>
                </a:solidFill>
                <a:effectLst>
                  <a:outerShdw blurRad="38100" dist="38100" dir="2700000" algn="tl">
                    <a:srgbClr val="000000"/>
                  </a:outerShdw>
                </a:effectLst>
              </a:rPr>
              <a:t>Sing unto the Lord                        a new song...                               Sing unto the Lord                       all the earth!</a:t>
            </a:r>
          </a:p>
        </p:txBody>
      </p:sp>
      <p:sp>
        <p:nvSpPr>
          <p:cNvPr id="841731" name="Text Box 3"/>
          <p:cNvSpPr txBox="1">
            <a:spLocks noChangeArrowheads="1"/>
          </p:cNvSpPr>
          <p:nvPr/>
        </p:nvSpPr>
        <p:spPr bwMode="auto">
          <a:xfrm>
            <a:off x="1143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1732" name="Text Box 4"/>
          <p:cNvSpPr txBox="1">
            <a:spLocks noChangeArrowheads="1"/>
          </p:cNvSpPr>
          <p:nvPr/>
        </p:nvSpPr>
        <p:spPr bwMode="auto">
          <a:xfrm>
            <a:off x="1143000" y="2590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     </a:t>
            </a:r>
          </a:p>
        </p:txBody>
      </p:sp>
      <p:sp>
        <p:nvSpPr>
          <p:cNvPr id="841733" name="Text Box 5"/>
          <p:cNvSpPr txBox="1">
            <a:spLocks noChangeArrowheads="1"/>
          </p:cNvSpPr>
          <p:nvPr/>
        </p:nvSpPr>
        <p:spPr bwMode="auto">
          <a:xfrm>
            <a:off x="1066800" y="5257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       </a:t>
            </a:r>
          </a:p>
        </p:txBody>
      </p:sp>
      <p:sp>
        <p:nvSpPr>
          <p:cNvPr id="841734" name="Text Box 6"/>
          <p:cNvSpPr txBox="1">
            <a:spLocks noChangeArrowheads="1"/>
          </p:cNvSpPr>
          <p:nvPr/>
        </p:nvSpPr>
        <p:spPr bwMode="auto">
          <a:xfrm>
            <a:off x="5562600" y="533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2"/>
          <p:cNvSpPr txBox="1">
            <a:spLocks noChangeArrowheads="1"/>
          </p:cNvSpPr>
          <p:nvPr/>
        </p:nvSpPr>
        <p:spPr bwMode="auto">
          <a:xfrm>
            <a:off x="0" y="533400"/>
            <a:ext cx="9144000" cy="55911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For God is Great                   And Greatly to be praised          For God is Great                      And Greatly to be…. </a:t>
            </a:r>
            <a:r>
              <a:rPr lang="en-US" sz="6000">
                <a:solidFill>
                  <a:schemeClr val="bg1"/>
                </a:solidFill>
                <a:effectLst>
                  <a:outerShdw blurRad="38100" dist="38100" dir="2700000" algn="tl">
                    <a:srgbClr val="000000"/>
                  </a:outerShdw>
                </a:effectLst>
              </a:rPr>
              <a:t>P</a:t>
            </a:r>
            <a:r>
              <a:rPr lang="en-US" sz="7200">
                <a:solidFill>
                  <a:schemeClr val="bg1"/>
                </a:solidFill>
                <a:effectLst>
                  <a:outerShdw blurRad="38100" dist="38100" dir="2700000" algn="tl">
                    <a:srgbClr val="000000"/>
                  </a:outerShdw>
                </a:effectLst>
              </a:rPr>
              <a:t>R</a:t>
            </a:r>
            <a:r>
              <a:rPr lang="en-US" sz="8800">
                <a:solidFill>
                  <a:schemeClr val="bg1"/>
                </a:solidFill>
                <a:effectLst>
                  <a:outerShdw blurRad="38100" dist="38100" dir="2700000" algn="tl">
                    <a:srgbClr val="000000"/>
                  </a:outerShdw>
                </a:effectLst>
              </a:rPr>
              <a:t>A</a:t>
            </a:r>
            <a:r>
              <a:rPr lang="en-US" sz="9600">
                <a:solidFill>
                  <a:schemeClr val="bg1"/>
                </a:solidFill>
                <a:effectLst>
                  <a:outerShdw blurRad="38100" dist="38100" dir="2700000" algn="tl">
                    <a:srgbClr val="000000"/>
                  </a:outerShdw>
                </a:effectLst>
              </a:rPr>
              <a:t>I</a:t>
            </a:r>
            <a:r>
              <a:rPr lang="en-US" sz="10800">
                <a:solidFill>
                  <a:schemeClr val="bg1"/>
                </a:solidFill>
                <a:effectLst>
                  <a:outerShdw blurRad="38100" dist="38100" dir="2700000" algn="tl">
                    <a:srgbClr val="000000"/>
                  </a:outerShdw>
                </a:effectLst>
              </a:rPr>
              <a:t>S</a:t>
            </a:r>
            <a:r>
              <a:rPr lang="en-US" sz="11500">
                <a:solidFill>
                  <a:schemeClr val="bg1"/>
                </a:solidFill>
                <a:effectLst>
                  <a:outerShdw blurRad="38100" dist="38100" dir="2700000" algn="tl">
                    <a:srgbClr val="000000"/>
                  </a:outerShdw>
                </a:effectLst>
              </a:rPr>
              <a:t>E</a:t>
            </a:r>
            <a:r>
              <a:rPr lang="en-US" sz="12000">
                <a:solidFill>
                  <a:schemeClr val="bg1"/>
                </a:solidFill>
                <a:effectLst>
                  <a:outerShdw blurRad="38100" dist="38100" dir="2700000" algn="tl">
                    <a:srgbClr val="000000"/>
                  </a:outerShdw>
                </a:effectLst>
              </a:rPr>
              <a:t>D</a:t>
            </a:r>
            <a:r>
              <a:rPr lang="en-US" sz="14500">
                <a:solidFill>
                  <a:schemeClr val="bg1"/>
                </a:solidFill>
                <a:effectLst>
                  <a:outerShdw blurRad="38100" dist="38100" dir="2700000" algn="tl">
                    <a:srgbClr val="000000"/>
                  </a:outerShdw>
                </a:effectLst>
              </a:rPr>
              <a:t>!</a:t>
            </a:r>
            <a:endParaRPr lang="en-US" sz="5400">
              <a:solidFill>
                <a:schemeClr val="bg1"/>
              </a:solidFill>
              <a:effectLst>
                <a:outerShdw blurRad="38100" dist="38100" dir="2700000" algn="tl">
                  <a:srgbClr val="000000"/>
                </a:outerShdw>
              </a:effectLst>
            </a:endParaRPr>
          </a:p>
        </p:txBody>
      </p:sp>
      <p:sp>
        <p:nvSpPr>
          <p:cNvPr id="842755" name="Text Box 3"/>
          <p:cNvSpPr txBox="1">
            <a:spLocks noChangeArrowheads="1"/>
          </p:cNvSpPr>
          <p:nvPr/>
        </p:nvSpPr>
        <p:spPr bwMode="auto">
          <a:xfrm>
            <a:off x="3352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2756" name="Text Box 4"/>
          <p:cNvSpPr txBox="1">
            <a:spLocks noChangeArrowheads="1"/>
          </p:cNvSpPr>
          <p:nvPr/>
        </p:nvSpPr>
        <p:spPr bwMode="auto">
          <a:xfrm>
            <a:off x="5638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842757" name="Text Box 5"/>
          <p:cNvSpPr txBox="1">
            <a:spLocks noChangeArrowheads="1"/>
          </p:cNvSpPr>
          <p:nvPr/>
        </p:nvSpPr>
        <p:spPr bwMode="auto">
          <a:xfrm>
            <a:off x="30480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2758" name="Text Box 6"/>
          <p:cNvSpPr txBox="1">
            <a:spLocks noChangeArrowheads="1"/>
          </p:cNvSpPr>
          <p:nvPr/>
        </p:nvSpPr>
        <p:spPr bwMode="auto">
          <a:xfrm>
            <a:off x="6629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842759" name="Text Box 7"/>
          <p:cNvSpPr txBox="1">
            <a:spLocks noChangeArrowheads="1"/>
          </p:cNvSpPr>
          <p:nvPr/>
        </p:nvSpPr>
        <p:spPr bwMode="auto">
          <a:xfrm>
            <a:off x="37338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2760" name="Text Box 8"/>
          <p:cNvSpPr txBox="1">
            <a:spLocks noChangeArrowheads="1"/>
          </p:cNvSpPr>
          <p:nvPr/>
        </p:nvSpPr>
        <p:spPr bwMode="auto">
          <a:xfrm>
            <a:off x="6096000" y="213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     </a:t>
            </a:r>
          </a:p>
        </p:txBody>
      </p:sp>
      <p:sp>
        <p:nvSpPr>
          <p:cNvPr id="842761" name="Text Box 9"/>
          <p:cNvSpPr txBox="1">
            <a:spLocks noChangeArrowheads="1"/>
          </p:cNvSpPr>
          <p:nvPr/>
        </p:nvSpPr>
        <p:spPr bwMode="auto">
          <a:xfrm>
            <a:off x="40386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2762" name="Text Box 10"/>
          <p:cNvSpPr txBox="1">
            <a:spLocks noChangeArrowheads="1"/>
          </p:cNvSpPr>
          <p:nvPr/>
        </p:nvSpPr>
        <p:spPr bwMode="auto">
          <a:xfrm>
            <a:off x="31242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       </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endParaRPr lang="en-US" smtClean="0"/>
          </a:p>
        </p:txBody>
      </p:sp>
      <p:sp>
        <p:nvSpPr>
          <p:cNvPr id="624643" name="Rectangle 3"/>
          <p:cNvSpPr>
            <a:spLocks noGrp="1" noChangeArrowheads="1"/>
          </p:cNvSpPr>
          <p:nvPr>
            <p:ph type="body" idx="1"/>
          </p:nvPr>
        </p:nvSpPr>
        <p:spPr/>
        <p:txBody>
          <a:bodyPr/>
          <a:lstStyle/>
          <a:p>
            <a:endParaRPr lang="en-US" smtClean="0"/>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Come into this house, magnify the Lord</a:t>
            </a:r>
          </a:p>
        </p:txBody>
      </p:sp>
      <p:sp>
        <p:nvSpPr>
          <p:cNvPr id="844803" name="Text Box 3"/>
          <p:cNvSpPr txBox="1">
            <a:spLocks noChangeArrowheads="1"/>
          </p:cNvSpPr>
          <p:nvPr/>
        </p:nvSpPr>
        <p:spPr bwMode="auto">
          <a:xfrm>
            <a:off x="0" y="1143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Lift up holy hands, our hearts in one accord</a:t>
            </a:r>
          </a:p>
        </p:txBody>
      </p:sp>
      <p:sp>
        <p:nvSpPr>
          <p:cNvPr id="844804" name="Text Box 4"/>
          <p:cNvSpPr txBox="1">
            <a:spLocks noChangeArrowheads="1"/>
          </p:cNvSpPr>
          <p:nvPr/>
        </p:nvSpPr>
        <p:spPr bwMode="auto">
          <a:xfrm>
            <a:off x="0" y="1981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For He’s worthy,             worthy of all our praise</a:t>
            </a:r>
          </a:p>
        </p:txBody>
      </p:sp>
      <p:sp>
        <p:nvSpPr>
          <p:cNvPr id="844805" name="Text Box 5"/>
          <p:cNvSpPr txBox="1">
            <a:spLocks noChangeArrowheads="1"/>
          </p:cNvSpPr>
          <p:nvPr/>
        </p:nvSpPr>
        <p:spPr bwMode="auto">
          <a:xfrm>
            <a:off x="0" y="3581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Make a melody, sing unto the Lord</a:t>
            </a:r>
          </a:p>
        </p:txBody>
      </p:sp>
      <p:sp>
        <p:nvSpPr>
          <p:cNvPr id="844806" name="Text Box 6"/>
          <p:cNvSpPr txBox="1">
            <a:spLocks noChangeArrowheads="1"/>
          </p:cNvSpPr>
          <p:nvPr/>
        </p:nvSpPr>
        <p:spPr bwMode="auto">
          <a:xfrm>
            <a:off x="0" y="4572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 has given us a song and a sword</a:t>
            </a:r>
          </a:p>
        </p:txBody>
      </p:sp>
      <p:sp>
        <p:nvSpPr>
          <p:cNvPr id="844807" name="Text Box 7"/>
          <p:cNvSpPr txBox="1">
            <a:spLocks noChangeArrowheads="1"/>
          </p:cNvSpPr>
          <p:nvPr/>
        </p:nvSpPr>
        <p:spPr bwMode="auto">
          <a:xfrm>
            <a:off x="0" y="5562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For He’s worthy,              worthy of all our praise</a:t>
            </a:r>
          </a:p>
        </p:txBody>
      </p:sp>
      <p:sp>
        <p:nvSpPr>
          <p:cNvPr id="844808" name="Text Box 8"/>
          <p:cNvSpPr txBox="1">
            <a:spLocks noChangeArrowheads="1"/>
          </p:cNvSpPr>
          <p:nvPr/>
        </p:nvSpPr>
        <p:spPr bwMode="auto">
          <a:xfrm>
            <a:off x="1371600" y="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844809" name="Text Box 9"/>
          <p:cNvSpPr txBox="1">
            <a:spLocks noChangeArrowheads="1"/>
          </p:cNvSpPr>
          <p:nvPr/>
        </p:nvSpPr>
        <p:spPr bwMode="auto">
          <a:xfrm>
            <a:off x="4953000" y="8382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844810" name="Text Box 10"/>
          <p:cNvSpPr txBox="1">
            <a:spLocks noChangeArrowheads="1"/>
          </p:cNvSpPr>
          <p:nvPr/>
        </p:nvSpPr>
        <p:spPr bwMode="auto">
          <a:xfrm>
            <a:off x="1828800" y="16764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Gmaj7/A  A7</a:t>
            </a:r>
          </a:p>
        </p:txBody>
      </p:sp>
      <p:sp>
        <p:nvSpPr>
          <p:cNvPr id="844811" name="Text Box 11"/>
          <p:cNvSpPr txBox="1">
            <a:spLocks noChangeArrowheads="1"/>
          </p:cNvSpPr>
          <p:nvPr/>
        </p:nvSpPr>
        <p:spPr bwMode="auto">
          <a:xfrm>
            <a:off x="4114800" y="16764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Gmaj7/A  A7</a:t>
            </a:r>
          </a:p>
        </p:txBody>
      </p:sp>
      <p:sp>
        <p:nvSpPr>
          <p:cNvPr id="844812" name="Text Box 12"/>
          <p:cNvSpPr txBox="1">
            <a:spLocks noChangeArrowheads="1"/>
          </p:cNvSpPr>
          <p:nvPr/>
        </p:nvSpPr>
        <p:spPr bwMode="auto">
          <a:xfrm>
            <a:off x="6019800" y="16764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Gmaj7/A  A7</a:t>
            </a:r>
          </a:p>
        </p:txBody>
      </p:sp>
      <p:sp>
        <p:nvSpPr>
          <p:cNvPr id="844813" name="Text Box 13"/>
          <p:cNvSpPr txBox="1">
            <a:spLocks noChangeArrowheads="1"/>
          </p:cNvSpPr>
          <p:nvPr/>
        </p:nvSpPr>
        <p:spPr bwMode="auto">
          <a:xfrm>
            <a:off x="8001000" y="16764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844814" name="Text Box 14"/>
          <p:cNvSpPr txBox="1">
            <a:spLocks noChangeArrowheads="1"/>
          </p:cNvSpPr>
          <p:nvPr/>
        </p:nvSpPr>
        <p:spPr bwMode="auto">
          <a:xfrm>
            <a:off x="1828800" y="31242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844815" name="Text Box 15"/>
          <p:cNvSpPr txBox="1">
            <a:spLocks noChangeArrowheads="1"/>
          </p:cNvSpPr>
          <p:nvPr/>
        </p:nvSpPr>
        <p:spPr bwMode="auto">
          <a:xfrm>
            <a:off x="1676400" y="41148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
        <p:nvSpPr>
          <p:cNvPr id="844816" name="Text Box 16"/>
          <p:cNvSpPr txBox="1">
            <a:spLocks noChangeArrowheads="1"/>
          </p:cNvSpPr>
          <p:nvPr/>
        </p:nvSpPr>
        <p:spPr bwMode="auto">
          <a:xfrm>
            <a:off x="1676400" y="51816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Gmaj7/A  A7</a:t>
            </a:r>
          </a:p>
        </p:txBody>
      </p:sp>
      <p:sp>
        <p:nvSpPr>
          <p:cNvPr id="844817" name="Text Box 17"/>
          <p:cNvSpPr txBox="1">
            <a:spLocks noChangeArrowheads="1"/>
          </p:cNvSpPr>
          <p:nvPr/>
        </p:nvSpPr>
        <p:spPr bwMode="auto">
          <a:xfrm>
            <a:off x="3810000" y="51816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Gmaj7/A  A7</a:t>
            </a:r>
          </a:p>
        </p:txBody>
      </p:sp>
      <p:sp>
        <p:nvSpPr>
          <p:cNvPr id="844818" name="Text Box 18"/>
          <p:cNvSpPr txBox="1">
            <a:spLocks noChangeArrowheads="1"/>
          </p:cNvSpPr>
          <p:nvPr/>
        </p:nvSpPr>
        <p:spPr bwMode="auto">
          <a:xfrm>
            <a:off x="5791200" y="51816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Gmaj7/A  A7</a:t>
            </a:r>
          </a:p>
        </p:txBody>
      </p:sp>
      <p:sp>
        <p:nvSpPr>
          <p:cNvPr id="844819" name="Text Box 19"/>
          <p:cNvSpPr txBox="1">
            <a:spLocks noChangeArrowheads="1"/>
          </p:cNvSpPr>
          <p:nvPr/>
        </p:nvSpPr>
        <p:spPr bwMode="auto">
          <a:xfrm>
            <a:off x="7848600" y="51816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Em</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endParaRPr lang="en-US" smtClean="0"/>
          </a:p>
        </p:txBody>
      </p:sp>
      <p:sp>
        <p:nvSpPr>
          <p:cNvPr id="626691" name="Rectangle 3"/>
          <p:cNvSpPr>
            <a:spLocks noGrp="1" noChangeArrowheads="1"/>
          </p:cNvSpPr>
          <p:nvPr>
            <p:ph type="body" idx="1"/>
          </p:nvPr>
        </p:nvSpPr>
        <p:spPr/>
        <p:txBody>
          <a:bodyPr/>
          <a:lstStyle/>
          <a:p>
            <a:endParaRPr lang="en-US" smtClean="0"/>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1026"/>
          <p:cNvSpPr>
            <a:spLocks noGrp="1" noChangeArrowheads="1"/>
          </p:cNvSpPr>
          <p:nvPr>
            <p:ph type="title"/>
          </p:nvPr>
        </p:nvSpPr>
        <p:spPr/>
        <p:txBody>
          <a:bodyPr/>
          <a:lstStyle/>
          <a:p>
            <a:endParaRPr lang="en-US" smtClean="0"/>
          </a:p>
        </p:txBody>
      </p:sp>
      <p:sp>
        <p:nvSpPr>
          <p:cNvPr id="627715" name="Rectangle 1027"/>
          <p:cNvSpPr>
            <a:spLocks noGrp="1" noChangeArrowheads="1"/>
          </p:cNvSpPr>
          <p:nvPr>
            <p:ph type="body" idx="1"/>
          </p:nvPr>
        </p:nvSpPr>
        <p:spPr/>
        <p:txBody>
          <a:bodyPr/>
          <a:lstStyle/>
          <a:p>
            <a:endParaRPr lang="en-US" smtClean="0"/>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going up to the high places</a:t>
            </a:r>
            <a:endParaRPr lang="en-US" sz="3600">
              <a:solidFill>
                <a:srgbClr val="FF0000"/>
              </a:solidFill>
              <a:effectLst>
                <a:outerShdw blurRad="38100" dist="38100" dir="2700000" algn="tl">
                  <a:srgbClr val="000000"/>
                </a:outerShdw>
              </a:effectLst>
            </a:endParaRPr>
          </a:p>
        </p:txBody>
      </p:sp>
      <p:sp>
        <p:nvSpPr>
          <p:cNvPr id="847875" name="Text Box 3"/>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going up to the high places</a:t>
            </a:r>
            <a:endParaRPr lang="en-US" sz="3600">
              <a:solidFill>
                <a:srgbClr val="FF0000"/>
              </a:solidFill>
              <a:effectLst>
                <a:outerShdw blurRad="38100" dist="38100" dir="2700000" algn="tl">
                  <a:srgbClr val="000000"/>
                </a:outerShdw>
              </a:effectLst>
            </a:endParaRPr>
          </a:p>
        </p:txBody>
      </p:sp>
      <p:sp>
        <p:nvSpPr>
          <p:cNvPr id="847876" name="Text Box 4"/>
          <p:cNvSpPr txBox="1">
            <a:spLocks noChangeArrowheads="1"/>
          </p:cNvSpPr>
          <p:nvPr/>
        </p:nvSpPr>
        <p:spPr bwMode="auto">
          <a:xfrm>
            <a:off x="0" y="3581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going up to the high places</a:t>
            </a:r>
            <a:endParaRPr lang="en-US" sz="3600">
              <a:solidFill>
                <a:srgbClr val="FF0000"/>
              </a:solidFill>
              <a:effectLst>
                <a:outerShdw blurRad="38100" dist="38100" dir="2700000" algn="tl">
                  <a:srgbClr val="000000"/>
                </a:outerShdw>
              </a:effectLst>
            </a:endParaRPr>
          </a:p>
        </p:txBody>
      </p:sp>
      <p:sp>
        <p:nvSpPr>
          <p:cNvPr id="847877" name="Text Box 5"/>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Gonna tear the devil’s kingdom down</a:t>
            </a:r>
            <a:endParaRPr lang="en-US" sz="3600">
              <a:solidFill>
                <a:srgbClr val="FF0000"/>
              </a:solidFill>
              <a:effectLst>
                <a:outerShdw blurRad="38100" dist="38100" dir="2700000" algn="tl">
                  <a:srgbClr val="000000"/>
                </a:outerShdw>
              </a:effectLst>
            </a:endParaRPr>
          </a:p>
        </p:txBody>
      </p:sp>
      <p:sp>
        <p:nvSpPr>
          <p:cNvPr id="847878" name="Text Box 6"/>
          <p:cNvSpPr txBox="1">
            <a:spLocks noChangeArrowheads="1"/>
          </p:cNvSpPr>
          <p:nvPr/>
        </p:nvSpPr>
        <p:spPr bwMode="auto">
          <a:xfrm>
            <a:off x="1295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7879" name="Text Box 7"/>
          <p:cNvSpPr txBox="1">
            <a:spLocks noChangeArrowheads="1"/>
          </p:cNvSpPr>
          <p:nvPr/>
        </p:nvSpPr>
        <p:spPr bwMode="auto">
          <a:xfrm>
            <a:off x="1295400" y="1600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     </a:t>
            </a:r>
          </a:p>
        </p:txBody>
      </p:sp>
      <p:sp>
        <p:nvSpPr>
          <p:cNvPr id="847880" name="Text Box 8"/>
          <p:cNvSpPr txBox="1">
            <a:spLocks noChangeArrowheads="1"/>
          </p:cNvSpPr>
          <p:nvPr/>
        </p:nvSpPr>
        <p:spPr bwMode="auto">
          <a:xfrm>
            <a:off x="5562600" y="1676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     </a:t>
            </a:r>
          </a:p>
        </p:txBody>
      </p:sp>
      <p:sp>
        <p:nvSpPr>
          <p:cNvPr id="847881" name="Text Box 9"/>
          <p:cNvSpPr txBox="1">
            <a:spLocks noChangeArrowheads="1"/>
          </p:cNvSpPr>
          <p:nvPr/>
        </p:nvSpPr>
        <p:spPr bwMode="auto">
          <a:xfrm>
            <a:off x="9906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7882" name="Text Box 10"/>
          <p:cNvSpPr txBox="1">
            <a:spLocks noChangeArrowheads="1"/>
          </p:cNvSpPr>
          <p:nvPr/>
        </p:nvSpPr>
        <p:spPr bwMode="auto">
          <a:xfrm>
            <a:off x="3810000" y="3048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     </a:t>
            </a:r>
          </a:p>
        </p:txBody>
      </p:sp>
      <p:sp>
        <p:nvSpPr>
          <p:cNvPr id="847883" name="Text Box 11"/>
          <p:cNvSpPr txBox="1">
            <a:spLocks noChangeArrowheads="1"/>
          </p:cNvSpPr>
          <p:nvPr/>
        </p:nvSpPr>
        <p:spPr bwMode="auto">
          <a:xfrm>
            <a:off x="5410200" y="2971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847884" name="Text Box 12"/>
          <p:cNvSpPr txBox="1">
            <a:spLocks noChangeArrowheads="1"/>
          </p:cNvSpPr>
          <p:nvPr/>
        </p:nvSpPr>
        <p:spPr bwMode="auto">
          <a:xfrm>
            <a:off x="22098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     </a:t>
            </a:r>
          </a:p>
        </p:txBody>
      </p:sp>
      <p:sp>
        <p:nvSpPr>
          <p:cNvPr id="847885" name="Text Box 13"/>
          <p:cNvSpPr txBox="1">
            <a:spLocks noChangeArrowheads="1"/>
          </p:cNvSpPr>
          <p:nvPr/>
        </p:nvSpPr>
        <p:spPr bwMode="auto">
          <a:xfrm>
            <a:off x="69342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ext Box 2"/>
          <p:cNvSpPr txBox="1">
            <a:spLocks noChangeArrowheads="1"/>
          </p:cNvSpPr>
          <p:nvPr/>
        </p:nvSpPr>
        <p:spPr bwMode="auto">
          <a:xfrm>
            <a:off x="0" y="91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We’ve been deceived by the devil too long</a:t>
            </a:r>
            <a:endParaRPr lang="en-US" sz="3600">
              <a:solidFill>
                <a:srgbClr val="FF0000"/>
              </a:solidFill>
              <a:effectLst>
                <a:outerShdw blurRad="38100" dist="38100" dir="2700000" algn="tl">
                  <a:srgbClr val="000000"/>
                </a:outerShdw>
              </a:effectLst>
            </a:endParaRPr>
          </a:p>
        </p:txBody>
      </p:sp>
      <p:sp>
        <p:nvSpPr>
          <p:cNvPr id="848899" name="Text Box 3"/>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tear the devil’s kingdom down</a:t>
            </a:r>
            <a:endParaRPr lang="en-US" sz="3600">
              <a:solidFill>
                <a:srgbClr val="FF0000"/>
              </a:solidFill>
              <a:effectLst>
                <a:outerShdw blurRad="38100" dist="38100" dir="2700000" algn="tl">
                  <a:srgbClr val="000000"/>
                </a:outerShdw>
              </a:effectLst>
            </a:endParaRPr>
          </a:p>
        </p:txBody>
      </p:sp>
      <p:sp>
        <p:nvSpPr>
          <p:cNvPr id="848900" name="Text Box 4"/>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What he said was his has been ours all along</a:t>
            </a:r>
            <a:endParaRPr lang="en-US" sz="3600">
              <a:solidFill>
                <a:srgbClr val="FF0000"/>
              </a:solidFill>
              <a:effectLst>
                <a:outerShdw blurRad="38100" dist="38100" dir="2700000" algn="tl">
                  <a:srgbClr val="000000"/>
                </a:outerShdw>
              </a:effectLst>
            </a:endParaRPr>
          </a:p>
        </p:txBody>
      </p:sp>
      <p:sp>
        <p:nvSpPr>
          <p:cNvPr id="848901" name="Text Box 5"/>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tear the devil’s kingdom down</a:t>
            </a:r>
            <a:endParaRPr lang="en-US" sz="3600">
              <a:solidFill>
                <a:srgbClr val="FF0000"/>
              </a:solidFill>
              <a:effectLst>
                <a:outerShdw blurRad="38100" dist="38100" dir="2700000" algn="tl">
                  <a:srgbClr val="000000"/>
                </a:outerShdw>
              </a:effectLst>
            </a:endParaRPr>
          </a:p>
        </p:txBody>
      </p:sp>
      <p:sp>
        <p:nvSpPr>
          <p:cNvPr id="848902" name="Text Box 6"/>
          <p:cNvSpPr txBox="1">
            <a:spLocks noChangeArrowheads="1"/>
          </p:cNvSpPr>
          <p:nvPr/>
        </p:nvSpPr>
        <p:spPr bwMode="auto">
          <a:xfrm>
            <a:off x="762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8903" name="Text Box 7"/>
          <p:cNvSpPr txBox="1">
            <a:spLocks noChangeArrowheads="1"/>
          </p:cNvSpPr>
          <p:nvPr/>
        </p:nvSpPr>
        <p:spPr bwMode="auto">
          <a:xfrm>
            <a:off x="5791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848904" name="Text Box 8"/>
          <p:cNvSpPr txBox="1">
            <a:spLocks noChangeArrowheads="1"/>
          </p:cNvSpPr>
          <p:nvPr/>
        </p:nvSpPr>
        <p:spPr bwMode="auto">
          <a:xfrm>
            <a:off x="2895600" y="1524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     </a:t>
            </a:r>
          </a:p>
        </p:txBody>
      </p:sp>
      <p:sp>
        <p:nvSpPr>
          <p:cNvPr id="848905" name="Text Box 9"/>
          <p:cNvSpPr txBox="1">
            <a:spLocks noChangeArrowheads="1"/>
          </p:cNvSpPr>
          <p:nvPr/>
        </p:nvSpPr>
        <p:spPr bwMode="auto">
          <a:xfrm>
            <a:off x="61722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B7sus     </a:t>
            </a:r>
          </a:p>
        </p:txBody>
      </p:sp>
      <p:sp>
        <p:nvSpPr>
          <p:cNvPr id="848906" name="Text Box 10"/>
          <p:cNvSpPr txBox="1">
            <a:spLocks noChangeArrowheads="1"/>
          </p:cNvSpPr>
          <p:nvPr/>
        </p:nvSpPr>
        <p:spPr bwMode="auto">
          <a:xfrm>
            <a:off x="77724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8907" name="Text Box 11"/>
          <p:cNvSpPr txBox="1">
            <a:spLocks noChangeArrowheads="1"/>
          </p:cNvSpPr>
          <p:nvPr/>
        </p:nvSpPr>
        <p:spPr bwMode="auto">
          <a:xfrm>
            <a:off x="0" y="2667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  D Em     </a:t>
            </a:r>
          </a:p>
        </p:txBody>
      </p:sp>
      <p:sp>
        <p:nvSpPr>
          <p:cNvPr id="848908" name="Text Box 12"/>
          <p:cNvSpPr txBox="1">
            <a:spLocks noChangeArrowheads="1"/>
          </p:cNvSpPr>
          <p:nvPr/>
        </p:nvSpPr>
        <p:spPr bwMode="auto">
          <a:xfrm>
            <a:off x="5943600" y="2667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848909" name="Text Box 13"/>
          <p:cNvSpPr txBox="1">
            <a:spLocks noChangeArrowheads="1"/>
          </p:cNvSpPr>
          <p:nvPr/>
        </p:nvSpPr>
        <p:spPr bwMode="auto">
          <a:xfrm>
            <a:off x="2590800" y="4343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     </a:t>
            </a:r>
          </a:p>
        </p:txBody>
      </p:sp>
      <p:sp>
        <p:nvSpPr>
          <p:cNvPr id="848910" name="Text Box 14"/>
          <p:cNvSpPr txBox="1">
            <a:spLocks noChangeArrowheads="1"/>
          </p:cNvSpPr>
          <p:nvPr/>
        </p:nvSpPr>
        <p:spPr bwMode="auto">
          <a:xfrm>
            <a:off x="59436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     </a:t>
            </a:r>
          </a:p>
        </p:txBody>
      </p:sp>
      <p:sp>
        <p:nvSpPr>
          <p:cNvPr id="848911" name="Text Box 15"/>
          <p:cNvSpPr txBox="1">
            <a:spLocks noChangeArrowheads="1"/>
          </p:cNvSpPr>
          <p:nvPr/>
        </p:nvSpPr>
        <p:spPr bwMode="auto">
          <a:xfrm>
            <a:off x="7620000" y="4343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228600" y="685800"/>
            <a:ext cx="8669338"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Love turns to passion remembering my life before You</a:t>
            </a:r>
          </a:p>
        </p:txBody>
      </p:sp>
      <p:sp>
        <p:nvSpPr>
          <p:cNvPr id="171011" name="Text Box 3"/>
          <p:cNvSpPr txBox="1">
            <a:spLocks noChangeArrowheads="1"/>
          </p:cNvSpPr>
          <p:nvPr/>
        </p:nvSpPr>
        <p:spPr bwMode="auto">
          <a:xfrm>
            <a:off x="0" y="1524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Hopeless and empty and lonely deep inside, </a:t>
            </a:r>
          </a:p>
        </p:txBody>
      </p:sp>
      <p:sp>
        <p:nvSpPr>
          <p:cNvPr id="171012" name="Text Box 4"/>
          <p:cNvSpPr txBox="1">
            <a:spLocks noChangeArrowheads="1"/>
          </p:cNvSpPr>
          <p:nvPr/>
        </p:nvSpPr>
        <p:spPr bwMode="auto">
          <a:xfrm>
            <a:off x="0" y="2362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No other love satisfied</a:t>
            </a:r>
          </a:p>
        </p:txBody>
      </p:sp>
      <p:sp>
        <p:nvSpPr>
          <p:cNvPr id="171013" name="Text Box 5"/>
          <p:cNvSpPr txBox="1">
            <a:spLocks noChangeArrowheads="1"/>
          </p:cNvSpPr>
          <p:nvPr/>
        </p:nvSpPr>
        <p:spPr bwMode="auto">
          <a:xfrm>
            <a:off x="304800" y="3200400"/>
            <a:ext cx="88392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They promised me the world but really they used me up</a:t>
            </a:r>
          </a:p>
        </p:txBody>
      </p:sp>
      <p:sp>
        <p:nvSpPr>
          <p:cNvPr id="171014" name="Text Box 6"/>
          <p:cNvSpPr txBox="1">
            <a:spLocks noChangeArrowheads="1"/>
          </p:cNvSpPr>
          <p:nvPr/>
        </p:nvSpPr>
        <p:spPr bwMode="auto">
          <a:xfrm>
            <a:off x="457200" y="4343400"/>
            <a:ext cx="8305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then they cast me aside</a:t>
            </a:r>
          </a:p>
        </p:txBody>
      </p:sp>
      <p:sp>
        <p:nvSpPr>
          <p:cNvPr id="171015" name="Text Box 7"/>
          <p:cNvSpPr txBox="1">
            <a:spLocks noChangeArrowheads="1"/>
          </p:cNvSpPr>
          <p:nvPr/>
        </p:nvSpPr>
        <p:spPr bwMode="auto">
          <a:xfrm>
            <a:off x="381000" y="2286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1016" name="Text Box 8"/>
          <p:cNvSpPr txBox="1">
            <a:spLocks noChangeArrowheads="1"/>
          </p:cNvSpPr>
          <p:nvPr/>
        </p:nvSpPr>
        <p:spPr bwMode="auto">
          <a:xfrm>
            <a:off x="2209800" y="228600"/>
            <a:ext cx="1600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 Bb</a:t>
            </a:r>
          </a:p>
        </p:txBody>
      </p:sp>
      <p:sp>
        <p:nvSpPr>
          <p:cNvPr id="171017" name="Text Box 9"/>
          <p:cNvSpPr txBox="1">
            <a:spLocks noChangeArrowheads="1"/>
          </p:cNvSpPr>
          <p:nvPr/>
        </p:nvSpPr>
        <p:spPr bwMode="auto">
          <a:xfrm>
            <a:off x="3962400" y="2286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71018" name="Text Box 10"/>
          <p:cNvSpPr txBox="1">
            <a:spLocks noChangeArrowheads="1"/>
          </p:cNvSpPr>
          <p:nvPr/>
        </p:nvSpPr>
        <p:spPr bwMode="auto">
          <a:xfrm>
            <a:off x="8001000" y="3048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1019" name="Text Box 11"/>
          <p:cNvSpPr txBox="1">
            <a:spLocks noChangeArrowheads="1"/>
          </p:cNvSpPr>
          <p:nvPr/>
        </p:nvSpPr>
        <p:spPr bwMode="auto">
          <a:xfrm>
            <a:off x="1371600" y="11430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1020" name="Text Box 12"/>
          <p:cNvSpPr txBox="1">
            <a:spLocks noChangeArrowheads="1"/>
          </p:cNvSpPr>
          <p:nvPr/>
        </p:nvSpPr>
        <p:spPr bwMode="auto">
          <a:xfrm>
            <a:off x="3581400" y="11430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71021" name="Text Box 13"/>
          <p:cNvSpPr txBox="1">
            <a:spLocks noChangeArrowheads="1"/>
          </p:cNvSpPr>
          <p:nvPr/>
        </p:nvSpPr>
        <p:spPr bwMode="auto">
          <a:xfrm>
            <a:off x="6096000" y="11430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71022" name="Text Box 14"/>
          <p:cNvSpPr txBox="1">
            <a:spLocks noChangeArrowheads="1"/>
          </p:cNvSpPr>
          <p:nvPr/>
        </p:nvSpPr>
        <p:spPr bwMode="auto">
          <a:xfrm>
            <a:off x="4724400" y="20574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71023" name="Text Box 15"/>
          <p:cNvSpPr txBox="1">
            <a:spLocks noChangeArrowheads="1"/>
          </p:cNvSpPr>
          <p:nvPr/>
        </p:nvSpPr>
        <p:spPr bwMode="auto">
          <a:xfrm>
            <a:off x="6019800" y="2057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1024" name="Text Box 16"/>
          <p:cNvSpPr txBox="1">
            <a:spLocks noChangeArrowheads="1"/>
          </p:cNvSpPr>
          <p:nvPr/>
        </p:nvSpPr>
        <p:spPr bwMode="auto">
          <a:xfrm>
            <a:off x="609600" y="27432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1025" name="Text Box 17"/>
          <p:cNvSpPr txBox="1">
            <a:spLocks noChangeArrowheads="1"/>
          </p:cNvSpPr>
          <p:nvPr/>
        </p:nvSpPr>
        <p:spPr bwMode="auto">
          <a:xfrm>
            <a:off x="3429000" y="2819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71026" name="Text Box 18"/>
          <p:cNvSpPr txBox="1">
            <a:spLocks noChangeArrowheads="1"/>
          </p:cNvSpPr>
          <p:nvPr/>
        </p:nvSpPr>
        <p:spPr bwMode="auto">
          <a:xfrm>
            <a:off x="7086600" y="2819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71027" name="Text Box 19"/>
          <p:cNvSpPr txBox="1">
            <a:spLocks noChangeArrowheads="1"/>
          </p:cNvSpPr>
          <p:nvPr/>
        </p:nvSpPr>
        <p:spPr bwMode="auto">
          <a:xfrm>
            <a:off x="4419600" y="39624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71028" name="Text Box 20"/>
          <p:cNvSpPr txBox="1">
            <a:spLocks noChangeArrowheads="1"/>
          </p:cNvSpPr>
          <p:nvPr/>
        </p:nvSpPr>
        <p:spPr bwMode="auto">
          <a:xfrm>
            <a:off x="5943600" y="3962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Tree>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pull down the altars</a:t>
            </a:r>
            <a:endParaRPr lang="en-US" sz="3600">
              <a:solidFill>
                <a:srgbClr val="FF0000"/>
              </a:solidFill>
              <a:effectLst>
                <a:outerShdw blurRad="38100" dist="38100" dir="2700000" algn="tl">
                  <a:srgbClr val="000000"/>
                </a:outerShdw>
              </a:effectLst>
            </a:endParaRPr>
          </a:p>
        </p:txBody>
      </p:sp>
      <p:sp>
        <p:nvSpPr>
          <p:cNvPr id="849923" name="Text Box 3"/>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tear down the walls</a:t>
            </a:r>
            <a:endParaRPr lang="en-US" sz="3600">
              <a:solidFill>
                <a:srgbClr val="FF0000"/>
              </a:solidFill>
              <a:effectLst>
                <a:outerShdw blurRad="38100" dist="38100" dir="2700000" algn="tl">
                  <a:srgbClr val="000000"/>
                </a:outerShdw>
              </a:effectLst>
            </a:endParaRPr>
          </a:p>
        </p:txBody>
      </p:sp>
      <p:sp>
        <p:nvSpPr>
          <p:cNvPr id="849924" name="Text Box 4"/>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raise up a banner of righteousness</a:t>
            </a:r>
            <a:endParaRPr lang="en-US" sz="3600">
              <a:solidFill>
                <a:srgbClr val="FF0000"/>
              </a:solidFill>
              <a:effectLst>
                <a:outerShdw blurRad="38100" dist="38100" dir="2700000" algn="tl">
                  <a:srgbClr val="000000"/>
                </a:outerShdw>
              </a:effectLst>
            </a:endParaRPr>
          </a:p>
        </p:txBody>
      </p:sp>
      <p:sp>
        <p:nvSpPr>
          <p:cNvPr id="849925" name="Text Box 5"/>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declare that....</a:t>
            </a:r>
            <a:endParaRPr lang="en-US" sz="3600">
              <a:solidFill>
                <a:srgbClr val="FF0000"/>
              </a:solidFill>
              <a:effectLst>
                <a:outerShdw blurRad="38100" dist="38100" dir="2700000" algn="tl">
                  <a:srgbClr val="000000"/>
                </a:outerShdw>
              </a:effectLst>
            </a:endParaRPr>
          </a:p>
        </p:txBody>
      </p:sp>
      <p:sp>
        <p:nvSpPr>
          <p:cNvPr id="849926" name="Text Box 6"/>
          <p:cNvSpPr txBox="1">
            <a:spLocks noChangeArrowheads="1"/>
          </p:cNvSpPr>
          <p:nvPr/>
        </p:nvSpPr>
        <p:spPr bwMode="auto">
          <a:xfrm>
            <a:off x="0" y="4876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is Lord of all!</a:t>
            </a:r>
            <a:endParaRPr lang="en-US" sz="3600">
              <a:solidFill>
                <a:srgbClr val="FF0000"/>
              </a:solidFill>
              <a:effectLst>
                <a:outerShdw blurRad="38100" dist="38100" dir="2700000" algn="tl">
                  <a:srgbClr val="000000"/>
                </a:outerShdw>
              </a:effectLst>
            </a:endParaRPr>
          </a:p>
        </p:txBody>
      </p:sp>
      <p:sp>
        <p:nvSpPr>
          <p:cNvPr id="849927" name="Text Box 7"/>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Let’s go up!</a:t>
            </a:r>
            <a:endParaRPr lang="en-US" sz="3600">
              <a:solidFill>
                <a:srgbClr val="FF0000"/>
              </a:solidFill>
              <a:effectLst>
                <a:outerShdw blurRad="38100" dist="38100" dir="2700000" algn="tl">
                  <a:srgbClr val="000000"/>
                </a:outerShdw>
              </a:effectLst>
            </a:endParaRPr>
          </a:p>
        </p:txBody>
      </p:sp>
      <p:sp>
        <p:nvSpPr>
          <p:cNvPr id="849928" name="Text Box 8"/>
          <p:cNvSpPr txBox="1">
            <a:spLocks noChangeArrowheads="1"/>
          </p:cNvSpPr>
          <p:nvPr/>
        </p:nvSpPr>
        <p:spPr bwMode="auto">
          <a:xfrm>
            <a:off x="1600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     </a:t>
            </a:r>
          </a:p>
        </p:txBody>
      </p:sp>
      <p:sp>
        <p:nvSpPr>
          <p:cNvPr id="849929" name="Text Box 9"/>
          <p:cNvSpPr txBox="1">
            <a:spLocks noChangeArrowheads="1"/>
          </p:cNvSpPr>
          <p:nvPr/>
        </p:nvSpPr>
        <p:spPr bwMode="auto">
          <a:xfrm>
            <a:off x="6400800" y="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Cmaj/D   D     </a:t>
            </a:r>
          </a:p>
        </p:txBody>
      </p:sp>
      <p:sp>
        <p:nvSpPr>
          <p:cNvPr id="849930" name="Text Box 10"/>
          <p:cNvSpPr txBox="1">
            <a:spLocks noChangeArrowheads="1"/>
          </p:cNvSpPr>
          <p:nvPr/>
        </p:nvSpPr>
        <p:spPr bwMode="auto">
          <a:xfrm>
            <a:off x="10668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     </a:t>
            </a:r>
          </a:p>
        </p:txBody>
      </p:sp>
      <p:sp>
        <p:nvSpPr>
          <p:cNvPr id="849931" name="Text Box 11"/>
          <p:cNvSpPr txBox="1">
            <a:spLocks noChangeArrowheads="1"/>
          </p:cNvSpPr>
          <p:nvPr/>
        </p:nvSpPr>
        <p:spPr bwMode="auto">
          <a:xfrm>
            <a:off x="6705600" y="114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     </a:t>
            </a:r>
          </a:p>
        </p:txBody>
      </p:sp>
      <p:sp>
        <p:nvSpPr>
          <p:cNvPr id="849932" name="Text Box 12"/>
          <p:cNvSpPr txBox="1">
            <a:spLocks noChangeArrowheads="1"/>
          </p:cNvSpPr>
          <p:nvPr/>
        </p:nvSpPr>
        <p:spPr bwMode="auto">
          <a:xfrm>
            <a:off x="24384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 </a:t>
            </a:r>
          </a:p>
        </p:txBody>
      </p:sp>
      <p:sp>
        <p:nvSpPr>
          <p:cNvPr id="849933" name="Text Box 13"/>
          <p:cNvSpPr txBox="1">
            <a:spLocks noChangeArrowheads="1"/>
          </p:cNvSpPr>
          <p:nvPr/>
        </p:nvSpPr>
        <p:spPr bwMode="auto">
          <a:xfrm>
            <a:off x="6400800" y="2133600"/>
            <a:ext cx="2286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Cmaj7/D    D</a:t>
            </a:r>
          </a:p>
        </p:txBody>
      </p:sp>
      <p:sp>
        <p:nvSpPr>
          <p:cNvPr id="849934" name="Text Box 14"/>
          <p:cNvSpPr txBox="1">
            <a:spLocks noChangeArrowheads="1"/>
          </p:cNvSpPr>
          <p:nvPr/>
        </p:nvSpPr>
        <p:spPr bwMode="auto">
          <a:xfrm>
            <a:off x="38100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381000" y="457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nation power and tongue</a:t>
            </a:r>
            <a:endParaRPr lang="en-US" sz="4000" b="1">
              <a:solidFill>
                <a:schemeClr val="bg1"/>
              </a:solidFill>
            </a:endParaRPr>
          </a:p>
        </p:txBody>
      </p:sp>
      <p:sp>
        <p:nvSpPr>
          <p:cNvPr id="850947" name="Text Box 3"/>
          <p:cNvSpPr txBox="1">
            <a:spLocks noChangeArrowheads="1"/>
          </p:cNvSpPr>
          <p:nvPr/>
        </p:nvSpPr>
        <p:spPr bwMode="auto">
          <a:xfrm>
            <a:off x="457200" y="1219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Will bow down to Your name</a:t>
            </a:r>
            <a:endParaRPr lang="en-US" sz="4000" b="1">
              <a:solidFill>
                <a:schemeClr val="bg1"/>
              </a:solidFill>
            </a:endParaRPr>
          </a:p>
        </p:txBody>
      </p:sp>
      <p:sp>
        <p:nvSpPr>
          <p:cNvPr id="850948" name="Text Box 4"/>
          <p:cNvSpPr txBox="1">
            <a:spLocks noChangeArrowheads="1"/>
          </p:cNvSpPr>
          <p:nvPr/>
        </p:nvSpPr>
        <p:spPr bwMode="auto">
          <a:xfrm>
            <a:off x="381000" y="1981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eye will see</a:t>
            </a:r>
            <a:endParaRPr lang="en-US" sz="4000" b="1">
              <a:solidFill>
                <a:schemeClr val="bg1"/>
              </a:solidFill>
            </a:endParaRPr>
          </a:p>
        </p:txBody>
      </p:sp>
      <p:sp>
        <p:nvSpPr>
          <p:cNvPr id="850949" name="Text Box 5"/>
          <p:cNvSpPr txBox="1">
            <a:spLocks noChangeArrowheads="1"/>
          </p:cNvSpPr>
          <p:nvPr/>
        </p:nvSpPr>
        <p:spPr bwMode="auto">
          <a:xfrm>
            <a:off x="533400" y="2743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 ear will hear your name proclaimed</a:t>
            </a:r>
            <a:endParaRPr lang="en-US" sz="4000" b="1">
              <a:solidFill>
                <a:schemeClr val="bg1"/>
              </a:solidFill>
            </a:endParaRPr>
          </a:p>
        </p:txBody>
      </p:sp>
      <p:sp>
        <p:nvSpPr>
          <p:cNvPr id="850950" name="Text Box 6"/>
          <p:cNvSpPr txBox="1">
            <a:spLocks noChangeArrowheads="1"/>
          </p:cNvSpPr>
          <p:nvPr/>
        </p:nvSpPr>
        <p:spPr bwMode="auto">
          <a:xfrm>
            <a:off x="609600" y="3657600"/>
            <a:ext cx="7924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this is gonna be our cry</a:t>
            </a:r>
          </a:p>
        </p:txBody>
      </p:sp>
      <p:sp>
        <p:nvSpPr>
          <p:cNvPr id="850951" name="Text Box 7"/>
          <p:cNvSpPr txBox="1">
            <a:spLocks noChangeArrowheads="1"/>
          </p:cNvSpPr>
          <p:nvPr/>
        </p:nvSpPr>
        <p:spPr bwMode="auto">
          <a:xfrm>
            <a:off x="533400" y="44196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Until you come again</a:t>
            </a:r>
            <a:endParaRPr lang="en-US" sz="4000" b="1">
              <a:solidFill>
                <a:schemeClr val="bg1"/>
              </a:solidFill>
            </a:endParaRPr>
          </a:p>
        </p:txBody>
      </p:sp>
      <p:sp>
        <p:nvSpPr>
          <p:cNvPr id="850952" name="Text Box 8"/>
          <p:cNvSpPr txBox="1">
            <a:spLocks noChangeArrowheads="1"/>
          </p:cNvSpPr>
          <p:nvPr/>
        </p:nvSpPr>
        <p:spPr bwMode="auto">
          <a:xfrm>
            <a:off x="381000" y="541020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Jesus is the only name by</a:t>
            </a:r>
            <a:endParaRPr lang="en-US" sz="4000" b="1">
              <a:solidFill>
                <a:schemeClr val="bg1"/>
              </a:solidFill>
            </a:endParaRPr>
          </a:p>
        </p:txBody>
      </p:sp>
      <p:sp>
        <p:nvSpPr>
          <p:cNvPr id="850953" name="Text Box 9"/>
          <p:cNvSpPr txBox="1">
            <a:spLocks noChangeArrowheads="1"/>
          </p:cNvSpPr>
          <p:nvPr/>
        </p:nvSpPr>
        <p:spPr bwMode="auto">
          <a:xfrm>
            <a:off x="381000" y="6216650"/>
            <a:ext cx="8305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Which man can be saved</a:t>
            </a:r>
            <a:endParaRPr lang="en-US" sz="4000" b="1">
              <a:solidFill>
                <a:schemeClr val="bg1"/>
              </a:solidFill>
            </a:endParaRPr>
          </a:p>
        </p:txBody>
      </p:sp>
      <p:sp>
        <p:nvSpPr>
          <p:cNvPr id="850954" name="Text Box 10"/>
          <p:cNvSpPr txBox="1">
            <a:spLocks noChangeArrowheads="1"/>
          </p:cNvSpPr>
          <p:nvPr/>
        </p:nvSpPr>
        <p:spPr bwMode="auto">
          <a:xfrm>
            <a:off x="1676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50955" name="Text Box 11"/>
          <p:cNvSpPr txBox="1">
            <a:spLocks noChangeArrowheads="1"/>
          </p:cNvSpPr>
          <p:nvPr/>
        </p:nvSpPr>
        <p:spPr bwMode="auto">
          <a:xfrm>
            <a:off x="2667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a:t>
            </a:r>
          </a:p>
        </p:txBody>
      </p:sp>
      <p:sp>
        <p:nvSpPr>
          <p:cNvPr id="850956" name="Text Box 12"/>
          <p:cNvSpPr txBox="1">
            <a:spLocks noChangeArrowheads="1"/>
          </p:cNvSpPr>
          <p:nvPr/>
        </p:nvSpPr>
        <p:spPr bwMode="auto">
          <a:xfrm>
            <a:off x="2133600" y="175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850957" name="Text Box 13"/>
          <p:cNvSpPr txBox="1">
            <a:spLocks noChangeArrowheads="1"/>
          </p:cNvSpPr>
          <p:nvPr/>
        </p:nvSpPr>
        <p:spPr bwMode="auto">
          <a:xfrm>
            <a:off x="3505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50958" name="Text Box 14"/>
          <p:cNvSpPr txBox="1">
            <a:spLocks noChangeArrowheads="1"/>
          </p:cNvSpPr>
          <p:nvPr/>
        </p:nvSpPr>
        <p:spPr bwMode="auto">
          <a:xfrm>
            <a:off x="64008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50959" name="Text Box 15"/>
          <p:cNvSpPr txBox="1">
            <a:spLocks noChangeArrowheads="1"/>
          </p:cNvSpPr>
          <p:nvPr/>
        </p:nvSpPr>
        <p:spPr bwMode="auto">
          <a:xfrm>
            <a:off x="74676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50960" name="Text Box 16"/>
          <p:cNvSpPr txBox="1">
            <a:spLocks noChangeArrowheads="1"/>
          </p:cNvSpPr>
          <p:nvPr/>
        </p:nvSpPr>
        <p:spPr bwMode="auto">
          <a:xfrm>
            <a:off x="2667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50961" name="Text Box 17"/>
          <p:cNvSpPr txBox="1">
            <a:spLocks noChangeArrowheads="1"/>
          </p:cNvSpPr>
          <p:nvPr/>
        </p:nvSpPr>
        <p:spPr bwMode="auto">
          <a:xfrm>
            <a:off x="28194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a:t>
            </a:r>
          </a:p>
        </p:txBody>
      </p:sp>
      <p:sp>
        <p:nvSpPr>
          <p:cNvPr id="850962" name="Text Box 18"/>
          <p:cNvSpPr txBox="1">
            <a:spLocks noChangeArrowheads="1"/>
          </p:cNvSpPr>
          <p:nvPr/>
        </p:nvSpPr>
        <p:spPr bwMode="auto">
          <a:xfrm>
            <a:off x="2438400" y="5029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850963" name="Text Box 19"/>
          <p:cNvSpPr txBox="1">
            <a:spLocks noChangeArrowheads="1"/>
          </p:cNvSpPr>
          <p:nvPr/>
        </p:nvSpPr>
        <p:spPr bwMode="auto">
          <a:xfrm>
            <a:off x="25146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50964" name="Text Box 20"/>
          <p:cNvSpPr txBox="1">
            <a:spLocks noChangeArrowheads="1"/>
          </p:cNvSpPr>
          <p:nvPr/>
        </p:nvSpPr>
        <p:spPr bwMode="auto">
          <a:xfrm>
            <a:off x="5715000" y="594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over the world people just like us</a:t>
            </a:r>
            <a:endParaRPr lang="en-US" sz="3600">
              <a:solidFill>
                <a:srgbClr val="FF0000"/>
              </a:solidFill>
              <a:effectLst>
                <a:outerShdw blurRad="38100" dist="38100" dir="2700000" algn="tl">
                  <a:srgbClr val="000000"/>
                </a:outerShdw>
              </a:effectLst>
            </a:endParaRPr>
          </a:p>
        </p:txBody>
      </p:sp>
      <p:sp>
        <p:nvSpPr>
          <p:cNvPr id="851971"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Are calling Your name living in Your love</a:t>
            </a:r>
            <a:endParaRPr lang="en-US" sz="3600">
              <a:solidFill>
                <a:srgbClr val="FF0000"/>
              </a:solidFill>
              <a:effectLst>
                <a:outerShdw blurRad="38100" dist="38100" dir="2700000" algn="tl">
                  <a:srgbClr val="000000"/>
                </a:outerShdw>
              </a:effectLst>
            </a:endParaRPr>
          </a:p>
        </p:txBody>
      </p:sp>
      <p:sp>
        <p:nvSpPr>
          <p:cNvPr id="851972" name="Text Box 4"/>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over the world people just like us</a:t>
            </a:r>
            <a:endParaRPr lang="en-US" sz="3600">
              <a:solidFill>
                <a:srgbClr val="FF0000"/>
              </a:solidFill>
              <a:effectLst>
                <a:outerShdw blurRad="38100" dist="38100" dir="2700000" algn="tl">
                  <a:srgbClr val="000000"/>
                </a:outerShdw>
              </a:effectLst>
            </a:endParaRPr>
          </a:p>
        </p:txBody>
      </p:sp>
      <p:sp>
        <p:nvSpPr>
          <p:cNvPr id="851973"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Are following Jesus</a:t>
            </a:r>
            <a:endParaRPr lang="en-US" sz="3600">
              <a:solidFill>
                <a:srgbClr val="FF0000"/>
              </a:solidFill>
              <a:effectLst>
                <a:outerShdw blurRad="38100" dist="38100" dir="2700000" algn="tl">
                  <a:srgbClr val="000000"/>
                </a:outerShdw>
              </a:effectLst>
            </a:endParaRPr>
          </a:p>
        </p:txBody>
      </p:sp>
      <p:sp>
        <p:nvSpPr>
          <p:cNvPr id="851974" name="Text Box 6"/>
          <p:cNvSpPr txBox="1">
            <a:spLocks noChangeArrowheads="1"/>
          </p:cNvSpPr>
          <p:nvPr/>
        </p:nvSpPr>
        <p:spPr bwMode="auto">
          <a:xfrm>
            <a:off x="0" y="4800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worshiping Jesus</a:t>
            </a:r>
            <a:endParaRPr lang="en-US" sz="3600">
              <a:solidFill>
                <a:srgbClr val="FF0000"/>
              </a:solidFill>
              <a:effectLst>
                <a:outerShdw blurRad="38100" dist="38100" dir="2700000" algn="tl">
                  <a:srgbClr val="000000"/>
                </a:outerShdw>
              </a:effectLst>
            </a:endParaRPr>
          </a:p>
        </p:txBody>
      </p:sp>
      <p:sp>
        <p:nvSpPr>
          <p:cNvPr id="851975" name="Text Box 7"/>
          <p:cNvSpPr txBox="1">
            <a:spLocks noChangeArrowheads="1"/>
          </p:cNvSpPr>
          <p:nvPr/>
        </p:nvSpPr>
        <p:spPr bwMode="auto">
          <a:xfrm>
            <a:off x="0" y="579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calling on Jesus</a:t>
            </a:r>
            <a:endParaRPr lang="en-US" sz="3600">
              <a:solidFill>
                <a:srgbClr val="FF0000"/>
              </a:solidFill>
              <a:effectLst>
                <a:outerShdw blurRad="38100" dist="38100" dir="2700000" algn="tl">
                  <a:srgbClr val="000000"/>
                </a:outerShdw>
              </a:effectLst>
            </a:endParaRPr>
          </a:p>
        </p:txBody>
      </p:sp>
      <p:sp>
        <p:nvSpPr>
          <p:cNvPr id="851976" name="Text Box 8"/>
          <p:cNvSpPr txBox="1">
            <a:spLocks noChangeArrowheads="1"/>
          </p:cNvSpPr>
          <p:nvPr/>
        </p:nvSpPr>
        <p:spPr bwMode="auto">
          <a:xfrm>
            <a:off x="3352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51977" name="Text Box 9"/>
          <p:cNvSpPr txBox="1">
            <a:spLocks noChangeArrowheads="1"/>
          </p:cNvSpPr>
          <p:nvPr/>
        </p:nvSpPr>
        <p:spPr bwMode="auto">
          <a:xfrm>
            <a:off x="7239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851978" name="Text Box 10"/>
          <p:cNvSpPr txBox="1">
            <a:spLocks noChangeArrowheads="1"/>
          </p:cNvSpPr>
          <p:nvPr/>
        </p:nvSpPr>
        <p:spPr bwMode="auto">
          <a:xfrm>
            <a:off x="35052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851979" name="Text Box 11"/>
          <p:cNvSpPr txBox="1">
            <a:spLocks noChangeArrowheads="1"/>
          </p:cNvSpPr>
          <p:nvPr/>
        </p:nvSpPr>
        <p:spPr bwMode="auto">
          <a:xfrm>
            <a:off x="70866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p>
        </p:txBody>
      </p:sp>
      <p:sp>
        <p:nvSpPr>
          <p:cNvPr id="851980" name="Text Box 12"/>
          <p:cNvSpPr txBox="1">
            <a:spLocks noChangeArrowheads="1"/>
          </p:cNvSpPr>
          <p:nvPr/>
        </p:nvSpPr>
        <p:spPr bwMode="auto">
          <a:xfrm>
            <a:off x="32766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851981" name="Text Box 13"/>
          <p:cNvSpPr txBox="1">
            <a:spLocks noChangeArrowheads="1"/>
          </p:cNvSpPr>
          <p:nvPr/>
        </p:nvSpPr>
        <p:spPr bwMode="auto">
          <a:xfrm>
            <a:off x="70866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851982" name="Text Box 14"/>
          <p:cNvSpPr txBox="1">
            <a:spLocks noChangeArrowheads="1"/>
          </p:cNvSpPr>
          <p:nvPr/>
        </p:nvSpPr>
        <p:spPr bwMode="auto">
          <a:xfrm>
            <a:off x="4953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51983" name="Text Box 15"/>
          <p:cNvSpPr txBox="1">
            <a:spLocks noChangeArrowheads="1"/>
          </p:cNvSpPr>
          <p:nvPr/>
        </p:nvSpPr>
        <p:spPr bwMode="auto">
          <a:xfrm>
            <a:off x="6096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851984" name="Text Box 16"/>
          <p:cNvSpPr txBox="1">
            <a:spLocks noChangeArrowheads="1"/>
          </p:cNvSpPr>
          <p:nvPr/>
        </p:nvSpPr>
        <p:spPr bwMode="auto">
          <a:xfrm>
            <a:off x="72390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Makes me wanna dance!</a:t>
            </a:r>
            <a:endParaRPr lang="en-US" sz="3600">
              <a:solidFill>
                <a:srgbClr val="FF0000"/>
              </a:solidFill>
              <a:effectLst>
                <a:outerShdw blurRad="38100" dist="38100" dir="2700000" algn="tl">
                  <a:srgbClr val="000000"/>
                </a:outerShdw>
              </a:effectLst>
            </a:endParaRPr>
          </a:p>
        </p:txBody>
      </p:sp>
      <p:sp>
        <p:nvSpPr>
          <p:cNvPr id="852995" name="Text Box 3"/>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Makes me wanna sing!</a:t>
            </a:r>
            <a:endParaRPr lang="en-US" sz="3600">
              <a:solidFill>
                <a:srgbClr val="FF0000"/>
              </a:solidFill>
              <a:effectLst>
                <a:outerShdw blurRad="38100" dist="38100" dir="2700000" algn="tl">
                  <a:srgbClr val="000000"/>
                </a:outerShdw>
              </a:effectLst>
            </a:endParaRPr>
          </a:p>
        </p:txBody>
      </p:sp>
      <p:sp>
        <p:nvSpPr>
          <p:cNvPr id="852996" name="Text Box 4"/>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Makes me wanna shout all about it</a:t>
            </a:r>
            <a:endParaRPr lang="en-US" sz="3600">
              <a:solidFill>
                <a:srgbClr val="FF0000"/>
              </a:solidFill>
              <a:effectLst>
                <a:outerShdw blurRad="38100" dist="38100" dir="2700000" algn="tl">
                  <a:srgbClr val="000000"/>
                </a:outerShdw>
              </a:effectLst>
            </a:endParaRPr>
          </a:p>
        </p:txBody>
      </p:sp>
      <p:sp>
        <p:nvSpPr>
          <p:cNvPr id="852997" name="Text Box 5"/>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Shout all about it</a:t>
            </a:r>
            <a:endParaRPr lang="en-US" sz="3600">
              <a:solidFill>
                <a:srgbClr val="FF0000"/>
              </a:solidFill>
              <a:effectLst>
                <a:outerShdw blurRad="38100" dist="38100" dir="2700000" algn="tl">
                  <a:srgbClr val="000000"/>
                </a:outerShdw>
              </a:effectLst>
            </a:endParaRPr>
          </a:p>
        </p:txBody>
      </p:sp>
      <p:sp>
        <p:nvSpPr>
          <p:cNvPr id="852998" name="Text Box 6"/>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Shout it that Jesus is King!</a:t>
            </a:r>
            <a:endParaRPr lang="en-US" sz="3600">
              <a:solidFill>
                <a:srgbClr val="FF0000"/>
              </a:solidFill>
              <a:effectLst>
                <a:outerShdw blurRad="38100" dist="38100" dir="2700000" algn="tl">
                  <a:srgbClr val="000000"/>
                </a:outerShdw>
              </a:effectLst>
            </a:endParaRPr>
          </a:p>
        </p:txBody>
      </p:sp>
      <p:sp>
        <p:nvSpPr>
          <p:cNvPr id="852999" name="Text Box 7"/>
          <p:cNvSpPr txBox="1">
            <a:spLocks noChangeArrowheads="1"/>
          </p:cNvSpPr>
          <p:nvPr/>
        </p:nvSpPr>
        <p:spPr bwMode="auto">
          <a:xfrm>
            <a:off x="1905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853000" name="Text Box 8"/>
          <p:cNvSpPr txBox="1">
            <a:spLocks noChangeArrowheads="1"/>
          </p:cNvSpPr>
          <p:nvPr/>
        </p:nvSpPr>
        <p:spPr bwMode="auto">
          <a:xfrm>
            <a:off x="5715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853001" name="Text Box 9"/>
          <p:cNvSpPr txBox="1">
            <a:spLocks noChangeArrowheads="1"/>
          </p:cNvSpPr>
          <p:nvPr/>
        </p:nvSpPr>
        <p:spPr bwMode="auto">
          <a:xfrm>
            <a:off x="57150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53002" name="Text Box 10"/>
          <p:cNvSpPr txBox="1">
            <a:spLocks noChangeArrowheads="1"/>
          </p:cNvSpPr>
          <p:nvPr/>
        </p:nvSpPr>
        <p:spPr bwMode="auto">
          <a:xfrm>
            <a:off x="47244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853003" name="Text Box 11"/>
          <p:cNvSpPr txBox="1">
            <a:spLocks noChangeArrowheads="1"/>
          </p:cNvSpPr>
          <p:nvPr/>
        </p:nvSpPr>
        <p:spPr bwMode="auto">
          <a:xfrm>
            <a:off x="34290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853004" name="Text Box 12"/>
          <p:cNvSpPr txBox="1">
            <a:spLocks noChangeArrowheads="1"/>
          </p:cNvSpPr>
          <p:nvPr/>
        </p:nvSpPr>
        <p:spPr bwMode="auto">
          <a:xfrm>
            <a:off x="2133600" y="3886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762000" y="381000"/>
            <a:ext cx="7543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For of Him and through Him</a:t>
            </a:r>
          </a:p>
        </p:txBody>
      </p:sp>
      <p:sp>
        <p:nvSpPr>
          <p:cNvPr id="854019" name="Text Box 3"/>
          <p:cNvSpPr txBox="1">
            <a:spLocks noChangeArrowheads="1"/>
          </p:cNvSpPr>
          <p:nvPr/>
        </p:nvSpPr>
        <p:spPr bwMode="auto">
          <a:xfrm>
            <a:off x="762000" y="2286000"/>
            <a:ext cx="7543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For of Him and through Him</a:t>
            </a:r>
          </a:p>
        </p:txBody>
      </p:sp>
      <p:sp>
        <p:nvSpPr>
          <p:cNvPr id="854020" name="Text Box 4"/>
          <p:cNvSpPr txBox="1">
            <a:spLocks noChangeArrowheads="1"/>
          </p:cNvSpPr>
          <p:nvPr/>
        </p:nvSpPr>
        <p:spPr bwMode="auto">
          <a:xfrm>
            <a:off x="838200" y="4419600"/>
            <a:ext cx="7848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To Him be glory,      to Him be glory</a:t>
            </a:r>
          </a:p>
        </p:txBody>
      </p:sp>
      <p:sp>
        <p:nvSpPr>
          <p:cNvPr id="854021" name="Text Box 5"/>
          <p:cNvSpPr txBox="1">
            <a:spLocks noChangeArrowheads="1"/>
          </p:cNvSpPr>
          <p:nvPr/>
        </p:nvSpPr>
        <p:spPr bwMode="auto">
          <a:xfrm>
            <a:off x="685800" y="5486400"/>
            <a:ext cx="7543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To Him be glory, Forever amen</a:t>
            </a:r>
          </a:p>
        </p:txBody>
      </p:sp>
      <p:sp>
        <p:nvSpPr>
          <p:cNvPr id="854022" name="Text Box 6"/>
          <p:cNvSpPr txBox="1">
            <a:spLocks noChangeArrowheads="1"/>
          </p:cNvSpPr>
          <p:nvPr/>
        </p:nvSpPr>
        <p:spPr bwMode="auto">
          <a:xfrm>
            <a:off x="762000" y="3276600"/>
            <a:ext cx="7543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And to Him are all things</a:t>
            </a:r>
          </a:p>
        </p:txBody>
      </p:sp>
      <p:sp>
        <p:nvSpPr>
          <p:cNvPr id="854023" name="Text Box 7"/>
          <p:cNvSpPr txBox="1">
            <a:spLocks noChangeArrowheads="1"/>
          </p:cNvSpPr>
          <p:nvPr/>
        </p:nvSpPr>
        <p:spPr bwMode="auto">
          <a:xfrm>
            <a:off x="838200" y="1295400"/>
            <a:ext cx="7543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And to Him are all things</a:t>
            </a:r>
          </a:p>
        </p:txBody>
      </p:sp>
      <p:sp>
        <p:nvSpPr>
          <p:cNvPr id="854024" name="Text Box 8"/>
          <p:cNvSpPr txBox="1">
            <a:spLocks noChangeArrowheads="1"/>
          </p:cNvSpPr>
          <p:nvPr/>
        </p:nvSpPr>
        <p:spPr bwMode="auto">
          <a:xfrm>
            <a:off x="12954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4025" name="Text Box 9"/>
          <p:cNvSpPr txBox="1">
            <a:spLocks noChangeArrowheads="1"/>
          </p:cNvSpPr>
          <p:nvPr/>
        </p:nvSpPr>
        <p:spPr bwMode="auto">
          <a:xfrm>
            <a:off x="5105400" y="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54026" name="Text Box 10"/>
          <p:cNvSpPr txBox="1">
            <a:spLocks noChangeArrowheads="1"/>
          </p:cNvSpPr>
          <p:nvPr/>
        </p:nvSpPr>
        <p:spPr bwMode="auto">
          <a:xfrm>
            <a:off x="2895600" y="914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854027" name="Text Box 11"/>
          <p:cNvSpPr txBox="1">
            <a:spLocks noChangeArrowheads="1"/>
          </p:cNvSpPr>
          <p:nvPr/>
        </p:nvSpPr>
        <p:spPr bwMode="auto">
          <a:xfrm>
            <a:off x="6096000" y="914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4028" name="Text Box 12"/>
          <p:cNvSpPr txBox="1">
            <a:spLocks noChangeArrowheads="1"/>
          </p:cNvSpPr>
          <p:nvPr/>
        </p:nvSpPr>
        <p:spPr bwMode="auto">
          <a:xfrm>
            <a:off x="1143000" y="182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4029" name="Text Box 13"/>
          <p:cNvSpPr txBox="1">
            <a:spLocks noChangeArrowheads="1"/>
          </p:cNvSpPr>
          <p:nvPr/>
        </p:nvSpPr>
        <p:spPr bwMode="auto">
          <a:xfrm>
            <a:off x="4953000" y="1828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54030" name="Text Box 14"/>
          <p:cNvSpPr txBox="1">
            <a:spLocks noChangeArrowheads="1"/>
          </p:cNvSpPr>
          <p:nvPr/>
        </p:nvSpPr>
        <p:spPr bwMode="auto">
          <a:xfrm>
            <a:off x="2819400" y="28956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854031" name="Text Box 15"/>
          <p:cNvSpPr txBox="1">
            <a:spLocks noChangeArrowheads="1"/>
          </p:cNvSpPr>
          <p:nvPr/>
        </p:nvSpPr>
        <p:spPr bwMode="auto">
          <a:xfrm>
            <a:off x="6019800" y="2895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4032" name="Text Box 16"/>
          <p:cNvSpPr txBox="1">
            <a:spLocks noChangeArrowheads="1"/>
          </p:cNvSpPr>
          <p:nvPr/>
        </p:nvSpPr>
        <p:spPr bwMode="auto">
          <a:xfrm>
            <a:off x="7620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4033" name="Text Box 17"/>
          <p:cNvSpPr txBox="1">
            <a:spLocks noChangeArrowheads="1"/>
          </p:cNvSpPr>
          <p:nvPr/>
        </p:nvSpPr>
        <p:spPr bwMode="auto">
          <a:xfrm>
            <a:off x="1600200" y="3962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854034" name="Text Box 18"/>
          <p:cNvSpPr txBox="1">
            <a:spLocks noChangeArrowheads="1"/>
          </p:cNvSpPr>
          <p:nvPr/>
        </p:nvSpPr>
        <p:spPr bwMode="auto">
          <a:xfrm>
            <a:off x="2438400" y="3962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a:t>
            </a:r>
          </a:p>
        </p:txBody>
      </p:sp>
      <p:sp>
        <p:nvSpPr>
          <p:cNvPr id="854035" name="Text Box 19"/>
          <p:cNvSpPr txBox="1">
            <a:spLocks noChangeArrowheads="1"/>
          </p:cNvSpPr>
          <p:nvPr/>
        </p:nvSpPr>
        <p:spPr bwMode="auto">
          <a:xfrm>
            <a:off x="3124200" y="39624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 D/F# </a:t>
            </a:r>
          </a:p>
        </p:txBody>
      </p:sp>
      <p:sp>
        <p:nvSpPr>
          <p:cNvPr id="854036" name="Text Box 20"/>
          <p:cNvSpPr txBox="1">
            <a:spLocks noChangeArrowheads="1"/>
          </p:cNvSpPr>
          <p:nvPr/>
        </p:nvSpPr>
        <p:spPr bwMode="auto">
          <a:xfrm>
            <a:off x="6858000" y="3962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a:t>
            </a:r>
          </a:p>
        </p:txBody>
      </p:sp>
      <p:sp>
        <p:nvSpPr>
          <p:cNvPr id="854037" name="Text Box 21"/>
          <p:cNvSpPr txBox="1">
            <a:spLocks noChangeArrowheads="1"/>
          </p:cNvSpPr>
          <p:nvPr/>
        </p:nvSpPr>
        <p:spPr bwMode="auto">
          <a:xfrm>
            <a:off x="7467600" y="39624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 Em </a:t>
            </a:r>
          </a:p>
        </p:txBody>
      </p:sp>
      <p:sp>
        <p:nvSpPr>
          <p:cNvPr id="854038" name="Text Box 22"/>
          <p:cNvSpPr txBox="1">
            <a:spLocks noChangeArrowheads="1"/>
          </p:cNvSpPr>
          <p:nvPr/>
        </p:nvSpPr>
        <p:spPr bwMode="auto">
          <a:xfrm>
            <a:off x="32766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54039" name="Text Box 23"/>
          <p:cNvSpPr txBox="1">
            <a:spLocks noChangeArrowheads="1"/>
          </p:cNvSpPr>
          <p:nvPr/>
        </p:nvSpPr>
        <p:spPr bwMode="auto">
          <a:xfrm>
            <a:off x="39624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854040" name="Text Box 24"/>
          <p:cNvSpPr txBox="1">
            <a:spLocks noChangeArrowheads="1"/>
          </p:cNvSpPr>
          <p:nvPr/>
        </p:nvSpPr>
        <p:spPr bwMode="auto">
          <a:xfrm>
            <a:off x="6477000" y="5105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533400" y="457200"/>
            <a:ext cx="81534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O the depth of the riches both</a:t>
            </a:r>
          </a:p>
        </p:txBody>
      </p:sp>
      <p:sp>
        <p:nvSpPr>
          <p:cNvPr id="855043" name="Text Box 3"/>
          <p:cNvSpPr txBox="1">
            <a:spLocks noChangeArrowheads="1"/>
          </p:cNvSpPr>
          <p:nvPr/>
        </p:nvSpPr>
        <p:spPr bwMode="auto">
          <a:xfrm>
            <a:off x="381000" y="1447800"/>
            <a:ext cx="8763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Of the wisdom and knowledge of God</a:t>
            </a:r>
          </a:p>
        </p:txBody>
      </p:sp>
      <p:sp>
        <p:nvSpPr>
          <p:cNvPr id="855044" name="Text Box 4"/>
          <p:cNvSpPr txBox="1">
            <a:spLocks noChangeArrowheads="1"/>
          </p:cNvSpPr>
          <p:nvPr/>
        </p:nvSpPr>
        <p:spPr bwMode="auto">
          <a:xfrm>
            <a:off x="609600" y="2362200"/>
            <a:ext cx="81534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How unsearchable are</a:t>
            </a:r>
          </a:p>
        </p:txBody>
      </p:sp>
      <p:sp>
        <p:nvSpPr>
          <p:cNvPr id="855045" name="Text Box 5"/>
          <p:cNvSpPr txBox="1">
            <a:spLocks noChangeArrowheads="1"/>
          </p:cNvSpPr>
          <p:nvPr/>
        </p:nvSpPr>
        <p:spPr bwMode="auto">
          <a:xfrm>
            <a:off x="533400" y="3352800"/>
            <a:ext cx="81534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His judgements and His ways</a:t>
            </a:r>
          </a:p>
        </p:txBody>
      </p:sp>
      <p:sp>
        <p:nvSpPr>
          <p:cNvPr id="855046" name="Text Box 6"/>
          <p:cNvSpPr txBox="1">
            <a:spLocks noChangeArrowheads="1"/>
          </p:cNvSpPr>
          <p:nvPr/>
        </p:nvSpPr>
        <p:spPr bwMode="auto">
          <a:xfrm>
            <a:off x="12954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5047" name="Text Box 7"/>
          <p:cNvSpPr txBox="1">
            <a:spLocks noChangeArrowheads="1"/>
          </p:cNvSpPr>
          <p:nvPr/>
        </p:nvSpPr>
        <p:spPr bwMode="auto">
          <a:xfrm>
            <a:off x="5105400" y="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55048" name="Text Box 8"/>
          <p:cNvSpPr txBox="1">
            <a:spLocks noChangeArrowheads="1"/>
          </p:cNvSpPr>
          <p:nvPr/>
        </p:nvSpPr>
        <p:spPr bwMode="auto">
          <a:xfrm>
            <a:off x="2895600" y="10668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855049" name="Text Box 9"/>
          <p:cNvSpPr txBox="1">
            <a:spLocks noChangeArrowheads="1"/>
          </p:cNvSpPr>
          <p:nvPr/>
        </p:nvSpPr>
        <p:spPr bwMode="auto">
          <a:xfrm>
            <a:off x="76962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5050" name="Text Box 10"/>
          <p:cNvSpPr txBox="1">
            <a:spLocks noChangeArrowheads="1"/>
          </p:cNvSpPr>
          <p:nvPr/>
        </p:nvSpPr>
        <p:spPr bwMode="auto">
          <a:xfrm>
            <a:off x="1600200" y="2057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5051" name="Text Box 11"/>
          <p:cNvSpPr txBox="1">
            <a:spLocks noChangeArrowheads="1"/>
          </p:cNvSpPr>
          <p:nvPr/>
        </p:nvSpPr>
        <p:spPr bwMode="auto">
          <a:xfrm>
            <a:off x="6324600" y="2057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55052" name="Text Box 12"/>
          <p:cNvSpPr txBox="1">
            <a:spLocks noChangeArrowheads="1"/>
          </p:cNvSpPr>
          <p:nvPr/>
        </p:nvSpPr>
        <p:spPr bwMode="auto">
          <a:xfrm>
            <a:off x="2209800" y="30480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855053" name="Text Box 13"/>
          <p:cNvSpPr txBox="1">
            <a:spLocks noChangeArrowheads="1"/>
          </p:cNvSpPr>
          <p:nvPr/>
        </p:nvSpPr>
        <p:spPr bwMode="auto">
          <a:xfrm>
            <a:off x="6553200" y="3048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5054" name="Text Box 14"/>
          <p:cNvSpPr txBox="1">
            <a:spLocks noChangeArrowheads="1"/>
          </p:cNvSpPr>
          <p:nvPr/>
        </p:nvSpPr>
        <p:spPr bwMode="auto">
          <a:xfrm>
            <a:off x="838200" y="4419600"/>
            <a:ext cx="7848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To Him be glory,      to Him be glory</a:t>
            </a:r>
          </a:p>
        </p:txBody>
      </p:sp>
      <p:sp>
        <p:nvSpPr>
          <p:cNvPr id="855055" name="Text Box 15"/>
          <p:cNvSpPr txBox="1">
            <a:spLocks noChangeArrowheads="1"/>
          </p:cNvSpPr>
          <p:nvPr/>
        </p:nvSpPr>
        <p:spPr bwMode="auto">
          <a:xfrm>
            <a:off x="685800" y="5486400"/>
            <a:ext cx="75438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To Him be glory, Forever amen</a:t>
            </a:r>
          </a:p>
        </p:txBody>
      </p:sp>
      <p:sp>
        <p:nvSpPr>
          <p:cNvPr id="855056" name="Text Box 16"/>
          <p:cNvSpPr txBox="1">
            <a:spLocks noChangeArrowheads="1"/>
          </p:cNvSpPr>
          <p:nvPr/>
        </p:nvSpPr>
        <p:spPr bwMode="auto">
          <a:xfrm>
            <a:off x="7620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
        <p:nvSpPr>
          <p:cNvPr id="855057" name="Text Box 17"/>
          <p:cNvSpPr txBox="1">
            <a:spLocks noChangeArrowheads="1"/>
          </p:cNvSpPr>
          <p:nvPr/>
        </p:nvSpPr>
        <p:spPr bwMode="auto">
          <a:xfrm>
            <a:off x="1600200" y="3962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a:t>
            </a:r>
            <a:endParaRPr lang="en-US" b="1">
              <a:solidFill>
                <a:srgbClr val="FF0000"/>
              </a:solidFill>
              <a:effectLst>
                <a:outerShdw blurRad="38100" dist="38100" dir="2700000" algn="tl">
                  <a:srgbClr val="C0C0C0"/>
                </a:outerShdw>
              </a:effectLst>
            </a:endParaRPr>
          </a:p>
        </p:txBody>
      </p:sp>
      <p:sp>
        <p:nvSpPr>
          <p:cNvPr id="855058" name="Text Box 18"/>
          <p:cNvSpPr txBox="1">
            <a:spLocks noChangeArrowheads="1"/>
          </p:cNvSpPr>
          <p:nvPr/>
        </p:nvSpPr>
        <p:spPr bwMode="auto">
          <a:xfrm>
            <a:off x="2438400" y="3962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 </a:t>
            </a:r>
          </a:p>
        </p:txBody>
      </p:sp>
      <p:sp>
        <p:nvSpPr>
          <p:cNvPr id="855059" name="Text Box 19"/>
          <p:cNvSpPr txBox="1">
            <a:spLocks noChangeArrowheads="1"/>
          </p:cNvSpPr>
          <p:nvPr/>
        </p:nvSpPr>
        <p:spPr bwMode="auto">
          <a:xfrm>
            <a:off x="3124200" y="3962400"/>
            <a:ext cx="2057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G D/F# </a:t>
            </a:r>
          </a:p>
        </p:txBody>
      </p:sp>
      <p:sp>
        <p:nvSpPr>
          <p:cNvPr id="855060" name="Text Box 20"/>
          <p:cNvSpPr txBox="1">
            <a:spLocks noChangeArrowheads="1"/>
          </p:cNvSpPr>
          <p:nvPr/>
        </p:nvSpPr>
        <p:spPr bwMode="auto">
          <a:xfrm>
            <a:off x="6858000" y="3962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p>
        </p:txBody>
      </p:sp>
      <p:sp>
        <p:nvSpPr>
          <p:cNvPr id="855061" name="Text Box 21"/>
          <p:cNvSpPr txBox="1">
            <a:spLocks noChangeArrowheads="1"/>
          </p:cNvSpPr>
          <p:nvPr/>
        </p:nvSpPr>
        <p:spPr bwMode="auto">
          <a:xfrm>
            <a:off x="7467600" y="39624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D/F# Em </a:t>
            </a:r>
          </a:p>
        </p:txBody>
      </p:sp>
      <p:sp>
        <p:nvSpPr>
          <p:cNvPr id="855062" name="Text Box 22"/>
          <p:cNvSpPr txBox="1">
            <a:spLocks noChangeArrowheads="1"/>
          </p:cNvSpPr>
          <p:nvPr/>
        </p:nvSpPr>
        <p:spPr bwMode="auto">
          <a:xfrm>
            <a:off x="32766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55063" name="Text Box 23"/>
          <p:cNvSpPr txBox="1">
            <a:spLocks noChangeArrowheads="1"/>
          </p:cNvSpPr>
          <p:nvPr/>
        </p:nvSpPr>
        <p:spPr bwMode="auto">
          <a:xfrm>
            <a:off x="3962400" y="5105400"/>
            <a:ext cx="762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a:t>
            </a:r>
            <a:endParaRPr lang="en-US" b="1">
              <a:solidFill>
                <a:srgbClr val="FF0000"/>
              </a:solidFill>
              <a:effectLst>
                <a:outerShdw blurRad="38100" dist="38100" dir="2700000" algn="tl">
                  <a:srgbClr val="C0C0C0"/>
                </a:outerShdw>
              </a:effectLst>
            </a:endParaRPr>
          </a:p>
        </p:txBody>
      </p:sp>
      <p:sp>
        <p:nvSpPr>
          <p:cNvPr id="855064" name="Text Box 24"/>
          <p:cNvSpPr txBox="1">
            <a:spLocks noChangeArrowheads="1"/>
          </p:cNvSpPr>
          <p:nvPr/>
        </p:nvSpPr>
        <p:spPr bwMode="auto">
          <a:xfrm>
            <a:off x="6477000" y="51054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Em</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it on down, send it on down</a:t>
            </a:r>
          </a:p>
        </p:txBody>
      </p:sp>
      <p:sp>
        <p:nvSpPr>
          <p:cNvPr id="856067"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let the Holy Ghost come on down</a:t>
            </a:r>
          </a:p>
        </p:txBody>
      </p:sp>
      <p:sp>
        <p:nvSpPr>
          <p:cNvPr id="856068" name="Text Box 4"/>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it on down, send it on down</a:t>
            </a:r>
          </a:p>
        </p:txBody>
      </p:sp>
      <p:sp>
        <p:nvSpPr>
          <p:cNvPr id="856069" name="Text Box 5"/>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let the Holy Ghost come on down</a:t>
            </a:r>
          </a:p>
        </p:txBody>
      </p:sp>
      <p:sp>
        <p:nvSpPr>
          <p:cNvPr id="856070" name="Text Box 6"/>
          <p:cNvSpPr txBox="1">
            <a:spLocks noChangeArrowheads="1"/>
          </p:cNvSpPr>
          <p:nvPr/>
        </p:nvSpPr>
        <p:spPr bwMode="auto">
          <a:xfrm>
            <a:off x="1447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56071" name="Text Box 7"/>
          <p:cNvSpPr txBox="1">
            <a:spLocks noChangeArrowheads="1"/>
          </p:cNvSpPr>
          <p:nvPr/>
        </p:nvSpPr>
        <p:spPr bwMode="auto">
          <a:xfrm>
            <a:off x="4648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56072" name="Text Box 8"/>
          <p:cNvSpPr txBox="1">
            <a:spLocks noChangeArrowheads="1"/>
          </p:cNvSpPr>
          <p:nvPr/>
        </p:nvSpPr>
        <p:spPr bwMode="auto">
          <a:xfrm>
            <a:off x="9906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C9</a:t>
            </a:r>
          </a:p>
        </p:txBody>
      </p:sp>
      <p:sp>
        <p:nvSpPr>
          <p:cNvPr id="856073" name="Text Box 9"/>
          <p:cNvSpPr txBox="1">
            <a:spLocks noChangeArrowheads="1"/>
          </p:cNvSpPr>
          <p:nvPr/>
        </p:nvSpPr>
        <p:spPr bwMode="auto">
          <a:xfrm>
            <a:off x="55626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a:t>
            </a:r>
          </a:p>
        </p:txBody>
      </p:sp>
      <p:sp>
        <p:nvSpPr>
          <p:cNvPr id="856074" name="Text Box 10"/>
          <p:cNvSpPr txBox="1">
            <a:spLocks noChangeArrowheads="1"/>
          </p:cNvSpPr>
          <p:nvPr/>
        </p:nvSpPr>
        <p:spPr bwMode="auto">
          <a:xfrm>
            <a:off x="72390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a:t>
            </a:r>
          </a:p>
        </p:txBody>
      </p:sp>
      <p:sp>
        <p:nvSpPr>
          <p:cNvPr id="856075" name="Text Box 11"/>
          <p:cNvSpPr txBox="1">
            <a:spLocks noChangeArrowheads="1"/>
          </p:cNvSpPr>
          <p:nvPr/>
        </p:nvSpPr>
        <p:spPr bwMode="auto">
          <a:xfrm>
            <a:off x="1447800" y="2362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56076" name="Text Box 12"/>
          <p:cNvSpPr txBox="1">
            <a:spLocks noChangeArrowheads="1"/>
          </p:cNvSpPr>
          <p:nvPr/>
        </p:nvSpPr>
        <p:spPr bwMode="auto">
          <a:xfrm>
            <a:off x="685800" y="3429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Bb/B</a:t>
            </a:r>
            <a:endParaRPr lang="en-US" sz="5400">
              <a:solidFill>
                <a:schemeClr val="bg1"/>
              </a:solidFill>
              <a:effectLst>
                <a:outerShdw blurRad="38100" dist="38100" dir="2700000" algn="tl">
                  <a:srgbClr val="C0C0C0"/>
                </a:outerShdw>
              </a:effectLst>
            </a:endParaRPr>
          </a:p>
        </p:txBody>
      </p:sp>
      <p:sp>
        <p:nvSpPr>
          <p:cNvPr id="856077" name="Text Box 13"/>
          <p:cNvSpPr txBox="1">
            <a:spLocks noChangeArrowheads="1"/>
          </p:cNvSpPr>
          <p:nvPr/>
        </p:nvSpPr>
        <p:spPr bwMode="auto">
          <a:xfrm>
            <a:off x="1828800" y="3505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C6</a:t>
            </a:r>
            <a:endParaRPr lang="en-US" sz="5400">
              <a:solidFill>
                <a:schemeClr val="bg1"/>
              </a:solidFill>
              <a:effectLst>
                <a:outerShdw blurRad="38100" dist="38100" dir="2700000" algn="tl">
                  <a:srgbClr val="C0C0C0"/>
                </a:outerShdw>
              </a:effectLst>
            </a:endParaRPr>
          </a:p>
        </p:txBody>
      </p:sp>
      <p:sp>
        <p:nvSpPr>
          <p:cNvPr id="856078" name="Text Box 14"/>
          <p:cNvSpPr txBox="1">
            <a:spLocks noChangeArrowheads="1"/>
          </p:cNvSpPr>
          <p:nvPr/>
        </p:nvSpPr>
        <p:spPr bwMode="auto">
          <a:xfrm>
            <a:off x="4343400" y="3505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endParaRPr lang="en-US" sz="5400">
              <a:solidFill>
                <a:schemeClr val="bg1"/>
              </a:solidFill>
              <a:effectLst>
                <a:outerShdw blurRad="38100" dist="38100" dir="2700000" algn="tl">
                  <a:srgbClr val="C0C0C0"/>
                </a:outerShdw>
              </a:effectLst>
            </a:endParaRPr>
          </a:p>
        </p:txBody>
      </p:sp>
      <p:sp>
        <p:nvSpPr>
          <p:cNvPr id="856079" name="Text Box 15"/>
          <p:cNvSpPr txBox="1">
            <a:spLocks noChangeArrowheads="1"/>
          </p:cNvSpPr>
          <p:nvPr/>
        </p:nvSpPr>
        <p:spPr bwMode="auto">
          <a:xfrm>
            <a:off x="3048000" y="3429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Gm/D</a:t>
            </a:r>
            <a:endParaRPr lang="en-US" sz="5400">
              <a:solidFill>
                <a:schemeClr val="bg1"/>
              </a:solidFill>
              <a:effectLst>
                <a:outerShdw blurRad="38100" dist="38100" dir="2700000" algn="tl">
                  <a:srgbClr val="C0C0C0"/>
                </a:outerShdw>
              </a:effectLst>
            </a:endParaRPr>
          </a:p>
        </p:txBody>
      </p:sp>
      <p:sp>
        <p:nvSpPr>
          <p:cNvPr id="856080" name="Text Box 16"/>
          <p:cNvSpPr txBox="1">
            <a:spLocks noChangeArrowheads="1"/>
          </p:cNvSpPr>
          <p:nvPr/>
        </p:nvSpPr>
        <p:spPr bwMode="auto">
          <a:xfrm>
            <a:off x="5257800" y="3429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C7/D</a:t>
            </a:r>
            <a:endParaRPr lang="en-US" sz="5400">
              <a:solidFill>
                <a:schemeClr val="bg1"/>
              </a:solidFill>
              <a:effectLst>
                <a:outerShdw blurRad="38100" dist="38100" dir="2700000" algn="tl">
                  <a:srgbClr val="C0C0C0"/>
                </a:outerShdw>
              </a:effectLst>
            </a:endParaRPr>
          </a:p>
        </p:txBody>
      </p:sp>
      <p:sp>
        <p:nvSpPr>
          <p:cNvPr id="856081" name="Text Box 17"/>
          <p:cNvSpPr txBox="1">
            <a:spLocks noChangeArrowheads="1"/>
          </p:cNvSpPr>
          <p:nvPr/>
        </p:nvSpPr>
        <p:spPr bwMode="auto">
          <a:xfrm>
            <a:off x="7162800" y="3429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ext Box 2"/>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Heavenly Father hear our call</a:t>
            </a:r>
          </a:p>
        </p:txBody>
      </p:sp>
      <p:sp>
        <p:nvSpPr>
          <p:cNvPr id="857091"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Your Holy Spirit fall</a:t>
            </a:r>
          </a:p>
        </p:txBody>
      </p:sp>
      <p:sp>
        <p:nvSpPr>
          <p:cNvPr id="857092" name="Text Box 4"/>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Send down the fire let it fall like rain</a:t>
            </a:r>
          </a:p>
        </p:txBody>
      </p:sp>
      <p:sp>
        <p:nvSpPr>
          <p:cNvPr id="857093" name="Text Box 5"/>
          <p:cNvSpPr txBox="1">
            <a:spLocks noChangeArrowheads="1"/>
          </p:cNvSpPr>
          <p:nvPr/>
        </p:nvSpPr>
        <p:spPr bwMode="auto">
          <a:xfrm>
            <a:off x="0" y="3581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lift our praises to Your name</a:t>
            </a:r>
          </a:p>
        </p:txBody>
      </p:sp>
      <p:sp>
        <p:nvSpPr>
          <p:cNvPr id="857094" name="Text Box 6"/>
          <p:cNvSpPr txBox="1">
            <a:spLocks noChangeArrowheads="1"/>
          </p:cNvSpPr>
          <p:nvPr/>
        </p:nvSpPr>
        <p:spPr bwMode="auto">
          <a:xfrm>
            <a:off x="1600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857095" name="Text Box 7"/>
          <p:cNvSpPr txBox="1">
            <a:spLocks noChangeArrowheads="1"/>
          </p:cNvSpPr>
          <p:nvPr/>
        </p:nvSpPr>
        <p:spPr bwMode="auto">
          <a:xfrm>
            <a:off x="21336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G9</a:t>
            </a:r>
          </a:p>
        </p:txBody>
      </p:sp>
      <p:sp>
        <p:nvSpPr>
          <p:cNvPr id="857096" name="Text Box 8"/>
          <p:cNvSpPr txBox="1">
            <a:spLocks noChangeArrowheads="1"/>
          </p:cNvSpPr>
          <p:nvPr/>
        </p:nvSpPr>
        <p:spPr bwMode="auto">
          <a:xfrm>
            <a:off x="12954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 </a:t>
            </a:r>
          </a:p>
        </p:txBody>
      </p:sp>
      <p:sp>
        <p:nvSpPr>
          <p:cNvPr id="857097" name="Text Box 9"/>
          <p:cNvSpPr txBox="1">
            <a:spLocks noChangeArrowheads="1"/>
          </p:cNvSpPr>
          <p:nvPr/>
        </p:nvSpPr>
        <p:spPr bwMode="auto">
          <a:xfrm>
            <a:off x="2362200" y="3124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 </a:t>
            </a:r>
          </a:p>
        </p:txBody>
      </p:sp>
      <p:sp>
        <p:nvSpPr>
          <p:cNvPr id="857098" name="Text Box 10"/>
          <p:cNvSpPr txBox="1">
            <a:spLocks noChangeArrowheads="1"/>
          </p:cNvSpPr>
          <p:nvPr/>
        </p:nvSpPr>
        <p:spPr bwMode="auto">
          <a:xfrm>
            <a:off x="4953000" y="3124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a:t>
            </a:r>
          </a:p>
        </p:txBody>
      </p:sp>
      <p:sp>
        <p:nvSpPr>
          <p:cNvPr id="857099" name="Text Box 11"/>
          <p:cNvSpPr txBox="1">
            <a:spLocks noChangeArrowheads="1"/>
          </p:cNvSpPr>
          <p:nvPr/>
        </p:nvSpPr>
        <p:spPr bwMode="auto">
          <a:xfrm>
            <a:off x="58674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sus</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Text Box 2"/>
          <p:cNvSpPr txBox="1">
            <a:spLocks noChangeArrowheads="1"/>
          </p:cNvSpPr>
          <p:nvPr/>
        </p:nvSpPr>
        <p:spPr bwMode="auto">
          <a:xfrm>
            <a:off x="0" y="304800"/>
            <a:ext cx="9144000" cy="914400"/>
          </a:xfrm>
          <a:prstGeom prst="rect">
            <a:avLst/>
          </a:prstGeom>
          <a:noFill/>
          <a:ln w="9525">
            <a:noFill/>
            <a:miter lim="800000"/>
            <a:headEnd/>
            <a:tailEnd/>
          </a:ln>
          <a:effectLst/>
        </p:spPr>
        <p:txBody>
          <a:bodyPr>
            <a:spAutoFit/>
          </a:bodyPr>
          <a:lstStyle/>
          <a:p>
            <a:pPr algn="ctr">
              <a:spcBef>
                <a:spcPct val="50000"/>
              </a:spcBef>
              <a:defRPr/>
            </a:pPr>
            <a:endParaRPr lang="en-US" sz="5400">
              <a:solidFill>
                <a:schemeClr val="bg1"/>
              </a:solidFill>
              <a:effectLst>
                <a:outerShdw blurRad="38100" dist="38100" dir="2700000" algn="tl">
                  <a:srgbClr val="000000"/>
                </a:outerShdw>
              </a:effectLst>
            </a:endParaRPr>
          </a:p>
        </p:txBody>
      </p:sp>
      <p:sp>
        <p:nvSpPr>
          <p:cNvPr id="858115"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we’re Your children and  we are asking</a:t>
            </a:r>
          </a:p>
        </p:txBody>
      </p:sp>
      <p:sp>
        <p:nvSpPr>
          <p:cNvPr id="858116" name="Text Box 4"/>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You to send us Your Fire</a:t>
            </a:r>
          </a:p>
        </p:txBody>
      </p:sp>
      <p:sp>
        <p:nvSpPr>
          <p:cNvPr id="858117" name="Text Box 5"/>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Our hearts are hungry, Our spirits are thirsty</a:t>
            </a:r>
          </a:p>
        </p:txBody>
      </p:sp>
      <p:sp>
        <p:nvSpPr>
          <p:cNvPr id="858118" name="Text Box 6"/>
          <p:cNvSpPr txBox="1">
            <a:spLocks noChangeArrowheads="1"/>
          </p:cNvSpPr>
          <p:nvPr/>
        </p:nvSpPr>
        <p:spPr bwMode="auto">
          <a:xfrm>
            <a:off x="381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58119" name="Text Box 7"/>
          <p:cNvSpPr txBox="1">
            <a:spLocks noChangeArrowheads="1"/>
          </p:cNvSpPr>
          <p:nvPr/>
        </p:nvSpPr>
        <p:spPr bwMode="auto">
          <a:xfrm>
            <a:off x="16002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C9</a:t>
            </a:r>
            <a:endParaRPr lang="en-US" sz="5400">
              <a:solidFill>
                <a:schemeClr val="bg1"/>
              </a:solidFill>
              <a:effectLst>
                <a:outerShdw blurRad="38100" dist="38100" dir="2700000" algn="tl">
                  <a:srgbClr val="C0C0C0"/>
                </a:outerShdw>
              </a:effectLst>
            </a:endParaRPr>
          </a:p>
        </p:txBody>
      </p:sp>
      <p:sp>
        <p:nvSpPr>
          <p:cNvPr id="858120" name="Text Box 8"/>
          <p:cNvSpPr txBox="1">
            <a:spLocks noChangeArrowheads="1"/>
          </p:cNvSpPr>
          <p:nvPr/>
        </p:nvSpPr>
        <p:spPr bwMode="auto">
          <a:xfrm>
            <a:off x="6477000" y="990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(F7)</a:t>
            </a:r>
            <a:endParaRPr lang="en-US" sz="5400">
              <a:solidFill>
                <a:schemeClr val="bg1"/>
              </a:solidFill>
              <a:effectLst>
                <a:outerShdw blurRad="38100" dist="38100" dir="2700000" algn="tl">
                  <a:srgbClr val="C0C0C0"/>
                </a:outerShdw>
              </a:effectLst>
            </a:endParaRPr>
          </a:p>
        </p:txBody>
      </p:sp>
      <p:sp>
        <p:nvSpPr>
          <p:cNvPr id="858121" name="Text Box 9"/>
          <p:cNvSpPr txBox="1">
            <a:spLocks noChangeArrowheads="1"/>
          </p:cNvSpPr>
          <p:nvPr/>
        </p:nvSpPr>
        <p:spPr bwMode="auto">
          <a:xfrm>
            <a:off x="5334000" y="190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58122" name="Text Box 10"/>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need to feel Your power</a:t>
            </a:r>
          </a:p>
        </p:txBody>
      </p:sp>
      <p:sp>
        <p:nvSpPr>
          <p:cNvPr id="858123" name="Text Box 11"/>
          <p:cNvSpPr txBox="1">
            <a:spLocks noChangeArrowheads="1"/>
          </p:cNvSpPr>
          <p:nvPr/>
        </p:nvSpPr>
        <p:spPr bwMode="auto">
          <a:xfrm>
            <a:off x="0" y="3886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Just like the prophets said it woud be</a:t>
            </a:r>
          </a:p>
        </p:txBody>
      </p:sp>
      <p:sp>
        <p:nvSpPr>
          <p:cNvPr id="858124" name="Text Box 12"/>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the last day an outpouring we’d see</a:t>
            </a:r>
          </a:p>
        </p:txBody>
      </p:sp>
      <p:sp>
        <p:nvSpPr>
          <p:cNvPr id="858125" name="Text Box 13"/>
          <p:cNvSpPr txBox="1">
            <a:spLocks noChangeArrowheads="1"/>
          </p:cNvSpPr>
          <p:nvPr/>
        </p:nvSpPr>
        <p:spPr bwMode="auto">
          <a:xfrm>
            <a:off x="6400800" y="2819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   C7   B7</a:t>
            </a:r>
          </a:p>
        </p:txBody>
      </p:sp>
      <p:sp>
        <p:nvSpPr>
          <p:cNvPr id="858126" name="Text Box 14"/>
          <p:cNvSpPr txBox="1">
            <a:spLocks noChangeArrowheads="1"/>
          </p:cNvSpPr>
          <p:nvPr/>
        </p:nvSpPr>
        <p:spPr bwMode="auto">
          <a:xfrm>
            <a:off x="9906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58127" name="Text Box 15"/>
          <p:cNvSpPr txBox="1">
            <a:spLocks noChangeArrowheads="1"/>
          </p:cNvSpPr>
          <p:nvPr/>
        </p:nvSpPr>
        <p:spPr bwMode="auto">
          <a:xfrm>
            <a:off x="3352800" y="3657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Gaug/E</a:t>
            </a:r>
            <a:endParaRPr lang="en-US" sz="5400">
              <a:solidFill>
                <a:schemeClr val="bg1"/>
              </a:solidFill>
              <a:effectLst>
                <a:outerShdw blurRad="38100" dist="38100" dir="2700000" algn="tl">
                  <a:srgbClr val="C0C0C0"/>
                </a:outerShdw>
              </a:effectLst>
            </a:endParaRPr>
          </a:p>
        </p:txBody>
      </p:sp>
      <p:sp>
        <p:nvSpPr>
          <p:cNvPr id="858128" name="Text Box 16"/>
          <p:cNvSpPr txBox="1">
            <a:spLocks noChangeArrowheads="1"/>
          </p:cNvSpPr>
          <p:nvPr/>
        </p:nvSpPr>
        <p:spPr bwMode="auto">
          <a:xfrm>
            <a:off x="457200" y="1752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58129" name="Text Box 17"/>
          <p:cNvSpPr txBox="1">
            <a:spLocks noChangeArrowheads="1"/>
          </p:cNvSpPr>
          <p:nvPr/>
        </p:nvSpPr>
        <p:spPr bwMode="auto">
          <a:xfrm>
            <a:off x="1981200" y="2743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58130" name="Text Box 18"/>
          <p:cNvSpPr txBox="1">
            <a:spLocks noChangeArrowheads="1"/>
          </p:cNvSpPr>
          <p:nvPr/>
        </p:nvSpPr>
        <p:spPr bwMode="auto">
          <a:xfrm>
            <a:off x="3810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58131" name="Text Box 19"/>
          <p:cNvSpPr txBox="1">
            <a:spLocks noChangeArrowheads="1"/>
          </p:cNvSpPr>
          <p:nvPr/>
        </p:nvSpPr>
        <p:spPr bwMode="auto">
          <a:xfrm>
            <a:off x="43434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858132" name="Text Box 20"/>
          <p:cNvSpPr txBox="1">
            <a:spLocks noChangeArrowheads="1"/>
          </p:cNvSpPr>
          <p:nvPr/>
        </p:nvSpPr>
        <p:spPr bwMode="auto">
          <a:xfrm>
            <a:off x="0" y="53784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Yes we are waiting, we’re anticipating</a:t>
            </a:r>
          </a:p>
        </p:txBody>
      </p:sp>
      <p:sp>
        <p:nvSpPr>
          <p:cNvPr id="858133" name="Text Box 21"/>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won’t You send the Holy Ghost Down</a:t>
            </a:r>
          </a:p>
        </p:txBody>
      </p:sp>
      <p:sp>
        <p:nvSpPr>
          <p:cNvPr id="858134" name="Text Box 22"/>
          <p:cNvSpPr txBox="1">
            <a:spLocks noChangeArrowheads="1"/>
          </p:cNvSpPr>
          <p:nvPr/>
        </p:nvSpPr>
        <p:spPr bwMode="auto">
          <a:xfrm>
            <a:off x="990600" y="507365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58135" name="Text Box 23"/>
          <p:cNvSpPr txBox="1">
            <a:spLocks noChangeArrowheads="1"/>
          </p:cNvSpPr>
          <p:nvPr/>
        </p:nvSpPr>
        <p:spPr bwMode="auto">
          <a:xfrm>
            <a:off x="6553200" y="518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858136" name="Text Box 24"/>
          <p:cNvSpPr txBox="1">
            <a:spLocks noChangeArrowheads="1"/>
          </p:cNvSpPr>
          <p:nvPr/>
        </p:nvSpPr>
        <p:spPr bwMode="auto">
          <a:xfrm>
            <a:off x="381000" y="591185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a:t>
            </a:r>
            <a:endParaRPr lang="en-US" sz="5400">
              <a:solidFill>
                <a:schemeClr val="bg1"/>
              </a:solidFill>
              <a:effectLst>
                <a:outerShdw blurRad="38100" dist="38100" dir="2700000" algn="tl">
                  <a:srgbClr val="C0C0C0"/>
                </a:outerShdw>
              </a:effectLst>
            </a:endParaRPr>
          </a:p>
        </p:txBody>
      </p:sp>
      <p:sp>
        <p:nvSpPr>
          <p:cNvPr id="858137" name="Text Box 25"/>
          <p:cNvSpPr txBox="1">
            <a:spLocks noChangeArrowheads="1"/>
          </p:cNvSpPr>
          <p:nvPr/>
        </p:nvSpPr>
        <p:spPr bwMode="auto">
          <a:xfrm>
            <a:off x="5257800" y="5943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t>
            </a:r>
            <a:endParaRPr lang="en-US" sz="5400">
              <a:solidFill>
                <a:schemeClr val="bg1"/>
              </a:solidFill>
              <a:effectLst>
                <a:outerShdw blurRad="38100" dist="38100" dir="2700000" algn="tl">
                  <a:srgbClr val="C0C0C0"/>
                </a:outerShdw>
              </a:effectLst>
            </a:endParaRPr>
          </a:p>
        </p:txBody>
      </p:sp>
      <p:sp>
        <p:nvSpPr>
          <p:cNvPr id="858138" name="Text Box 26"/>
          <p:cNvSpPr txBox="1">
            <a:spLocks noChangeArrowheads="1"/>
          </p:cNvSpPr>
          <p:nvPr/>
        </p:nvSpPr>
        <p:spPr bwMode="auto">
          <a:xfrm>
            <a:off x="35814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58139" name="Text Box 27"/>
          <p:cNvSpPr txBox="1">
            <a:spLocks noChangeArrowheads="1"/>
          </p:cNvSpPr>
          <p:nvPr/>
        </p:nvSpPr>
        <p:spPr bwMode="auto">
          <a:xfrm>
            <a:off x="7467600" y="594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ext Box 2"/>
          <p:cNvSpPr txBox="1">
            <a:spLocks noChangeArrowheads="1"/>
          </p:cNvSpPr>
          <p:nvPr/>
        </p:nvSpPr>
        <p:spPr bwMode="auto">
          <a:xfrm>
            <a:off x="0" y="3124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Hal   le  lu    jah…     With my brothers I’ll  praise Him.</a:t>
            </a:r>
          </a:p>
        </p:txBody>
      </p:sp>
      <p:sp>
        <p:nvSpPr>
          <p:cNvPr id="859139" name="Text Box 3"/>
          <p:cNvSpPr txBox="1">
            <a:spLocks noChangeArrowheads="1"/>
          </p:cNvSpPr>
          <p:nvPr/>
        </p:nvSpPr>
        <p:spPr bwMode="auto">
          <a:xfrm>
            <a:off x="0" y="1295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are children of blessing celebrate His grace</a:t>
            </a:r>
          </a:p>
        </p:txBody>
      </p:sp>
      <p:sp>
        <p:nvSpPr>
          <p:cNvPr id="859140" name="Text Box 4"/>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are part of His fam-’ly called to give Him praise.</a:t>
            </a:r>
          </a:p>
        </p:txBody>
      </p:sp>
      <p:sp>
        <p:nvSpPr>
          <p:cNvPr id="859141" name="Text Box 5"/>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are His adopted family - Chosen from iniquity</a:t>
            </a:r>
          </a:p>
        </p:txBody>
      </p:sp>
      <p:sp>
        <p:nvSpPr>
          <p:cNvPr id="859142" name="Text Box 6"/>
          <p:cNvSpPr txBox="1">
            <a:spLocks noChangeArrowheads="1"/>
          </p:cNvSpPr>
          <p:nvPr/>
        </p:nvSpPr>
        <p:spPr bwMode="auto">
          <a:xfrm>
            <a:off x="0" y="5486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We’ve been made His sons and daughters</a:t>
            </a:r>
          </a:p>
        </p:txBody>
      </p:sp>
      <p:sp>
        <p:nvSpPr>
          <p:cNvPr id="859143" name="Text Box 7"/>
          <p:cNvSpPr txBox="1">
            <a:spLocks noChangeArrowheads="1"/>
          </p:cNvSpPr>
          <p:nvPr/>
        </p:nvSpPr>
        <p:spPr bwMode="auto">
          <a:xfrm>
            <a:off x="0" y="5927725"/>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are children of the King</a:t>
            </a:r>
          </a:p>
        </p:txBody>
      </p:sp>
      <p:sp>
        <p:nvSpPr>
          <p:cNvPr id="859144" name="Text Box 8"/>
          <p:cNvSpPr txBox="1">
            <a:spLocks noChangeArrowheads="1"/>
          </p:cNvSpPr>
          <p:nvPr/>
        </p:nvSpPr>
        <p:spPr bwMode="auto">
          <a:xfrm>
            <a:off x="4572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59145" name="Text Box 9"/>
          <p:cNvSpPr txBox="1">
            <a:spLocks noChangeArrowheads="1"/>
          </p:cNvSpPr>
          <p:nvPr/>
        </p:nvSpPr>
        <p:spPr bwMode="auto">
          <a:xfrm>
            <a:off x="48768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59146" name="Text Box 10"/>
          <p:cNvSpPr txBox="1">
            <a:spLocks noChangeArrowheads="1"/>
          </p:cNvSpPr>
          <p:nvPr/>
        </p:nvSpPr>
        <p:spPr bwMode="auto">
          <a:xfrm>
            <a:off x="5181600" y="9144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59147" name="Text Box 11"/>
          <p:cNvSpPr txBox="1">
            <a:spLocks noChangeArrowheads="1"/>
          </p:cNvSpPr>
          <p:nvPr/>
        </p:nvSpPr>
        <p:spPr bwMode="auto">
          <a:xfrm>
            <a:off x="3657600" y="1828800"/>
            <a:ext cx="1676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i="1">
                <a:solidFill>
                  <a:srgbClr val="CC0000"/>
                </a:solidFill>
                <a:effectLst>
                  <a:outerShdw blurRad="38100" dist="38100" dir="2700000" algn="tl">
                    <a:srgbClr val="C0C0C0"/>
                  </a:outerShdw>
                </a:effectLst>
              </a:rPr>
              <a:t>Repeat</a:t>
            </a:r>
          </a:p>
        </p:txBody>
      </p:sp>
      <p:sp>
        <p:nvSpPr>
          <p:cNvPr id="859148" name="Text Box 12"/>
          <p:cNvSpPr txBox="1">
            <a:spLocks noChangeArrowheads="1"/>
          </p:cNvSpPr>
          <p:nvPr/>
        </p:nvSpPr>
        <p:spPr bwMode="auto">
          <a:xfrm>
            <a:off x="7467600" y="9144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59149" name="Text Box 13"/>
          <p:cNvSpPr txBox="1">
            <a:spLocks noChangeArrowheads="1"/>
          </p:cNvSpPr>
          <p:nvPr/>
        </p:nvSpPr>
        <p:spPr bwMode="auto">
          <a:xfrm>
            <a:off x="304800" y="2743200"/>
            <a:ext cx="2514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     D   D/F#  Em</a:t>
            </a:r>
          </a:p>
        </p:txBody>
      </p:sp>
      <p:sp>
        <p:nvSpPr>
          <p:cNvPr id="859150" name="Text Box 14"/>
          <p:cNvSpPr txBox="1">
            <a:spLocks noChangeArrowheads="1"/>
          </p:cNvSpPr>
          <p:nvPr/>
        </p:nvSpPr>
        <p:spPr bwMode="auto">
          <a:xfrm>
            <a:off x="3505200" y="26670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859151" name="Text Box 15"/>
          <p:cNvSpPr txBox="1">
            <a:spLocks noChangeArrowheads="1"/>
          </p:cNvSpPr>
          <p:nvPr/>
        </p:nvSpPr>
        <p:spPr bwMode="auto">
          <a:xfrm>
            <a:off x="6096000" y="27432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59152" name="Text Box 16"/>
          <p:cNvSpPr txBox="1">
            <a:spLocks noChangeArrowheads="1"/>
          </p:cNvSpPr>
          <p:nvPr/>
        </p:nvSpPr>
        <p:spPr bwMode="auto">
          <a:xfrm>
            <a:off x="4953000" y="2743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859153" name="Text Box 17"/>
          <p:cNvSpPr txBox="1">
            <a:spLocks noChangeArrowheads="1"/>
          </p:cNvSpPr>
          <p:nvPr/>
        </p:nvSpPr>
        <p:spPr bwMode="auto">
          <a:xfrm>
            <a:off x="838200" y="8382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59154" name="Text Box 18"/>
          <p:cNvSpPr txBox="1">
            <a:spLocks noChangeArrowheads="1"/>
          </p:cNvSpPr>
          <p:nvPr/>
        </p:nvSpPr>
        <p:spPr bwMode="auto">
          <a:xfrm>
            <a:off x="75438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59155" name="Text Box 19"/>
          <p:cNvSpPr txBox="1">
            <a:spLocks noChangeArrowheads="1"/>
          </p:cNvSpPr>
          <p:nvPr/>
        </p:nvSpPr>
        <p:spPr bwMode="auto">
          <a:xfrm>
            <a:off x="8001000" y="27432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59156" name="Text Box 20"/>
          <p:cNvSpPr txBox="1">
            <a:spLocks noChangeArrowheads="1"/>
          </p:cNvSpPr>
          <p:nvPr/>
        </p:nvSpPr>
        <p:spPr bwMode="auto">
          <a:xfrm>
            <a:off x="0" y="4191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Hal   le   lu     jah…     With   my  sisters  I’ll   sing.</a:t>
            </a:r>
          </a:p>
        </p:txBody>
      </p:sp>
      <p:sp>
        <p:nvSpPr>
          <p:cNvPr id="859157" name="Text Box 21"/>
          <p:cNvSpPr txBox="1">
            <a:spLocks noChangeArrowheads="1"/>
          </p:cNvSpPr>
          <p:nvPr/>
        </p:nvSpPr>
        <p:spPr bwMode="auto">
          <a:xfrm>
            <a:off x="228600" y="3810000"/>
            <a:ext cx="28194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G/B   D   D/F#   Em</a:t>
            </a:r>
          </a:p>
        </p:txBody>
      </p:sp>
      <p:sp>
        <p:nvSpPr>
          <p:cNvPr id="859158" name="Text Box 22"/>
          <p:cNvSpPr txBox="1">
            <a:spLocks noChangeArrowheads="1"/>
          </p:cNvSpPr>
          <p:nvPr/>
        </p:nvSpPr>
        <p:spPr bwMode="auto">
          <a:xfrm>
            <a:off x="3962400" y="38100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859159" name="Text Box 23"/>
          <p:cNvSpPr txBox="1">
            <a:spLocks noChangeArrowheads="1"/>
          </p:cNvSpPr>
          <p:nvPr/>
        </p:nvSpPr>
        <p:spPr bwMode="auto">
          <a:xfrm>
            <a:off x="7696200" y="3810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Dsus</a:t>
            </a:r>
          </a:p>
        </p:txBody>
      </p:sp>
      <p:sp>
        <p:nvSpPr>
          <p:cNvPr id="859160" name="Text Box 24"/>
          <p:cNvSpPr txBox="1">
            <a:spLocks noChangeArrowheads="1"/>
          </p:cNvSpPr>
          <p:nvPr/>
        </p:nvSpPr>
        <p:spPr bwMode="auto">
          <a:xfrm>
            <a:off x="5715000" y="3810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762000"/>
            <a:ext cx="8745538"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Now I know passion, the kind of love most satisfying</a:t>
            </a:r>
          </a:p>
        </p:txBody>
      </p:sp>
      <p:sp>
        <p:nvSpPr>
          <p:cNvPr id="172035" name="Text Box 3"/>
          <p:cNvSpPr txBox="1">
            <a:spLocks noChangeArrowheads="1"/>
          </p:cNvSpPr>
          <p:nvPr/>
        </p:nvSpPr>
        <p:spPr bwMode="auto">
          <a:xfrm>
            <a:off x="381000" y="1752600"/>
            <a:ext cx="8763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kind of love that laid down His very life</a:t>
            </a:r>
          </a:p>
        </p:txBody>
      </p:sp>
      <p:sp>
        <p:nvSpPr>
          <p:cNvPr id="172036" name="Text Box 4"/>
          <p:cNvSpPr txBox="1">
            <a:spLocks noChangeArrowheads="1"/>
          </p:cNvSpPr>
          <p:nvPr/>
        </p:nvSpPr>
        <p:spPr bwMode="auto">
          <a:xfrm>
            <a:off x="457200" y="2743200"/>
            <a:ext cx="83058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shed redeeming blood </a:t>
            </a:r>
          </a:p>
        </p:txBody>
      </p:sp>
      <p:sp>
        <p:nvSpPr>
          <p:cNvPr id="172037" name="Text Box 5"/>
          <p:cNvSpPr txBox="1">
            <a:spLocks noChangeArrowheads="1"/>
          </p:cNvSpPr>
          <p:nvPr/>
        </p:nvSpPr>
        <p:spPr bwMode="auto">
          <a:xfrm>
            <a:off x="0" y="3657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Jesus your love for me is a burning fire</a:t>
            </a:r>
          </a:p>
        </p:txBody>
      </p:sp>
      <p:sp>
        <p:nvSpPr>
          <p:cNvPr id="172038" name="Text Box 6"/>
          <p:cNvSpPr txBox="1">
            <a:spLocks noChangeArrowheads="1"/>
          </p:cNvSpPr>
          <p:nvPr/>
        </p:nvSpPr>
        <p:spPr bwMode="auto">
          <a:xfrm>
            <a:off x="0" y="4724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You are my heart’s desire</a:t>
            </a:r>
          </a:p>
        </p:txBody>
      </p:sp>
      <p:sp>
        <p:nvSpPr>
          <p:cNvPr id="172039" name="Text Box 7"/>
          <p:cNvSpPr txBox="1">
            <a:spLocks noChangeArrowheads="1"/>
          </p:cNvSpPr>
          <p:nvPr/>
        </p:nvSpPr>
        <p:spPr bwMode="auto">
          <a:xfrm>
            <a:off x="228600" y="3048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2040" name="Text Box 8"/>
          <p:cNvSpPr txBox="1">
            <a:spLocks noChangeArrowheads="1"/>
          </p:cNvSpPr>
          <p:nvPr/>
        </p:nvSpPr>
        <p:spPr bwMode="auto">
          <a:xfrm>
            <a:off x="2209800" y="228600"/>
            <a:ext cx="16002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 Bb</a:t>
            </a:r>
          </a:p>
        </p:txBody>
      </p:sp>
      <p:sp>
        <p:nvSpPr>
          <p:cNvPr id="172041" name="Text Box 9"/>
          <p:cNvSpPr txBox="1">
            <a:spLocks noChangeArrowheads="1"/>
          </p:cNvSpPr>
          <p:nvPr/>
        </p:nvSpPr>
        <p:spPr bwMode="auto">
          <a:xfrm>
            <a:off x="3962400" y="2286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72042" name="Text Box 10"/>
          <p:cNvSpPr txBox="1">
            <a:spLocks noChangeArrowheads="1"/>
          </p:cNvSpPr>
          <p:nvPr/>
        </p:nvSpPr>
        <p:spPr bwMode="auto">
          <a:xfrm>
            <a:off x="8001000" y="3048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2043" name="Text Box 11"/>
          <p:cNvSpPr txBox="1">
            <a:spLocks noChangeArrowheads="1"/>
          </p:cNvSpPr>
          <p:nvPr/>
        </p:nvSpPr>
        <p:spPr bwMode="auto">
          <a:xfrm>
            <a:off x="1066800" y="12192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2044" name="Text Box 12"/>
          <p:cNvSpPr txBox="1">
            <a:spLocks noChangeArrowheads="1"/>
          </p:cNvSpPr>
          <p:nvPr/>
        </p:nvSpPr>
        <p:spPr bwMode="auto">
          <a:xfrm>
            <a:off x="3352800" y="1295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72045" name="Text Box 13"/>
          <p:cNvSpPr txBox="1">
            <a:spLocks noChangeArrowheads="1"/>
          </p:cNvSpPr>
          <p:nvPr/>
        </p:nvSpPr>
        <p:spPr bwMode="auto">
          <a:xfrm>
            <a:off x="6705600" y="1295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72046" name="Text Box 14"/>
          <p:cNvSpPr txBox="1">
            <a:spLocks noChangeArrowheads="1"/>
          </p:cNvSpPr>
          <p:nvPr/>
        </p:nvSpPr>
        <p:spPr bwMode="auto">
          <a:xfrm>
            <a:off x="4419600" y="23622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72047" name="Text Box 15"/>
          <p:cNvSpPr txBox="1">
            <a:spLocks noChangeArrowheads="1"/>
          </p:cNvSpPr>
          <p:nvPr/>
        </p:nvSpPr>
        <p:spPr bwMode="auto">
          <a:xfrm>
            <a:off x="5943600" y="23622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2048" name="Text Box 16"/>
          <p:cNvSpPr txBox="1">
            <a:spLocks noChangeArrowheads="1"/>
          </p:cNvSpPr>
          <p:nvPr/>
        </p:nvSpPr>
        <p:spPr bwMode="auto">
          <a:xfrm>
            <a:off x="1143000" y="32004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2049" name="Text Box 17"/>
          <p:cNvSpPr txBox="1">
            <a:spLocks noChangeArrowheads="1"/>
          </p:cNvSpPr>
          <p:nvPr/>
        </p:nvSpPr>
        <p:spPr bwMode="auto">
          <a:xfrm>
            <a:off x="3352800" y="32766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Dm</a:t>
            </a:r>
          </a:p>
        </p:txBody>
      </p:sp>
      <p:sp>
        <p:nvSpPr>
          <p:cNvPr id="172050" name="Text Box 18"/>
          <p:cNvSpPr txBox="1">
            <a:spLocks noChangeArrowheads="1"/>
          </p:cNvSpPr>
          <p:nvPr/>
        </p:nvSpPr>
        <p:spPr bwMode="auto">
          <a:xfrm>
            <a:off x="6019800" y="32766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a:t>
            </a:r>
          </a:p>
        </p:txBody>
      </p:sp>
      <p:sp>
        <p:nvSpPr>
          <p:cNvPr id="172051" name="Text Box 19"/>
          <p:cNvSpPr txBox="1">
            <a:spLocks noChangeArrowheads="1"/>
          </p:cNvSpPr>
          <p:nvPr/>
        </p:nvSpPr>
        <p:spPr bwMode="auto">
          <a:xfrm>
            <a:off x="4648200" y="4267200"/>
            <a:ext cx="12954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Eb/Bb</a:t>
            </a:r>
          </a:p>
        </p:txBody>
      </p:sp>
      <p:sp>
        <p:nvSpPr>
          <p:cNvPr id="172052" name="Text Box 20"/>
          <p:cNvSpPr txBox="1">
            <a:spLocks noChangeArrowheads="1"/>
          </p:cNvSpPr>
          <p:nvPr/>
        </p:nvSpPr>
        <p:spPr bwMode="auto">
          <a:xfrm>
            <a:off x="6096000" y="4267200"/>
            <a:ext cx="7620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Bb</a:t>
            </a:r>
          </a:p>
        </p:txBody>
      </p:sp>
      <p:sp>
        <p:nvSpPr>
          <p:cNvPr id="172053" name="Text Box 21"/>
          <p:cNvSpPr txBox="1">
            <a:spLocks noChangeArrowheads="1"/>
          </p:cNvSpPr>
          <p:nvPr/>
        </p:nvSpPr>
        <p:spPr bwMode="auto">
          <a:xfrm>
            <a:off x="7086600" y="4267200"/>
            <a:ext cx="990600" cy="4889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600">
                <a:solidFill>
                  <a:srgbClr val="FF0000"/>
                </a:solidFill>
                <a:effectLst>
                  <a:outerShdw blurRad="38100" dist="38100" dir="2700000" algn="tl">
                    <a:srgbClr val="C0C0C0"/>
                  </a:outerShdw>
                </a:effectLst>
              </a:rPr>
              <a:t>Eb/F</a:t>
            </a:r>
          </a:p>
        </p:txBody>
      </p:sp>
    </p:spTree>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ext Box 2"/>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Glory be to the name of the Lord._______(echo)</a:t>
            </a:r>
          </a:p>
        </p:txBody>
      </p:sp>
      <p:sp>
        <p:nvSpPr>
          <p:cNvPr id="860163" name="Text Box 3"/>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It’s Jesus Christ,   Who we adore. _____ (echo)</a:t>
            </a:r>
          </a:p>
        </p:txBody>
      </p:sp>
      <p:sp>
        <p:nvSpPr>
          <p:cNvPr id="860164" name="Text Box 4"/>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Stand in awe of the mighty king _______(echo)</a:t>
            </a:r>
          </a:p>
        </p:txBody>
      </p:sp>
      <p:sp>
        <p:nvSpPr>
          <p:cNvPr id="860165" name="Text Box 5"/>
          <p:cNvSpPr txBox="1">
            <a:spLocks noChangeArrowheads="1"/>
          </p:cNvSpPr>
          <p:nvPr/>
        </p:nvSpPr>
        <p:spPr bwMode="auto">
          <a:xfrm>
            <a:off x="0" y="3276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Worthy of the praise we bring._____ (echo)</a:t>
            </a:r>
          </a:p>
        </p:txBody>
      </p:sp>
      <p:sp>
        <p:nvSpPr>
          <p:cNvPr id="860166" name="Text Box 6"/>
          <p:cNvSpPr txBox="1">
            <a:spLocks noChangeArrowheads="1"/>
          </p:cNvSpPr>
          <p:nvPr/>
        </p:nvSpPr>
        <p:spPr bwMode="auto">
          <a:xfrm>
            <a:off x="533400" y="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67" name="Text Box 7"/>
          <p:cNvSpPr txBox="1">
            <a:spLocks noChangeArrowheads="1"/>
          </p:cNvSpPr>
          <p:nvPr/>
        </p:nvSpPr>
        <p:spPr bwMode="auto">
          <a:xfrm>
            <a:off x="5029200" y="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68" name="Text Box 8"/>
          <p:cNvSpPr txBox="1">
            <a:spLocks noChangeArrowheads="1"/>
          </p:cNvSpPr>
          <p:nvPr/>
        </p:nvSpPr>
        <p:spPr bwMode="auto">
          <a:xfrm>
            <a:off x="3200400" y="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60169" name="Text Box 9"/>
          <p:cNvSpPr txBox="1">
            <a:spLocks noChangeArrowheads="1"/>
          </p:cNvSpPr>
          <p:nvPr/>
        </p:nvSpPr>
        <p:spPr bwMode="auto">
          <a:xfrm>
            <a:off x="3048000" y="10668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860170" name="Text Box 10"/>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Hal   le  lu    jah…     With my brothers I’ll  praise Him.</a:t>
            </a:r>
          </a:p>
        </p:txBody>
      </p:sp>
      <p:sp>
        <p:nvSpPr>
          <p:cNvPr id="860171" name="Text Box 11"/>
          <p:cNvSpPr txBox="1">
            <a:spLocks noChangeArrowheads="1"/>
          </p:cNvSpPr>
          <p:nvPr/>
        </p:nvSpPr>
        <p:spPr bwMode="auto">
          <a:xfrm>
            <a:off x="304800" y="4648200"/>
            <a:ext cx="2514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     D   D/F#  Em</a:t>
            </a:r>
          </a:p>
        </p:txBody>
      </p:sp>
      <p:sp>
        <p:nvSpPr>
          <p:cNvPr id="860172" name="Text Box 12"/>
          <p:cNvSpPr txBox="1">
            <a:spLocks noChangeArrowheads="1"/>
          </p:cNvSpPr>
          <p:nvPr/>
        </p:nvSpPr>
        <p:spPr bwMode="auto">
          <a:xfrm>
            <a:off x="3505200" y="45720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860173" name="Text Box 13"/>
          <p:cNvSpPr txBox="1">
            <a:spLocks noChangeArrowheads="1"/>
          </p:cNvSpPr>
          <p:nvPr/>
        </p:nvSpPr>
        <p:spPr bwMode="auto">
          <a:xfrm>
            <a:off x="6096000" y="46482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60174" name="Text Box 14"/>
          <p:cNvSpPr txBox="1">
            <a:spLocks noChangeArrowheads="1"/>
          </p:cNvSpPr>
          <p:nvPr/>
        </p:nvSpPr>
        <p:spPr bwMode="auto">
          <a:xfrm>
            <a:off x="4953000" y="46482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860175" name="Text Box 15"/>
          <p:cNvSpPr txBox="1">
            <a:spLocks noChangeArrowheads="1"/>
          </p:cNvSpPr>
          <p:nvPr/>
        </p:nvSpPr>
        <p:spPr bwMode="auto">
          <a:xfrm>
            <a:off x="8001000" y="46482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76" name="Text Box 16"/>
          <p:cNvSpPr txBox="1">
            <a:spLocks noChangeArrowheads="1"/>
          </p:cNvSpPr>
          <p:nvPr/>
        </p:nvSpPr>
        <p:spPr bwMode="auto">
          <a:xfrm>
            <a:off x="0" y="6096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Hal   le   lu     jah…     With   my  sisters  I’ll   sing.</a:t>
            </a:r>
          </a:p>
        </p:txBody>
      </p:sp>
      <p:sp>
        <p:nvSpPr>
          <p:cNvPr id="860177" name="Text Box 17"/>
          <p:cNvSpPr txBox="1">
            <a:spLocks noChangeArrowheads="1"/>
          </p:cNvSpPr>
          <p:nvPr/>
        </p:nvSpPr>
        <p:spPr bwMode="auto">
          <a:xfrm>
            <a:off x="228600" y="5715000"/>
            <a:ext cx="28194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G/B   D   D/F#   Em</a:t>
            </a:r>
          </a:p>
        </p:txBody>
      </p:sp>
      <p:sp>
        <p:nvSpPr>
          <p:cNvPr id="860178" name="Text Box 18"/>
          <p:cNvSpPr txBox="1">
            <a:spLocks noChangeArrowheads="1"/>
          </p:cNvSpPr>
          <p:nvPr/>
        </p:nvSpPr>
        <p:spPr bwMode="auto">
          <a:xfrm>
            <a:off x="3962400" y="57150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860179" name="Text Box 19"/>
          <p:cNvSpPr txBox="1">
            <a:spLocks noChangeArrowheads="1"/>
          </p:cNvSpPr>
          <p:nvPr/>
        </p:nvSpPr>
        <p:spPr bwMode="auto">
          <a:xfrm>
            <a:off x="7696200" y="5715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Dsus</a:t>
            </a:r>
          </a:p>
        </p:txBody>
      </p:sp>
      <p:sp>
        <p:nvSpPr>
          <p:cNvPr id="860180" name="Text Box 20"/>
          <p:cNvSpPr txBox="1">
            <a:spLocks noChangeArrowheads="1"/>
          </p:cNvSpPr>
          <p:nvPr/>
        </p:nvSpPr>
        <p:spPr bwMode="auto">
          <a:xfrm>
            <a:off x="5715000" y="5715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Am</a:t>
            </a:r>
          </a:p>
        </p:txBody>
      </p:sp>
      <p:sp>
        <p:nvSpPr>
          <p:cNvPr id="860181" name="Text Box 21"/>
          <p:cNvSpPr txBox="1">
            <a:spLocks noChangeArrowheads="1"/>
          </p:cNvSpPr>
          <p:nvPr/>
        </p:nvSpPr>
        <p:spPr bwMode="auto">
          <a:xfrm>
            <a:off x="8382000" y="0"/>
            <a:ext cx="7620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i="1">
                <a:solidFill>
                  <a:srgbClr val="CC0000"/>
                </a:solidFill>
                <a:effectLst>
                  <a:outerShdw blurRad="38100" dist="38100" dir="2700000" algn="tl">
                    <a:srgbClr val="C0C0C0"/>
                  </a:outerShdw>
                </a:effectLst>
              </a:rPr>
              <a:t>D-G</a:t>
            </a:r>
          </a:p>
        </p:txBody>
      </p:sp>
      <p:sp>
        <p:nvSpPr>
          <p:cNvPr id="860182" name="Text Box 22"/>
          <p:cNvSpPr txBox="1">
            <a:spLocks noChangeArrowheads="1"/>
          </p:cNvSpPr>
          <p:nvPr/>
        </p:nvSpPr>
        <p:spPr bwMode="auto">
          <a:xfrm>
            <a:off x="5334000" y="10668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83" name="Text Box 23"/>
          <p:cNvSpPr txBox="1">
            <a:spLocks noChangeArrowheads="1"/>
          </p:cNvSpPr>
          <p:nvPr/>
        </p:nvSpPr>
        <p:spPr bwMode="auto">
          <a:xfrm>
            <a:off x="1371600" y="990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860184" name="Text Box 24"/>
          <p:cNvSpPr txBox="1">
            <a:spLocks noChangeArrowheads="1"/>
          </p:cNvSpPr>
          <p:nvPr/>
        </p:nvSpPr>
        <p:spPr bwMode="auto">
          <a:xfrm>
            <a:off x="6553200" y="990600"/>
            <a:ext cx="25908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i="1">
                <a:solidFill>
                  <a:srgbClr val="CC0000"/>
                </a:solidFill>
                <a:effectLst>
                  <a:outerShdw blurRad="38100" dist="38100" dir="2700000" algn="tl">
                    <a:srgbClr val="C0C0C0"/>
                  </a:outerShdw>
                </a:effectLst>
              </a:rPr>
              <a:t>C  - G/B       D   G</a:t>
            </a:r>
          </a:p>
        </p:txBody>
      </p:sp>
      <p:sp>
        <p:nvSpPr>
          <p:cNvPr id="860185" name="Text Box 25"/>
          <p:cNvSpPr txBox="1">
            <a:spLocks noChangeArrowheads="1"/>
          </p:cNvSpPr>
          <p:nvPr/>
        </p:nvSpPr>
        <p:spPr bwMode="auto">
          <a:xfrm>
            <a:off x="4495800" y="990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60186" name="Text Box 26"/>
          <p:cNvSpPr txBox="1">
            <a:spLocks noChangeArrowheads="1"/>
          </p:cNvSpPr>
          <p:nvPr/>
        </p:nvSpPr>
        <p:spPr bwMode="auto">
          <a:xfrm>
            <a:off x="685800" y="1905000"/>
            <a:ext cx="6096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87" name="Text Box 27"/>
          <p:cNvSpPr txBox="1">
            <a:spLocks noChangeArrowheads="1"/>
          </p:cNvSpPr>
          <p:nvPr/>
        </p:nvSpPr>
        <p:spPr bwMode="auto">
          <a:xfrm>
            <a:off x="5181600" y="1905000"/>
            <a:ext cx="685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88" name="Text Box 28"/>
          <p:cNvSpPr txBox="1">
            <a:spLocks noChangeArrowheads="1"/>
          </p:cNvSpPr>
          <p:nvPr/>
        </p:nvSpPr>
        <p:spPr bwMode="auto">
          <a:xfrm>
            <a:off x="3810000" y="19050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60189" name="Text Box 29"/>
          <p:cNvSpPr txBox="1">
            <a:spLocks noChangeArrowheads="1"/>
          </p:cNvSpPr>
          <p:nvPr/>
        </p:nvSpPr>
        <p:spPr bwMode="auto">
          <a:xfrm>
            <a:off x="8001000" y="1981200"/>
            <a:ext cx="11430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i="1">
                <a:solidFill>
                  <a:srgbClr val="CC0000"/>
                </a:solidFill>
                <a:effectLst>
                  <a:outerShdw blurRad="38100" dist="38100" dir="2700000" algn="tl">
                    <a:srgbClr val="C0C0C0"/>
                  </a:outerShdw>
                </a:effectLst>
              </a:rPr>
              <a:t>D  -  G</a:t>
            </a:r>
          </a:p>
        </p:txBody>
      </p:sp>
      <p:sp>
        <p:nvSpPr>
          <p:cNvPr id="860190" name="Text Box 30"/>
          <p:cNvSpPr txBox="1">
            <a:spLocks noChangeArrowheads="1"/>
          </p:cNvSpPr>
          <p:nvPr/>
        </p:nvSpPr>
        <p:spPr bwMode="auto">
          <a:xfrm>
            <a:off x="2286000" y="2895600"/>
            <a:ext cx="762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G/B</a:t>
            </a:r>
          </a:p>
        </p:txBody>
      </p:sp>
      <p:sp>
        <p:nvSpPr>
          <p:cNvPr id="860191" name="Text Box 31"/>
          <p:cNvSpPr txBox="1">
            <a:spLocks noChangeArrowheads="1"/>
          </p:cNvSpPr>
          <p:nvPr/>
        </p:nvSpPr>
        <p:spPr bwMode="auto">
          <a:xfrm>
            <a:off x="4953000" y="2895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G</a:t>
            </a:r>
          </a:p>
        </p:txBody>
      </p:sp>
      <p:sp>
        <p:nvSpPr>
          <p:cNvPr id="860192" name="Text Box 32"/>
          <p:cNvSpPr txBox="1">
            <a:spLocks noChangeArrowheads="1"/>
          </p:cNvSpPr>
          <p:nvPr/>
        </p:nvSpPr>
        <p:spPr bwMode="auto">
          <a:xfrm>
            <a:off x="990600" y="28194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C</a:t>
            </a:r>
          </a:p>
        </p:txBody>
      </p:sp>
      <p:sp>
        <p:nvSpPr>
          <p:cNvPr id="860193" name="Text Box 33"/>
          <p:cNvSpPr txBox="1">
            <a:spLocks noChangeArrowheads="1"/>
          </p:cNvSpPr>
          <p:nvPr/>
        </p:nvSpPr>
        <p:spPr bwMode="auto">
          <a:xfrm>
            <a:off x="6553200" y="2971800"/>
            <a:ext cx="25908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i="1">
                <a:solidFill>
                  <a:srgbClr val="CC0000"/>
                </a:solidFill>
                <a:effectLst>
                  <a:outerShdw blurRad="38100" dist="38100" dir="2700000" algn="tl">
                    <a:srgbClr val="C0C0C0"/>
                  </a:outerShdw>
                </a:effectLst>
              </a:rPr>
              <a:t>C  - G/B       D   G</a:t>
            </a:r>
          </a:p>
        </p:txBody>
      </p:sp>
      <p:sp>
        <p:nvSpPr>
          <p:cNvPr id="860194" name="Text Box 34"/>
          <p:cNvSpPr txBox="1">
            <a:spLocks noChangeArrowheads="1"/>
          </p:cNvSpPr>
          <p:nvPr/>
        </p:nvSpPr>
        <p:spPr bwMode="auto">
          <a:xfrm>
            <a:off x="3886200" y="2895600"/>
            <a:ext cx="533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CC0000"/>
                </a:solidFill>
                <a:effectLst>
                  <a:outerShdw blurRad="38100" dist="38100" dir="2700000" algn="tl">
                    <a:srgbClr val="C0C0C0"/>
                  </a:outerShdw>
                </a:effectLst>
              </a:rPr>
              <a:t>D</a:t>
            </a:r>
          </a:p>
        </p:txBody>
      </p:sp>
      <p:sp>
        <p:nvSpPr>
          <p:cNvPr id="860195" name="Text Box 35"/>
          <p:cNvSpPr txBox="1">
            <a:spLocks noChangeArrowheads="1"/>
          </p:cNvSpPr>
          <p:nvPr/>
        </p:nvSpPr>
        <p:spPr bwMode="auto">
          <a:xfrm>
            <a:off x="3810000" y="3810000"/>
            <a:ext cx="1143000" cy="457200"/>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lang="en-US" b="1" i="1">
                <a:solidFill>
                  <a:srgbClr val="CC0000"/>
                </a:solidFill>
                <a:effectLst>
                  <a:outerShdw blurRad="38100" dist="38100" dir="2700000" algn="tl">
                    <a:srgbClr val="C0C0C0"/>
                  </a:outerShdw>
                </a:effectLst>
              </a:rPr>
              <a:t>Repeat</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Box 2"/>
          <p:cNvSpPr txBox="1">
            <a:spLocks noChangeArrowheads="1"/>
          </p:cNvSpPr>
          <p:nvPr/>
        </p:nvSpPr>
        <p:spPr bwMode="auto">
          <a:xfrm>
            <a:off x="0" y="6096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are His adopted family</a:t>
            </a:r>
          </a:p>
        </p:txBody>
      </p:sp>
      <p:sp>
        <p:nvSpPr>
          <p:cNvPr id="861187" name="Text Box 3"/>
          <p:cNvSpPr txBox="1">
            <a:spLocks noChangeArrowheads="1"/>
          </p:cNvSpPr>
          <p:nvPr/>
        </p:nvSpPr>
        <p:spPr bwMode="auto">
          <a:xfrm>
            <a:off x="0" y="20574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We’ve been made His sons and daughters</a:t>
            </a:r>
          </a:p>
        </p:txBody>
      </p:sp>
      <p:sp>
        <p:nvSpPr>
          <p:cNvPr id="861188" name="Text Box 4"/>
          <p:cNvSpPr txBox="1">
            <a:spLocks noChangeArrowheads="1"/>
          </p:cNvSpPr>
          <p:nvPr/>
        </p:nvSpPr>
        <p:spPr bwMode="auto">
          <a:xfrm>
            <a:off x="0" y="30480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are children of the King</a:t>
            </a:r>
          </a:p>
        </p:txBody>
      </p:sp>
      <p:sp>
        <p:nvSpPr>
          <p:cNvPr id="861189" name="Text Box 5"/>
          <p:cNvSpPr txBox="1">
            <a:spLocks noChangeArrowheads="1"/>
          </p:cNvSpPr>
          <p:nvPr/>
        </p:nvSpPr>
        <p:spPr bwMode="auto">
          <a:xfrm>
            <a:off x="0" y="12954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Chosen from iniquity</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Text Box 2"/>
          <p:cNvSpPr txBox="1">
            <a:spLocks noChangeArrowheads="1"/>
          </p:cNvSpPr>
          <p:nvPr/>
        </p:nvSpPr>
        <p:spPr bwMode="auto">
          <a:xfrm>
            <a:off x="0" y="6096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are His adopted family</a:t>
            </a:r>
          </a:p>
        </p:txBody>
      </p:sp>
      <p:sp>
        <p:nvSpPr>
          <p:cNvPr id="862211" name="Text Box 3"/>
          <p:cNvSpPr txBox="1">
            <a:spLocks noChangeArrowheads="1"/>
          </p:cNvSpPr>
          <p:nvPr/>
        </p:nvSpPr>
        <p:spPr bwMode="auto">
          <a:xfrm>
            <a:off x="0" y="20574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We’ve been made His sons and daughters</a:t>
            </a:r>
          </a:p>
        </p:txBody>
      </p:sp>
      <p:sp>
        <p:nvSpPr>
          <p:cNvPr id="862212" name="Text Box 4"/>
          <p:cNvSpPr txBox="1">
            <a:spLocks noChangeArrowheads="1"/>
          </p:cNvSpPr>
          <p:nvPr/>
        </p:nvSpPr>
        <p:spPr bwMode="auto">
          <a:xfrm>
            <a:off x="0" y="30480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are children of the King</a:t>
            </a:r>
          </a:p>
        </p:txBody>
      </p:sp>
      <p:sp>
        <p:nvSpPr>
          <p:cNvPr id="862213" name="Text Box 5"/>
          <p:cNvSpPr txBox="1">
            <a:spLocks noChangeArrowheads="1"/>
          </p:cNvSpPr>
          <p:nvPr/>
        </p:nvSpPr>
        <p:spPr bwMode="auto">
          <a:xfrm>
            <a:off x="0" y="12954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Chosen from iniquity</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ext Box 2"/>
          <p:cNvSpPr txBox="1">
            <a:spLocks noChangeArrowheads="1"/>
          </p:cNvSpPr>
          <p:nvPr/>
        </p:nvSpPr>
        <p:spPr bwMode="auto">
          <a:xfrm>
            <a:off x="0" y="6096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are His adopted family</a:t>
            </a:r>
          </a:p>
        </p:txBody>
      </p:sp>
      <p:sp>
        <p:nvSpPr>
          <p:cNvPr id="863235" name="Text Box 3"/>
          <p:cNvSpPr txBox="1">
            <a:spLocks noChangeArrowheads="1"/>
          </p:cNvSpPr>
          <p:nvPr/>
        </p:nvSpPr>
        <p:spPr bwMode="auto">
          <a:xfrm>
            <a:off x="0" y="20574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We’ve been made His sons and daughters</a:t>
            </a:r>
          </a:p>
        </p:txBody>
      </p:sp>
      <p:sp>
        <p:nvSpPr>
          <p:cNvPr id="863236" name="Text Box 4"/>
          <p:cNvSpPr txBox="1">
            <a:spLocks noChangeArrowheads="1"/>
          </p:cNvSpPr>
          <p:nvPr/>
        </p:nvSpPr>
        <p:spPr bwMode="auto">
          <a:xfrm>
            <a:off x="0" y="30480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are children of the King</a:t>
            </a:r>
          </a:p>
        </p:txBody>
      </p:sp>
      <p:sp>
        <p:nvSpPr>
          <p:cNvPr id="863237" name="Text Box 5"/>
          <p:cNvSpPr txBox="1">
            <a:spLocks noChangeArrowheads="1"/>
          </p:cNvSpPr>
          <p:nvPr/>
        </p:nvSpPr>
        <p:spPr bwMode="auto">
          <a:xfrm>
            <a:off x="0" y="12954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Chosen from iniquity</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0" y="3048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rejoice in Your love</a:t>
            </a:r>
          </a:p>
        </p:txBody>
      </p:sp>
      <p:sp>
        <p:nvSpPr>
          <p:cNvPr id="864259" name="Text Box 3"/>
          <p:cNvSpPr txBox="1">
            <a:spLocks noChangeArrowheads="1"/>
          </p:cNvSpPr>
          <p:nvPr/>
        </p:nvSpPr>
        <p:spPr bwMode="auto">
          <a:xfrm>
            <a:off x="0" y="19812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rejoice in the ma  jes   ty </a:t>
            </a:r>
          </a:p>
        </p:txBody>
      </p:sp>
      <p:sp>
        <p:nvSpPr>
          <p:cNvPr id="864260" name="Text Box 4"/>
          <p:cNvSpPr txBox="1">
            <a:spLocks noChangeArrowheads="1"/>
          </p:cNvSpPr>
          <p:nvPr/>
        </p:nvSpPr>
        <p:spPr bwMode="auto">
          <a:xfrm>
            <a:off x="0" y="29718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You bring in    -  to   this place</a:t>
            </a:r>
          </a:p>
        </p:txBody>
      </p:sp>
      <p:sp>
        <p:nvSpPr>
          <p:cNvPr id="864261" name="Text Box 5"/>
          <p:cNvSpPr txBox="1">
            <a:spLocks noChangeArrowheads="1"/>
          </p:cNvSpPr>
          <p:nvPr/>
        </p:nvSpPr>
        <p:spPr bwMode="auto">
          <a:xfrm>
            <a:off x="0" y="11430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We rejoice in Your grace</a:t>
            </a:r>
          </a:p>
        </p:txBody>
      </p:sp>
      <p:sp>
        <p:nvSpPr>
          <p:cNvPr id="864262" name="Text Box 6"/>
          <p:cNvSpPr txBox="1">
            <a:spLocks noChangeArrowheads="1"/>
          </p:cNvSpPr>
          <p:nvPr/>
        </p:nvSpPr>
        <p:spPr bwMode="auto">
          <a:xfrm>
            <a:off x="2133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64263" name="Text Box 7"/>
          <p:cNvSpPr txBox="1">
            <a:spLocks noChangeArrowheads="1"/>
          </p:cNvSpPr>
          <p:nvPr/>
        </p:nvSpPr>
        <p:spPr bwMode="auto">
          <a:xfrm>
            <a:off x="3581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64264" name="Text Box 8"/>
          <p:cNvSpPr txBox="1">
            <a:spLocks noChangeArrowheads="1"/>
          </p:cNvSpPr>
          <p:nvPr/>
        </p:nvSpPr>
        <p:spPr bwMode="auto">
          <a:xfrm>
            <a:off x="5867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64265" name="Text Box 9"/>
          <p:cNvSpPr txBox="1">
            <a:spLocks noChangeArrowheads="1"/>
          </p:cNvSpPr>
          <p:nvPr/>
        </p:nvSpPr>
        <p:spPr bwMode="auto">
          <a:xfrm>
            <a:off x="20574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64266" name="Text Box 10"/>
          <p:cNvSpPr txBox="1">
            <a:spLocks noChangeArrowheads="1"/>
          </p:cNvSpPr>
          <p:nvPr/>
        </p:nvSpPr>
        <p:spPr bwMode="auto">
          <a:xfrm>
            <a:off x="34290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64267" name="Text Box 11"/>
          <p:cNvSpPr txBox="1">
            <a:spLocks noChangeArrowheads="1"/>
          </p:cNvSpPr>
          <p:nvPr/>
        </p:nvSpPr>
        <p:spPr bwMode="auto">
          <a:xfrm>
            <a:off x="57912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64268" name="Text Box 12"/>
          <p:cNvSpPr txBox="1">
            <a:spLocks noChangeArrowheads="1"/>
          </p:cNvSpPr>
          <p:nvPr/>
        </p:nvSpPr>
        <p:spPr bwMode="auto">
          <a:xfrm>
            <a:off x="21336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64269" name="Text Box 13"/>
          <p:cNvSpPr txBox="1">
            <a:spLocks noChangeArrowheads="1"/>
          </p:cNvSpPr>
          <p:nvPr/>
        </p:nvSpPr>
        <p:spPr bwMode="auto">
          <a:xfrm>
            <a:off x="22098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64270" name="Text Box 14"/>
          <p:cNvSpPr txBox="1">
            <a:spLocks noChangeArrowheads="1"/>
          </p:cNvSpPr>
          <p:nvPr/>
        </p:nvSpPr>
        <p:spPr bwMode="auto">
          <a:xfrm>
            <a:off x="4953000" y="16764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    D/F#  Em</a:t>
            </a:r>
            <a:endParaRPr lang="en-US" sz="5400">
              <a:solidFill>
                <a:schemeClr val="bg1"/>
              </a:solidFill>
              <a:effectLst>
                <a:outerShdw blurRad="38100" dist="38100" dir="2700000" algn="tl">
                  <a:srgbClr val="C0C0C0"/>
                </a:outerShdw>
              </a:effectLst>
            </a:endParaRPr>
          </a:p>
        </p:txBody>
      </p:sp>
      <p:sp>
        <p:nvSpPr>
          <p:cNvPr id="864271" name="Text Box 15"/>
          <p:cNvSpPr txBox="1">
            <a:spLocks noChangeArrowheads="1"/>
          </p:cNvSpPr>
          <p:nvPr/>
        </p:nvSpPr>
        <p:spPr bwMode="auto">
          <a:xfrm>
            <a:off x="38100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64272" name="Text Box 16"/>
          <p:cNvSpPr txBox="1">
            <a:spLocks noChangeArrowheads="1"/>
          </p:cNvSpPr>
          <p:nvPr/>
        </p:nvSpPr>
        <p:spPr bwMode="auto">
          <a:xfrm>
            <a:off x="4648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endParaRPr lang="en-US" sz="5400">
              <a:solidFill>
                <a:schemeClr val="bg1"/>
              </a:solidFill>
              <a:effectLst>
                <a:outerShdw blurRad="38100" dist="38100" dir="2700000" algn="tl">
                  <a:srgbClr val="C0C0C0"/>
                </a:outerShdw>
              </a:effectLst>
            </a:endParaRPr>
          </a:p>
        </p:txBody>
      </p:sp>
      <p:sp>
        <p:nvSpPr>
          <p:cNvPr id="864273" name="Text Box 17"/>
          <p:cNvSpPr txBox="1">
            <a:spLocks noChangeArrowheads="1"/>
          </p:cNvSpPr>
          <p:nvPr/>
        </p:nvSpPr>
        <p:spPr bwMode="auto">
          <a:xfrm>
            <a:off x="56388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864274" name="Text Box 18"/>
          <p:cNvSpPr txBox="1">
            <a:spLocks noChangeArrowheads="1"/>
          </p:cNvSpPr>
          <p:nvPr/>
        </p:nvSpPr>
        <p:spPr bwMode="auto">
          <a:xfrm>
            <a:off x="6477000" y="2590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endParaRPr lang="en-US" sz="5400">
              <a:solidFill>
                <a:schemeClr val="bg1"/>
              </a:solidFill>
              <a:effectLst>
                <a:outerShdw blurRad="38100" dist="38100" dir="2700000" algn="tl">
                  <a:srgbClr val="C0C0C0"/>
                </a:outerShdw>
              </a:effectLst>
            </a:endParaRPr>
          </a:p>
        </p:txBody>
      </p:sp>
      <p:sp>
        <p:nvSpPr>
          <p:cNvPr id="864275" name="Text Box 19"/>
          <p:cNvSpPr txBox="1">
            <a:spLocks noChangeArrowheads="1"/>
          </p:cNvSpPr>
          <p:nvPr/>
        </p:nvSpPr>
        <p:spPr bwMode="auto">
          <a:xfrm>
            <a:off x="0" y="40386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Boldly we will enter</a:t>
            </a:r>
          </a:p>
        </p:txBody>
      </p:sp>
      <p:sp>
        <p:nvSpPr>
          <p:cNvPr id="864276" name="Text Box 20"/>
          <p:cNvSpPr txBox="1">
            <a:spLocks noChangeArrowheads="1"/>
          </p:cNvSpPr>
          <p:nvPr/>
        </p:nvSpPr>
        <p:spPr bwMode="auto">
          <a:xfrm>
            <a:off x="0" y="57912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Lift our hands and raise a mighty voice</a:t>
            </a:r>
          </a:p>
        </p:txBody>
      </p:sp>
      <p:sp>
        <p:nvSpPr>
          <p:cNvPr id="864277" name="Text Box 21"/>
          <p:cNvSpPr txBox="1">
            <a:spLocks noChangeArrowheads="1"/>
          </p:cNvSpPr>
          <p:nvPr/>
        </p:nvSpPr>
        <p:spPr bwMode="auto">
          <a:xfrm>
            <a:off x="0" y="48768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Greatly we’ll rejoice</a:t>
            </a:r>
          </a:p>
        </p:txBody>
      </p:sp>
      <p:sp>
        <p:nvSpPr>
          <p:cNvPr id="864278" name="Text Box 22"/>
          <p:cNvSpPr txBox="1">
            <a:spLocks noChangeArrowheads="1"/>
          </p:cNvSpPr>
          <p:nvPr/>
        </p:nvSpPr>
        <p:spPr bwMode="auto">
          <a:xfrm>
            <a:off x="2743200" y="3657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64279" name="Text Box 23"/>
          <p:cNvSpPr txBox="1">
            <a:spLocks noChangeArrowheads="1"/>
          </p:cNvSpPr>
          <p:nvPr/>
        </p:nvSpPr>
        <p:spPr bwMode="auto">
          <a:xfrm>
            <a:off x="2895600" y="449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64280" name="Text Box 24"/>
          <p:cNvSpPr txBox="1">
            <a:spLocks noChangeArrowheads="1"/>
          </p:cNvSpPr>
          <p:nvPr/>
        </p:nvSpPr>
        <p:spPr bwMode="auto">
          <a:xfrm>
            <a:off x="54102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64281" name="Text Box 25"/>
          <p:cNvSpPr txBox="1">
            <a:spLocks noChangeArrowheads="1"/>
          </p:cNvSpPr>
          <p:nvPr/>
        </p:nvSpPr>
        <p:spPr bwMode="auto">
          <a:xfrm>
            <a:off x="41910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endParaRPr lang="en-US" sz="5400">
              <a:solidFill>
                <a:schemeClr val="bg1"/>
              </a:solidFill>
              <a:effectLst>
                <a:outerShdw blurRad="38100" dist="38100" dir="2700000" algn="tl">
                  <a:srgbClr val="C0C0C0"/>
                </a:outerShdw>
              </a:effectLst>
            </a:endParaRPr>
          </a:p>
        </p:txBody>
      </p:sp>
      <p:sp>
        <p:nvSpPr>
          <p:cNvPr id="864282" name="Text Box 26"/>
          <p:cNvSpPr txBox="1">
            <a:spLocks noChangeArrowheads="1"/>
          </p:cNvSpPr>
          <p:nvPr/>
        </p:nvSpPr>
        <p:spPr bwMode="auto">
          <a:xfrm>
            <a:off x="53340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64283" name="Text Box 27"/>
          <p:cNvSpPr txBox="1">
            <a:spLocks noChangeArrowheads="1"/>
          </p:cNvSpPr>
          <p:nvPr/>
        </p:nvSpPr>
        <p:spPr bwMode="auto">
          <a:xfrm>
            <a:off x="914400" y="541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64284" name="Text Box 28"/>
          <p:cNvSpPr txBox="1">
            <a:spLocks noChangeArrowheads="1"/>
          </p:cNvSpPr>
          <p:nvPr/>
        </p:nvSpPr>
        <p:spPr bwMode="auto">
          <a:xfrm>
            <a:off x="4343400" y="541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64285" name="Text Box 29"/>
          <p:cNvSpPr txBox="1">
            <a:spLocks noChangeArrowheads="1"/>
          </p:cNvSpPr>
          <p:nvPr/>
        </p:nvSpPr>
        <p:spPr bwMode="auto">
          <a:xfrm>
            <a:off x="7010400" y="5410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1026"/>
          <p:cNvSpPr txBox="1">
            <a:spLocks noChangeArrowheads="1"/>
          </p:cNvSpPr>
          <p:nvPr/>
        </p:nvSpPr>
        <p:spPr bwMode="auto">
          <a:xfrm>
            <a:off x="0" y="6096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Boldly we will enter</a:t>
            </a:r>
          </a:p>
        </p:txBody>
      </p:sp>
      <p:sp>
        <p:nvSpPr>
          <p:cNvPr id="865283" name="Text Box 1027"/>
          <p:cNvSpPr txBox="1">
            <a:spLocks noChangeArrowheads="1"/>
          </p:cNvSpPr>
          <p:nvPr/>
        </p:nvSpPr>
        <p:spPr bwMode="auto">
          <a:xfrm>
            <a:off x="0" y="23622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Lift our hands and raise a mighty voice</a:t>
            </a:r>
          </a:p>
        </p:txBody>
      </p:sp>
      <p:sp>
        <p:nvSpPr>
          <p:cNvPr id="865285" name="Text Box 1029"/>
          <p:cNvSpPr txBox="1">
            <a:spLocks noChangeArrowheads="1"/>
          </p:cNvSpPr>
          <p:nvPr/>
        </p:nvSpPr>
        <p:spPr bwMode="auto">
          <a:xfrm>
            <a:off x="0" y="1447800"/>
            <a:ext cx="9144000" cy="625475"/>
          </a:xfrm>
          <a:prstGeom prst="rect">
            <a:avLst/>
          </a:prstGeom>
          <a:noFill/>
          <a:ln w="9525">
            <a:noFill/>
            <a:miter lim="800000"/>
            <a:headEnd/>
            <a:tailEnd/>
          </a:ln>
          <a:effectLst/>
        </p:spPr>
        <p:txBody>
          <a:bodyPr>
            <a:spAutoFit/>
          </a:bodyPr>
          <a:lstStyle/>
          <a:p>
            <a:pPr algn="ctr" eaLnBrk="1" hangingPunct="1">
              <a:spcBef>
                <a:spcPct val="50000"/>
              </a:spcBef>
              <a:defRPr/>
            </a:pPr>
            <a:r>
              <a:rPr lang="en-US" sz="3500">
                <a:solidFill>
                  <a:schemeClr val="bg1"/>
                </a:solidFill>
                <a:effectLst>
                  <a:outerShdw blurRad="38100" dist="38100" dir="2700000" algn="tl">
                    <a:srgbClr val="000000"/>
                  </a:outerShdw>
                </a:effectLst>
              </a:rPr>
              <a:t>Greatly we’ll rejoice</a:t>
            </a:r>
          </a:p>
        </p:txBody>
      </p:sp>
      <p:sp>
        <p:nvSpPr>
          <p:cNvPr id="865286" name="Text Box 1030"/>
          <p:cNvSpPr txBox="1">
            <a:spLocks noChangeArrowheads="1"/>
          </p:cNvSpPr>
          <p:nvPr/>
        </p:nvSpPr>
        <p:spPr bwMode="auto">
          <a:xfrm>
            <a:off x="2743200" y="22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65287" name="Text Box 1031"/>
          <p:cNvSpPr txBox="1">
            <a:spLocks noChangeArrowheads="1"/>
          </p:cNvSpPr>
          <p:nvPr/>
        </p:nvSpPr>
        <p:spPr bwMode="auto">
          <a:xfrm>
            <a:off x="28956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65288" name="Text Box 1032"/>
          <p:cNvSpPr txBox="1">
            <a:spLocks noChangeArrowheads="1"/>
          </p:cNvSpPr>
          <p:nvPr/>
        </p:nvSpPr>
        <p:spPr bwMode="auto">
          <a:xfrm>
            <a:off x="5410200" y="30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65290" name="Text Box 1034"/>
          <p:cNvSpPr txBox="1">
            <a:spLocks noChangeArrowheads="1"/>
          </p:cNvSpPr>
          <p:nvPr/>
        </p:nvSpPr>
        <p:spPr bwMode="auto">
          <a:xfrm>
            <a:off x="4191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endParaRPr lang="en-US" sz="5400">
              <a:solidFill>
                <a:schemeClr val="bg1"/>
              </a:solidFill>
              <a:effectLst>
                <a:outerShdw blurRad="38100" dist="38100" dir="2700000" algn="tl">
                  <a:srgbClr val="C0C0C0"/>
                </a:outerShdw>
              </a:effectLst>
            </a:endParaRPr>
          </a:p>
        </p:txBody>
      </p:sp>
      <p:sp>
        <p:nvSpPr>
          <p:cNvPr id="865291" name="Text Box 1035"/>
          <p:cNvSpPr txBox="1">
            <a:spLocks noChangeArrowheads="1"/>
          </p:cNvSpPr>
          <p:nvPr/>
        </p:nvSpPr>
        <p:spPr bwMode="auto">
          <a:xfrm>
            <a:off x="53340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65292" name="Text Box 1036"/>
          <p:cNvSpPr txBox="1">
            <a:spLocks noChangeArrowheads="1"/>
          </p:cNvSpPr>
          <p:nvPr/>
        </p:nvSpPr>
        <p:spPr bwMode="auto">
          <a:xfrm>
            <a:off x="9144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65293" name="Text Box 1037"/>
          <p:cNvSpPr txBox="1">
            <a:spLocks noChangeArrowheads="1"/>
          </p:cNvSpPr>
          <p:nvPr/>
        </p:nvSpPr>
        <p:spPr bwMode="auto">
          <a:xfrm>
            <a:off x="43434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65294" name="Text Box 1038"/>
          <p:cNvSpPr txBox="1">
            <a:spLocks noChangeArrowheads="1"/>
          </p:cNvSpPr>
          <p:nvPr/>
        </p:nvSpPr>
        <p:spPr bwMode="auto">
          <a:xfrm>
            <a:off x="7010400" y="1981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ext Box 2"/>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God will make a way, where there seems to be no way</a:t>
            </a:r>
          </a:p>
        </p:txBody>
      </p:sp>
      <p:sp>
        <p:nvSpPr>
          <p:cNvPr id="866307" name="Text Box 3"/>
          <p:cNvSpPr txBox="1">
            <a:spLocks noChangeArrowheads="1"/>
          </p:cNvSpPr>
          <p:nvPr/>
        </p:nvSpPr>
        <p:spPr bwMode="auto">
          <a:xfrm>
            <a:off x="304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866308" name="Text Box 4"/>
          <p:cNvSpPr txBox="1">
            <a:spLocks noChangeArrowheads="1"/>
          </p:cNvSpPr>
          <p:nvPr/>
        </p:nvSpPr>
        <p:spPr bwMode="auto">
          <a:xfrm>
            <a:off x="2438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3600">
              <a:solidFill>
                <a:srgbClr val="FF0000"/>
              </a:solidFill>
              <a:effectLst>
                <a:outerShdw blurRad="38100" dist="38100" dir="2700000" algn="tl">
                  <a:srgbClr val="C0C0C0"/>
                </a:outerShdw>
              </a:effectLst>
            </a:endParaRPr>
          </a:p>
        </p:txBody>
      </p:sp>
      <p:sp>
        <p:nvSpPr>
          <p:cNvPr id="866309" name="Text Box 5"/>
          <p:cNvSpPr txBox="1">
            <a:spLocks noChangeArrowheads="1"/>
          </p:cNvSpPr>
          <p:nvPr/>
        </p:nvSpPr>
        <p:spPr bwMode="auto">
          <a:xfrm>
            <a:off x="5486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866310" name="Text Box 6"/>
          <p:cNvSpPr txBox="1">
            <a:spLocks noChangeArrowheads="1"/>
          </p:cNvSpPr>
          <p:nvPr/>
        </p:nvSpPr>
        <p:spPr bwMode="auto">
          <a:xfrm>
            <a:off x="7772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endParaRPr lang="en-US" sz="3600">
              <a:solidFill>
                <a:srgbClr val="FF0000"/>
              </a:solidFill>
              <a:effectLst>
                <a:outerShdw blurRad="38100" dist="38100" dir="2700000" algn="tl">
                  <a:srgbClr val="C0C0C0"/>
                </a:outerShdw>
              </a:effectLst>
            </a:endParaRPr>
          </a:p>
        </p:txBody>
      </p:sp>
      <p:sp>
        <p:nvSpPr>
          <p:cNvPr id="866311" name="Text Box 7"/>
          <p:cNvSpPr txBox="1">
            <a:spLocks noChangeArrowheads="1"/>
          </p:cNvSpPr>
          <p:nvPr/>
        </p:nvSpPr>
        <p:spPr bwMode="auto">
          <a:xfrm>
            <a:off x="23622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3600">
              <a:solidFill>
                <a:srgbClr val="FF0000"/>
              </a:solidFill>
              <a:effectLst>
                <a:outerShdw blurRad="38100" dist="38100" dir="2700000" algn="tl">
                  <a:srgbClr val="C0C0C0"/>
                </a:outerShdw>
              </a:effectLst>
            </a:endParaRPr>
          </a:p>
        </p:txBody>
      </p:sp>
      <p:sp>
        <p:nvSpPr>
          <p:cNvPr id="866312" name="Text Box 8"/>
          <p:cNvSpPr txBox="1">
            <a:spLocks noChangeArrowheads="1"/>
          </p:cNvSpPr>
          <p:nvPr/>
        </p:nvSpPr>
        <p:spPr bwMode="auto">
          <a:xfrm>
            <a:off x="5486400" y="990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866313" name="Text Box 9"/>
          <p:cNvSpPr txBox="1">
            <a:spLocks noChangeArrowheads="1"/>
          </p:cNvSpPr>
          <p:nvPr/>
        </p:nvSpPr>
        <p:spPr bwMode="auto">
          <a:xfrm>
            <a:off x="19812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866314" name="Text Box 10"/>
          <p:cNvSpPr txBox="1">
            <a:spLocks noChangeArrowheads="1"/>
          </p:cNvSpPr>
          <p:nvPr/>
        </p:nvSpPr>
        <p:spPr bwMode="auto">
          <a:xfrm>
            <a:off x="4495800" y="1752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Cmaj7/D</a:t>
            </a:r>
            <a:endParaRPr lang="en-US" sz="3600">
              <a:solidFill>
                <a:srgbClr val="FF0000"/>
              </a:solidFill>
              <a:effectLst>
                <a:outerShdw blurRad="38100" dist="38100" dir="2700000" algn="tl">
                  <a:srgbClr val="C0C0C0"/>
                </a:outerShdw>
              </a:effectLst>
            </a:endParaRPr>
          </a:p>
        </p:txBody>
      </p:sp>
      <p:sp>
        <p:nvSpPr>
          <p:cNvPr id="866315" name="Text Box 11"/>
          <p:cNvSpPr txBox="1">
            <a:spLocks noChangeArrowheads="1"/>
          </p:cNvSpPr>
          <p:nvPr/>
        </p:nvSpPr>
        <p:spPr bwMode="auto">
          <a:xfrm>
            <a:off x="6019800" y="1752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647180" name="Text Box 12"/>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He works in ways we cannot see</a:t>
            </a:r>
          </a:p>
        </p:txBody>
      </p:sp>
      <p:sp>
        <p:nvSpPr>
          <p:cNvPr id="647181" name="Text Box 13"/>
          <p:cNvSpPr txBox="1">
            <a:spLocks noChangeArrowheads="1"/>
          </p:cNvSpPr>
          <p:nvPr/>
        </p:nvSpPr>
        <p:spPr bwMode="auto">
          <a:xfrm>
            <a:off x="0" y="20574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He will make a way for me</a:t>
            </a:r>
          </a:p>
        </p:txBody>
      </p:sp>
      <p:sp>
        <p:nvSpPr>
          <p:cNvPr id="647182" name="Text Box 14"/>
          <p:cNvSpPr txBox="1">
            <a:spLocks noChangeArrowheads="1"/>
          </p:cNvSpPr>
          <p:nvPr/>
        </p:nvSpPr>
        <p:spPr bwMode="auto">
          <a:xfrm>
            <a:off x="-304800" y="28956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He will be my guide, draw me closer to His side</a:t>
            </a:r>
          </a:p>
        </p:txBody>
      </p:sp>
      <p:sp>
        <p:nvSpPr>
          <p:cNvPr id="647183" name="Text Box 15"/>
          <p:cNvSpPr txBox="1">
            <a:spLocks noChangeArrowheads="1"/>
          </p:cNvSpPr>
          <p:nvPr/>
        </p:nvSpPr>
        <p:spPr bwMode="auto">
          <a:xfrm>
            <a:off x="0" y="3810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With love and strength for each new day</a:t>
            </a:r>
          </a:p>
        </p:txBody>
      </p:sp>
      <p:sp>
        <p:nvSpPr>
          <p:cNvPr id="647184" name="Text Box 16"/>
          <p:cNvSpPr txBox="1">
            <a:spLocks noChangeArrowheads="1"/>
          </p:cNvSpPr>
          <p:nvPr/>
        </p:nvSpPr>
        <p:spPr bwMode="auto">
          <a:xfrm>
            <a:off x="0" y="47244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He will make a way, He will make a way</a:t>
            </a:r>
          </a:p>
        </p:txBody>
      </p:sp>
      <p:sp>
        <p:nvSpPr>
          <p:cNvPr id="866321" name="Text Box 17"/>
          <p:cNvSpPr txBox="1">
            <a:spLocks noChangeArrowheads="1"/>
          </p:cNvSpPr>
          <p:nvPr/>
        </p:nvSpPr>
        <p:spPr bwMode="auto">
          <a:xfrm>
            <a:off x="3048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a:solidFill>
                <a:srgbClr val="FF0000"/>
              </a:solidFill>
              <a:effectLst>
                <a:outerShdw blurRad="38100" dist="38100" dir="2700000" algn="tl">
                  <a:srgbClr val="C0C0C0"/>
                </a:outerShdw>
              </a:effectLst>
            </a:endParaRPr>
          </a:p>
        </p:txBody>
      </p:sp>
      <p:sp>
        <p:nvSpPr>
          <p:cNvPr id="866322" name="Text Box 18"/>
          <p:cNvSpPr txBox="1">
            <a:spLocks noChangeArrowheads="1"/>
          </p:cNvSpPr>
          <p:nvPr/>
        </p:nvSpPr>
        <p:spPr bwMode="auto">
          <a:xfrm>
            <a:off x="27432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a:solidFill>
                <a:srgbClr val="FF0000"/>
              </a:solidFill>
              <a:effectLst>
                <a:outerShdw blurRad="38100" dist="38100" dir="2700000" algn="tl">
                  <a:srgbClr val="C0C0C0"/>
                </a:outerShdw>
              </a:effectLst>
            </a:endParaRPr>
          </a:p>
        </p:txBody>
      </p:sp>
      <p:sp>
        <p:nvSpPr>
          <p:cNvPr id="866323" name="Text Box 19"/>
          <p:cNvSpPr txBox="1">
            <a:spLocks noChangeArrowheads="1"/>
          </p:cNvSpPr>
          <p:nvPr/>
        </p:nvSpPr>
        <p:spPr bwMode="auto">
          <a:xfrm>
            <a:off x="5181600" y="259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3600">
              <a:solidFill>
                <a:srgbClr val="FF0000"/>
              </a:solidFill>
              <a:effectLst>
                <a:outerShdw blurRad="38100" dist="38100" dir="2700000" algn="tl">
                  <a:srgbClr val="C0C0C0"/>
                </a:outerShdw>
              </a:effectLst>
            </a:endParaRPr>
          </a:p>
        </p:txBody>
      </p:sp>
      <p:sp>
        <p:nvSpPr>
          <p:cNvPr id="866324" name="Text Box 20"/>
          <p:cNvSpPr txBox="1">
            <a:spLocks noChangeArrowheads="1"/>
          </p:cNvSpPr>
          <p:nvPr/>
        </p:nvSpPr>
        <p:spPr bwMode="auto">
          <a:xfrm>
            <a:off x="70866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endParaRPr lang="en-US" sz="3600">
              <a:solidFill>
                <a:srgbClr val="FF0000"/>
              </a:solidFill>
              <a:effectLst>
                <a:outerShdw blurRad="38100" dist="38100" dir="2700000" algn="tl">
                  <a:srgbClr val="C0C0C0"/>
                </a:outerShdw>
              </a:effectLst>
            </a:endParaRPr>
          </a:p>
        </p:txBody>
      </p:sp>
      <p:sp>
        <p:nvSpPr>
          <p:cNvPr id="866325" name="Text Box 21"/>
          <p:cNvSpPr txBox="1">
            <a:spLocks noChangeArrowheads="1"/>
          </p:cNvSpPr>
          <p:nvPr/>
        </p:nvSpPr>
        <p:spPr bwMode="auto">
          <a:xfrm>
            <a:off x="80010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866326" name="Text Box 22"/>
          <p:cNvSpPr txBox="1">
            <a:spLocks noChangeArrowheads="1"/>
          </p:cNvSpPr>
          <p:nvPr/>
        </p:nvSpPr>
        <p:spPr bwMode="auto">
          <a:xfrm>
            <a:off x="19050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a:solidFill>
                <a:srgbClr val="FF0000"/>
              </a:solidFill>
              <a:effectLst>
                <a:outerShdw blurRad="38100" dist="38100" dir="2700000" algn="tl">
                  <a:srgbClr val="C0C0C0"/>
                </a:outerShdw>
              </a:effectLst>
            </a:endParaRPr>
          </a:p>
        </p:txBody>
      </p:sp>
      <p:sp>
        <p:nvSpPr>
          <p:cNvPr id="866327" name="Text Box 23"/>
          <p:cNvSpPr txBox="1">
            <a:spLocks noChangeArrowheads="1"/>
          </p:cNvSpPr>
          <p:nvPr/>
        </p:nvSpPr>
        <p:spPr bwMode="auto">
          <a:xfrm>
            <a:off x="5486400" y="3429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866328" name="Text Box 24"/>
          <p:cNvSpPr txBox="1">
            <a:spLocks noChangeArrowheads="1"/>
          </p:cNvSpPr>
          <p:nvPr/>
        </p:nvSpPr>
        <p:spPr bwMode="auto">
          <a:xfrm>
            <a:off x="12192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866329" name="Text Box 25"/>
          <p:cNvSpPr txBox="1">
            <a:spLocks noChangeArrowheads="1"/>
          </p:cNvSpPr>
          <p:nvPr/>
        </p:nvSpPr>
        <p:spPr bwMode="auto">
          <a:xfrm>
            <a:off x="28956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66330" name="Text Box 26"/>
          <p:cNvSpPr txBox="1">
            <a:spLocks noChangeArrowheads="1"/>
          </p:cNvSpPr>
          <p:nvPr/>
        </p:nvSpPr>
        <p:spPr bwMode="auto">
          <a:xfrm>
            <a:off x="38862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866331" name="Text Box 27"/>
          <p:cNvSpPr txBox="1">
            <a:spLocks noChangeArrowheads="1"/>
          </p:cNvSpPr>
          <p:nvPr/>
        </p:nvSpPr>
        <p:spPr bwMode="auto">
          <a:xfrm>
            <a:off x="46482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66332" name="Text Box 28"/>
          <p:cNvSpPr txBox="1">
            <a:spLocks noChangeArrowheads="1"/>
          </p:cNvSpPr>
          <p:nvPr/>
        </p:nvSpPr>
        <p:spPr bwMode="auto">
          <a:xfrm>
            <a:off x="60198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866333" name="Text Box 29"/>
          <p:cNvSpPr txBox="1">
            <a:spLocks noChangeArrowheads="1"/>
          </p:cNvSpPr>
          <p:nvPr/>
        </p:nvSpPr>
        <p:spPr bwMode="auto">
          <a:xfrm>
            <a:off x="7162800" y="4343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Text Box 2"/>
          <p:cNvSpPr txBox="1">
            <a:spLocks noChangeArrowheads="1"/>
          </p:cNvSpPr>
          <p:nvPr/>
        </p:nvSpPr>
        <p:spPr bwMode="auto">
          <a:xfrm>
            <a:off x="457200" y="304800"/>
            <a:ext cx="8305800" cy="6316663"/>
          </a:xfrm>
          <a:prstGeom prst="rect">
            <a:avLst/>
          </a:prstGeom>
          <a:noFill/>
          <a:ln w="9525">
            <a:noFill/>
            <a:miter lim="800000"/>
            <a:headEnd/>
            <a:tailEnd/>
          </a:ln>
        </p:spPr>
        <p:txBody>
          <a:bodyPr>
            <a:spAutoFit/>
          </a:bodyPr>
          <a:lstStyle/>
          <a:p>
            <a:pPr algn="ctr">
              <a:spcBef>
                <a:spcPct val="50000"/>
              </a:spcBef>
            </a:pPr>
            <a:r>
              <a:rPr lang="en-US" sz="4800">
                <a:solidFill>
                  <a:schemeClr val="bg1"/>
                </a:solidFill>
              </a:rPr>
              <a:t>He will be my guide</a:t>
            </a:r>
          </a:p>
          <a:p>
            <a:pPr algn="ctr">
              <a:spcBef>
                <a:spcPct val="50000"/>
              </a:spcBef>
            </a:pPr>
            <a:r>
              <a:rPr lang="en-US" sz="4800">
                <a:solidFill>
                  <a:schemeClr val="bg1"/>
                </a:solidFill>
              </a:rPr>
              <a:t>Draw me closer to His side</a:t>
            </a:r>
          </a:p>
          <a:p>
            <a:pPr algn="ctr">
              <a:spcBef>
                <a:spcPct val="50000"/>
              </a:spcBef>
            </a:pPr>
            <a:r>
              <a:rPr lang="en-US" sz="4800">
                <a:solidFill>
                  <a:schemeClr val="bg1"/>
                </a:solidFill>
              </a:rPr>
              <a:t>With love and strength </a:t>
            </a:r>
          </a:p>
          <a:p>
            <a:pPr algn="ctr">
              <a:spcBef>
                <a:spcPct val="50000"/>
              </a:spcBef>
            </a:pPr>
            <a:r>
              <a:rPr lang="en-US" sz="4800">
                <a:solidFill>
                  <a:schemeClr val="bg1"/>
                </a:solidFill>
              </a:rPr>
              <a:t>For each new day</a:t>
            </a:r>
          </a:p>
          <a:p>
            <a:pPr algn="ctr">
              <a:spcBef>
                <a:spcPct val="50000"/>
              </a:spcBef>
            </a:pPr>
            <a:r>
              <a:rPr lang="en-US" sz="4800">
                <a:solidFill>
                  <a:schemeClr val="bg1"/>
                </a:solidFill>
              </a:rPr>
              <a:t>He will make a way </a:t>
            </a:r>
          </a:p>
          <a:p>
            <a:pPr algn="ctr">
              <a:spcBef>
                <a:spcPct val="50000"/>
              </a:spcBef>
            </a:pPr>
            <a:r>
              <a:rPr lang="en-US" sz="4800">
                <a:solidFill>
                  <a:schemeClr val="bg1"/>
                </a:solidFill>
              </a:rPr>
              <a:t>He will make a way</a:t>
            </a:r>
          </a:p>
        </p:txBody>
      </p:sp>
      <p:sp>
        <p:nvSpPr>
          <p:cNvPr id="867331" name="Text Box 3"/>
          <p:cNvSpPr txBox="1">
            <a:spLocks noChangeArrowheads="1"/>
          </p:cNvSpPr>
          <p:nvPr/>
        </p:nvSpPr>
        <p:spPr bwMode="auto">
          <a:xfrm>
            <a:off x="190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a:solidFill>
                <a:srgbClr val="FF0000"/>
              </a:solidFill>
              <a:effectLst>
                <a:outerShdw blurRad="38100" dist="38100" dir="2700000" algn="tl">
                  <a:srgbClr val="C0C0C0"/>
                </a:outerShdw>
              </a:effectLst>
            </a:endParaRPr>
          </a:p>
        </p:txBody>
      </p:sp>
      <p:sp>
        <p:nvSpPr>
          <p:cNvPr id="867332" name="Text Box 4"/>
          <p:cNvSpPr txBox="1">
            <a:spLocks noChangeArrowheads="1"/>
          </p:cNvSpPr>
          <p:nvPr/>
        </p:nvSpPr>
        <p:spPr bwMode="auto">
          <a:xfrm>
            <a:off x="5715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a:solidFill>
                <a:srgbClr val="FF0000"/>
              </a:solidFill>
              <a:effectLst>
                <a:outerShdw blurRad="38100" dist="38100" dir="2700000" algn="tl">
                  <a:srgbClr val="C0C0C0"/>
                </a:outerShdw>
              </a:effectLst>
            </a:endParaRPr>
          </a:p>
        </p:txBody>
      </p:sp>
      <p:sp>
        <p:nvSpPr>
          <p:cNvPr id="867333" name="Text Box 5"/>
          <p:cNvSpPr txBox="1">
            <a:spLocks noChangeArrowheads="1"/>
          </p:cNvSpPr>
          <p:nvPr/>
        </p:nvSpPr>
        <p:spPr bwMode="auto">
          <a:xfrm>
            <a:off x="40386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a:solidFill>
                <a:srgbClr val="FF0000"/>
              </a:solidFill>
              <a:effectLst>
                <a:outerShdw blurRad="38100" dist="38100" dir="2700000" algn="tl">
                  <a:srgbClr val="C0C0C0"/>
                </a:outerShdw>
              </a:effectLst>
            </a:endParaRPr>
          </a:p>
        </p:txBody>
      </p:sp>
      <p:sp>
        <p:nvSpPr>
          <p:cNvPr id="867334" name="Text Box 6"/>
          <p:cNvSpPr txBox="1">
            <a:spLocks noChangeArrowheads="1"/>
          </p:cNvSpPr>
          <p:nvPr/>
        </p:nvSpPr>
        <p:spPr bwMode="auto">
          <a:xfrm>
            <a:off x="64008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endParaRPr lang="en-US">
              <a:solidFill>
                <a:srgbClr val="FF0000"/>
              </a:solidFill>
              <a:effectLst>
                <a:outerShdw blurRad="38100" dist="38100" dir="2700000" algn="tl">
                  <a:srgbClr val="C0C0C0"/>
                </a:outerShdw>
              </a:effectLst>
            </a:endParaRPr>
          </a:p>
        </p:txBody>
      </p:sp>
      <p:sp>
        <p:nvSpPr>
          <p:cNvPr id="867335" name="Text Box 7"/>
          <p:cNvSpPr txBox="1">
            <a:spLocks noChangeArrowheads="1"/>
          </p:cNvSpPr>
          <p:nvPr/>
        </p:nvSpPr>
        <p:spPr bwMode="auto">
          <a:xfrm>
            <a:off x="76962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a:solidFill>
                <a:srgbClr val="FF0000"/>
              </a:solidFill>
              <a:effectLst>
                <a:outerShdw blurRad="38100" dist="38100" dir="2700000" algn="tl">
                  <a:srgbClr val="C0C0C0"/>
                </a:outerShdw>
              </a:effectLst>
            </a:endParaRPr>
          </a:p>
        </p:txBody>
      </p:sp>
      <p:sp>
        <p:nvSpPr>
          <p:cNvPr id="867336" name="Text Box 8"/>
          <p:cNvSpPr txBox="1">
            <a:spLocks noChangeArrowheads="1"/>
          </p:cNvSpPr>
          <p:nvPr/>
        </p:nvSpPr>
        <p:spPr bwMode="auto">
          <a:xfrm>
            <a:off x="32766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a:solidFill>
                <a:srgbClr val="FF0000"/>
              </a:solidFill>
              <a:effectLst>
                <a:outerShdw blurRad="38100" dist="38100" dir="2700000" algn="tl">
                  <a:srgbClr val="C0C0C0"/>
                </a:outerShdw>
              </a:effectLst>
            </a:endParaRPr>
          </a:p>
        </p:txBody>
      </p:sp>
      <p:sp>
        <p:nvSpPr>
          <p:cNvPr id="867337" name="Text Box 9"/>
          <p:cNvSpPr txBox="1">
            <a:spLocks noChangeArrowheads="1"/>
          </p:cNvSpPr>
          <p:nvPr/>
        </p:nvSpPr>
        <p:spPr bwMode="auto">
          <a:xfrm>
            <a:off x="33528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3600">
              <a:solidFill>
                <a:srgbClr val="FF0000"/>
              </a:solidFill>
              <a:effectLst>
                <a:outerShdw blurRad="38100" dist="38100" dir="2700000" algn="tl">
                  <a:srgbClr val="C0C0C0"/>
                </a:outerShdw>
              </a:effectLst>
            </a:endParaRPr>
          </a:p>
        </p:txBody>
      </p:sp>
      <p:sp>
        <p:nvSpPr>
          <p:cNvPr id="867338" name="Text Box 10"/>
          <p:cNvSpPr txBox="1">
            <a:spLocks noChangeArrowheads="1"/>
          </p:cNvSpPr>
          <p:nvPr/>
        </p:nvSpPr>
        <p:spPr bwMode="auto">
          <a:xfrm>
            <a:off x="19050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3600">
              <a:solidFill>
                <a:srgbClr val="FF0000"/>
              </a:solidFill>
              <a:effectLst>
                <a:outerShdw blurRad="38100" dist="38100" dir="2700000" algn="tl">
                  <a:srgbClr val="C0C0C0"/>
                </a:outerShdw>
              </a:effectLst>
            </a:endParaRPr>
          </a:p>
        </p:txBody>
      </p:sp>
      <p:sp>
        <p:nvSpPr>
          <p:cNvPr id="867339" name="Text Box 11"/>
          <p:cNvSpPr txBox="1">
            <a:spLocks noChangeArrowheads="1"/>
          </p:cNvSpPr>
          <p:nvPr/>
        </p:nvSpPr>
        <p:spPr bwMode="auto">
          <a:xfrm>
            <a:off x="55626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67340" name="Text Box 12"/>
          <p:cNvSpPr txBox="1">
            <a:spLocks noChangeArrowheads="1"/>
          </p:cNvSpPr>
          <p:nvPr/>
        </p:nvSpPr>
        <p:spPr bwMode="auto">
          <a:xfrm>
            <a:off x="70866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867341" name="Text Box 13"/>
          <p:cNvSpPr txBox="1">
            <a:spLocks noChangeArrowheads="1"/>
          </p:cNvSpPr>
          <p:nvPr/>
        </p:nvSpPr>
        <p:spPr bwMode="auto">
          <a:xfrm>
            <a:off x="1981200" y="563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3600">
              <a:solidFill>
                <a:srgbClr val="FF0000"/>
              </a:solidFill>
              <a:effectLst>
                <a:outerShdw blurRad="38100" dist="38100" dir="2700000" algn="tl">
                  <a:srgbClr val="C0C0C0"/>
                </a:outerShdw>
              </a:effectLst>
            </a:endParaRPr>
          </a:p>
        </p:txBody>
      </p:sp>
      <p:sp>
        <p:nvSpPr>
          <p:cNvPr id="867342" name="Text Box 14"/>
          <p:cNvSpPr txBox="1">
            <a:spLocks noChangeArrowheads="1"/>
          </p:cNvSpPr>
          <p:nvPr/>
        </p:nvSpPr>
        <p:spPr bwMode="auto">
          <a:xfrm>
            <a:off x="3810000" y="563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867343" name="Text Box 15"/>
          <p:cNvSpPr txBox="1">
            <a:spLocks noChangeArrowheads="1"/>
          </p:cNvSpPr>
          <p:nvPr/>
        </p:nvSpPr>
        <p:spPr bwMode="auto">
          <a:xfrm>
            <a:off x="60198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0" y="2209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a song burning in me</a:t>
            </a:r>
          </a:p>
        </p:txBody>
      </p:sp>
      <p:sp>
        <p:nvSpPr>
          <p:cNvPr id="868355" name="Text Box 3"/>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a praise that gives the victory</a:t>
            </a:r>
            <a:endParaRPr lang="en-US" sz="4400">
              <a:solidFill>
                <a:schemeClr val="bg1"/>
              </a:solidFill>
              <a:effectLst>
                <a:outerShdw blurRad="38100" dist="38100" dir="2700000" algn="tl">
                  <a:srgbClr val="000000"/>
                </a:outerShdw>
              </a:effectLst>
            </a:endParaRPr>
          </a:p>
        </p:txBody>
      </p:sp>
      <p:sp>
        <p:nvSpPr>
          <p:cNvPr id="868356" name="Text Box 4"/>
          <p:cNvSpPr txBox="1">
            <a:spLocks noChangeArrowheads="1"/>
          </p:cNvSpPr>
          <p:nvPr/>
        </p:nvSpPr>
        <p:spPr bwMode="auto">
          <a:xfrm>
            <a:off x="0" y="129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got a shout that stills the enemy</a:t>
            </a:r>
          </a:p>
        </p:txBody>
      </p:sp>
      <p:sp>
        <p:nvSpPr>
          <p:cNvPr id="868357" name="Text Box 5"/>
          <p:cNvSpPr txBox="1">
            <a:spLocks noChangeArrowheads="1"/>
          </p:cNvSpPr>
          <p:nvPr/>
        </p:nvSpPr>
        <p:spPr bwMode="auto">
          <a:xfrm>
            <a:off x="0" y="3733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Hallelujah</a:t>
            </a:r>
            <a:r>
              <a:rPr lang="en-US" sz="3600">
                <a:solidFill>
                  <a:schemeClr val="bg1"/>
                </a:solidFill>
                <a:effectLst>
                  <a:outerShdw blurRad="38100" dist="38100" dir="2700000" algn="tl">
                    <a:srgbClr val="000000"/>
                  </a:outerShdw>
                </a:effectLst>
              </a:rPr>
              <a:t>  give Him the praise</a:t>
            </a:r>
          </a:p>
        </p:txBody>
      </p:sp>
      <p:sp>
        <p:nvSpPr>
          <p:cNvPr id="868358" name="Text Box 6"/>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Hallelujah</a:t>
            </a:r>
            <a:r>
              <a:rPr lang="en-US" sz="3600">
                <a:solidFill>
                  <a:schemeClr val="bg1"/>
                </a:solidFill>
                <a:effectLst>
                  <a:outerShdw blurRad="38100" dist="38100" dir="2700000" algn="tl">
                    <a:srgbClr val="000000"/>
                  </a:outerShdw>
                </a:effectLst>
              </a:rPr>
              <a:t>  it’s time to say</a:t>
            </a:r>
          </a:p>
        </p:txBody>
      </p:sp>
      <p:sp>
        <p:nvSpPr>
          <p:cNvPr id="868359" name="Text Box 7"/>
          <p:cNvSpPr txBox="1">
            <a:spLocks noChangeArrowheads="1"/>
          </p:cNvSpPr>
          <p:nvPr/>
        </p:nvSpPr>
        <p:spPr bwMode="auto">
          <a:xfrm>
            <a:off x="0" y="541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Hallelujah</a:t>
            </a:r>
            <a:r>
              <a:rPr lang="en-US" sz="3600">
                <a:solidFill>
                  <a:schemeClr val="bg1"/>
                </a:solidFill>
                <a:effectLst>
                  <a:outerShdw blurRad="38100" dist="38100" dir="2700000" algn="tl">
                    <a:srgbClr val="000000"/>
                  </a:outerShdw>
                </a:effectLst>
              </a:rPr>
              <a:t>  make a joyful noise</a:t>
            </a:r>
          </a:p>
        </p:txBody>
      </p:sp>
      <p:sp>
        <p:nvSpPr>
          <p:cNvPr id="868360" name="Text Box 8"/>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all the earth  stand and rejoice</a:t>
            </a:r>
          </a:p>
        </p:txBody>
      </p:sp>
      <p:sp>
        <p:nvSpPr>
          <p:cNvPr id="868361" name="Text Box 9"/>
          <p:cNvSpPr txBox="1">
            <a:spLocks noChangeArrowheads="1"/>
          </p:cNvSpPr>
          <p:nvPr/>
        </p:nvSpPr>
        <p:spPr bwMode="auto">
          <a:xfrm>
            <a:off x="3276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868362" name="Text Box 10"/>
          <p:cNvSpPr txBox="1">
            <a:spLocks noChangeArrowheads="1"/>
          </p:cNvSpPr>
          <p:nvPr/>
        </p:nvSpPr>
        <p:spPr bwMode="auto">
          <a:xfrm>
            <a:off x="-22860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That’s why I sing</a:t>
            </a:r>
          </a:p>
        </p:txBody>
      </p:sp>
      <p:sp>
        <p:nvSpPr>
          <p:cNvPr id="868363" name="Text Box 11"/>
          <p:cNvSpPr txBox="1">
            <a:spLocks noChangeArrowheads="1"/>
          </p:cNvSpPr>
          <p:nvPr/>
        </p:nvSpPr>
        <p:spPr bwMode="auto">
          <a:xfrm>
            <a:off x="3886200" y="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Gm/Bb</a:t>
            </a:r>
            <a:endParaRPr lang="en-US" b="1">
              <a:solidFill>
                <a:srgbClr val="FF0000"/>
              </a:solidFill>
              <a:effectLst>
                <a:outerShdw blurRad="38100" dist="38100" dir="2700000" algn="tl">
                  <a:srgbClr val="C0C0C0"/>
                </a:outerShdw>
              </a:effectLst>
            </a:endParaRPr>
          </a:p>
        </p:txBody>
      </p:sp>
      <p:sp>
        <p:nvSpPr>
          <p:cNvPr id="868364" name="Text Box 12"/>
          <p:cNvSpPr txBox="1">
            <a:spLocks noChangeArrowheads="1"/>
          </p:cNvSpPr>
          <p:nvPr/>
        </p:nvSpPr>
        <p:spPr bwMode="auto">
          <a:xfrm>
            <a:off x="5105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C7</a:t>
            </a:r>
            <a:endParaRPr lang="en-US" b="1">
              <a:solidFill>
                <a:srgbClr val="FF0000"/>
              </a:solidFill>
              <a:effectLst>
                <a:outerShdw blurRad="38100" dist="38100" dir="2700000" algn="tl">
                  <a:srgbClr val="C0C0C0"/>
                </a:outerShdw>
              </a:effectLst>
            </a:endParaRPr>
          </a:p>
        </p:txBody>
      </p:sp>
      <p:sp>
        <p:nvSpPr>
          <p:cNvPr id="868365" name="Text Box 13"/>
          <p:cNvSpPr txBox="1">
            <a:spLocks noChangeArrowheads="1"/>
          </p:cNvSpPr>
          <p:nvPr/>
        </p:nvSpPr>
        <p:spPr bwMode="auto">
          <a:xfrm>
            <a:off x="5105400" y="990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endParaRPr lang="en-US" b="1">
              <a:solidFill>
                <a:srgbClr val="FF0000"/>
              </a:solidFill>
              <a:effectLst>
                <a:outerShdw blurRad="38100" dist="38100" dir="2700000" algn="tl">
                  <a:srgbClr val="C0C0C0"/>
                </a:outerShdw>
              </a:effectLst>
            </a:endParaRPr>
          </a:p>
        </p:txBody>
      </p:sp>
      <p:sp>
        <p:nvSpPr>
          <p:cNvPr id="868366" name="Text Box 14"/>
          <p:cNvSpPr txBox="1">
            <a:spLocks noChangeArrowheads="1"/>
          </p:cNvSpPr>
          <p:nvPr/>
        </p:nvSpPr>
        <p:spPr bwMode="auto">
          <a:xfrm>
            <a:off x="2743200" y="1066800"/>
            <a:ext cx="22860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Am Bm C C#dim</a:t>
            </a:r>
            <a:endParaRPr lang="en-US" b="1">
              <a:solidFill>
                <a:srgbClr val="FF0000"/>
              </a:solidFill>
              <a:effectLst>
                <a:outerShdw blurRad="38100" dist="38100" dir="2700000" algn="tl">
                  <a:srgbClr val="C0C0C0"/>
                </a:outerShdw>
              </a:effectLst>
            </a:endParaRPr>
          </a:p>
        </p:txBody>
      </p:sp>
      <p:sp>
        <p:nvSpPr>
          <p:cNvPr id="868367" name="Text Box 15"/>
          <p:cNvSpPr txBox="1">
            <a:spLocks noChangeArrowheads="1"/>
          </p:cNvSpPr>
          <p:nvPr/>
        </p:nvSpPr>
        <p:spPr bwMode="auto">
          <a:xfrm>
            <a:off x="34290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868368" name="Text Box 16"/>
          <p:cNvSpPr txBox="1">
            <a:spLocks noChangeArrowheads="1"/>
          </p:cNvSpPr>
          <p:nvPr/>
        </p:nvSpPr>
        <p:spPr bwMode="auto">
          <a:xfrm>
            <a:off x="4038600" y="1828800"/>
            <a:ext cx="1295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Gm/Bb</a:t>
            </a:r>
            <a:endParaRPr lang="en-US" b="1">
              <a:solidFill>
                <a:srgbClr val="FF0000"/>
              </a:solidFill>
              <a:effectLst>
                <a:outerShdw blurRad="38100" dist="38100" dir="2700000" algn="tl">
                  <a:srgbClr val="C0C0C0"/>
                </a:outerShdw>
              </a:effectLst>
            </a:endParaRPr>
          </a:p>
        </p:txBody>
      </p:sp>
      <p:sp>
        <p:nvSpPr>
          <p:cNvPr id="868369" name="Text Box 17"/>
          <p:cNvSpPr txBox="1">
            <a:spLocks noChangeArrowheads="1"/>
          </p:cNvSpPr>
          <p:nvPr/>
        </p:nvSpPr>
        <p:spPr bwMode="auto">
          <a:xfrm>
            <a:off x="52578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C7</a:t>
            </a:r>
            <a:endParaRPr lang="en-US" b="1">
              <a:solidFill>
                <a:srgbClr val="FF0000"/>
              </a:solidFill>
              <a:effectLst>
                <a:outerShdw blurRad="38100" dist="38100" dir="2700000" algn="tl">
                  <a:srgbClr val="C0C0C0"/>
                </a:outerShdw>
              </a:effectLst>
            </a:endParaRPr>
          </a:p>
        </p:txBody>
      </p:sp>
      <p:sp>
        <p:nvSpPr>
          <p:cNvPr id="868370" name="Text Box 18"/>
          <p:cNvSpPr txBox="1">
            <a:spLocks noChangeArrowheads="1"/>
          </p:cNvSpPr>
          <p:nvPr/>
        </p:nvSpPr>
        <p:spPr bwMode="auto">
          <a:xfrm>
            <a:off x="2209800" y="2667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endParaRPr lang="en-US" b="1">
              <a:solidFill>
                <a:srgbClr val="FF0000"/>
              </a:solidFill>
              <a:effectLst>
                <a:outerShdw blurRad="38100" dist="38100" dir="2700000" algn="tl">
                  <a:srgbClr val="C0C0C0"/>
                </a:outerShdw>
              </a:effectLst>
            </a:endParaRPr>
          </a:p>
        </p:txBody>
      </p:sp>
      <p:sp>
        <p:nvSpPr>
          <p:cNvPr id="868371" name="Text Box 19"/>
          <p:cNvSpPr txBox="1">
            <a:spLocks noChangeArrowheads="1"/>
          </p:cNvSpPr>
          <p:nvPr/>
        </p:nvSpPr>
        <p:spPr bwMode="auto">
          <a:xfrm>
            <a:off x="5029200" y="2743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868372" name="Text Box 20"/>
          <p:cNvSpPr txBox="1">
            <a:spLocks noChangeArrowheads="1"/>
          </p:cNvSpPr>
          <p:nvPr/>
        </p:nvSpPr>
        <p:spPr bwMode="auto">
          <a:xfrm>
            <a:off x="6019800" y="2743200"/>
            <a:ext cx="2667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Bbdim Bm</a:t>
            </a:r>
            <a:endParaRPr lang="en-US" b="1">
              <a:solidFill>
                <a:srgbClr val="FF0000"/>
              </a:solidFill>
              <a:effectLst>
                <a:outerShdw blurRad="38100" dist="38100" dir="2700000" algn="tl">
                  <a:srgbClr val="C0C0C0"/>
                </a:outerShdw>
              </a:effectLst>
            </a:endParaRPr>
          </a:p>
        </p:txBody>
      </p:sp>
      <p:sp>
        <p:nvSpPr>
          <p:cNvPr id="868373" name="Text Box 21"/>
          <p:cNvSpPr txBox="1">
            <a:spLocks noChangeArrowheads="1"/>
          </p:cNvSpPr>
          <p:nvPr/>
        </p:nvSpPr>
        <p:spPr bwMode="auto">
          <a:xfrm>
            <a:off x="1981200" y="3352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C7</a:t>
            </a:r>
            <a:endParaRPr lang="en-US" b="1">
              <a:solidFill>
                <a:srgbClr val="FF0000"/>
              </a:solidFill>
              <a:effectLst>
                <a:outerShdw blurRad="38100" dist="38100" dir="2700000" algn="tl">
                  <a:srgbClr val="C0C0C0"/>
                </a:outerShdw>
              </a:effectLst>
            </a:endParaRPr>
          </a:p>
        </p:txBody>
      </p:sp>
      <p:sp>
        <p:nvSpPr>
          <p:cNvPr id="868374" name="Text Box 22"/>
          <p:cNvSpPr txBox="1">
            <a:spLocks noChangeArrowheads="1"/>
          </p:cNvSpPr>
          <p:nvPr/>
        </p:nvSpPr>
        <p:spPr bwMode="auto">
          <a:xfrm>
            <a:off x="3886200" y="3429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endParaRPr lang="en-US" b="1">
              <a:solidFill>
                <a:srgbClr val="FF0000"/>
              </a:solidFill>
              <a:effectLst>
                <a:outerShdw blurRad="38100" dist="38100" dir="2700000" algn="tl">
                  <a:srgbClr val="C0C0C0"/>
                </a:outerShdw>
              </a:effectLst>
            </a:endParaRPr>
          </a:p>
        </p:txBody>
      </p:sp>
      <p:sp>
        <p:nvSpPr>
          <p:cNvPr id="868375" name="Text Box 23"/>
          <p:cNvSpPr txBox="1">
            <a:spLocks noChangeArrowheads="1"/>
          </p:cNvSpPr>
          <p:nvPr/>
        </p:nvSpPr>
        <p:spPr bwMode="auto">
          <a:xfrm>
            <a:off x="6477000" y="3352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C7</a:t>
            </a:r>
            <a:endParaRPr lang="en-US" b="1">
              <a:solidFill>
                <a:srgbClr val="FF0000"/>
              </a:solidFill>
              <a:effectLst>
                <a:outerShdw blurRad="38100" dist="38100" dir="2700000" algn="tl">
                  <a:srgbClr val="C0C0C0"/>
                </a:outerShdw>
              </a:effectLst>
            </a:endParaRPr>
          </a:p>
        </p:txBody>
      </p:sp>
      <p:sp>
        <p:nvSpPr>
          <p:cNvPr id="868376" name="Text Box 24"/>
          <p:cNvSpPr txBox="1">
            <a:spLocks noChangeArrowheads="1"/>
          </p:cNvSpPr>
          <p:nvPr/>
        </p:nvSpPr>
        <p:spPr bwMode="auto">
          <a:xfrm>
            <a:off x="2209800" y="4267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G7</a:t>
            </a:r>
            <a:endParaRPr lang="en-US" b="1">
              <a:solidFill>
                <a:srgbClr val="FF0000"/>
              </a:solidFill>
              <a:effectLst>
                <a:outerShdw blurRad="38100" dist="38100" dir="2700000" algn="tl">
                  <a:srgbClr val="C0C0C0"/>
                </a:outerShdw>
              </a:effectLst>
            </a:endParaRPr>
          </a:p>
        </p:txBody>
      </p:sp>
      <p:sp>
        <p:nvSpPr>
          <p:cNvPr id="868377" name="Text Box 25"/>
          <p:cNvSpPr txBox="1">
            <a:spLocks noChangeArrowheads="1"/>
          </p:cNvSpPr>
          <p:nvPr/>
        </p:nvSpPr>
        <p:spPr bwMode="auto">
          <a:xfrm>
            <a:off x="4800600" y="4267200"/>
            <a:ext cx="2667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Bbdim  Bm</a:t>
            </a:r>
            <a:endParaRPr lang="en-US" b="1">
              <a:solidFill>
                <a:srgbClr val="FF0000"/>
              </a:solidFill>
              <a:effectLst>
                <a:outerShdw blurRad="38100" dist="38100" dir="2700000" algn="tl">
                  <a:srgbClr val="C0C0C0"/>
                </a:outerShdw>
              </a:effectLst>
            </a:endParaRPr>
          </a:p>
        </p:txBody>
      </p:sp>
      <p:sp>
        <p:nvSpPr>
          <p:cNvPr id="868378" name="Text Box 26"/>
          <p:cNvSpPr txBox="1">
            <a:spLocks noChangeArrowheads="1"/>
          </p:cNvSpPr>
          <p:nvPr/>
        </p:nvSpPr>
        <p:spPr bwMode="auto">
          <a:xfrm>
            <a:off x="1295400" y="5029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C7</a:t>
            </a:r>
            <a:endParaRPr lang="en-US" b="1">
              <a:solidFill>
                <a:srgbClr val="FF0000"/>
              </a:solidFill>
              <a:effectLst>
                <a:outerShdw blurRad="38100" dist="38100" dir="2700000" algn="tl">
                  <a:srgbClr val="C0C0C0"/>
                </a:outerShdw>
              </a:effectLst>
            </a:endParaRPr>
          </a:p>
        </p:txBody>
      </p:sp>
      <p:sp>
        <p:nvSpPr>
          <p:cNvPr id="868379" name="Text Box 27"/>
          <p:cNvSpPr txBox="1">
            <a:spLocks noChangeArrowheads="1"/>
          </p:cNvSpPr>
          <p:nvPr/>
        </p:nvSpPr>
        <p:spPr bwMode="auto">
          <a:xfrm>
            <a:off x="5334000" y="51054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Bb/C</a:t>
            </a:r>
            <a:endParaRPr lang="en-US" b="1">
              <a:solidFill>
                <a:srgbClr val="FF0000"/>
              </a:solidFill>
              <a:effectLst>
                <a:outerShdw blurRad="38100" dist="38100" dir="2700000" algn="tl">
                  <a:srgbClr val="C0C0C0"/>
                </a:outerShdw>
              </a:effectLst>
            </a:endParaRPr>
          </a:p>
        </p:txBody>
      </p:sp>
      <p:sp>
        <p:nvSpPr>
          <p:cNvPr id="868380" name="Text Box 28"/>
          <p:cNvSpPr txBox="1">
            <a:spLocks noChangeArrowheads="1"/>
          </p:cNvSpPr>
          <p:nvPr/>
        </p:nvSpPr>
        <p:spPr bwMode="auto">
          <a:xfrm>
            <a:off x="6629400" y="5105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868381" name="Text Box 29"/>
          <p:cNvSpPr txBox="1">
            <a:spLocks noChangeArrowheads="1"/>
          </p:cNvSpPr>
          <p:nvPr/>
        </p:nvSpPr>
        <p:spPr bwMode="auto">
          <a:xfrm>
            <a:off x="1371600" y="5867400"/>
            <a:ext cx="3048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  Bm  C C#dim</a:t>
            </a:r>
            <a:endParaRPr lang="en-US" b="1">
              <a:solidFill>
                <a:srgbClr val="FF0000"/>
              </a:solidFill>
              <a:effectLst>
                <a:outerShdw blurRad="38100" dist="38100" dir="2700000" algn="tl">
                  <a:srgbClr val="C0C0C0"/>
                </a:outerShdw>
              </a:effectLst>
            </a:endParaRPr>
          </a:p>
        </p:txBody>
      </p:sp>
      <p:sp>
        <p:nvSpPr>
          <p:cNvPr id="868382" name="Text Box 30"/>
          <p:cNvSpPr txBox="1">
            <a:spLocks noChangeArrowheads="1"/>
          </p:cNvSpPr>
          <p:nvPr/>
        </p:nvSpPr>
        <p:spPr bwMode="auto">
          <a:xfrm>
            <a:off x="4876800" y="594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Text Box 2"/>
          <p:cNvSpPr txBox="1">
            <a:spLocks noChangeArrowheads="1"/>
          </p:cNvSpPr>
          <p:nvPr/>
        </p:nvSpPr>
        <p:spPr bwMode="auto">
          <a:xfrm>
            <a:off x="0" y="8382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i="1">
                <a:solidFill>
                  <a:schemeClr val="bg1"/>
                </a:solidFill>
                <a:effectLst>
                  <a:outerShdw blurRad="38100" dist="38100" dir="2700000" algn="tl">
                    <a:srgbClr val="000000"/>
                  </a:outerShdw>
                </a:effectLst>
              </a:rPr>
              <a:t>I’ve got a praise</a:t>
            </a:r>
            <a:endParaRPr lang="en-US" sz="7200" b="1">
              <a:solidFill>
                <a:schemeClr val="bg1"/>
              </a:solidFill>
              <a:effectLst>
                <a:outerShdw blurRad="38100" dist="38100" dir="2700000" algn="tl">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381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We Are Marching!              </a:t>
            </a:r>
          </a:p>
        </p:txBody>
      </p:sp>
      <p:sp>
        <p:nvSpPr>
          <p:cNvPr id="107523" name="Text Box 3"/>
          <p:cNvSpPr txBox="1">
            <a:spLocks noChangeArrowheads="1"/>
          </p:cNvSpPr>
          <p:nvPr/>
        </p:nvSpPr>
        <p:spPr bwMode="auto">
          <a:xfrm>
            <a:off x="0" y="15240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We’re gonna take this land.     </a:t>
            </a:r>
          </a:p>
        </p:txBody>
      </p:sp>
      <p:sp>
        <p:nvSpPr>
          <p:cNvPr id="107524" name="Text Box 4"/>
          <p:cNvSpPr txBox="1">
            <a:spLocks noChangeArrowheads="1"/>
          </p:cNvSpPr>
          <p:nvPr/>
        </p:nvSpPr>
        <p:spPr bwMode="auto">
          <a:xfrm>
            <a:off x="0" y="2590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We Are Marching!                </a:t>
            </a:r>
          </a:p>
        </p:txBody>
      </p:sp>
      <p:sp>
        <p:nvSpPr>
          <p:cNvPr id="107525" name="Text Box 5"/>
          <p:cNvSpPr txBox="1">
            <a:spLocks noChangeArrowheads="1"/>
          </p:cNvSpPr>
          <p:nvPr/>
        </p:nvSpPr>
        <p:spPr bwMode="auto">
          <a:xfrm>
            <a:off x="0" y="37338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We’re gonna take our stand.            </a:t>
            </a:r>
            <a:endParaRPr lang="en-US" sz="2000" b="1">
              <a:solidFill>
                <a:srgbClr val="FF0000"/>
              </a:solidFill>
              <a:effectLst>
                <a:outerShdw blurRad="38100" dist="38100" dir="2700000" algn="tl">
                  <a:srgbClr val="000000"/>
                </a:outerShdw>
              </a:effectLst>
            </a:endParaRPr>
          </a:p>
        </p:txBody>
      </p:sp>
      <p:sp>
        <p:nvSpPr>
          <p:cNvPr id="107526" name="Text Box 6"/>
          <p:cNvSpPr txBox="1">
            <a:spLocks noChangeArrowheads="1"/>
          </p:cNvSpPr>
          <p:nvPr/>
        </p:nvSpPr>
        <p:spPr bwMode="auto">
          <a:xfrm>
            <a:off x="0" y="48006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By the power of the Spirit</a:t>
            </a:r>
            <a:endParaRPr lang="en-US" sz="2000" b="1">
              <a:solidFill>
                <a:srgbClr val="FF0000"/>
              </a:solidFill>
              <a:effectLst>
                <a:outerShdw blurRad="38100" dist="38100" dir="2700000" algn="tl">
                  <a:srgbClr val="000000"/>
                </a:outerShdw>
              </a:effectLst>
            </a:endParaRPr>
          </a:p>
        </p:txBody>
      </p:sp>
      <p:sp>
        <p:nvSpPr>
          <p:cNvPr id="107527" name="Text Box 7"/>
          <p:cNvSpPr txBox="1">
            <a:spLocks noChangeArrowheads="1"/>
          </p:cNvSpPr>
          <p:nvPr/>
        </p:nvSpPr>
        <p:spPr bwMode="auto">
          <a:xfrm>
            <a:off x="0" y="6019800"/>
            <a:ext cx="9144000" cy="1371600"/>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We can conquer in His Name.</a:t>
            </a:r>
          </a:p>
          <a:p>
            <a:pPr algn="ctr">
              <a:spcBef>
                <a:spcPct val="50000"/>
              </a:spcBef>
              <a:defRPr/>
            </a:pPr>
            <a:endParaRPr lang="en-US" sz="2000" b="1">
              <a:solidFill>
                <a:srgbClr val="FF0000"/>
              </a:solidFill>
              <a:effectLst>
                <a:outerShdw blurRad="38100" dist="38100" dir="2700000" algn="tl">
                  <a:srgbClr val="000000"/>
                </a:outerShdw>
              </a:effectLst>
            </a:endParaRPr>
          </a:p>
        </p:txBody>
      </p:sp>
      <p:sp>
        <p:nvSpPr>
          <p:cNvPr id="107528" name="Text Box 8"/>
          <p:cNvSpPr txBox="1">
            <a:spLocks noChangeArrowheads="1"/>
          </p:cNvSpPr>
          <p:nvPr/>
        </p:nvSpPr>
        <p:spPr bwMode="auto">
          <a:xfrm>
            <a:off x="48768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Ab</a:t>
            </a:r>
            <a:endParaRPr lang="en-US" sz="5400">
              <a:solidFill>
                <a:schemeClr val="bg1"/>
              </a:solidFill>
              <a:effectLst>
                <a:outerShdw blurRad="38100" dist="38100" dir="2700000" algn="tl">
                  <a:srgbClr val="C0C0C0"/>
                </a:outerShdw>
              </a:effectLst>
            </a:endParaRPr>
          </a:p>
        </p:txBody>
      </p:sp>
      <p:sp>
        <p:nvSpPr>
          <p:cNvPr id="107529" name="Text Box 9"/>
          <p:cNvSpPr txBox="1">
            <a:spLocks noChangeArrowheads="1"/>
          </p:cNvSpPr>
          <p:nvPr/>
        </p:nvSpPr>
        <p:spPr bwMode="auto">
          <a:xfrm>
            <a:off x="6172200" y="0"/>
            <a:ext cx="2971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  Ab/C  Bbm </a:t>
            </a:r>
            <a:endParaRPr lang="en-US" sz="5400">
              <a:solidFill>
                <a:schemeClr val="bg1"/>
              </a:solidFill>
              <a:effectLst>
                <a:outerShdw blurRad="38100" dist="38100" dir="2700000" algn="tl">
                  <a:srgbClr val="C0C0C0"/>
                </a:outerShdw>
              </a:effectLst>
            </a:endParaRPr>
          </a:p>
        </p:txBody>
      </p:sp>
      <p:sp>
        <p:nvSpPr>
          <p:cNvPr id="107530" name="Text Box 10"/>
          <p:cNvSpPr txBox="1">
            <a:spLocks noChangeArrowheads="1"/>
          </p:cNvSpPr>
          <p:nvPr/>
        </p:nvSpPr>
        <p:spPr bwMode="auto">
          <a:xfrm>
            <a:off x="6172200" y="2362200"/>
            <a:ext cx="2971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  Ab/C  Bbm </a:t>
            </a:r>
            <a:endParaRPr lang="en-US" sz="5400">
              <a:solidFill>
                <a:schemeClr val="bg1"/>
              </a:solidFill>
              <a:effectLst>
                <a:outerShdw blurRad="38100" dist="38100" dir="2700000" algn="tl">
                  <a:srgbClr val="C0C0C0"/>
                </a:outerShdw>
              </a:effectLst>
            </a:endParaRPr>
          </a:p>
        </p:txBody>
      </p:sp>
      <p:sp>
        <p:nvSpPr>
          <p:cNvPr id="107531" name="Text Box 11"/>
          <p:cNvSpPr txBox="1">
            <a:spLocks noChangeArrowheads="1"/>
          </p:cNvSpPr>
          <p:nvPr/>
        </p:nvSpPr>
        <p:spPr bwMode="auto">
          <a:xfrm>
            <a:off x="3124200" y="1219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Ab</a:t>
            </a:r>
            <a:endParaRPr lang="en-US" sz="5400">
              <a:solidFill>
                <a:schemeClr val="bg1"/>
              </a:solidFill>
              <a:effectLst>
                <a:outerShdw blurRad="38100" dist="38100" dir="2700000" algn="tl">
                  <a:srgbClr val="C0C0C0"/>
                </a:outerShdw>
              </a:effectLst>
            </a:endParaRPr>
          </a:p>
        </p:txBody>
      </p:sp>
      <p:sp>
        <p:nvSpPr>
          <p:cNvPr id="107532" name="Text Box 12"/>
          <p:cNvSpPr txBox="1">
            <a:spLocks noChangeArrowheads="1"/>
          </p:cNvSpPr>
          <p:nvPr/>
        </p:nvSpPr>
        <p:spPr bwMode="auto">
          <a:xfrm>
            <a:off x="4572000" y="12192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Eb</a:t>
            </a:r>
            <a:endParaRPr lang="en-US" sz="5400">
              <a:solidFill>
                <a:schemeClr val="bg1"/>
              </a:solidFill>
              <a:effectLst>
                <a:outerShdw blurRad="38100" dist="38100" dir="2700000" algn="tl">
                  <a:srgbClr val="C0C0C0"/>
                </a:outerShdw>
              </a:effectLst>
            </a:endParaRPr>
          </a:p>
        </p:txBody>
      </p:sp>
      <p:sp>
        <p:nvSpPr>
          <p:cNvPr id="107533" name="Text Box 13"/>
          <p:cNvSpPr txBox="1">
            <a:spLocks noChangeArrowheads="1"/>
          </p:cNvSpPr>
          <p:nvPr/>
        </p:nvSpPr>
        <p:spPr bwMode="auto">
          <a:xfrm>
            <a:off x="7086600" y="3429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7534" name="Text Box 14"/>
          <p:cNvSpPr txBox="1">
            <a:spLocks noChangeArrowheads="1"/>
          </p:cNvSpPr>
          <p:nvPr/>
        </p:nvSpPr>
        <p:spPr bwMode="auto">
          <a:xfrm>
            <a:off x="7010400" y="1143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7535" name="Text Box 15"/>
          <p:cNvSpPr txBox="1">
            <a:spLocks noChangeArrowheads="1"/>
          </p:cNvSpPr>
          <p:nvPr/>
        </p:nvSpPr>
        <p:spPr bwMode="auto">
          <a:xfrm>
            <a:off x="2895600" y="3429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Ab</a:t>
            </a:r>
            <a:endParaRPr lang="en-US" sz="5400">
              <a:solidFill>
                <a:schemeClr val="bg1"/>
              </a:solidFill>
              <a:effectLst>
                <a:outerShdw blurRad="38100" dist="38100" dir="2700000" algn="tl">
                  <a:srgbClr val="C0C0C0"/>
                </a:outerShdw>
              </a:effectLst>
            </a:endParaRPr>
          </a:p>
        </p:txBody>
      </p:sp>
      <p:sp>
        <p:nvSpPr>
          <p:cNvPr id="107536" name="Text Box 16"/>
          <p:cNvSpPr txBox="1">
            <a:spLocks noChangeArrowheads="1"/>
          </p:cNvSpPr>
          <p:nvPr/>
        </p:nvSpPr>
        <p:spPr bwMode="auto">
          <a:xfrm>
            <a:off x="4419600" y="3429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Eb</a:t>
            </a:r>
            <a:endParaRPr lang="en-US" sz="5400">
              <a:solidFill>
                <a:schemeClr val="bg1"/>
              </a:solidFill>
              <a:effectLst>
                <a:outerShdw blurRad="38100" dist="38100" dir="2700000" algn="tl">
                  <a:srgbClr val="C0C0C0"/>
                </a:outerShdw>
              </a:effectLst>
            </a:endParaRPr>
          </a:p>
        </p:txBody>
      </p:sp>
      <p:sp>
        <p:nvSpPr>
          <p:cNvPr id="107537" name="Text Box 17"/>
          <p:cNvSpPr txBox="1">
            <a:spLocks noChangeArrowheads="1"/>
          </p:cNvSpPr>
          <p:nvPr/>
        </p:nvSpPr>
        <p:spPr bwMode="auto">
          <a:xfrm>
            <a:off x="3276600" y="45720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a:t>
            </a:r>
            <a:endParaRPr lang="en-US" sz="5400">
              <a:solidFill>
                <a:schemeClr val="bg1"/>
              </a:solidFill>
              <a:effectLst>
                <a:outerShdw blurRad="38100" dist="38100" dir="2700000" algn="tl">
                  <a:srgbClr val="C0C0C0"/>
                </a:outerShdw>
              </a:effectLst>
            </a:endParaRPr>
          </a:p>
        </p:txBody>
      </p:sp>
      <p:sp>
        <p:nvSpPr>
          <p:cNvPr id="107538" name="Text Box 18"/>
          <p:cNvSpPr txBox="1">
            <a:spLocks noChangeArrowheads="1"/>
          </p:cNvSpPr>
          <p:nvPr/>
        </p:nvSpPr>
        <p:spPr bwMode="auto">
          <a:xfrm>
            <a:off x="4648200" y="4495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Ab/C</a:t>
            </a:r>
            <a:endParaRPr lang="en-US" sz="5400">
              <a:solidFill>
                <a:schemeClr val="bg1"/>
              </a:solidFill>
              <a:effectLst>
                <a:outerShdw blurRad="38100" dist="38100" dir="2700000" algn="tl">
                  <a:srgbClr val="C0C0C0"/>
                </a:outerShdw>
              </a:effectLst>
            </a:endParaRPr>
          </a:p>
        </p:txBody>
      </p:sp>
      <p:sp>
        <p:nvSpPr>
          <p:cNvPr id="107539" name="Text Box 19"/>
          <p:cNvSpPr txBox="1">
            <a:spLocks noChangeArrowheads="1"/>
          </p:cNvSpPr>
          <p:nvPr/>
        </p:nvSpPr>
        <p:spPr bwMode="auto">
          <a:xfrm>
            <a:off x="6400800" y="4495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Eb</a:t>
            </a:r>
            <a:endParaRPr lang="en-US" sz="5400">
              <a:solidFill>
                <a:schemeClr val="bg1"/>
              </a:solidFill>
              <a:effectLst>
                <a:outerShdw blurRad="38100" dist="38100" dir="2700000" algn="tl">
                  <a:srgbClr val="C0C0C0"/>
                </a:outerShdw>
              </a:effectLst>
            </a:endParaRPr>
          </a:p>
        </p:txBody>
      </p:sp>
      <p:sp>
        <p:nvSpPr>
          <p:cNvPr id="107540" name="Text Box 20"/>
          <p:cNvSpPr txBox="1">
            <a:spLocks noChangeArrowheads="1"/>
          </p:cNvSpPr>
          <p:nvPr/>
        </p:nvSpPr>
        <p:spPr bwMode="auto">
          <a:xfrm>
            <a:off x="7543800" y="4495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7541" name="Text Box 21"/>
          <p:cNvSpPr txBox="1">
            <a:spLocks noChangeArrowheads="1"/>
          </p:cNvSpPr>
          <p:nvPr/>
        </p:nvSpPr>
        <p:spPr bwMode="auto">
          <a:xfrm>
            <a:off x="2743200" y="5715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Bbm</a:t>
            </a:r>
            <a:endParaRPr lang="en-US" sz="5400">
              <a:solidFill>
                <a:schemeClr val="bg1"/>
              </a:solidFill>
              <a:effectLst>
                <a:outerShdw blurRad="38100" dist="38100" dir="2700000" algn="tl">
                  <a:srgbClr val="C0C0C0"/>
                </a:outerShdw>
              </a:effectLst>
            </a:endParaRPr>
          </a:p>
        </p:txBody>
      </p:sp>
      <p:sp>
        <p:nvSpPr>
          <p:cNvPr id="107542" name="Text Box 22"/>
          <p:cNvSpPr txBox="1">
            <a:spLocks noChangeArrowheads="1"/>
          </p:cNvSpPr>
          <p:nvPr/>
        </p:nvSpPr>
        <p:spPr bwMode="auto">
          <a:xfrm>
            <a:off x="4724400" y="5638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Eb</a:t>
            </a:r>
            <a:endParaRPr lang="en-US" sz="5400">
              <a:solidFill>
                <a:schemeClr val="bg1"/>
              </a:solidFill>
              <a:effectLst>
                <a:outerShdw blurRad="38100" dist="38100" dir="2700000" algn="tl">
                  <a:srgbClr val="C0C0C0"/>
                </a:outerShdw>
              </a:effectLst>
            </a:endParaRPr>
          </a:p>
        </p:txBody>
      </p:sp>
      <p:sp>
        <p:nvSpPr>
          <p:cNvPr id="107543" name="Text Box 23"/>
          <p:cNvSpPr txBox="1">
            <a:spLocks noChangeArrowheads="1"/>
          </p:cNvSpPr>
          <p:nvPr/>
        </p:nvSpPr>
        <p:spPr bwMode="auto">
          <a:xfrm>
            <a:off x="7391400" y="5715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Ab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304800" y="6858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My heart sings praises</a:t>
            </a:r>
          </a:p>
        </p:txBody>
      </p:sp>
      <p:sp>
        <p:nvSpPr>
          <p:cNvPr id="173059" name="Text Box 3"/>
          <p:cNvSpPr txBox="1">
            <a:spLocks noChangeArrowheads="1"/>
          </p:cNvSpPr>
          <p:nvPr/>
        </p:nvSpPr>
        <p:spPr bwMode="auto">
          <a:xfrm>
            <a:off x="228600" y="16764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Each time I say Your name</a:t>
            </a:r>
          </a:p>
        </p:txBody>
      </p:sp>
      <p:sp>
        <p:nvSpPr>
          <p:cNvPr id="173060" name="Text Box 4"/>
          <p:cNvSpPr txBox="1">
            <a:spLocks noChangeArrowheads="1"/>
          </p:cNvSpPr>
          <p:nvPr/>
        </p:nvSpPr>
        <p:spPr bwMode="auto">
          <a:xfrm>
            <a:off x="-22860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This love is deeper than simple words can say</a:t>
            </a:r>
          </a:p>
        </p:txBody>
      </p:sp>
      <p:sp>
        <p:nvSpPr>
          <p:cNvPr id="173061" name="Text Box 5"/>
          <p:cNvSpPr txBox="1">
            <a:spLocks noChangeArrowheads="1"/>
          </p:cNvSpPr>
          <p:nvPr/>
        </p:nvSpPr>
        <p:spPr bwMode="auto">
          <a:xfrm>
            <a:off x="0" y="4267200"/>
            <a:ext cx="8763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You go before me, You make a perfect way</a:t>
            </a:r>
          </a:p>
        </p:txBody>
      </p:sp>
      <p:sp>
        <p:nvSpPr>
          <p:cNvPr id="173062" name="Text Box 6"/>
          <p:cNvSpPr txBox="1">
            <a:spLocks noChangeArrowheads="1"/>
          </p:cNvSpPr>
          <p:nvPr/>
        </p:nvSpPr>
        <p:spPr bwMode="auto">
          <a:xfrm>
            <a:off x="304800" y="54102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My one desire is to give you perfect praise</a:t>
            </a:r>
          </a:p>
        </p:txBody>
      </p:sp>
      <p:sp>
        <p:nvSpPr>
          <p:cNvPr id="173063" name="Text Box 7"/>
          <p:cNvSpPr txBox="1">
            <a:spLocks noChangeArrowheads="1"/>
          </p:cNvSpPr>
          <p:nvPr/>
        </p:nvSpPr>
        <p:spPr bwMode="auto">
          <a:xfrm>
            <a:off x="1981200" y="3733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73064" name="Text Box 8"/>
          <p:cNvSpPr txBox="1">
            <a:spLocks noChangeArrowheads="1"/>
          </p:cNvSpPr>
          <p:nvPr/>
        </p:nvSpPr>
        <p:spPr bwMode="auto">
          <a:xfrm>
            <a:off x="4114800" y="1295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73065" name="Text Box 9"/>
          <p:cNvSpPr txBox="1">
            <a:spLocks noChangeArrowheads="1"/>
          </p:cNvSpPr>
          <p:nvPr/>
        </p:nvSpPr>
        <p:spPr bwMode="auto">
          <a:xfrm>
            <a:off x="1981200" y="25146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73066" name="Text Box 10"/>
          <p:cNvSpPr txBox="1">
            <a:spLocks noChangeArrowheads="1"/>
          </p:cNvSpPr>
          <p:nvPr/>
        </p:nvSpPr>
        <p:spPr bwMode="auto">
          <a:xfrm>
            <a:off x="6019800" y="25146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 </a:t>
            </a:r>
            <a:endParaRPr lang="en-US" b="1">
              <a:solidFill>
                <a:srgbClr val="FF0000"/>
              </a:solidFill>
              <a:effectLst>
                <a:outerShdw blurRad="38100" dist="38100" dir="2700000" algn="tl">
                  <a:srgbClr val="C0C0C0"/>
                </a:outerShdw>
              </a:effectLst>
            </a:endParaRPr>
          </a:p>
        </p:txBody>
      </p:sp>
      <p:sp>
        <p:nvSpPr>
          <p:cNvPr id="173067" name="Text Box 11"/>
          <p:cNvSpPr txBox="1">
            <a:spLocks noChangeArrowheads="1"/>
          </p:cNvSpPr>
          <p:nvPr/>
        </p:nvSpPr>
        <p:spPr bwMode="auto">
          <a:xfrm>
            <a:off x="7924800" y="2514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 F/A</a:t>
            </a:r>
            <a:endParaRPr lang="en-US" b="1">
              <a:solidFill>
                <a:srgbClr val="FF0000"/>
              </a:solidFill>
              <a:effectLst>
                <a:outerShdw blurRad="38100" dist="38100" dir="2700000" algn="tl">
                  <a:srgbClr val="C0C0C0"/>
                </a:outerShdw>
              </a:effectLst>
            </a:endParaRPr>
          </a:p>
        </p:txBody>
      </p:sp>
      <p:sp>
        <p:nvSpPr>
          <p:cNvPr id="173068" name="Text Box 12"/>
          <p:cNvSpPr txBox="1">
            <a:spLocks noChangeArrowheads="1"/>
          </p:cNvSpPr>
          <p:nvPr/>
        </p:nvSpPr>
        <p:spPr bwMode="auto">
          <a:xfrm>
            <a:off x="5791200" y="152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73069" name="Text Box 13"/>
          <p:cNvSpPr txBox="1">
            <a:spLocks noChangeArrowheads="1"/>
          </p:cNvSpPr>
          <p:nvPr/>
        </p:nvSpPr>
        <p:spPr bwMode="auto">
          <a:xfrm>
            <a:off x="6324600" y="3810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73070" name="Text Box 14"/>
          <p:cNvSpPr txBox="1">
            <a:spLocks noChangeArrowheads="1"/>
          </p:cNvSpPr>
          <p:nvPr/>
        </p:nvSpPr>
        <p:spPr bwMode="auto">
          <a:xfrm>
            <a:off x="1905000" y="4876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73071" name="Text Box 15"/>
          <p:cNvSpPr txBox="1">
            <a:spLocks noChangeArrowheads="1"/>
          </p:cNvSpPr>
          <p:nvPr/>
        </p:nvSpPr>
        <p:spPr bwMode="auto">
          <a:xfrm>
            <a:off x="6172200" y="49530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 </a:t>
            </a:r>
            <a:endParaRPr lang="en-US" b="1">
              <a:solidFill>
                <a:srgbClr val="FF0000"/>
              </a:solidFill>
              <a:effectLst>
                <a:outerShdw blurRad="38100" dist="38100" dir="2700000" algn="tl">
                  <a:srgbClr val="C0C0C0"/>
                </a:outerShdw>
              </a:effectLst>
            </a:endParaRPr>
          </a:p>
        </p:txBody>
      </p:sp>
      <p:sp>
        <p:nvSpPr>
          <p:cNvPr id="173072" name="Text Box 16"/>
          <p:cNvSpPr txBox="1">
            <a:spLocks noChangeArrowheads="1"/>
          </p:cNvSpPr>
          <p:nvPr/>
        </p:nvSpPr>
        <p:spPr bwMode="auto">
          <a:xfrm>
            <a:off x="7772400" y="4953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Text Box 2"/>
          <p:cNvSpPr txBox="1">
            <a:spLocks noChangeArrowheads="1"/>
          </p:cNvSpPr>
          <p:nvPr/>
        </p:nvSpPr>
        <p:spPr bwMode="auto">
          <a:xfrm>
            <a:off x="0" y="8382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i="1">
                <a:solidFill>
                  <a:schemeClr val="bg1"/>
                </a:solidFill>
                <a:effectLst>
                  <a:outerShdw blurRad="38100" dist="38100" dir="2700000" algn="tl">
                    <a:srgbClr val="000000"/>
                  </a:outerShdw>
                </a:effectLst>
              </a:rPr>
              <a:t>I’ve got a praise</a:t>
            </a:r>
            <a:endParaRPr lang="en-US" sz="7200" b="1">
              <a:solidFill>
                <a:schemeClr val="bg1"/>
              </a:solidFill>
              <a:effectLst>
                <a:outerShdw blurRad="38100" dist="38100" dir="2700000" algn="tl">
                  <a:srgbClr val="000000"/>
                </a:outerShdw>
              </a:effectLst>
            </a:endParaRP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0" y="838200"/>
            <a:ext cx="9144000" cy="55848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Thank You Lord for the Holy Ghost</a:t>
            </a:r>
          </a:p>
          <a:p>
            <a:pPr algn="ctr">
              <a:spcBef>
                <a:spcPct val="50000"/>
              </a:spcBef>
            </a:pPr>
            <a:r>
              <a:rPr lang="en-US" sz="3600">
                <a:solidFill>
                  <a:schemeClr val="bg1"/>
                </a:solidFill>
              </a:rPr>
              <a:t>Thank you Lord for the Holy Ghost</a:t>
            </a:r>
          </a:p>
          <a:p>
            <a:pPr algn="ctr">
              <a:spcBef>
                <a:spcPct val="50000"/>
              </a:spcBef>
            </a:pPr>
            <a:r>
              <a:rPr lang="en-US" sz="3600">
                <a:solidFill>
                  <a:schemeClr val="bg1"/>
                </a:solidFill>
              </a:rPr>
              <a:t>He’s my comforter, my helper</a:t>
            </a:r>
          </a:p>
          <a:p>
            <a:pPr algn="ctr">
              <a:spcBef>
                <a:spcPct val="50000"/>
              </a:spcBef>
            </a:pPr>
            <a:r>
              <a:rPr lang="en-US" sz="3600">
                <a:solidFill>
                  <a:schemeClr val="bg1"/>
                </a:solidFill>
              </a:rPr>
              <a:t>On Him I can depend</a:t>
            </a:r>
          </a:p>
          <a:p>
            <a:pPr algn="ctr">
              <a:spcBef>
                <a:spcPct val="50000"/>
              </a:spcBef>
            </a:pPr>
            <a:r>
              <a:rPr lang="en-US" sz="3600">
                <a:solidFill>
                  <a:schemeClr val="bg1"/>
                </a:solidFill>
              </a:rPr>
              <a:t>Thank You Lord</a:t>
            </a:r>
          </a:p>
          <a:p>
            <a:pPr algn="ctr">
              <a:spcBef>
                <a:spcPct val="50000"/>
              </a:spcBef>
            </a:pPr>
            <a:r>
              <a:rPr lang="en-US" sz="3600">
                <a:solidFill>
                  <a:schemeClr val="bg1"/>
                </a:solidFill>
              </a:rPr>
              <a:t>Thank You Lord for the Holy Ghost</a:t>
            </a:r>
          </a:p>
          <a:p>
            <a:pPr algn="ctr">
              <a:spcBef>
                <a:spcPct val="50000"/>
              </a:spcBef>
            </a:pPr>
            <a:endParaRPr lang="en-US" sz="3600">
              <a:solidFill>
                <a:schemeClr val="bg1"/>
              </a:solidFill>
            </a:endParaRPr>
          </a:p>
        </p:txBody>
      </p:sp>
      <p:sp>
        <p:nvSpPr>
          <p:cNvPr id="871427" name="Text Box 3"/>
          <p:cNvSpPr txBox="1">
            <a:spLocks noChangeArrowheads="1"/>
          </p:cNvSpPr>
          <p:nvPr/>
        </p:nvSpPr>
        <p:spPr bwMode="auto">
          <a:xfrm>
            <a:off x="35052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1428" name="Text Box 4"/>
          <p:cNvSpPr txBox="1">
            <a:spLocks noChangeArrowheads="1"/>
          </p:cNvSpPr>
          <p:nvPr/>
        </p:nvSpPr>
        <p:spPr bwMode="auto">
          <a:xfrm>
            <a:off x="56388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871429" name="Text Box 5"/>
          <p:cNvSpPr txBox="1">
            <a:spLocks noChangeArrowheads="1"/>
          </p:cNvSpPr>
          <p:nvPr/>
        </p:nvSpPr>
        <p:spPr bwMode="auto">
          <a:xfrm>
            <a:off x="6705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1430" name="Text Box 6"/>
          <p:cNvSpPr txBox="1">
            <a:spLocks noChangeArrowheads="1"/>
          </p:cNvSpPr>
          <p:nvPr/>
        </p:nvSpPr>
        <p:spPr bwMode="auto">
          <a:xfrm>
            <a:off x="29718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1431" name="Text Box 7"/>
          <p:cNvSpPr txBox="1">
            <a:spLocks noChangeArrowheads="1"/>
          </p:cNvSpPr>
          <p:nvPr/>
        </p:nvSpPr>
        <p:spPr bwMode="auto">
          <a:xfrm>
            <a:off x="3886200" y="1295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871432" name="Text Box 8"/>
          <p:cNvSpPr txBox="1">
            <a:spLocks noChangeArrowheads="1"/>
          </p:cNvSpPr>
          <p:nvPr/>
        </p:nvSpPr>
        <p:spPr bwMode="auto">
          <a:xfrm>
            <a:off x="59436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871433" name="Text Box 9"/>
          <p:cNvSpPr txBox="1">
            <a:spLocks noChangeArrowheads="1"/>
          </p:cNvSpPr>
          <p:nvPr/>
        </p:nvSpPr>
        <p:spPr bwMode="auto">
          <a:xfrm>
            <a:off x="66294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871434" name="Text Box 10"/>
          <p:cNvSpPr txBox="1">
            <a:spLocks noChangeArrowheads="1"/>
          </p:cNvSpPr>
          <p:nvPr/>
        </p:nvSpPr>
        <p:spPr bwMode="auto">
          <a:xfrm>
            <a:off x="7391400" y="1371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871435" name="Text Box 11"/>
          <p:cNvSpPr txBox="1">
            <a:spLocks noChangeArrowheads="1"/>
          </p:cNvSpPr>
          <p:nvPr/>
        </p:nvSpPr>
        <p:spPr bwMode="auto">
          <a:xfrm>
            <a:off x="8001000" y="1447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871436" name="Text Box 12"/>
          <p:cNvSpPr txBox="1">
            <a:spLocks noChangeArrowheads="1"/>
          </p:cNvSpPr>
          <p:nvPr/>
        </p:nvSpPr>
        <p:spPr bwMode="auto">
          <a:xfrm>
            <a:off x="3962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1437" name="Text Box 13"/>
          <p:cNvSpPr txBox="1">
            <a:spLocks noChangeArrowheads="1"/>
          </p:cNvSpPr>
          <p:nvPr/>
        </p:nvSpPr>
        <p:spPr bwMode="auto">
          <a:xfrm>
            <a:off x="6248400" y="2133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a:t>
            </a:r>
          </a:p>
        </p:txBody>
      </p:sp>
      <p:sp>
        <p:nvSpPr>
          <p:cNvPr id="871438" name="Text Box 14"/>
          <p:cNvSpPr txBox="1">
            <a:spLocks noChangeArrowheads="1"/>
          </p:cNvSpPr>
          <p:nvPr/>
        </p:nvSpPr>
        <p:spPr bwMode="auto">
          <a:xfrm>
            <a:off x="32766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871439" name="Text Box 15"/>
          <p:cNvSpPr txBox="1">
            <a:spLocks noChangeArrowheads="1"/>
          </p:cNvSpPr>
          <p:nvPr/>
        </p:nvSpPr>
        <p:spPr bwMode="auto">
          <a:xfrm>
            <a:off x="5562600" y="3048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871440" name="Text Box 16"/>
          <p:cNvSpPr txBox="1">
            <a:spLocks noChangeArrowheads="1"/>
          </p:cNvSpPr>
          <p:nvPr/>
        </p:nvSpPr>
        <p:spPr bwMode="auto">
          <a:xfrm>
            <a:off x="5181600" y="3810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871441" name="Text Box 17"/>
          <p:cNvSpPr txBox="1">
            <a:spLocks noChangeArrowheads="1"/>
          </p:cNvSpPr>
          <p:nvPr/>
        </p:nvSpPr>
        <p:spPr bwMode="auto">
          <a:xfrm>
            <a:off x="32766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871442" name="Text Box 18"/>
          <p:cNvSpPr txBox="1">
            <a:spLocks noChangeArrowheads="1"/>
          </p:cNvSpPr>
          <p:nvPr/>
        </p:nvSpPr>
        <p:spPr bwMode="auto">
          <a:xfrm>
            <a:off x="57150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p>
        </p:txBody>
      </p:sp>
      <p:sp>
        <p:nvSpPr>
          <p:cNvPr id="871443" name="Text Box 19"/>
          <p:cNvSpPr txBox="1">
            <a:spLocks noChangeArrowheads="1"/>
          </p:cNvSpPr>
          <p:nvPr/>
        </p:nvSpPr>
        <p:spPr bwMode="auto">
          <a:xfrm>
            <a:off x="70104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2"/>
          <p:cNvSpPr txBox="1">
            <a:spLocks noChangeArrowheads="1"/>
          </p:cNvSpPr>
          <p:nvPr/>
        </p:nvSpPr>
        <p:spPr bwMode="auto">
          <a:xfrm>
            <a:off x="0" y="533400"/>
            <a:ext cx="9144000" cy="641350"/>
          </a:xfrm>
          <a:prstGeom prst="rect">
            <a:avLst/>
          </a:prstGeom>
          <a:noFill/>
          <a:ln w="9525">
            <a:noFill/>
            <a:miter lim="800000"/>
            <a:headEnd/>
            <a:tailEnd/>
          </a:ln>
        </p:spPr>
        <p:txBody>
          <a:bodyPr>
            <a:spAutoFit/>
          </a:bodyPr>
          <a:lstStyle/>
          <a:p>
            <a:pPr>
              <a:spcBef>
                <a:spcPct val="50000"/>
              </a:spcBef>
            </a:pPr>
            <a:endParaRPr lang="en-US" sz="3600" b="1">
              <a:solidFill>
                <a:srgbClr val="FF0000"/>
              </a:solidFill>
            </a:endParaRPr>
          </a:p>
        </p:txBody>
      </p:sp>
      <p:sp>
        <p:nvSpPr>
          <p:cNvPr id="653315" name="Text Box 3"/>
          <p:cNvSpPr txBox="1">
            <a:spLocks noChangeArrowheads="1"/>
          </p:cNvSpPr>
          <p:nvPr/>
        </p:nvSpPr>
        <p:spPr bwMode="auto">
          <a:xfrm>
            <a:off x="457200" y="304800"/>
            <a:ext cx="8686800" cy="5584825"/>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No more bondage</a:t>
            </a:r>
          </a:p>
          <a:p>
            <a:pPr algn="ctr">
              <a:spcBef>
                <a:spcPct val="50000"/>
              </a:spcBef>
            </a:pPr>
            <a:r>
              <a:rPr lang="en-US" sz="3600">
                <a:solidFill>
                  <a:schemeClr val="bg1"/>
                </a:solidFill>
              </a:rPr>
              <a:t>No more bondage</a:t>
            </a:r>
          </a:p>
          <a:p>
            <a:pPr algn="ctr">
              <a:spcBef>
                <a:spcPct val="50000"/>
              </a:spcBef>
            </a:pPr>
            <a:r>
              <a:rPr lang="en-US" sz="3600">
                <a:solidFill>
                  <a:schemeClr val="bg1"/>
                </a:solidFill>
              </a:rPr>
              <a:t>Cause I am free from the enemy</a:t>
            </a:r>
          </a:p>
          <a:p>
            <a:pPr algn="ctr">
              <a:spcBef>
                <a:spcPct val="50000"/>
              </a:spcBef>
            </a:pPr>
            <a:r>
              <a:rPr lang="en-US" sz="3600">
                <a:solidFill>
                  <a:schemeClr val="bg1"/>
                </a:solidFill>
              </a:rPr>
              <a:t>Who the Son sets free</a:t>
            </a:r>
          </a:p>
          <a:p>
            <a:pPr algn="ctr">
              <a:spcBef>
                <a:spcPct val="50000"/>
              </a:spcBef>
            </a:pPr>
            <a:r>
              <a:rPr lang="en-US" sz="3600">
                <a:solidFill>
                  <a:schemeClr val="bg1"/>
                </a:solidFill>
              </a:rPr>
              <a:t>Is free indeed</a:t>
            </a:r>
          </a:p>
          <a:p>
            <a:pPr algn="ctr">
              <a:spcBef>
                <a:spcPct val="50000"/>
              </a:spcBef>
            </a:pPr>
            <a:r>
              <a:rPr lang="en-US" sz="3600">
                <a:solidFill>
                  <a:schemeClr val="bg1"/>
                </a:solidFill>
              </a:rPr>
              <a:t>No more bondage </a:t>
            </a:r>
          </a:p>
          <a:p>
            <a:pPr algn="ctr">
              <a:spcBef>
                <a:spcPct val="50000"/>
              </a:spcBef>
            </a:pPr>
            <a:r>
              <a:rPr lang="en-US" sz="3600">
                <a:solidFill>
                  <a:schemeClr val="bg1"/>
                </a:solidFill>
              </a:rPr>
              <a:t>Just glorious liberty</a:t>
            </a:r>
          </a:p>
        </p:txBody>
      </p:sp>
      <p:sp>
        <p:nvSpPr>
          <p:cNvPr id="872452" name="Text Box 4"/>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2453" name="Text Box 5"/>
          <p:cNvSpPr txBox="1">
            <a:spLocks noChangeArrowheads="1"/>
          </p:cNvSpPr>
          <p:nvPr/>
        </p:nvSpPr>
        <p:spPr bwMode="auto">
          <a:xfrm>
            <a:off x="51816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2454" name="Text Box 6"/>
          <p:cNvSpPr txBox="1">
            <a:spLocks noChangeArrowheads="1"/>
          </p:cNvSpPr>
          <p:nvPr/>
        </p:nvSpPr>
        <p:spPr bwMode="auto">
          <a:xfrm>
            <a:off x="23622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2455" name="Text Box 7"/>
          <p:cNvSpPr txBox="1">
            <a:spLocks noChangeArrowheads="1"/>
          </p:cNvSpPr>
          <p:nvPr/>
        </p:nvSpPr>
        <p:spPr bwMode="auto">
          <a:xfrm>
            <a:off x="30480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872456" name="Text Box 8"/>
          <p:cNvSpPr txBox="1">
            <a:spLocks noChangeArrowheads="1"/>
          </p:cNvSpPr>
          <p:nvPr/>
        </p:nvSpPr>
        <p:spPr bwMode="auto">
          <a:xfrm>
            <a:off x="3886200" y="167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872457" name="Text Box 9"/>
          <p:cNvSpPr txBox="1">
            <a:spLocks noChangeArrowheads="1"/>
          </p:cNvSpPr>
          <p:nvPr/>
        </p:nvSpPr>
        <p:spPr bwMode="auto">
          <a:xfrm>
            <a:off x="6324600" y="1752600"/>
            <a:ext cx="2819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 Gm  Bb/C</a:t>
            </a:r>
          </a:p>
        </p:txBody>
      </p:sp>
      <p:sp>
        <p:nvSpPr>
          <p:cNvPr id="872458" name="Text Box 10"/>
          <p:cNvSpPr txBox="1">
            <a:spLocks noChangeArrowheads="1"/>
          </p:cNvSpPr>
          <p:nvPr/>
        </p:nvSpPr>
        <p:spPr bwMode="auto">
          <a:xfrm>
            <a:off x="43434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2459" name="Text Box 11"/>
          <p:cNvSpPr txBox="1">
            <a:spLocks noChangeArrowheads="1"/>
          </p:cNvSpPr>
          <p:nvPr/>
        </p:nvSpPr>
        <p:spPr bwMode="auto">
          <a:xfrm>
            <a:off x="58674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872460" name="Text Box 12"/>
          <p:cNvSpPr txBox="1">
            <a:spLocks noChangeArrowheads="1"/>
          </p:cNvSpPr>
          <p:nvPr/>
        </p:nvSpPr>
        <p:spPr bwMode="auto">
          <a:xfrm>
            <a:off x="37338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872461" name="Text Box 13"/>
          <p:cNvSpPr txBox="1">
            <a:spLocks noChangeArrowheads="1"/>
          </p:cNvSpPr>
          <p:nvPr/>
        </p:nvSpPr>
        <p:spPr bwMode="auto">
          <a:xfrm>
            <a:off x="52578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872462" name="Text Box 14"/>
          <p:cNvSpPr txBox="1">
            <a:spLocks noChangeArrowheads="1"/>
          </p:cNvSpPr>
          <p:nvPr/>
        </p:nvSpPr>
        <p:spPr bwMode="auto">
          <a:xfrm>
            <a:off x="49530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872463" name="Text Box 15"/>
          <p:cNvSpPr txBox="1">
            <a:spLocks noChangeArrowheads="1"/>
          </p:cNvSpPr>
          <p:nvPr/>
        </p:nvSpPr>
        <p:spPr bwMode="auto">
          <a:xfrm>
            <a:off x="37338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G7/B</a:t>
            </a:r>
          </a:p>
        </p:txBody>
      </p:sp>
      <p:sp>
        <p:nvSpPr>
          <p:cNvPr id="872464" name="Text Box 16"/>
          <p:cNvSpPr txBox="1">
            <a:spLocks noChangeArrowheads="1"/>
          </p:cNvSpPr>
          <p:nvPr/>
        </p:nvSpPr>
        <p:spPr bwMode="auto">
          <a:xfrm>
            <a:off x="47244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872465" name="Text Box 17"/>
          <p:cNvSpPr txBox="1">
            <a:spLocks noChangeArrowheads="1"/>
          </p:cNvSpPr>
          <p:nvPr/>
        </p:nvSpPr>
        <p:spPr bwMode="auto">
          <a:xfrm>
            <a:off x="57912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0" y="0"/>
            <a:ext cx="9144000" cy="6670675"/>
          </a:xfrm>
          <a:prstGeom prst="rect">
            <a:avLst/>
          </a:prstGeom>
          <a:noFill/>
          <a:ln w="9525">
            <a:noFill/>
            <a:miter lim="800000"/>
            <a:headEnd/>
            <a:tailEnd/>
          </a:ln>
          <a:effectLst/>
        </p:spPr>
        <p:txBody>
          <a:bodyPr>
            <a:spAutoFit/>
          </a:bodyPr>
          <a:lstStyle/>
          <a:p>
            <a:pPr algn="ctr">
              <a:spcBef>
                <a:spcPct val="50000"/>
              </a:spcBef>
              <a:defRPr/>
            </a:pPr>
            <a:r>
              <a:rPr lang="en-US" sz="5400">
                <a:solidFill>
                  <a:schemeClr val="bg1"/>
                </a:solidFill>
                <a:effectLst>
                  <a:outerShdw blurRad="38100" dist="38100" dir="2700000" algn="tl">
                    <a:srgbClr val="000000"/>
                  </a:outerShdw>
                </a:effectLst>
              </a:rPr>
              <a:t>This is that,                          spoken by the Prophet Joel   This is that,                                  it fell on the day of Pentecost  This is that,                           God’s pouring out today           it’s so fine, it’s so fine          God’s new wine</a:t>
            </a:r>
          </a:p>
        </p:txBody>
      </p:sp>
      <p:sp>
        <p:nvSpPr>
          <p:cNvPr id="880643" name="Text Box 3"/>
          <p:cNvSpPr txBox="1">
            <a:spLocks noChangeArrowheads="1"/>
          </p:cNvSpPr>
          <p:nvPr/>
        </p:nvSpPr>
        <p:spPr bwMode="auto">
          <a:xfrm>
            <a:off x="2286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44" name="Text Box 4"/>
          <p:cNvSpPr txBox="1">
            <a:spLocks noChangeArrowheads="1"/>
          </p:cNvSpPr>
          <p:nvPr/>
        </p:nvSpPr>
        <p:spPr bwMode="auto">
          <a:xfrm>
            <a:off x="3810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0645" name="Text Box 5"/>
          <p:cNvSpPr txBox="1">
            <a:spLocks noChangeArrowheads="1"/>
          </p:cNvSpPr>
          <p:nvPr/>
        </p:nvSpPr>
        <p:spPr bwMode="auto">
          <a:xfrm>
            <a:off x="5562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46" name="Text Box 6"/>
          <p:cNvSpPr txBox="1">
            <a:spLocks noChangeArrowheads="1"/>
          </p:cNvSpPr>
          <p:nvPr/>
        </p:nvSpPr>
        <p:spPr bwMode="auto">
          <a:xfrm>
            <a:off x="2667000" y="1524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47" name="Text Box 7"/>
          <p:cNvSpPr txBox="1">
            <a:spLocks noChangeArrowheads="1"/>
          </p:cNvSpPr>
          <p:nvPr/>
        </p:nvSpPr>
        <p:spPr bwMode="auto">
          <a:xfrm>
            <a:off x="4267200" y="1524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0648" name="Text Box 8"/>
          <p:cNvSpPr txBox="1">
            <a:spLocks noChangeArrowheads="1"/>
          </p:cNvSpPr>
          <p:nvPr/>
        </p:nvSpPr>
        <p:spPr bwMode="auto">
          <a:xfrm>
            <a:off x="5410200" y="1524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49" name="Text Box 9"/>
          <p:cNvSpPr txBox="1">
            <a:spLocks noChangeArrowheads="1"/>
          </p:cNvSpPr>
          <p:nvPr/>
        </p:nvSpPr>
        <p:spPr bwMode="auto">
          <a:xfrm>
            <a:off x="14478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0650" name="Text Box 10"/>
          <p:cNvSpPr txBox="1">
            <a:spLocks noChangeArrowheads="1"/>
          </p:cNvSpPr>
          <p:nvPr/>
        </p:nvSpPr>
        <p:spPr bwMode="auto">
          <a:xfrm>
            <a:off x="28194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51" name="Text Box 11"/>
          <p:cNvSpPr txBox="1">
            <a:spLocks noChangeArrowheads="1"/>
          </p:cNvSpPr>
          <p:nvPr/>
        </p:nvSpPr>
        <p:spPr bwMode="auto">
          <a:xfrm>
            <a:off x="4191000" y="3200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0652" name="Text Box 12"/>
          <p:cNvSpPr txBox="1">
            <a:spLocks noChangeArrowheads="1"/>
          </p:cNvSpPr>
          <p:nvPr/>
        </p:nvSpPr>
        <p:spPr bwMode="auto">
          <a:xfrm>
            <a:off x="5334000" y="3124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53" name="Text Box 13"/>
          <p:cNvSpPr txBox="1">
            <a:spLocks noChangeArrowheads="1"/>
          </p:cNvSpPr>
          <p:nvPr/>
        </p:nvSpPr>
        <p:spPr bwMode="auto">
          <a:xfrm>
            <a:off x="32004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0654" name="Text Box 14"/>
          <p:cNvSpPr txBox="1">
            <a:spLocks noChangeArrowheads="1"/>
          </p:cNvSpPr>
          <p:nvPr/>
        </p:nvSpPr>
        <p:spPr bwMode="auto">
          <a:xfrm>
            <a:off x="51054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80655" name="Text Box 15"/>
          <p:cNvSpPr txBox="1">
            <a:spLocks noChangeArrowheads="1"/>
          </p:cNvSpPr>
          <p:nvPr/>
        </p:nvSpPr>
        <p:spPr bwMode="auto">
          <a:xfrm>
            <a:off x="67818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80656" name="Text Box 16"/>
          <p:cNvSpPr txBox="1">
            <a:spLocks noChangeArrowheads="1"/>
          </p:cNvSpPr>
          <p:nvPr/>
        </p:nvSpPr>
        <p:spPr bwMode="auto">
          <a:xfrm>
            <a:off x="3733800" y="480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80657" name="Text Box 17"/>
          <p:cNvSpPr txBox="1">
            <a:spLocks noChangeArrowheads="1"/>
          </p:cNvSpPr>
          <p:nvPr/>
        </p:nvSpPr>
        <p:spPr bwMode="auto">
          <a:xfrm>
            <a:off x="6934200" y="480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80658" name="Text Box 18"/>
          <p:cNvSpPr txBox="1">
            <a:spLocks noChangeArrowheads="1"/>
          </p:cNvSpPr>
          <p:nvPr/>
        </p:nvSpPr>
        <p:spPr bwMode="auto">
          <a:xfrm>
            <a:off x="5867400" y="5638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0" y="381000"/>
            <a:ext cx="9144000" cy="155575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They we’re rockin’ and then we’re rolling</a:t>
            </a:r>
          </a:p>
        </p:txBody>
      </p:sp>
      <p:sp>
        <p:nvSpPr>
          <p:cNvPr id="881667" name="Text Box 3"/>
          <p:cNvSpPr txBox="1">
            <a:spLocks noChangeArrowheads="1"/>
          </p:cNvSpPr>
          <p:nvPr/>
        </p:nvSpPr>
        <p:spPr bwMode="auto">
          <a:xfrm>
            <a:off x="0" y="1828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Down the streets of Jerusalem</a:t>
            </a:r>
          </a:p>
        </p:txBody>
      </p:sp>
      <p:sp>
        <p:nvSpPr>
          <p:cNvPr id="881668" name="Text Box 4"/>
          <p:cNvSpPr txBox="1">
            <a:spLocks noChangeArrowheads="1"/>
          </p:cNvSpPr>
          <p:nvPr/>
        </p:nvSpPr>
        <p:spPr bwMode="auto">
          <a:xfrm>
            <a:off x="0" y="2819400"/>
            <a:ext cx="9144000" cy="155575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They people thought that they we’re crazy</a:t>
            </a:r>
          </a:p>
        </p:txBody>
      </p:sp>
      <p:sp>
        <p:nvSpPr>
          <p:cNvPr id="881669" name="Text Box 5"/>
          <p:cNvSpPr txBox="1">
            <a:spLocks noChangeArrowheads="1"/>
          </p:cNvSpPr>
          <p:nvPr/>
        </p:nvSpPr>
        <p:spPr bwMode="auto">
          <a:xfrm>
            <a:off x="0" y="4800600"/>
            <a:ext cx="9144000" cy="155575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‘Cause they were having so much fun</a:t>
            </a:r>
          </a:p>
        </p:txBody>
      </p:sp>
      <p:sp>
        <p:nvSpPr>
          <p:cNvPr id="881670" name="Text Box 6"/>
          <p:cNvSpPr txBox="1">
            <a:spLocks noChangeArrowheads="1"/>
          </p:cNvSpPr>
          <p:nvPr/>
        </p:nvSpPr>
        <p:spPr bwMode="auto">
          <a:xfrm>
            <a:off x="3276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1671" name="Text Box 7"/>
          <p:cNvSpPr txBox="1">
            <a:spLocks noChangeArrowheads="1"/>
          </p:cNvSpPr>
          <p:nvPr/>
        </p:nvSpPr>
        <p:spPr bwMode="auto">
          <a:xfrm>
            <a:off x="2971800" y="160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1672" name="Text Box 8"/>
          <p:cNvSpPr txBox="1">
            <a:spLocks noChangeArrowheads="1"/>
          </p:cNvSpPr>
          <p:nvPr/>
        </p:nvSpPr>
        <p:spPr bwMode="auto">
          <a:xfrm>
            <a:off x="21336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881673" name="Text Box 9"/>
          <p:cNvSpPr txBox="1">
            <a:spLocks noChangeArrowheads="1"/>
          </p:cNvSpPr>
          <p:nvPr/>
        </p:nvSpPr>
        <p:spPr bwMode="auto">
          <a:xfrm>
            <a:off x="5334000" y="4419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C7</a:t>
            </a:r>
            <a:endParaRPr lang="en-US" sz="5400">
              <a:solidFill>
                <a:schemeClr val="bg1"/>
              </a:solidFill>
              <a:effectLst>
                <a:outerShdw blurRad="38100" dist="38100" dir="2700000" algn="tl">
                  <a:srgbClr val="C0C0C0"/>
                </a:outerShdw>
              </a:effectLst>
            </a:endParaRPr>
          </a:p>
        </p:txBody>
      </p:sp>
      <p:sp>
        <p:nvSpPr>
          <p:cNvPr id="881674" name="Text Box 10"/>
          <p:cNvSpPr txBox="1">
            <a:spLocks noChangeArrowheads="1"/>
          </p:cNvSpPr>
          <p:nvPr/>
        </p:nvSpPr>
        <p:spPr bwMode="auto">
          <a:xfrm>
            <a:off x="3429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0" y="0"/>
            <a:ext cx="9144000" cy="1433513"/>
          </a:xfrm>
          <a:prstGeom prst="rect">
            <a:avLst/>
          </a:prstGeom>
          <a:noFill/>
          <a:ln w="9525">
            <a:noFill/>
            <a:miter lim="800000"/>
            <a:headEnd/>
            <a:tailEnd/>
          </a:ln>
          <a:effectLst/>
        </p:spPr>
        <p:txBody>
          <a:bodyPr>
            <a:spAutoFit/>
          </a:bodyPr>
          <a:lstStyle/>
          <a:p>
            <a:pPr algn="ctr">
              <a:spcBef>
                <a:spcPct val="50000"/>
              </a:spcBef>
              <a:defRPr/>
            </a:pPr>
            <a:endParaRPr lang="en-US" sz="8800">
              <a:solidFill>
                <a:schemeClr val="bg1"/>
              </a:solidFill>
              <a:effectLst>
                <a:outerShdw blurRad="38100" dist="38100" dir="2700000" algn="tl">
                  <a:srgbClr val="000000"/>
                </a:outerShdw>
              </a:effectLst>
              <a:latin typeface="Tempus Sans ITC" pitchFamily="82" charset="0"/>
            </a:endParaRPr>
          </a:p>
        </p:txBody>
      </p:sp>
      <p:sp>
        <p:nvSpPr>
          <p:cNvPr id="882691" name="Text Box 3"/>
          <p:cNvSpPr txBox="1">
            <a:spLocks noChangeArrowheads="1"/>
          </p:cNvSpPr>
          <p:nvPr/>
        </p:nvSpPr>
        <p:spPr bwMode="auto">
          <a:xfrm>
            <a:off x="0" y="457200"/>
            <a:ext cx="9144000" cy="155575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Then Peter said these are not drunk as you suppose</a:t>
            </a:r>
          </a:p>
        </p:txBody>
      </p:sp>
      <p:sp>
        <p:nvSpPr>
          <p:cNvPr id="882692" name="Text Box 4"/>
          <p:cNvSpPr txBox="1">
            <a:spLocks noChangeArrowheads="1"/>
          </p:cNvSpPr>
          <p:nvPr/>
        </p:nvSpPr>
        <p:spPr bwMode="auto">
          <a:xfrm>
            <a:off x="0" y="2514600"/>
            <a:ext cx="9144000" cy="1555750"/>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They’re just very, very filled on the Holy Ghost</a:t>
            </a:r>
          </a:p>
        </p:txBody>
      </p:sp>
      <p:sp>
        <p:nvSpPr>
          <p:cNvPr id="882693" name="Text Box 5"/>
          <p:cNvSpPr txBox="1">
            <a:spLocks noChangeArrowheads="1"/>
          </p:cNvSpPr>
          <p:nvPr/>
        </p:nvSpPr>
        <p:spPr bwMode="auto">
          <a:xfrm>
            <a:off x="1828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2694" name="Text Box 6"/>
          <p:cNvSpPr txBox="1">
            <a:spLocks noChangeArrowheads="1"/>
          </p:cNvSpPr>
          <p:nvPr/>
        </p:nvSpPr>
        <p:spPr bwMode="auto">
          <a:xfrm>
            <a:off x="7315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2695" name="Text Box 7"/>
          <p:cNvSpPr txBox="1">
            <a:spLocks noChangeArrowheads="1"/>
          </p:cNvSpPr>
          <p:nvPr/>
        </p:nvSpPr>
        <p:spPr bwMode="auto">
          <a:xfrm>
            <a:off x="31242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82696" name="Text Box 8"/>
          <p:cNvSpPr txBox="1">
            <a:spLocks noChangeArrowheads="1"/>
          </p:cNvSpPr>
          <p:nvPr/>
        </p:nvSpPr>
        <p:spPr bwMode="auto">
          <a:xfrm>
            <a:off x="48006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882697" name="Text Box 9"/>
          <p:cNvSpPr txBox="1">
            <a:spLocks noChangeArrowheads="1"/>
          </p:cNvSpPr>
          <p:nvPr/>
        </p:nvSpPr>
        <p:spPr bwMode="auto">
          <a:xfrm>
            <a:off x="3048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82698" name="Text Box 10"/>
          <p:cNvSpPr txBox="1">
            <a:spLocks noChangeArrowheads="1"/>
          </p:cNvSpPr>
          <p:nvPr/>
        </p:nvSpPr>
        <p:spPr bwMode="auto">
          <a:xfrm>
            <a:off x="6096000" y="205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82699" name="Text Box 11"/>
          <p:cNvSpPr txBox="1">
            <a:spLocks noChangeArrowheads="1"/>
          </p:cNvSpPr>
          <p:nvPr/>
        </p:nvSpPr>
        <p:spPr bwMode="auto">
          <a:xfrm>
            <a:off x="5943600" y="3200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609600" y="0"/>
            <a:ext cx="8001000" cy="2286000"/>
          </a:xfrm>
          <a:prstGeom prst="rect">
            <a:avLst/>
          </a:prstGeom>
          <a:noFill/>
          <a:ln w="9525">
            <a:noFill/>
            <a:miter lim="800000"/>
            <a:headEnd/>
            <a:tailEnd/>
          </a:ln>
          <a:effectLst/>
        </p:spPr>
        <p:txBody>
          <a:bodyPr>
            <a:spAutoFit/>
          </a:bodyPr>
          <a:lstStyle/>
          <a:p>
            <a:pPr algn="ctr">
              <a:spcBef>
                <a:spcPct val="50000"/>
              </a:spcBef>
              <a:defRPr/>
            </a:pPr>
            <a:r>
              <a:rPr lang="en-US" sz="7200" i="1">
                <a:solidFill>
                  <a:schemeClr val="bg1"/>
                </a:solidFill>
                <a:effectLst>
                  <a:outerShdw blurRad="38100" dist="38100" dir="2700000" algn="tl">
                    <a:srgbClr val="000000"/>
                  </a:outerShdw>
                </a:effectLst>
              </a:rPr>
              <a:t>We are now          ready to begin…</a:t>
            </a:r>
            <a:endParaRPr lang="en-US" sz="5400" i="1">
              <a:solidFill>
                <a:schemeClr val="bg1"/>
              </a:solidFill>
              <a:effectLst>
                <a:outerShdw blurRad="38100" dist="38100" dir="2700000" algn="tl">
                  <a:srgbClr val="000000"/>
                </a:outerShdw>
              </a:effectLst>
            </a:endParaRPr>
          </a:p>
        </p:txBody>
      </p:sp>
      <p:sp>
        <p:nvSpPr>
          <p:cNvPr id="878595" name="Text Box 3"/>
          <p:cNvSpPr txBox="1">
            <a:spLocks noChangeArrowheads="1"/>
          </p:cNvSpPr>
          <p:nvPr/>
        </p:nvSpPr>
        <p:spPr bwMode="auto">
          <a:xfrm>
            <a:off x="609600" y="2514600"/>
            <a:ext cx="8001000" cy="1736725"/>
          </a:xfrm>
          <a:prstGeom prst="rect">
            <a:avLst/>
          </a:prstGeom>
          <a:noFill/>
          <a:ln w="9525">
            <a:noFill/>
            <a:miter lim="800000"/>
            <a:headEnd/>
            <a:tailEnd/>
          </a:ln>
          <a:effectLst/>
        </p:spPr>
        <p:txBody>
          <a:bodyPr>
            <a:spAutoFit/>
          </a:bodyPr>
          <a:lstStyle/>
          <a:p>
            <a:pPr algn="ctr">
              <a:spcBef>
                <a:spcPct val="50000"/>
              </a:spcBef>
              <a:defRPr/>
            </a:pPr>
            <a:r>
              <a:rPr lang="en-US" sz="5400" i="1">
                <a:solidFill>
                  <a:schemeClr val="bg1"/>
                </a:solidFill>
                <a:effectLst>
                  <a:outerShdw blurRad="38100" dist="38100" dir="2700000" algn="tl">
                    <a:srgbClr val="000000"/>
                  </a:outerShdw>
                </a:effectLst>
              </a:rPr>
              <a:t>Please join us by bringing your attention to Christ</a:t>
            </a:r>
          </a:p>
        </p:txBody>
      </p:sp>
      <p:sp>
        <p:nvSpPr>
          <p:cNvPr id="878596" name="Text Box 4"/>
          <p:cNvSpPr txBox="1">
            <a:spLocks noChangeArrowheads="1"/>
          </p:cNvSpPr>
          <p:nvPr/>
        </p:nvSpPr>
        <p:spPr bwMode="auto">
          <a:xfrm>
            <a:off x="685800" y="4343400"/>
            <a:ext cx="8001000" cy="1189038"/>
          </a:xfrm>
          <a:prstGeom prst="rect">
            <a:avLst/>
          </a:prstGeom>
          <a:noFill/>
          <a:ln w="9525">
            <a:noFill/>
            <a:miter lim="800000"/>
            <a:headEnd/>
            <a:tailEnd/>
          </a:ln>
          <a:effectLst/>
        </p:spPr>
        <p:txBody>
          <a:bodyPr>
            <a:spAutoFit/>
          </a:bodyPr>
          <a:lstStyle/>
          <a:p>
            <a:pPr algn="ctr">
              <a:spcBef>
                <a:spcPct val="50000"/>
              </a:spcBef>
              <a:defRPr/>
            </a:pPr>
            <a:r>
              <a:rPr lang="en-US" sz="7200" i="1">
                <a:solidFill>
                  <a:schemeClr val="bg1"/>
                </a:solidFill>
                <a:effectLst>
                  <a:outerShdw blurRad="38100" dist="38100" dir="2700000" algn="tl">
                    <a:srgbClr val="000000"/>
                  </a:outerShdw>
                </a:effectLst>
              </a:rPr>
              <a:t>Thank you…</a:t>
            </a:r>
            <a:endParaRPr lang="en-US" sz="5400" i="1">
              <a:solidFill>
                <a:schemeClr val="bg1"/>
              </a:solidFill>
              <a:effectLst>
                <a:outerShdw blurRad="38100" dist="38100" dir="2700000" algn="tl">
                  <a:srgbClr val="000000"/>
                </a:outerShdw>
              </a:effectLst>
            </a:endParaRP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609600" y="1066800"/>
            <a:ext cx="8001000" cy="3382963"/>
          </a:xfrm>
          <a:prstGeom prst="rect">
            <a:avLst/>
          </a:prstGeom>
          <a:noFill/>
          <a:ln w="9525">
            <a:noFill/>
            <a:miter lim="800000"/>
            <a:headEnd/>
            <a:tailEnd/>
          </a:ln>
          <a:effectLst/>
        </p:spPr>
        <p:txBody>
          <a:bodyPr>
            <a:spAutoFit/>
          </a:bodyPr>
          <a:lstStyle/>
          <a:p>
            <a:pPr algn="ctr">
              <a:spcBef>
                <a:spcPct val="50000"/>
              </a:spcBef>
              <a:defRPr/>
            </a:pPr>
            <a:r>
              <a:rPr lang="en-US" sz="7200" i="1">
                <a:solidFill>
                  <a:schemeClr val="bg1"/>
                </a:solidFill>
                <a:effectLst>
                  <a:outerShdw blurRad="38100" dist="38100" dir="2700000" algn="tl">
                    <a:srgbClr val="000000"/>
                  </a:outerShdw>
                </a:effectLst>
              </a:rPr>
              <a:t>Please honor the atmosphere of prayer…</a:t>
            </a:r>
            <a:endParaRPr lang="en-US" sz="5400" i="1">
              <a:solidFill>
                <a:schemeClr val="bg1"/>
              </a:solidFill>
              <a:effectLst>
                <a:outerShdw blurRad="38100" dist="38100" dir="2700000" algn="tl">
                  <a:srgbClr val="000000"/>
                </a:outerShdw>
              </a:effectLst>
            </a:endParaRP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ext Box 2"/>
          <p:cNvSpPr txBox="1">
            <a:spLocks noChangeArrowheads="1"/>
          </p:cNvSpPr>
          <p:nvPr/>
        </p:nvSpPr>
        <p:spPr bwMode="auto">
          <a:xfrm>
            <a:off x="0" y="533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We’ve come a long way, through the storm and the rain</a:t>
            </a:r>
          </a:p>
        </p:txBody>
      </p:sp>
      <p:sp>
        <p:nvSpPr>
          <p:cNvPr id="883715" name="Text Box 3"/>
          <p:cNvSpPr txBox="1">
            <a:spLocks noChangeArrowheads="1"/>
          </p:cNvSpPr>
          <p:nvPr/>
        </p:nvSpPr>
        <p:spPr bwMode="auto">
          <a:xfrm>
            <a:off x="381000" y="1447800"/>
            <a:ext cx="8382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There were mountains that we’ve had to climb</a:t>
            </a:r>
          </a:p>
        </p:txBody>
      </p:sp>
      <p:sp>
        <p:nvSpPr>
          <p:cNvPr id="883716" name="Text Box 4"/>
          <p:cNvSpPr txBox="1">
            <a:spLocks noChangeArrowheads="1"/>
          </p:cNvSpPr>
          <p:nvPr/>
        </p:nvSpPr>
        <p:spPr bwMode="auto">
          <a:xfrm>
            <a:off x="304800" y="2362200"/>
            <a:ext cx="8382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there were valleys that we went through</a:t>
            </a:r>
          </a:p>
        </p:txBody>
      </p:sp>
      <p:sp>
        <p:nvSpPr>
          <p:cNvPr id="883717" name="Text Box 5"/>
          <p:cNvSpPr txBox="1">
            <a:spLocks noChangeArrowheads="1"/>
          </p:cNvSpPr>
          <p:nvPr/>
        </p:nvSpPr>
        <p:spPr bwMode="auto">
          <a:xfrm>
            <a:off x="228600" y="3581400"/>
            <a:ext cx="8382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Here my spirit Lord, crying out to You</a:t>
            </a:r>
          </a:p>
        </p:txBody>
      </p:sp>
      <p:sp>
        <p:nvSpPr>
          <p:cNvPr id="883718" name="Text Box 6"/>
          <p:cNvSpPr txBox="1">
            <a:spLocks noChangeArrowheads="1"/>
          </p:cNvSpPr>
          <p:nvPr/>
        </p:nvSpPr>
        <p:spPr bwMode="auto">
          <a:xfrm>
            <a:off x="0" y="4648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 need to hear from heaven a whisper from Your lips</a:t>
            </a:r>
          </a:p>
        </p:txBody>
      </p:sp>
      <p:sp>
        <p:nvSpPr>
          <p:cNvPr id="883719" name="Text Box 7"/>
          <p:cNvSpPr txBox="1">
            <a:spLocks noChangeArrowheads="1"/>
          </p:cNvSpPr>
          <p:nvPr/>
        </p:nvSpPr>
        <p:spPr bwMode="auto">
          <a:xfrm>
            <a:off x="381000" y="5638800"/>
            <a:ext cx="8382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 need your healing touch renew this heart again</a:t>
            </a:r>
          </a:p>
        </p:txBody>
      </p:sp>
      <p:sp>
        <p:nvSpPr>
          <p:cNvPr id="883720" name="Text Box 8"/>
          <p:cNvSpPr txBox="1">
            <a:spLocks noChangeArrowheads="1"/>
          </p:cNvSpPr>
          <p:nvPr/>
        </p:nvSpPr>
        <p:spPr bwMode="auto">
          <a:xfrm>
            <a:off x="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a:solidFill>
                  <a:srgbClr val="FF0000"/>
                </a:solidFill>
                <a:effectLst>
                  <a:outerShdw blurRad="38100" dist="38100" dir="2700000" algn="tl">
                    <a:srgbClr val="C0C0C0"/>
                  </a:outerShdw>
                </a:effectLst>
              </a:rPr>
              <a:t>B13</a:t>
            </a:r>
            <a:endParaRPr lang="en-US">
              <a:solidFill>
                <a:srgbClr val="FF0000"/>
              </a:solidFill>
              <a:effectLst>
                <a:outerShdw blurRad="38100" dist="38100" dir="2700000" algn="tl">
                  <a:srgbClr val="C0C0C0"/>
                </a:outerShdw>
              </a:effectLst>
            </a:endParaRPr>
          </a:p>
        </p:txBody>
      </p:sp>
      <p:sp>
        <p:nvSpPr>
          <p:cNvPr id="883721" name="Text Box 9"/>
          <p:cNvSpPr txBox="1">
            <a:spLocks noChangeArrowheads="1"/>
          </p:cNvSpPr>
          <p:nvPr/>
        </p:nvSpPr>
        <p:spPr bwMode="auto">
          <a:xfrm>
            <a:off x="3276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883722" name="Text Box 10"/>
          <p:cNvSpPr txBox="1">
            <a:spLocks noChangeArrowheads="1"/>
          </p:cNvSpPr>
          <p:nvPr/>
        </p:nvSpPr>
        <p:spPr bwMode="auto">
          <a:xfrm>
            <a:off x="43434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B13</a:t>
            </a:r>
            <a:endParaRPr lang="en-US" b="1">
              <a:solidFill>
                <a:srgbClr val="FF0000"/>
              </a:solidFill>
              <a:effectLst>
                <a:outerShdw blurRad="38100" dist="38100" dir="2700000" algn="tl">
                  <a:srgbClr val="C0C0C0"/>
                </a:outerShdw>
              </a:effectLst>
            </a:endParaRPr>
          </a:p>
        </p:txBody>
      </p:sp>
      <p:sp>
        <p:nvSpPr>
          <p:cNvPr id="883723" name="Text Box 11"/>
          <p:cNvSpPr txBox="1">
            <a:spLocks noChangeArrowheads="1"/>
          </p:cNvSpPr>
          <p:nvPr/>
        </p:nvSpPr>
        <p:spPr bwMode="auto">
          <a:xfrm>
            <a:off x="80010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883724" name="Text Box 12"/>
          <p:cNvSpPr txBox="1">
            <a:spLocks noChangeArrowheads="1"/>
          </p:cNvSpPr>
          <p:nvPr/>
        </p:nvSpPr>
        <p:spPr bwMode="auto">
          <a:xfrm>
            <a:off x="304800" y="1066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883725" name="Text Box 13"/>
          <p:cNvSpPr txBox="1">
            <a:spLocks noChangeArrowheads="1"/>
          </p:cNvSpPr>
          <p:nvPr/>
        </p:nvSpPr>
        <p:spPr bwMode="auto">
          <a:xfrm>
            <a:off x="5105400" y="1066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883726" name="Text Box 14"/>
          <p:cNvSpPr txBox="1">
            <a:spLocks noChangeArrowheads="1"/>
          </p:cNvSpPr>
          <p:nvPr/>
        </p:nvSpPr>
        <p:spPr bwMode="auto">
          <a:xfrm>
            <a:off x="304800" y="1981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883727" name="Text Box 15"/>
          <p:cNvSpPr txBox="1">
            <a:spLocks noChangeArrowheads="1"/>
          </p:cNvSpPr>
          <p:nvPr/>
        </p:nvSpPr>
        <p:spPr bwMode="auto">
          <a:xfrm>
            <a:off x="6553200" y="1981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883728" name="Text Box 16"/>
          <p:cNvSpPr txBox="1">
            <a:spLocks noChangeArrowheads="1"/>
          </p:cNvSpPr>
          <p:nvPr/>
        </p:nvSpPr>
        <p:spPr bwMode="auto">
          <a:xfrm>
            <a:off x="1066800" y="3048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883729" name="Text Box 17"/>
          <p:cNvSpPr txBox="1">
            <a:spLocks noChangeArrowheads="1"/>
          </p:cNvSpPr>
          <p:nvPr/>
        </p:nvSpPr>
        <p:spPr bwMode="auto">
          <a:xfrm>
            <a:off x="4572000" y="30480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883730" name="Text Box 18"/>
          <p:cNvSpPr txBox="1">
            <a:spLocks noChangeArrowheads="1"/>
          </p:cNvSpPr>
          <p:nvPr/>
        </p:nvSpPr>
        <p:spPr bwMode="auto">
          <a:xfrm>
            <a:off x="0" y="4114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Db/F</a:t>
            </a:r>
            <a:endParaRPr lang="en-US" b="1">
              <a:solidFill>
                <a:srgbClr val="FF0000"/>
              </a:solidFill>
              <a:effectLst>
                <a:outerShdw blurRad="38100" dist="38100" dir="2700000" algn="tl">
                  <a:srgbClr val="C0C0C0"/>
                </a:outerShdw>
              </a:effectLst>
            </a:endParaRPr>
          </a:p>
        </p:txBody>
      </p:sp>
      <p:sp>
        <p:nvSpPr>
          <p:cNvPr id="883731" name="Text Box 19"/>
          <p:cNvSpPr txBox="1">
            <a:spLocks noChangeArrowheads="1"/>
          </p:cNvSpPr>
          <p:nvPr/>
        </p:nvSpPr>
        <p:spPr bwMode="auto">
          <a:xfrm>
            <a:off x="4724400" y="4114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t>
            </a:r>
            <a:endParaRPr lang="en-US" b="1">
              <a:solidFill>
                <a:srgbClr val="FF0000"/>
              </a:solidFill>
              <a:effectLst>
                <a:outerShdw blurRad="38100" dist="38100" dir="2700000" algn="tl">
                  <a:srgbClr val="C0C0C0"/>
                </a:outerShdw>
              </a:effectLst>
            </a:endParaRPr>
          </a:p>
        </p:txBody>
      </p:sp>
      <p:sp>
        <p:nvSpPr>
          <p:cNvPr id="883732" name="Text Box 20"/>
          <p:cNvSpPr txBox="1">
            <a:spLocks noChangeArrowheads="1"/>
          </p:cNvSpPr>
          <p:nvPr/>
        </p:nvSpPr>
        <p:spPr bwMode="auto">
          <a:xfrm>
            <a:off x="0" y="5181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Db/F</a:t>
            </a:r>
            <a:endParaRPr lang="en-US" b="1">
              <a:solidFill>
                <a:srgbClr val="FF0000"/>
              </a:solidFill>
              <a:effectLst>
                <a:outerShdw blurRad="38100" dist="38100" dir="2700000" algn="tl">
                  <a:srgbClr val="C0C0C0"/>
                </a:outerShdw>
              </a:effectLst>
            </a:endParaRPr>
          </a:p>
        </p:txBody>
      </p:sp>
      <p:sp>
        <p:nvSpPr>
          <p:cNvPr id="883733" name="Text Box 21"/>
          <p:cNvSpPr txBox="1">
            <a:spLocks noChangeArrowheads="1"/>
          </p:cNvSpPr>
          <p:nvPr/>
        </p:nvSpPr>
        <p:spPr bwMode="auto">
          <a:xfrm>
            <a:off x="4724400" y="5257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304800" y="3810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 my heart You are the power</a:t>
            </a:r>
          </a:p>
        </p:txBody>
      </p:sp>
      <p:sp>
        <p:nvSpPr>
          <p:cNvPr id="174083" name="Text Box 3"/>
          <p:cNvSpPr txBox="1">
            <a:spLocks noChangeArrowheads="1"/>
          </p:cNvSpPr>
          <p:nvPr/>
        </p:nvSpPr>
        <p:spPr bwMode="auto">
          <a:xfrm>
            <a:off x="609600" y="12954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 my night never failing light</a:t>
            </a:r>
          </a:p>
        </p:txBody>
      </p:sp>
      <p:sp>
        <p:nvSpPr>
          <p:cNvPr id="174084" name="Text Box 4"/>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Every breath that I take</a:t>
            </a:r>
          </a:p>
        </p:txBody>
      </p:sp>
      <p:sp>
        <p:nvSpPr>
          <p:cNvPr id="174085" name="Text Box 5"/>
          <p:cNvSpPr txBox="1">
            <a:spLocks noChangeArrowheads="1"/>
          </p:cNvSpPr>
          <p:nvPr/>
        </p:nvSpPr>
        <p:spPr bwMode="auto">
          <a:xfrm>
            <a:off x="381000" y="38862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 my mind mighty overcomer</a:t>
            </a:r>
          </a:p>
        </p:txBody>
      </p:sp>
      <p:sp>
        <p:nvSpPr>
          <p:cNvPr id="174086" name="Text Box 6"/>
          <p:cNvSpPr txBox="1">
            <a:spLocks noChangeArrowheads="1"/>
          </p:cNvSpPr>
          <p:nvPr/>
        </p:nvSpPr>
        <p:spPr bwMode="auto">
          <a:xfrm>
            <a:off x="381000" y="48006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 my soul the reason why</a:t>
            </a:r>
          </a:p>
        </p:txBody>
      </p:sp>
      <p:sp>
        <p:nvSpPr>
          <p:cNvPr id="174087" name="Text Box 7"/>
          <p:cNvSpPr txBox="1">
            <a:spLocks noChangeArrowheads="1"/>
          </p:cNvSpPr>
          <p:nvPr/>
        </p:nvSpPr>
        <p:spPr bwMode="auto">
          <a:xfrm>
            <a:off x="304800" y="5867400"/>
            <a:ext cx="8534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In my life You are the fire that calls me on</a:t>
            </a:r>
          </a:p>
        </p:txBody>
      </p:sp>
      <p:sp>
        <p:nvSpPr>
          <p:cNvPr id="174088" name="Text Box 8"/>
          <p:cNvSpPr txBox="1">
            <a:spLocks noChangeArrowheads="1"/>
          </p:cNvSpPr>
          <p:nvPr/>
        </p:nvSpPr>
        <p:spPr bwMode="auto">
          <a:xfrm>
            <a:off x="-99060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I’ll declare the things You’ve done</a:t>
            </a:r>
          </a:p>
        </p:txBody>
      </p:sp>
      <p:sp>
        <p:nvSpPr>
          <p:cNvPr id="174089" name="Text Box 9"/>
          <p:cNvSpPr txBox="1">
            <a:spLocks noChangeArrowheads="1"/>
          </p:cNvSpPr>
          <p:nvPr/>
        </p:nvSpPr>
        <p:spPr bwMode="auto">
          <a:xfrm>
            <a:off x="1219200" y="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174090" name="Text Box 10"/>
          <p:cNvSpPr txBox="1">
            <a:spLocks noChangeArrowheads="1"/>
          </p:cNvSpPr>
          <p:nvPr/>
        </p:nvSpPr>
        <p:spPr bwMode="auto">
          <a:xfrm>
            <a:off x="2514600" y="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74091" name="Text Box 11"/>
          <p:cNvSpPr txBox="1">
            <a:spLocks noChangeArrowheads="1"/>
          </p:cNvSpPr>
          <p:nvPr/>
        </p:nvSpPr>
        <p:spPr bwMode="auto">
          <a:xfrm>
            <a:off x="62484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74092" name="Text Box 12"/>
          <p:cNvSpPr txBox="1">
            <a:spLocks noChangeArrowheads="1"/>
          </p:cNvSpPr>
          <p:nvPr/>
        </p:nvSpPr>
        <p:spPr bwMode="auto">
          <a:xfrm>
            <a:off x="2971800" y="914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174093" name="Text Box 13"/>
          <p:cNvSpPr txBox="1">
            <a:spLocks noChangeArrowheads="1"/>
          </p:cNvSpPr>
          <p:nvPr/>
        </p:nvSpPr>
        <p:spPr bwMode="auto">
          <a:xfrm>
            <a:off x="6705600" y="9144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Gbdim  Fm</a:t>
            </a:r>
            <a:endParaRPr lang="en-US" b="1">
              <a:solidFill>
                <a:srgbClr val="FF0000"/>
              </a:solidFill>
              <a:effectLst>
                <a:outerShdw blurRad="38100" dist="38100" dir="2700000" algn="tl">
                  <a:srgbClr val="C0C0C0"/>
                </a:outerShdw>
              </a:effectLst>
            </a:endParaRPr>
          </a:p>
        </p:txBody>
      </p:sp>
      <p:sp>
        <p:nvSpPr>
          <p:cNvPr id="174094" name="Text Box 14"/>
          <p:cNvSpPr txBox="1">
            <a:spLocks noChangeArrowheads="1"/>
          </p:cNvSpPr>
          <p:nvPr/>
        </p:nvSpPr>
        <p:spPr bwMode="auto">
          <a:xfrm>
            <a:off x="2362200" y="18288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174095" name="Text Box 15"/>
          <p:cNvSpPr txBox="1">
            <a:spLocks noChangeArrowheads="1"/>
          </p:cNvSpPr>
          <p:nvPr/>
        </p:nvSpPr>
        <p:spPr bwMode="auto">
          <a:xfrm>
            <a:off x="3505200" y="18288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74096" name="Text Box 16"/>
          <p:cNvSpPr txBox="1">
            <a:spLocks noChangeArrowheads="1"/>
          </p:cNvSpPr>
          <p:nvPr/>
        </p:nvSpPr>
        <p:spPr bwMode="auto">
          <a:xfrm>
            <a:off x="990600" y="2514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74097" name="Text Box 17"/>
          <p:cNvSpPr txBox="1">
            <a:spLocks noChangeArrowheads="1"/>
          </p:cNvSpPr>
          <p:nvPr/>
        </p:nvSpPr>
        <p:spPr bwMode="auto">
          <a:xfrm>
            <a:off x="5715000" y="2590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174098" name="Text Box 18"/>
          <p:cNvSpPr txBox="1">
            <a:spLocks noChangeArrowheads="1"/>
          </p:cNvSpPr>
          <p:nvPr/>
        </p:nvSpPr>
        <p:spPr bwMode="auto">
          <a:xfrm>
            <a:off x="6705600" y="25908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Gbdim  Fm</a:t>
            </a:r>
            <a:endParaRPr lang="en-US" b="1">
              <a:solidFill>
                <a:srgbClr val="FF0000"/>
              </a:solidFill>
              <a:effectLst>
                <a:outerShdw blurRad="38100" dist="38100" dir="2700000" algn="tl">
                  <a:srgbClr val="C0C0C0"/>
                </a:outerShdw>
              </a:effectLst>
            </a:endParaRPr>
          </a:p>
        </p:txBody>
      </p:sp>
      <p:sp>
        <p:nvSpPr>
          <p:cNvPr id="174099" name="Text Box 19"/>
          <p:cNvSpPr txBox="1">
            <a:spLocks noChangeArrowheads="1"/>
          </p:cNvSpPr>
          <p:nvPr/>
        </p:nvSpPr>
        <p:spPr bwMode="auto">
          <a:xfrm>
            <a:off x="1066800" y="3505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174100" name="Text Box 20"/>
          <p:cNvSpPr txBox="1">
            <a:spLocks noChangeArrowheads="1"/>
          </p:cNvSpPr>
          <p:nvPr/>
        </p:nvSpPr>
        <p:spPr bwMode="auto">
          <a:xfrm>
            <a:off x="2590800" y="3505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74101" name="Text Box 21"/>
          <p:cNvSpPr txBox="1">
            <a:spLocks noChangeArrowheads="1"/>
          </p:cNvSpPr>
          <p:nvPr/>
        </p:nvSpPr>
        <p:spPr bwMode="auto">
          <a:xfrm>
            <a:off x="6477000" y="3505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74102" name="Text Box 22"/>
          <p:cNvSpPr txBox="1">
            <a:spLocks noChangeArrowheads="1"/>
          </p:cNvSpPr>
          <p:nvPr/>
        </p:nvSpPr>
        <p:spPr bwMode="auto">
          <a:xfrm>
            <a:off x="3200400" y="4419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
        <p:nvSpPr>
          <p:cNvPr id="174103" name="Text Box 23"/>
          <p:cNvSpPr txBox="1">
            <a:spLocks noChangeArrowheads="1"/>
          </p:cNvSpPr>
          <p:nvPr/>
        </p:nvSpPr>
        <p:spPr bwMode="auto">
          <a:xfrm>
            <a:off x="5181600" y="4419600"/>
            <a:ext cx="2133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Gbdim  Fm</a:t>
            </a:r>
            <a:endParaRPr lang="en-US" b="1">
              <a:solidFill>
                <a:srgbClr val="FF0000"/>
              </a:solidFill>
              <a:effectLst>
                <a:outerShdw blurRad="38100" dist="38100" dir="2700000" algn="tl">
                  <a:srgbClr val="C0C0C0"/>
                </a:outerShdw>
              </a:effectLst>
            </a:endParaRPr>
          </a:p>
        </p:txBody>
      </p:sp>
      <p:sp>
        <p:nvSpPr>
          <p:cNvPr id="174104" name="Text Box 24"/>
          <p:cNvSpPr txBox="1">
            <a:spLocks noChangeArrowheads="1"/>
          </p:cNvSpPr>
          <p:nvPr/>
        </p:nvSpPr>
        <p:spPr bwMode="auto">
          <a:xfrm>
            <a:off x="304800" y="5410200"/>
            <a:ext cx="1066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Bb/D</a:t>
            </a:r>
            <a:endParaRPr lang="en-US" b="1">
              <a:solidFill>
                <a:srgbClr val="FF0000"/>
              </a:solidFill>
              <a:effectLst>
                <a:outerShdw blurRad="38100" dist="38100" dir="2700000" algn="tl">
                  <a:srgbClr val="C0C0C0"/>
                </a:outerShdw>
              </a:effectLst>
            </a:endParaRPr>
          </a:p>
        </p:txBody>
      </p:sp>
      <p:sp>
        <p:nvSpPr>
          <p:cNvPr id="174105" name="Text Box 25"/>
          <p:cNvSpPr txBox="1">
            <a:spLocks noChangeArrowheads="1"/>
          </p:cNvSpPr>
          <p:nvPr/>
        </p:nvSpPr>
        <p:spPr bwMode="auto">
          <a:xfrm>
            <a:off x="1447800" y="5410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74106" name="Text Box 26"/>
          <p:cNvSpPr txBox="1">
            <a:spLocks noChangeArrowheads="1"/>
          </p:cNvSpPr>
          <p:nvPr/>
        </p:nvSpPr>
        <p:spPr bwMode="auto">
          <a:xfrm>
            <a:off x="4572000" y="5410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Dm7</a:t>
            </a:r>
            <a:endParaRPr lang="en-US" b="1">
              <a:solidFill>
                <a:srgbClr val="FF0000"/>
              </a:solidFill>
              <a:effectLst>
                <a:outerShdw blurRad="38100" dist="38100" dir="2700000" algn="tl">
                  <a:srgbClr val="C0C0C0"/>
                </a:outerShdw>
              </a:effectLst>
            </a:endParaRPr>
          </a:p>
        </p:txBody>
      </p:sp>
      <p:sp>
        <p:nvSpPr>
          <p:cNvPr id="174107" name="Text Box 27"/>
          <p:cNvSpPr txBox="1">
            <a:spLocks noChangeArrowheads="1"/>
          </p:cNvSpPr>
          <p:nvPr/>
        </p:nvSpPr>
        <p:spPr bwMode="auto">
          <a:xfrm>
            <a:off x="7543800" y="5410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endParaRPr lang="en-US" b="1">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Let Your water flow all over me</a:t>
            </a:r>
          </a:p>
        </p:txBody>
      </p:sp>
      <p:sp>
        <p:nvSpPr>
          <p:cNvPr id="884739" name="Text Box 3"/>
          <p:cNvSpPr txBox="1">
            <a:spLocks noChangeArrowheads="1"/>
          </p:cNvSpPr>
          <p:nvPr/>
        </p:nvSpPr>
        <p:spPr bwMode="auto">
          <a:xfrm>
            <a:off x="0" y="1219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I’m waiting patiently, set my spirit free</a:t>
            </a:r>
          </a:p>
        </p:txBody>
      </p:sp>
      <p:sp>
        <p:nvSpPr>
          <p:cNvPr id="884740" name="Text Box 4"/>
          <p:cNvSpPr txBox="1">
            <a:spLocks noChangeArrowheads="1"/>
          </p:cNvSpPr>
          <p:nvPr/>
        </p:nvSpPr>
        <p:spPr bwMode="auto">
          <a:xfrm>
            <a:off x="0" y="2590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Open heaven’s door, send Your fire Lord</a:t>
            </a:r>
          </a:p>
        </p:txBody>
      </p:sp>
      <p:sp>
        <p:nvSpPr>
          <p:cNvPr id="884741" name="Text Box 5"/>
          <p:cNvSpPr txBox="1">
            <a:spLocks noChangeArrowheads="1"/>
          </p:cNvSpPr>
          <p:nvPr/>
        </p:nvSpPr>
        <p:spPr bwMode="auto">
          <a:xfrm>
            <a:off x="0" y="3505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Touch this heart once more, revive us again</a:t>
            </a:r>
          </a:p>
        </p:txBody>
      </p:sp>
      <p:sp>
        <p:nvSpPr>
          <p:cNvPr id="884742" name="Text Box 6"/>
          <p:cNvSpPr txBox="1">
            <a:spLocks noChangeArrowheads="1"/>
          </p:cNvSpPr>
          <p:nvPr/>
        </p:nvSpPr>
        <p:spPr bwMode="auto">
          <a:xfrm>
            <a:off x="0" y="4495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Hear us as we pray, set our hearts ablaze</a:t>
            </a:r>
          </a:p>
        </p:txBody>
      </p:sp>
      <p:sp>
        <p:nvSpPr>
          <p:cNvPr id="884743" name="Text Box 7"/>
          <p:cNvSpPr txBox="1">
            <a:spLocks noChangeArrowheads="1"/>
          </p:cNvSpPr>
          <p:nvPr/>
        </p:nvSpPr>
        <p:spPr bwMode="auto">
          <a:xfrm>
            <a:off x="0" y="5334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Spirit have your way, revive us today O Lord</a:t>
            </a:r>
          </a:p>
        </p:txBody>
      </p:sp>
      <p:sp>
        <p:nvSpPr>
          <p:cNvPr id="884745" name="Text Box 9"/>
          <p:cNvSpPr txBox="1">
            <a:spLocks noChangeArrowheads="1"/>
          </p:cNvSpPr>
          <p:nvPr/>
        </p:nvSpPr>
        <p:spPr bwMode="auto">
          <a:xfrm>
            <a:off x="16002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Db/F</a:t>
            </a:r>
            <a:endParaRPr lang="en-US" b="1">
              <a:solidFill>
                <a:srgbClr val="FF0000"/>
              </a:solidFill>
              <a:effectLst>
                <a:outerShdw blurRad="38100" dist="38100" dir="2700000" algn="tl">
                  <a:srgbClr val="C0C0C0"/>
                </a:outerShdw>
              </a:effectLst>
            </a:endParaRPr>
          </a:p>
        </p:txBody>
      </p:sp>
      <p:sp>
        <p:nvSpPr>
          <p:cNvPr id="884746" name="Text Box 10"/>
          <p:cNvSpPr txBox="1">
            <a:spLocks noChangeArrowheads="1"/>
          </p:cNvSpPr>
          <p:nvPr/>
        </p:nvSpPr>
        <p:spPr bwMode="auto">
          <a:xfrm>
            <a:off x="48006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Ebm7</a:t>
            </a:r>
            <a:endParaRPr lang="en-US" b="1">
              <a:solidFill>
                <a:srgbClr val="FF0000"/>
              </a:solidFill>
              <a:effectLst>
                <a:outerShdw blurRad="38100" dist="38100" dir="2700000" algn="tl">
                  <a:srgbClr val="C0C0C0"/>
                </a:outerShdw>
              </a:effectLst>
            </a:endParaRPr>
          </a:p>
        </p:txBody>
      </p:sp>
      <p:sp>
        <p:nvSpPr>
          <p:cNvPr id="884747" name="Text Box 11"/>
          <p:cNvSpPr txBox="1">
            <a:spLocks noChangeArrowheads="1"/>
          </p:cNvSpPr>
          <p:nvPr/>
        </p:nvSpPr>
        <p:spPr bwMode="auto">
          <a:xfrm>
            <a:off x="2438400" y="838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884748" name="Text Box 12"/>
          <p:cNvSpPr txBox="1">
            <a:spLocks noChangeArrowheads="1"/>
          </p:cNvSpPr>
          <p:nvPr/>
        </p:nvSpPr>
        <p:spPr bwMode="auto">
          <a:xfrm>
            <a:off x="4648200" y="8382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Ab/C</a:t>
            </a:r>
            <a:endParaRPr lang="en-US" b="1">
              <a:solidFill>
                <a:srgbClr val="FF0000"/>
              </a:solidFill>
              <a:effectLst>
                <a:outerShdw blurRad="38100" dist="38100" dir="2700000" algn="tl">
                  <a:srgbClr val="C0C0C0"/>
                </a:outerShdw>
              </a:effectLst>
            </a:endParaRPr>
          </a:p>
        </p:txBody>
      </p:sp>
      <p:sp>
        <p:nvSpPr>
          <p:cNvPr id="884749" name="Text Box 13"/>
          <p:cNvSpPr txBox="1">
            <a:spLocks noChangeArrowheads="1"/>
          </p:cNvSpPr>
          <p:nvPr/>
        </p:nvSpPr>
        <p:spPr bwMode="auto">
          <a:xfrm>
            <a:off x="1371600" y="2133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884750" name="Text Box 14"/>
          <p:cNvSpPr txBox="1">
            <a:spLocks noChangeArrowheads="1"/>
          </p:cNvSpPr>
          <p:nvPr/>
        </p:nvSpPr>
        <p:spPr bwMode="auto">
          <a:xfrm>
            <a:off x="4495800" y="2133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884751" name="Text Box 15"/>
          <p:cNvSpPr txBox="1">
            <a:spLocks noChangeArrowheads="1"/>
          </p:cNvSpPr>
          <p:nvPr/>
        </p:nvSpPr>
        <p:spPr bwMode="auto">
          <a:xfrm>
            <a:off x="1066800" y="3048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884752" name="Text Box 16"/>
          <p:cNvSpPr txBox="1">
            <a:spLocks noChangeArrowheads="1"/>
          </p:cNvSpPr>
          <p:nvPr/>
        </p:nvSpPr>
        <p:spPr bwMode="auto">
          <a:xfrm>
            <a:off x="5334000" y="31242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884753" name="Text Box 17"/>
          <p:cNvSpPr txBox="1">
            <a:spLocks noChangeArrowheads="1"/>
          </p:cNvSpPr>
          <p:nvPr/>
        </p:nvSpPr>
        <p:spPr bwMode="auto">
          <a:xfrm>
            <a:off x="1066800" y="4114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
        <p:nvSpPr>
          <p:cNvPr id="884754" name="Text Box 18"/>
          <p:cNvSpPr txBox="1">
            <a:spLocks noChangeArrowheads="1"/>
          </p:cNvSpPr>
          <p:nvPr/>
        </p:nvSpPr>
        <p:spPr bwMode="auto">
          <a:xfrm>
            <a:off x="4191000" y="41148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b="1">
              <a:solidFill>
                <a:srgbClr val="FF0000"/>
              </a:solidFill>
              <a:effectLst>
                <a:outerShdw blurRad="38100" dist="38100" dir="2700000" algn="tl">
                  <a:srgbClr val="C0C0C0"/>
                </a:outerShdw>
              </a:effectLst>
            </a:endParaRPr>
          </a:p>
        </p:txBody>
      </p:sp>
      <p:sp>
        <p:nvSpPr>
          <p:cNvPr id="884755" name="Text Box 19"/>
          <p:cNvSpPr txBox="1">
            <a:spLocks noChangeArrowheads="1"/>
          </p:cNvSpPr>
          <p:nvPr/>
        </p:nvSpPr>
        <p:spPr bwMode="auto">
          <a:xfrm>
            <a:off x="838200" y="4953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Gb</a:t>
            </a:r>
            <a:endParaRPr lang="en-US" b="1">
              <a:solidFill>
                <a:srgbClr val="FF0000"/>
              </a:solidFill>
              <a:effectLst>
                <a:outerShdw blurRad="38100" dist="38100" dir="2700000" algn="tl">
                  <a:srgbClr val="C0C0C0"/>
                </a:outerShdw>
              </a:effectLst>
            </a:endParaRPr>
          </a:p>
        </p:txBody>
      </p:sp>
      <p:sp>
        <p:nvSpPr>
          <p:cNvPr id="884756" name="Text Box 20"/>
          <p:cNvSpPr txBox="1">
            <a:spLocks noChangeArrowheads="1"/>
          </p:cNvSpPr>
          <p:nvPr/>
        </p:nvSpPr>
        <p:spPr bwMode="auto">
          <a:xfrm>
            <a:off x="4343400" y="49530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Ab</a:t>
            </a:r>
            <a:endParaRPr lang="en-US" b="1">
              <a:solidFill>
                <a:srgbClr val="FF0000"/>
              </a:solidFill>
              <a:effectLst>
                <a:outerShdw blurRad="38100" dist="38100" dir="2700000" algn="tl">
                  <a:srgbClr val="C0C0C0"/>
                </a:outerShdw>
              </a:effectLst>
            </a:endParaRPr>
          </a:p>
        </p:txBody>
      </p:sp>
      <p:sp>
        <p:nvSpPr>
          <p:cNvPr id="884757" name="Text Box 21"/>
          <p:cNvSpPr txBox="1">
            <a:spLocks noChangeArrowheads="1"/>
          </p:cNvSpPr>
          <p:nvPr/>
        </p:nvSpPr>
        <p:spPr bwMode="auto">
          <a:xfrm>
            <a:off x="7162800" y="4953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Db</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p:cNvSpPr txBox="1">
            <a:spLocks noChangeArrowheads="1"/>
          </p:cNvSpPr>
          <p:nvPr/>
        </p:nvSpPr>
        <p:spPr bwMode="auto">
          <a:xfrm>
            <a:off x="1066800" y="685800"/>
            <a:ext cx="6858000" cy="457200"/>
          </a:xfrm>
          <a:prstGeom prst="rect">
            <a:avLst/>
          </a:prstGeom>
          <a:noFill/>
          <a:ln w="9525">
            <a:noFill/>
            <a:miter lim="800000"/>
            <a:headEnd/>
            <a:tailEnd/>
          </a:ln>
        </p:spPr>
        <p:txBody>
          <a:bodyPr>
            <a:spAutoFit/>
          </a:bodyPr>
          <a:lstStyle/>
          <a:p>
            <a:pPr>
              <a:spcBef>
                <a:spcPct val="50000"/>
              </a:spcBef>
            </a:pPr>
            <a:r>
              <a:rPr lang="en-US"/>
              <a:t>Open heaven’s door</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ext Box 2"/>
          <p:cNvSpPr txBox="1">
            <a:spLocks noChangeArrowheads="1"/>
          </p:cNvSpPr>
          <p:nvPr/>
        </p:nvSpPr>
        <p:spPr bwMode="auto">
          <a:xfrm>
            <a:off x="0" y="533400"/>
            <a:ext cx="89154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Who can satisfy my soul like you</a:t>
            </a:r>
            <a:endParaRPr lang="en-US" sz="5400">
              <a:solidFill>
                <a:schemeClr val="bg1"/>
              </a:solidFill>
              <a:effectLst>
                <a:outerShdw blurRad="38100" dist="38100" dir="2700000" algn="tl">
                  <a:srgbClr val="000000"/>
                </a:outerShdw>
              </a:effectLst>
            </a:endParaRPr>
          </a:p>
        </p:txBody>
      </p:sp>
      <p:sp>
        <p:nvSpPr>
          <p:cNvPr id="888835" name="Rectangle 3"/>
          <p:cNvSpPr>
            <a:spLocks noChangeArrowheads="1"/>
          </p:cNvSpPr>
          <p:nvPr/>
        </p:nvSpPr>
        <p:spPr bwMode="auto">
          <a:xfrm>
            <a:off x="1295400" y="1447800"/>
            <a:ext cx="626586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on earth can comfort me</a:t>
            </a:r>
          </a:p>
        </p:txBody>
      </p:sp>
      <p:sp>
        <p:nvSpPr>
          <p:cNvPr id="888836" name="Rectangle 4"/>
          <p:cNvSpPr>
            <a:spLocks noChangeArrowheads="1"/>
          </p:cNvSpPr>
          <p:nvPr/>
        </p:nvSpPr>
        <p:spPr bwMode="auto">
          <a:xfrm>
            <a:off x="1828800" y="2438400"/>
            <a:ext cx="519271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and love me like You do</a:t>
            </a:r>
          </a:p>
        </p:txBody>
      </p:sp>
      <p:sp>
        <p:nvSpPr>
          <p:cNvPr id="888837" name="Rectangle 5"/>
          <p:cNvSpPr>
            <a:spLocks noChangeArrowheads="1"/>
          </p:cNvSpPr>
          <p:nvPr/>
        </p:nvSpPr>
        <p:spPr bwMode="auto">
          <a:xfrm>
            <a:off x="228600" y="3429000"/>
            <a:ext cx="8285163"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could ever be More faithful, true? </a:t>
            </a:r>
          </a:p>
        </p:txBody>
      </p:sp>
      <p:sp>
        <p:nvSpPr>
          <p:cNvPr id="888838" name="Rectangle 6"/>
          <p:cNvSpPr>
            <a:spLocks noChangeArrowheads="1"/>
          </p:cNvSpPr>
          <p:nvPr/>
        </p:nvSpPr>
        <p:spPr bwMode="auto">
          <a:xfrm>
            <a:off x="457200" y="4495800"/>
            <a:ext cx="77247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I will trust in You, I will trust in You</a:t>
            </a:r>
          </a:p>
        </p:txBody>
      </p:sp>
      <p:sp>
        <p:nvSpPr>
          <p:cNvPr id="888839" name="Rectangle 7"/>
          <p:cNvSpPr>
            <a:spLocks noChangeArrowheads="1"/>
          </p:cNvSpPr>
          <p:nvPr/>
        </p:nvSpPr>
        <p:spPr bwMode="auto">
          <a:xfrm>
            <a:off x="3352800" y="5562600"/>
            <a:ext cx="196215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God.</a:t>
            </a:r>
          </a:p>
        </p:txBody>
      </p:sp>
      <p:sp>
        <p:nvSpPr>
          <p:cNvPr id="888840" name="Text Box 8"/>
          <p:cNvSpPr txBox="1">
            <a:spLocks noChangeArrowheads="1"/>
          </p:cNvSpPr>
          <p:nvPr/>
        </p:nvSpPr>
        <p:spPr bwMode="auto">
          <a:xfrm>
            <a:off x="1143000" y="15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8841" name="Text Box 9"/>
          <p:cNvSpPr txBox="1">
            <a:spLocks noChangeArrowheads="1"/>
          </p:cNvSpPr>
          <p:nvPr/>
        </p:nvSpPr>
        <p:spPr bwMode="auto">
          <a:xfrm>
            <a:off x="2971800" y="228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Em7(b5)</a:t>
            </a:r>
            <a:endParaRPr lang="en-US" sz="5400">
              <a:solidFill>
                <a:schemeClr val="bg1"/>
              </a:solidFill>
              <a:effectLst>
                <a:outerShdw blurRad="38100" dist="38100" dir="2700000" algn="tl">
                  <a:srgbClr val="C0C0C0"/>
                </a:outerShdw>
              </a:effectLst>
            </a:endParaRPr>
          </a:p>
        </p:txBody>
      </p:sp>
      <p:sp>
        <p:nvSpPr>
          <p:cNvPr id="888842" name="Text Box 10"/>
          <p:cNvSpPr txBox="1">
            <a:spLocks noChangeArrowheads="1"/>
          </p:cNvSpPr>
          <p:nvPr/>
        </p:nvSpPr>
        <p:spPr bwMode="auto">
          <a:xfrm>
            <a:off x="5029200" y="228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5400">
              <a:solidFill>
                <a:schemeClr val="bg1"/>
              </a:solidFill>
              <a:effectLst>
                <a:outerShdw blurRad="38100" dist="38100" dir="2700000" algn="tl">
                  <a:srgbClr val="C0C0C0"/>
                </a:outerShdw>
              </a:effectLst>
            </a:endParaRPr>
          </a:p>
        </p:txBody>
      </p:sp>
      <p:sp>
        <p:nvSpPr>
          <p:cNvPr id="888843" name="Text Box 11"/>
          <p:cNvSpPr txBox="1">
            <a:spLocks noChangeArrowheads="1"/>
          </p:cNvSpPr>
          <p:nvPr/>
        </p:nvSpPr>
        <p:spPr bwMode="auto">
          <a:xfrm>
            <a:off x="7010400" y="22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88844" name="Text Box 12"/>
          <p:cNvSpPr txBox="1">
            <a:spLocks noChangeArrowheads="1"/>
          </p:cNvSpPr>
          <p:nvPr/>
        </p:nvSpPr>
        <p:spPr bwMode="auto">
          <a:xfrm>
            <a:off x="1524000" y="114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88845" name="Text Box 13"/>
          <p:cNvSpPr txBox="1">
            <a:spLocks noChangeArrowheads="1"/>
          </p:cNvSpPr>
          <p:nvPr/>
        </p:nvSpPr>
        <p:spPr bwMode="auto">
          <a:xfrm>
            <a:off x="51054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88846" name="Text Box 14"/>
          <p:cNvSpPr txBox="1">
            <a:spLocks noChangeArrowheads="1"/>
          </p:cNvSpPr>
          <p:nvPr/>
        </p:nvSpPr>
        <p:spPr bwMode="auto">
          <a:xfrm>
            <a:off x="28194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88847" name="Text Box 15"/>
          <p:cNvSpPr txBox="1">
            <a:spLocks noChangeArrowheads="1"/>
          </p:cNvSpPr>
          <p:nvPr/>
        </p:nvSpPr>
        <p:spPr bwMode="auto">
          <a:xfrm>
            <a:off x="6248400" y="2133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  -  G</a:t>
            </a:r>
            <a:endParaRPr lang="en-US" sz="5400">
              <a:solidFill>
                <a:schemeClr val="bg1"/>
              </a:solidFill>
              <a:effectLst>
                <a:outerShdw blurRad="38100" dist="38100" dir="2700000" algn="tl">
                  <a:srgbClr val="C0C0C0"/>
                </a:outerShdw>
              </a:effectLst>
            </a:endParaRPr>
          </a:p>
        </p:txBody>
      </p:sp>
      <p:sp>
        <p:nvSpPr>
          <p:cNvPr id="888848" name="Text Box 16"/>
          <p:cNvSpPr txBox="1">
            <a:spLocks noChangeArrowheads="1"/>
          </p:cNvSpPr>
          <p:nvPr/>
        </p:nvSpPr>
        <p:spPr bwMode="auto">
          <a:xfrm>
            <a:off x="4572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8849" name="Text Box 17"/>
          <p:cNvSpPr txBox="1">
            <a:spLocks noChangeArrowheads="1"/>
          </p:cNvSpPr>
          <p:nvPr/>
        </p:nvSpPr>
        <p:spPr bwMode="auto">
          <a:xfrm>
            <a:off x="3581400" y="3048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Em7(b5)</a:t>
            </a:r>
            <a:endParaRPr lang="en-US" sz="5400">
              <a:solidFill>
                <a:schemeClr val="bg1"/>
              </a:solidFill>
              <a:effectLst>
                <a:outerShdw blurRad="38100" dist="38100" dir="2700000" algn="tl">
                  <a:srgbClr val="C0C0C0"/>
                </a:outerShdw>
              </a:effectLst>
            </a:endParaRPr>
          </a:p>
        </p:txBody>
      </p:sp>
      <p:sp>
        <p:nvSpPr>
          <p:cNvPr id="888850" name="Text Box 18"/>
          <p:cNvSpPr txBox="1">
            <a:spLocks noChangeArrowheads="1"/>
          </p:cNvSpPr>
          <p:nvPr/>
        </p:nvSpPr>
        <p:spPr bwMode="auto">
          <a:xfrm>
            <a:off x="5562600" y="3048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endParaRPr lang="en-US" sz="5400">
              <a:solidFill>
                <a:schemeClr val="bg1"/>
              </a:solidFill>
              <a:effectLst>
                <a:outerShdw blurRad="38100" dist="38100" dir="2700000" algn="tl">
                  <a:srgbClr val="C0C0C0"/>
                </a:outerShdw>
              </a:effectLst>
            </a:endParaRPr>
          </a:p>
        </p:txBody>
      </p:sp>
      <p:sp>
        <p:nvSpPr>
          <p:cNvPr id="888851" name="Text Box 19"/>
          <p:cNvSpPr txBox="1">
            <a:spLocks noChangeArrowheads="1"/>
          </p:cNvSpPr>
          <p:nvPr/>
        </p:nvSpPr>
        <p:spPr bwMode="auto">
          <a:xfrm>
            <a:off x="72390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88852" name="Text Box 20"/>
          <p:cNvSpPr txBox="1">
            <a:spLocks noChangeArrowheads="1"/>
          </p:cNvSpPr>
          <p:nvPr/>
        </p:nvSpPr>
        <p:spPr bwMode="auto">
          <a:xfrm>
            <a:off x="5334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88853" name="Text Box 21"/>
          <p:cNvSpPr txBox="1">
            <a:spLocks noChangeArrowheads="1"/>
          </p:cNvSpPr>
          <p:nvPr/>
        </p:nvSpPr>
        <p:spPr bwMode="auto">
          <a:xfrm>
            <a:off x="33528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88854" name="Text Box 22"/>
          <p:cNvSpPr txBox="1">
            <a:spLocks noChangeArrowheads="1"/>
          </p:cNvSpPr>
          <p:nvPr/>
        </p:nvSpPr>
        <p:spPr bwMode="auto">
          <a:xfrm>
            <a:off x="42672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88855" name="Text Box 23"/>
          <p:cNvSpPr txBox="1">
            <a:spLocks noChangeArrowheads="1"/>
          </p:cNvSpPr>
          <p:nvPr/>
        </p:nvSpPr>
        <p:spPr bwMode="auto">
          <a:xfrm>
            <a:off x="72390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88856" name="Text Box 24"/>
          <p:cNvSpPr txBox="1">
            <a:spLocks noChangeArrowheads="1"/>
          </p:cNvSpPr>
          <p:nvPr/>
        </p:nvSpPr>
        <p:spPr bwMode="auto">
          <a:xfrm>
            <a:off x="4343400" y="52578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  -     G7</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There is a Fountain,            </a:t>
            </a:r>
            <a:endParaRPr lang="en-US" sz="5400">
              <a:solidFill>
                <a:schemeClr val="bg1"/>
              </a:solidFill>
              <a:effectLst>
                <a:outerShdw blurRad="38100" dist="38100" dir="2700000" algn="tl">
                  <a:srgbClr val="000000"/>
                </a:outerShdw>
              </a:effectLst>
            </a:endParaRPr>
          </a:p>
        </p:txBody>
      </p:sp>
      <p:sp>
        <p:nvSpPr>
          <p:cNvPr id="889859" name="Rectangle 3"/>
          <p:cNvSpPr>
            <a:spLocks noChangeArrowheads="1"/>
          </p:cNvSpPr>
          <p:nvPr/>
        </p:nvSpPr>
        <p:spPr bwMode="auto">
          <a:xfrm>
            <a:off x="0" y="2362200"/>
            <a:ext cx="92741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Victorious Warrior and Lord of everything.  </a:t>
            </a:r>
          </a:p>
        </p:txBody>
      </p:sp>
      <p:sp>
        <p:nvSpPr>
          <p:cNvPr id="889860" name="Rectangle 4"/>
          <p:cNvSpPr>
            <a:spLocks noChangeArrowheads="1"/>
          </p:cNvSpPr>
          <p:nvPr/>
        </p:nvSpPr>
        <p:spPr bwMode="auto">
          <a:xfrm>
            <a:off x="2133600" y="3276600"/>
            <a:ext cx="468630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Rock my Shelter, </a:t>
            </a:r>
          </a:p>
        </p:txBody>
      </p:sp>
      <p:sp>
        <p:nvSpPr>
          <p:cNvPr id="889861" name="Rectangle 5"/>
          <p:cNvSpPr>
            <a:spLocks noChangeArrowheads="1"/>
          </p:cNvSpPr>
          <p:nvPr/>
        </p:nvSpPr>
        <p:spPr bwMode="auto">
          <a:xfrm>
            <a:off x="2590800" y="5105400"/>
            <a:ext cx="39512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Blessed Redeemer</a:t>
            </a:r>
          </a:p>
        </p:txBody>
      </p:sp>
      <p:sp>
        <p:nvSpPr>
          <p:cNvPr id="889862" name="Rectangle 6"/>
          <p:cNvSpPr>
            <a:spLocks noChangeArrowheads="1"/>
          </p:cNvSpPr>
          <p:nvPr/>
        </p:nvSpPr>
        <p:spPr bwMode="auto">
          <a:xfrm>
            <a:off x="1371600" y="5943600"/>
            <a:ext cx="59848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reigns upon the throne.</a:t>
            </a:r>
          </a:p>
        </p:txBody>
      </p:sp>
      <p:sp>
        <p:nvSpPr>
          <p:cNvPr id="889863" name="Rectangle 7"/>
          <p:cNvSpPr>
            <a:spLocks noChangeArrowheads="1"/>
          </p:cNvSpPr>
          <p:nvPr/>
        </p:nvSpPr>
        <p:spPr bwMode="auto">
          <a:xfrm>
            <a:off x="3048000" y="1371600"/>
            <a:ext cx="326072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is a King,</a:t>
            </a:r>
          </a:p>
        </p:txBody>
      </p:sp>
      <p:sp>
        <p:nvSpPr>
          <p:cNvPr id="889864" name="Rectangle 8"/>
          <p:cNvSpPr>
            <a:spLocks noChangeArrowheads="1"/>
          </p:cNvSpPr>
          <p:nvPr/>
        </p:nvSpPr>
        <p:spPr bwMode="auto">
          <a:xfrm>
            <a:off x="3048000" y="4114800"/>
            <a:ext cx="29225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very own</a:t>
            </a:r>
          </a:p>
        </p:txBody>
      </p:sp>
      <p:sp>
        <p:nvSpPr>
          <p:cNvPr id="889865" name="Text Box 9"/>
          <p:cNvSpPr txBox="1">
            <a:spLocks noChangeArrowheads="1"/>
          </p:cNvSpPr>
          <p:nvPr/>
        </p:nvSpPr>
        <p:spPr bwMode="auto">
          <a:xfrm>
            <a:off x="2438400" y="15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9866" name="Text Box 10"/>
          <p:cNvSpPr txBox="1">
            <a:spLocks noChangeArrowheads="1"/>
          </p:cNvSpPr>
          <p:nvPr/>
        </p:nvSpPr>
        <p:spPr bwMode="auto">
          <a:xfrm>
            <a:off x="6324600" y="152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Am</a:t>
            </a:r>
            <a:endParaRPr lang="en-US" sz="5400">
              <a:solidFill>
                <a:schemeClr val="bg1"/>
              </a:solidFill>
              <a:effectLst>
                <a:outerShdw blurRad="38100" dist="38100" dir="2700000" algn="tl">
                  <a:srgbClr val="C0C0C0"/>
                </a:outerShdw>
              </a:effectLst>
            </a:endParaRPr>
          </a:p>
        </p:txBody>
      </p:sp>
      <p:sp>
        <p:nvSpPr>
          <p:cNvPr id="889867" name="Text Box 11"/>
          <p:cNvSpPr txBox="1">
            <a:spLocks noChangeArrowheads="1"/>
          </p:cNvSpPr>
          <p:nvPr/>
        </p:nvSpPr>
        <p:spPr bwMode="auto">
          <a:xfrm>
            <a:off x="7010400" y="1219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9868" name="Text Box 12"/>
          <p:cNvSpPr txBox="1">
            <a:spLocks noChangeArrowheads="1"/>
          </p:cNvSpPr>
          <p:nvPr/>
        </p:nvSpPr>
        <p:spPr bwMode="auto">
          <a:xfrm>
            <a:off x="152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889869" name="Text Box 13"/>
          <p:cNvSpPr txBox="1">
            <a:spLocks noChangeArrowheads="1"/>
          </p:cNvSpPr>
          <p:nvPr/>
        </p:nvSpPr>
        <p:spPr bwMode="auto">
          <a:xfrm>
            <a:off x="2819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889870" name="Text Box 14"/>
          <p:cNvSpPr txBox="1">
            <a:spLocks noChangeArrowheads="1"/>
          </p:cNvSpPr>
          <p:nvPr/>
        </p:nvSpPr>
        <p:spPr bwMode="auto">
          <a:xfrm>
            <a:off x="49530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89871" name="Text Box 15"/>
          <p:cNvSpPr txBox="1">
            <a:spLocks noChangeArrowheads="1"/>
          </p:cNvSpPr>
          <p:nvPr/>
        </p:nvSpPr>
        <p:spPr bwMode="auto">
          <a:xfrm>
            <a:off x="57912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89872" name="Text Box 16"/>
          <p:cNvSpPr txBox="1">
            <a:spLocks noChangeArrowheads="1"/>
          </p:cNvSpPr>
          <p:nvPr/>
        </p:nvSpPr>
        <p:spPr bwMode="auto">
          <a:xfrm>
            <a:off x="65532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889873" name="Text Box 17"/>
          <p:cNvSpPr txBox="1">
            <a:spLocks noChangeArrowheads="1"/>
          </p:cNvSpPr>
          <p:nvPr/>
        </p:nvSpPr>
        <p:spPr bwMode="auto">
          <a:xfrm>
            <a:off x="69342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89874" name="Text Box 18"/>
          <p:cNvSpPr txBox="1">
            <a:spLocks noChangeArrowheads="1"/>
          </p:cNvSpPr>
          <p:nvPr/>
        </p:nvSpPr>
        <p:spPr bwMode="auto">
          <a:xfrm>
            <a:off x="7772400" y="2057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  G</a:t>
            </a:r>
            <a:endParaRPr lang="en-US" sz="5400">
              <a:solidFill>
                <a:schemeClr val="bg1"/>
              </a:solidFill>
              <a:effectLst>
                <a:outerShdw blurRad="38100" dist="38100" dir="2700000" algn="tl">
                  <a:srgbClr val="C0C0C0"/>
                </a:outerShdw>
              </a:effectLst>
            </a:endParaRPr>
          </a:p>
        </p:txBody>
      </p:sp>
      <p:sp>
        <p:nvSpPr>
          <p:cNvPr id="889875" name="Text Box 19"/>
          <p:cNvSpPr txBox="1">
            <a:spLocks noChangeArrowheads="1"/>
          </p:cNvSpPr>
          <p:nvPr/>
        </p:nvSpPr>
        <p:spPr bwMode="auto">
          <a:xfrm>
            <a:off x="22098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89876" name="Text Box 20"/>
          <p:cNvSpPr txBox="1">
            <a:spLocks noChangeArrowheads="1"/>
          </p:cNvSpPr>
          <p:nvPr/>
        </p:nvSpPr>
        <p:spPr bwMode="auto">
          <a:xfrm>
            <a:off x="6400800" y="3048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Am</a:t>
            </a:r>
            <a:endParaRPr lang="en-US" sz="5400">
              <a:solidFill>
                <a:schemeClr val="bg1"/>
              </a:solidFill>
              <a:effectLst>
                <a:outerShdw blurRad="38100" dist="38100" dir="2700000" algn="tl">
                  <a:srgbClr val="C0C0C0"/>
                </a:outerShdw>
              </a:effectLst>
            </a:endParaRPr>
          </a:p>
        </p:txBody>
      </p:sp>
      <p:sp>
        <p:nvSpPr>
          <p:cNvPr id="889877" name="Text Box 21"/>
          <p:cNvSpPr txBox="1">
            <a:spLocks noChangeArrowheads="1"/>
          </p:cNvSpPr>
          <p:nvPr/>
        </p:nvSpPr>
        <p:spPr bwMode="auto">
          <a:xfrm>
            <a:off x="6019800" y="3962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9878" name="Text Box 22"/>
          <p:cNvSpPr txBox="1">
            <a:spLocks noChangeArrowheads="1"/>
          </p:cNvSpPr>
          <p:nvPr/>
        </p:nvSpPr>
        <p:spPr bwMode="auto">
          <a:xfrm>
            <a:off x="26670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889879" name="Text Box 23"/>
          <p:cNvSpPr txBox="1">
            <a:spLocks noChangeArrowheads="1"/>
          </p:cNvSpPr>
          <p:nvPr/>
        </p:nvSpPr>
        <p:spPr bwMode="auto">
          <a:xfrm>
            <a:off x="50292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889880" name="Text Box 24"/>
          <p:cNvSpPr txBox="1">
            <a:spLocks noChangeArrowheads="1"/>
          </p:cNvSpPr>
          <p:nvPr/>
        </p:nvSpPr>
        <p:spPr bwMode="auto">
          <a:xfrm>
            <a:off x="2819400" y="571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89881" name="Text Box 25"/>
          <p:cNvSpPr txBox="1">
            <a:spLocks noChangeArrowheads="1"/>
          </p:cNvSpPr>
          <p:nvPr/>
        </p:nvSpPr>
        <p:spPr bwMode="auto">
          <a:xfrm>
            <a:off x="3733800" y="5715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 F</a:t>
            </a:r>
            <a:endParaRPr lang="en-US" sz="5400">
              <a:solidFill>
                <a:schemeClr val="bg1"/>
              </a:solidFill>
              <a:effectLst>
                <a:outerShdw blurRad="38100" dist="38100" dir="2700000" algn="tl">
                  <a:srgbClr val="C0C0C0"/>
                </a:outerShdw>
              </a:effectLst>
            </a:endParaRPr>
          </a:p>
        </p:txBody>
      </p:sp>
      <p:sp>
        <p:nvSpPr>
          <p:cNvPr id="889882" name="Text Box 26"/>
          <p:cNvSpPr txBox="1">
            <a:spLocks noChangeArrowheads="1"/>
          </p:cNvSpPr>
          <p:nvPr/>
        </p:nvSpPr>
        <p:spPr bwMode="auto">
          <a:xfrm>
            <a:off x="5105400" y="5715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89883" name="Text Box 27"/>
          <p:cNvSpPr txBox="1">
            <a:spLocks noChangeArrowheads="1"/>
          </p:cNvSpPr>
          <p:nvPr/>
        </p:nvSpPr>
        <p:spPr bwMode="auto">
          <a:xfrm>
            <a:off x="6248400" y="57150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   C</a:t>
            </a:r>
            <a:endParaRPr lang="en-US" sz="5400">
              <a:solidFill>
                <a:schemeClr val="bg1"/>
              </a:solidFill>
              <a:effectLst>
                <a:outerShdw blurRad="38100" dist="38100" dir="2700000" algn="tl">
                  <a:srgbClr val="C0C0C0"/>
                </a:outerShdw>
              </a:effectLst>
            </a:endParaRPr>
          </a:p>
        </p:txBody>
      </p:sp>
      <p:sp>
        <p:nvSpPr>
          <p:cNvPr id="889884" name="Text Box 28"/>
          <p:cNvSpPr txBox="1">
            <a:spLocks noChangeArrowheads="1"/>
          </p:cNvSpPr>
          <p:nvPr/>
        </p:nvSpPr>
        <p:spPr bwMode="auto">
          <a:xfrm>
            <a:off x="49530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nvSpPr>
        <p:spPr bwMode="auto">
          <a:xfrm>
            <a:off x="1295400" y="1447800"/>
            <a:ext cx="602773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Cleansing me, refreshing me</a:t>
            </a:r>
          </a:p>
        </p:txBody>
      </p:sp>
      <p:sp>
        <p:nvSpPr>
          <p:cNvPr id="890883" name="Rectangle 3"/>
          <p:cNvSpPr>
            <a:spLocks noChangeArrowheads="1"/>
          </p:cNvSpPr>
          <p:nvPr/>
        </p:nvSpPr>
        <p:spPr bwMode="auto">
          <a:xfrm>
            <a:off x="1828800" y="2438400"/>
            <a:ext cx="438943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With life abundantly</a:t>
            </a:r>
          </a:p>
        </p:txBody>
      </p:sp>
      <p:sp>
        <p:nvSpPr>
          <p:cNvPr id="890884" name="Rectangle 4"/>
          <p:cNvSpPr>
            <a:spLocks noChangeArrowheads="1"/>
          </p:cNvSpPr>
          <p:nvPr/>
        </p:nvSpPr>
        <p:spPr bwMode="auto">
          <a:xfrm>
            <a:off x="457200" y="4495800"/>
            <a:ext cx="77247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I will trust in You, I will trust in You</a:t>
            </a:r>
          </a:p>
        </p:txBody>
      </p:sp>
      <p:sp>
        <p:nvSpPr>
          <p:cNvPr id="890885" name="Rectangle 5"/>
          <p:cNvSpPr>
            <a:spLocks noChangeArrowheads="1"/>
          </p:cNvSpPr>
          <p:nvPr/>
        </p:nvSpPr>
        <p:spPr bwMode="auto">
          <a:xfrm>
            <a:off x="3352800" y="5562600"/>
            <a:ext cx="196215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God.</a:t>
            </a:r>
          </a:p>
        </p:txBody>
      </p:sp>
      <p:sp>
        <p:nvSpPr>
          <p:cNvPr id="890886" name="Text Box 6"/>
          <p:cNvSpPr txBox="1">
            <a:spLocks noChangeArrowheads="1"/>
          </p:cNvSpPr>
          <p:nvPr/>
        </p:nvSpPr>
        <p:spPr bwMode="auto">
          <a:xfrm>
            <a:off x="762000" y="15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90887" name="Text Box 7"/>
          <p:cNvSpPr txBox="1">
            <a:spLocks noChangeArrowheads="1"/>
          </p:cNvSpPr>
          <p:nvPr/>
        </p:nvSpPr>
        <p:spPr bwMode="auto">
          <a:xfrm>
            <a:off x="2971800" y="152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Em7(b5)</a:t>
            </a:r>
            <a:endParaRPr lang="en-US" sz="5400">
              <a:solidFill>
                <a:schemeClr val="bg1"/>
              </a:solidFill>
              <a:effectLst>
                <a:outerShdw blurRad="38100" dist="38100" dir="2700000" algn="tl">
                  <a:srgbClr val="C0C0C0"/>
                </a:outerShdw>
              </a:effectLst>
            </a:endParaRPr>
          </a:p>
        </p:txBody>
      </p:sp>
      <p:sp>
        <p:nvSpPr>
          <p:cNvPr id="890888" name="Text Box 8"/>
          <p:cNvSpPr txBox="1">
            <a:spLocks noChangeArrowheads="1"/>
          </p:cNvSpPr>
          <p:nvPr/>
        </p:nvSpPr>
        <p:spPr bwMode="auto">
          <a:xfrm>
            <a:off x="6248400" y="152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Fmaj7</a:t>
            </a:r>
            <a:endParaRPr lang="en-US" sz="5400">
              <a:solidFill>
                <a:schemeClr val="bg1"/>
              </a:solidFill>
              <a:effectLst>
                <a:outerShdw blurRad="38100" dist="38100" dir="2700000" algn="tl">
                  <a:srgbClr val="C0C0C0"/>
                </a:outerShdw>
              </a:effectLst>
            </a:endParaRPr>
          </a:p>
        </p:txBody>
      </p:sp>
      <p:sp>
        <p:nvSpPr>
          <p:cNvPr id="890889" name="Text Box 9"/>
          <p:cNvSpPr txBox="1">
            <a:spLocks noChangeArrowheads="1"/>
          </p:cNvSpPr>
          <p:nvPr/>
        </p:nvSpPr>
        <p:spPr bwMode="auto">
          <a:xfrm>
            <a:off x="7848600" y="22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90890" name="Text Box 10"/>
          <p:cNvSpPr txBox="1">
            <a:spLocks noChangeArrowheads="1"/>
          </p:cNvSpPr>
          <p:nvPr/>
        </p:nvSpPr>
        <p:spPr bwMode="auto">
          <a:xfrm>
            <a:off x="1524000" y="114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90891" name="Text Box 11"/>
          <p:cNvSpPr txBox="1">
            <a:spLocks noChangeArrowheads="1"/>
          </p:cNvSpPr>
          <p:nvPr/>
        </p:nvSpPr>
        <p:spPr bwMode="auto">
          <a:xfrm>
            <a:off x="51054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0892" name="Text Box 12"/>
          <p:cNvSpPr txBox="1">
            <a:spLocks noChangeArrowheads="1"/>
          </p:cNvSpPr>
          <p:nvPr/>
        </p:nvSpPr>
        <p:spPr bwMode="auto">
          <a:xfrm>
            <a:off x="28956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90893" name="Text Box 13"/>
          <p:cNvSpPr txBox="1">
            <a:spLocks noChangeArrowheads="1"/>
          </p:cNvSpPr>
          <p:nvPr/>
        </p:nvSpPr>
        <p:spPr bwMode="auto">
          <a:xfrm>
            <a:off x="6248400" y="2133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  -  G</a:t>
            </a:r>
            <a:endParaRPr lang="en-US" sz="5400">
              <a:solidFill>
                <a:schemeClr val="bg1"/>
              </a:solidFill>
              <a:effectLst>
                <a:outerShdw blurRad="38100" dist="38100" dir="2700000" algn="tl">
                  <a:srgbClr val="C0C0C0"/>
                </a:outerShdw>
              </a:effectLst>
            </a:endParaRPr>
          </a:p>
        </p:txBody>
      </p:sp>
      <p:sp>
        <p:nvSpPr>
          <p:cNvPr id="890894" name="Text Box 14"/>
          <p:cNvSpPr txBox="1">
            <a:spLocks noChangeArrowheads="1"/>
          </p:cNvSpPr>
          <p:nvPr/>
        </p:nvSpPr>
        <p:spPr bwMode="auto">
          <a:xfrm>
            <a:off x="4572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90895" name="Text Box 15"/>
          <p:cNvSpPr txBox="1">
            <a:spLocks noChangeArrowheads="1"/>
          </p:cNvSpPr>
          <p:nvPr/>
        </p:nvSpPr>
        <p:spPr bwMode="auto">
          <a:xfrm>
            <a:off x="2819400" y="3048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Em7(b5)</a:t>
            </a:r>
            <a:endParaRPr lang="en-US" sz="5400">
              <a:solidFill>
                <a:schemeClr val="bg1"/>
              </a:solidFill>
              <a:effectLst>
                <a:outerShdw blurRad="38100" dist="38100" dir="2700000" algn="tl">
                  <a:srgbClr val="C0C0C0"/>
                </a:outerShdw>
              </a:effectLst>
            </a:endParaRPr>
          </a:p>
        </p:txBody>
      </p:sp>
      <p:sp>
        <p:nvSpPr>
          <p:cNvPr id="890896" name="Text Box 16"/>
          <p:cNvSpPr txBox="1">
            <a:spLocks noChangeArrowheads="1"/>
          </p:cNvSpPr>
          <p:nvPr/>
        </p:nvSpPr>
        <p:spPr bwMode="auto">
          <a:xfrm>
            <a:off x="5562600" y="3048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endParaRPr lang="en-US" sz="5400">
              <a:solidFill>
                <a:schemeClr val="bg1"/>
              </a:solidFill>
              <a:effectLst>
                <a:outerShdw blurRad="38100" dist="38100" dir="2700000" algn="tl">
                  <a:srgbClr val="C0C0C0"/>
                </a:outerShdw>
              </a:effectLst>
            </a:endParaRPr>
          </a:p>
        </p:txBody>
      </p:sp>
      <p:sp>
        <p:nvSpPr>
          <p:cNvPr id="890897" name="Text Box 17"/>
          <p:cNvSpPr txBox="1">
            <a:spLocks noChangeArrowheads="1"/>
          </p:cNvSpPr>
          <p:nvPr/>
        </p:nvSpPr>
        <p:spPr bwMode="auto">
          <a:xfrm>
            <a:off x="72390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90898" name="Text Box 18"/>
          <p:cNvSpPr txBox="1">
            <a:spLocks noChangeArrowheads="1"/>
          </p:cNvSpPr>
          <p:nvPr/>
        </p:nvSpPr>
        <p:spPr bwMode="auto">
          <a:xfrm>
            <a:off x="5334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90899" name="Text Box 19"/>
          <p:cNvSpPr txBox="1">
            <a:spLocks noChangeArrowheads="1"/>
          </p:cNvSpPr>
          <p:nvPr/>
        </p:nvSpPr>
        <p:spPr bwMode="auto">
          <a:xfrm>
            <a:off x="33528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0900" name="Text Box 20"/>
          <p:cNvSpPr txBox="1">
            <a:spLocks noChangeArrowheads="1"/>
          </p:cNvSpPr>
          <p:nvPr/>
        </p:nvSpPr>
        <p:spPr bwMode="auto">
          <a:xfrm>
            <a:off x="42672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890901" name="Text Box 21"/>
          <p:cNvSpPr txBox="1">
            <a:spLocks noChangeArrowheads="1"/>
          </p:cNvSpPr>
          <p:nvPr/>
        </p:nvSpPr>
        <p:spPr bwMode="auto">
          <a:xfrm>
            <a:off x="7239000" y="419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0902" name="Text Box 22"/>
          <p:cNvSpPr txBox="1">
            <a:spLocks noChangeArrowheads="1"/>
          </p:cNvSpPr>
          <p:nvPr/>
        </p:nvSpPr>
        <p:spPr bwMode="auto">
          <a:xfrm>
            <a:off x="4343400" y="52578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Gsus  -     G7</a:t>
            </a:r>
            <a:endParaRPr lang="en-US" sz="5400">
              <a:solidFill>
                <a:schemeClr val="bg1"/>
              </a:solidFill>
              <a:effectLst>
                <a:outerShdw blurRad="38100" dist="38100" dir="2700000" algn="tl">
                  <a:srgbClr val="C0C0C0"/>
                </a:outerShdw>
              </a:effectLst>
            </a:endParaRPr>
          </a:p>
        </p:txBody>
      </p:sp>
      <p:sp>
        <p:nvSpPr>
          <p:cNvPr id="890903" name="Rectangle 23"/>
          <p:cNvSpPr>
            <a:spLocks noChangeArrowheads="1"/>
          </p:cNvSpPr>
          <p:nvPr/>
        </p:nvSpPr>
        <p:spPr bwMode="auto">
          <a:xfrm>
            <a:off x="381000" y="457200"/>
            <a:ext cx="832643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Living Water rain down your life on me</a:t>
            </a:r>
          </a:p>
        </p:txBody>
      </p:sp>
      <p:sp>
        <p:nvSpPr>
          <p:cNvPr id="890904" name="Rectangle 24"/>
          <p:cNvSpPr>
            <a:spLocks noChangeArrowheads="1"/>
          </p:cNvSpPr>
          <p:nvPr/>
        </p:nvSpPr>
        <p:spPr bwMode="auto">
          <a:xfrm>
            <a:off x="228600" y="3429000"/>
            <a:ext cx="82438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River full of life, I’ll go where you lead</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ext Box 2"/>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There is a Fountain,            </a:t>
            </a:r>
            <a:endParaRPr lang="en-US" sz="5400">
              <a:solidFill>
                <a:schemeClr val="bg1"/>
              </a:solidFill>
              <a:effectLst>
                <a:outerShdw blurRad="38100" dist="38100" dir="2700000" algn="tl">
                  <a:srgbClr val="000000"/>
                </a:outerShdw>
              </a:effectLst>
            </a:endParaRPr>
          </a:p>
        </p:txBody>
      </p:sp>
      <p:sp>
        <p:nvSpPr>
          <p:cNvPr id="891907" name="Rectangle 3"/>
          <p:cNvSpPr>
            <a:spLocks noChangeArrowheads="1"/>
          </p:cNvSpPr>
          <p:nvPr/>
        </p:nvSpPr>
        <p:spPr bwMode="auto">
          <a:xfrm>
            <a:off x="0" y="2362200"/>
            <a:ext cx="92741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Victorious Warrior and Lord of everything.  </a:t>
            </a:r>
          </a:p>
        </p:txBody>
      </p:sp>
      <p:sp>
        <p:nvSpPr>
          <p:cNvPr id="891908" name="Rectangle 4"/>
          <p:cNvSpPr>
            <a:spLocks noChangeArrowheads="1"/>
          </p:cNvSpPr>
          <p:nvPr/>
        </p:nvSpPr>
        <p:spPr bwMode="auto">
          <a:xfrm>
            <a:off x="2133600" y="3276600"/>
            <a:ext cx="468630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Rock my Shelter, </a:t>
            </a:r>
          </a:p>
        </p:txBody>
      </p:sp>
      <p:sp>
        <p:nvSpPr>
          <p:cNvPr id="891909" name="Rectangle 5"/>
          <p:cNvSpPr>
            <a:spLocks noChangeArrowheads="1"/>
          </p:cNvSpPr>
          <p:nvPr/>
        </p:nvSpPr>
        <p:spPr bwMode="auto">
          <a:xfrm>
            <a:off x="2590800" y="5105400"/>
            <a:ext cx="39512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Blessed Redeemer</a:t>
            </a:r>
          </a:p>
        </p:txBody>
      </p:sp>
      <p:sp>
        <p:nvSpPr>
          <p:cNvPr id="891910" name="Rectangle 6"/>
          <p:cNvSpPr>
            <a:spLocks noChangeArrowheads="1"/>
          </p:cNvSpPr>
          <p:nvPr/>
        </p:nvSpPr>
        <p:spPr bwMode="auto">
          <a:xfrm>
            <a:off x="1371600" y="5943600"/>
            <a:ext cx="59848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reigns upon the throne.</a:t>
            </a:r>
          </a:p>
        </p:txBody>
      </p:sp>
      <p:sp>
        <p:nvSpPr>
          <p:cNvPr id="891911" name="Rectangle 7"/>
          <p:cNvSpPr>
            <a:spLocks noChangeArrowheads="1"/>
          </p:cNvSpPr>
          <p:nvPr/>
        </p:nvSpPr>
        <p:spPr bwMode="auto">
          <a:xfrm>
            <a:off x="3048000" y="1371600"/>
            <a:ext cx="326072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is a King,</a:t>
            </a:r>
          </a:p>
        </p:txBody>
      </p:sp>
      <p:sp>
        <p:nvSpPr>
          <p:cNvPr id="891912" name="Rectangle 8"/>
          <p:cNvSpPr>
            <a:spLocks noChangeArrowheads="1"/>
          </p:cNvSpPr>
          <p:nvPr/>
        </p:nvSpPr>
        <p:spPr bwMode="auto">
          <a:xfrm>
            <a:off x="3048000" y="4114800"/>
            <a:ext cx="29225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very own</a:t>
            </a:r>
          </a:p>
        </p:txBody>
      </p:sp>
      <p:sp>
        <p:nvSpPr>
          <p:cNvPr id="891913" name="Text Box 9"/>
          <p:cNvSpPr txBox="1">
            <a:spLocks noChangeArrowheads="1"/>
          </p:cNvSpPr>
          <p:nvPr/>
        </p:nvSpPr>
        <p:spPr bwMode="auto">
          <a:xfrm>
            <a:off x="2438400" y="15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91914" name="Text Box 10"/>
          <p:cNvSpPr txBox="1">
            <a:spLocks noChangeArrowheads="1"/>
          </p:cNvSpPr>
          <p:nvPr/>
        </p:nvSpPr>
        <p:spPr bwMode="auto">
          <a:xfrm>
            <a:off x="6324600" y="152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Am</a:t>
            </a:r>
            <a:endParaRPr lang="en-US" sz="5400">
              <a:solidFill>
                <a:schemeClr val="bg1"/>
              </a:solidFill>
              <a:effectLst>
                <a:outerShdw blurRad="38100" dist="38100" dir="2700000" algn="tl">
                  <a:srgbClr val="C0C0C0"/>
                </a:outerShdw>
              </a:effectLst>
            </a:endParaRPr>
          </a:p>
        </p:txBody>
      </p:sp>
      <p:sp>
        <p:nvSpPr>
          <p:cNvPr id="891915" name="Text Box 11"/>
          <p:cNvSpPr txBox="1">
            <a:spLocks noChangeArrowheads="1"/>
          </p:cNvSpPr>
          <p:nvPr/>
        </p:nvSpPr>
        <p:spPr bwMode="auto">
          <a:xfrm>
            <a:off x="7010400" y="1219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91916" name="Text Box 12"/>
          <p:cNvSpPr txBox="1">
            <a:spLocks noChangeArrowheads="1"/>
          </p:cNvSpPr>
          <p:nvPr/>
        </p:nvSpPr>
        <p:spPr bwMode="auto">
          <a:xfrm>
            <a:off x="152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891917" name="Text Box 13"/>
          <p:cNvSpPr txBox="1">
            <a:spLocks noChangeArrowheads="1"/>
          </p:cNvSpPr>
          <p:nvPr/>
        </p:nvSpPr>
        <p:spPr bwMode="auto">
          <a:xfrm>
            <a:off x="2819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891918" name="Text Box 14"/>
          <p:cNvSpPr txBox="1">
            <a:spLocks noChangeArrowheads="1"/>
          </p:cNvSpPr>
          <p:nvPr/>
        </p:nvSpPr>
        <p:spPr bwMode="auto">
          <a:xfrm>
            <a:off x="49530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91919" name="Text Box 15"/>
          <p:cNvSpPr txBox="1">
            <a:spLocks noChangeArrowheads="1"/>
          </p:cNvSpPr>
          <p:nvPr/>
        </p:nvSpPr>
        <p:spPr bwMode="auto">
          <a:xfrm>
            <a:off x="57912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1920" name="Text Box 16"/>
          <p:cNvSpPr txBox="1">
            <a:spLocks noChangeArrowheads="1"/>
          </p:cNvSpPr>
          <p:nvPr/>
        </p:nvSpPr>
        <p:spPr bwMode="auto">
          <a:xfrm>
            <a:off x="65532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891921" name="Text Box 17"/>
          <p:cNvSpPr txBox="1">
            <a:spLocks noChangeArrowheads="1"/>
          </p:cNvSpPr>
          <p:nvPr/>
        </p:nvSpPr>
        <p:spPr bwMode="auto">
          <a:xfrm>
            <a:off x="69342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1922" name="Text Box 18"/>
          <p:cNvSpPr txBox="1">
            <a:spLocks noChangeArrowheads="1"/>
          </p:cNvSpPr>
          <p:nvPr/>
        </p:nvSpPr>
        <p:spPr bwMode="auto">
          <a:xfrm>
            <a:off x="7772400" y="2057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  -  G</a:t>
            </a:r>
            <a:endParaRPr lang="en-US" sz="5400">
              <a:solidFill>
                <a:schemeClr val="bg1"/>
              </a:solidFill>
              <a:effectLst>
                <a:outerShdw blurRad="38100" dist="38100" dir="2700000" algn="tl">
                  <a:srgbClr val="C0C0C0"/>
                </a:outerShdw>
              </a:effectLst>
            </a:endParaRPr>
          </a:p>
        </p:txBody>
      </p:sp>
      <p:sp>
        <p:nvSpPr>
          <p:cNvPr id="891923" name="Text Box 19"/>
          <p:cNvSpPr txBox="1">
            <a:spLocks noChangeArrowheads="1"/>
          </p:cNvSpPr>
          <p:nvPr/>
        </p:nvSpPr>
        <p:spPr bwMode="auto">
          <a:xfrm>
            <a:off x="22098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891924" name="Text Box 20"/>
          <p:cNvSpPr txBox="1">
            <a:spLocks noChangeArrowheads="1"/>
          </p:cNvSpPr>
          <p:nvPr/>
        </p:nvSpPr>
        <p:spPr bwMode="auto">
          <a:xfrm>
            <a:off x="6400800" y="3048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    Am</a:t>
            </a:r>
            <a:endParaRPr lang="en-US" sz="5400">
              <a:solidFill>
                <a:schemeClr val="bg1"/>
              </a:solidFill>
              <a:effectLst>
                <a:outerShdw blurRad="38100" dist="38100" dir="2700000" algn="tl">
                  <a:srgbClr val="C0C0C0"/>
                </a:outerShdw>
              </a:effectLst>
            </a:endParaRPr>
          </a:p>
        </p:txBody>
      </p:sp>
      <p:sp>
        <p:nvSpPr>
          <p:cNvPr id="891925" name="Text Box 21"/>
          <p:cNvSpPr txBox="1">
            <a:spLocks noChangeArrowheads="1"/>
          </p:cNvSpPr>
          <p:nvPr/>
        </p:nvSpPr>
        <p:spPr bwMode="auto">
          <a:xfrm>
            <a:off x="6019800" y="3962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91926" name="Text Box 22"/>
          <p:cNvSpPr txBox="1">
            <a:spLocks noChangeArrowheads="1"/>
          </p:cNvSpPr>
          <p:nvPr/>
        </p:nvSpPr>
        <p:spPr bwMode="auto">
          <a:xfrm>
            <a:off x="26670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891927" name="Text Box 23"/>
          <p:cNvSpPr txBox="1">
            <a:spLocks noChangeArrowheads="1"/>
          </p:cNvSpPr>
          <p:nvPr/>
        </p:nvSpPr>
        <p:spPr bwMode="auto">
          <a:xfrm>
            <a:off x="50292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891928" name="Text Box 24"/>
          <p:cNvSpPr txBox="1">
            <a:spLocks noChangeArrowheads="1"/>
          </p:cNvSpPr>
          <p:nvPr/>
        </p:nvSpPr>
        <p:spPr bwMode="auto">
          <a:xfrm>
            <a:off x="2819400" y="571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891929" name="Text Box 25"/>
          <p:cNvSpPr txBox="1">
            <a:spLocks noChangeArrowheads="1"/>
          </p:cNvSpPr>
          <p:nvPr/>
        </p:nvSpPr>
        <p:spPr bwMode="auto">
          <a:xfrm>
            <a:off x="3733800" y="5715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Em7 - F</a:t>
            </a:r>
            <a:endParaRPr lang="en-US" sz="5400">
              <a:solidFill>
                <a:schemeClr val="bg1"/>
              </a:solidFill>
              <a:effectLst>
                <a:outerShdw blurRad="38100" dist="38100" dir="2700000" algn="tl">
                  <a:srgbClr val="C0C0C0"/>
                </a:outerShdw>
              </a:effectLst>
            </a:endParaRPr>
          </a:p>
        </p:txBody>
      </p:sp>
      <p:sp>
        <p:nvSpPr>
          <p:cNvPr id="891930" name="Text Box 26"/>
          <p:cNvSpPr txBox="1">
            <a:spLocks noChangeArrowheads="1"/>
          </p:cNvSpPr>
          <p:nvPr/>
        </p:nvSpPr>
        <p:spPr bwMode="auto">
          <a:xfrm>
            <a:off x="5105400" y="5715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91931" name="Text Box 27"/>
          <p:cNvSpPr txBox="1">
            <a:spLocks noChangeArrowheads="1"/>
          </p:cNvSpPr>
          <p:nvPr/>
        </p:nvSpPr>
        <p:spPr bwMode="auto">
          <a:xfrm>
            <a:off x="6248400" y="57150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Csus    -   C</a:t>
            </a:r>
            <a:endParaRPr lang="en-US" sz="5400">
              <a:solidFill>
                <a:schemeClr val="bg1"/>
              </a:solidFill>
              <a:effectLst>
                <a:outerShdw blurRad="38100" dist="38100" dir="2700000" algn="tl">
                  <a:srgbClr val="C0C0C0"/>
                </a:outerShdw>
              </a:effectLst>
            </a:endParaRPr>
          </a:p>
        </p:txBody>
      </p:sp>
      <p:sp>
        <p:nvSpPr>
          <p:cNvPr id="891932" name="Text Box 28"/>
          <p:cNvSpPr txBox="1">
            <a:spLocks noChangeArrowheads="1"/>
          </p:cNvSpPr>
          <p:nvPr/>
        </p:nvSpPr>
        <p:spPr bwMode="auto">
          <a:xfrm>
            <a:off x="49530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Text Box 4"/>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There is a Fountain,            </a:t>
            </a:r>
            <a:endParaRPr lang="en-US" sz="5400">
              <a:solidFill>
                <a:schemeClr val="bg1"/>
              </a:solidFill>
              <a:effectLst>
                <a:outerShdw blurRad="38100" dist="38100" dir="2700000" algn="tl">
                  <a:srgbClr val="000000"/>
                </a:outerShdw>
              </a:effectLst>
            </a:endParaRPr>
          </a:p>
        </p:txBody>
      </p:sp>
      <p:sp>
        <p:nvSpPr>
          <p:cNvPr id="965637" name="Rectangle 5"/>
          <p:cNvSpPr>
            <a:spLocks noChangeArrowheads="1"/>
          </p:cNvSpPr>
          <p:nvPr/>
        </p:nvSpPr>
        <p:spPr bwMode="auto">
          <a:xfrm>
            <a:off x="0" y="2362200"/>
            <a:ext cx="92741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Victorious Warrior and Lord of everything.  </a:t>
            </a:r>
          </a:p>
        </p:txBody>
      </p:sp>
      <p:sp>
        <p:nvSpPr>
          <p:cNvPr id="965638" name="Rectangle 6"/>
          <p:cNvSpPr>
            <a:spLocks noChangeArrowheads="1"/>
          </p:cNvSpPr>
          <p:nvPr/>
        </p:nvSpPr>
        <p:spPr bwMode="auto">
          <a:xfrm>
            <a:off x="2133600" y="3276600"/>
            <a:ext cx="468630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Rock my Shelter, </a:t>
            </a:r>
          </a:p>
        </p:txBody>
      </p:sp>
      <p:sp>
        <p:nvSpPr>
          <p:cNvPr id="965639" name="Rectangle 7"/>
          <p:cNvSpPr>
            <a:spLocks noChangeArrowheads="1"/>
          </p:cNvSpPr>
          <p:nvPr/>
        </p:nvSpPr>
        <p:spPr bwMode="auto">
          <a:xfrm>
            <a:off x="2590800" y="5105400"/>
            <a:ext cx="39512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Blessed Redeemer</a:t>
            </a:r>
          </a:p>
        </p:txBody>
      </p:sp>
      <p:sp>
        <p:nvSpPr>
          <p:cNvPr id="965640" name="Rectangle 8"/>
          <p:cNvSpPr>
            <a:spLocks noChangeArrowheads="1"/>
          </p:cNvSpPr>
          <p:nvPr/>
        </p:nvSpPr>
        <p:spPr bwMode="auto">
          <a:xfrm>
            <a:off x="1371600" y="5943600"/>
            <a:ext cx="59848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reigns upon the throne.</a:t>
            </a:r>
          </a:p>
        </p:txBody>
      </p:sp>
      <p:sp>
        <p:nvSpPr>
          <p:cNvPr id="965641" name="Rectangle 9"/>
          <p:cNvSpPr>
            <a:spLocks noChangeArrowheads="1"/>
          </p:cNvSpPr>
          <p:nvPr/>
        </p:nvSpPr>
        <p:spPr bwMode="auto">
          <a:xfrm>
            <a:off x="3048000" y="1371600"/>
            <a:ext cx="326072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is a King,</a:t>
            </a:r>
          </a:p>
        </p:txBody>
      </p:sp>
      <p:sp>
        <p:nvSpPr>
          <p:cNvPr id="965642" name="Rectangle 10"/>
          <p:cNvSpPr>
            <a:spLocks noChangeArrowheads="1"/>
          </p:cNvSpPr>
          <p:nvPr/>
        </p:nvSpPr>
        <p:spPr bwMode="auto">
          <a:xfrm>
            <a:off x="3048000" y="4114800"/>
            <a:ext cx="29225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very own</a:t>
            </a:r>
          </a:p>
        </p:txBody>
      </p:sp>
      <p:sp>
        <p:nvSpPr>
          <p:cNvPr id="965643" name="Text Box 11"/>
          <p:cNvSpPr txBox="1">
            <a:spLocks noChangeArrowheads="1"/>
          </p:cNvSpPr>
          <p:nvPr/>
        </p:nvSpPr>
        <p:spPr bwMode="auto">
          <a:xfrm>
            <a:off x="2438400" y="15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965644" name="Text Box 12"/>
          <p:cNvSpPr txBox="1">
            <a:spLocks noChangeArrowheads="1"/>
          </p:cNvSpPr>
          <p:nvPr/>
        </p:nvSpPr>
        <p:spPr bwMode="auto">
          <a:xfrm>
            <a:off x="6324600" y="1524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    Bbm</a:t>
            </a:r>
            <a:endParaRPr lang="en-US" sz="5400">
              <a:solidFill>
                <a:schemeClr val="bg1"/>
              </a:solidFill>
              <a:effectLst>
                <a:outerShdw blurRad="38100" dist="38100" dir="2700000" algn="tl">
                  <a:srgbClr val="C0C0C0"/>
                </a:outerShdw>
              </a:effectLst>
            </a:endParaRPr>
          </a:p>
        </p:txBody>
      </p:sp>
      <p:sp>
        <p:nvSpPr>
          <p:cNvPr id="965645" name="Text Box 13"/>
          <p:cNvSpPr txBox="1">
            <a:spLocks noChangeArrowheads="1"/>
          </p:cNvSpPr>
          <p:nvPr/>
        </p:nvSpPr>
        <p:spPr bwMode="auto">
          <a:xfrm>
            <a:off x="70104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965646" name="Text Box 14"/>
          <p:cNvSpPr txBox="1">
            <a:spLocks noChangeArrowheads="1"/>
          </p:cNvSpPr>
          <p:nvPr/>
        </p:nvSpPr>
        <p:spPr bwMode="auto">
          <a:xfrm>
            <a:off x="152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65647" name="Text Box 15"/>
          <p:cNvSpPr txBox="1">
            <a:spLocks noChangeArrowheads="1"/>
          </p:cNvSpPr>
          <p:nvPr/>
        </p:nvSpPr>
        <p:spPr bwMode="auto">
          <a:xfrm>
            <a:off x="2819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5400">
              <a:solidFill>
                <a:schemeClr val="bg1"/>
              </a:solidFill>
              <a:effectLst>
                <a:outerShdw blurRad="38100" dist="38100" dir="2700000" algn="tl">
                  <a:srgbClr val="C0C0C0"/>
                </a:outerShdw>
              </a:effectLst>
            </a:endParaRPr>
          </a:p>
        </p:txBody>
      </p:sp>
      <p:sp>
        <p:nvSpPr>
          <p:cNvPr id="965648" name="Text Box 16"/>
          <p:cNvSpPr txBox="1">
            <a:spLocks noChangeArrowheads="1"/>
          </p:cNvSpPr>
          <p:nvPr/>
        </p:nvSpPr>
        <p:spPr bwMode="auto">
          <a:xfrm>
            <a:off x="48006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endParaRPr lang="en-US" sz="5400">
              <a:solidFill>
                <a:schemeClr val="bg1"/>
              </a:solidFill>
              <a:effectLst>
                <a:outerShdw blurRad="38100" dist="38100" dir="2700000" algn="tl">
                  <a:srgbClr val="C0C0C0"/>
                </a:outerShdw>
              </a:effectLst>
            </a:endParaRPr>
          </a:p>
        </p:txBody>
      </p:sp>
      <p:sp>
        <p:nvSpPr>
          <p:cNvPr id="965649" name="Text Box 17"/>
          <p:cNvSpPr txBox="1">
            <a:spLocks noChangeArrowheads="1"/>
          </p:cNvSpPr>
          <p:nvPr/>
        </p:nvSpPr>
        <p:spPr bwMode="auto">
          <a:xfrm>
            <a:off x="57912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5400">
              <a:solidFill>
                <a:schemeClr val="bg1"/>
              </a:solidFill>
              <a:effectLst>
                <a:outerShdw blurRad="38100" dist="38100" dir="2700000" algn="tl">
                  <a:srgbClr val="C0C0C0"/>
                </a:outerShdw>
              </a:effectLst>
            </a:endParaRPr>
          </a:p>
        </p:txBody>
      </p:sp>
      <p:sp>
        <p:nvSpPr>
          <p:cNvPr id="965650" name="Text Box 18"/>
          <p:cNvSpPr txBox="1">
            <a:spLocks noChangeArrowheads="1"/>
          </p:cNvSpPr>
          <p:nvPr/>
        </p:nvSpPr>
        <p:spPr bwMode="auto">
          <a:xfrm>
            <a:off x="65532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65651" name="Text Box 19"/>
          <p:cNvSpPr txBox="1">
            <a:spLocks noChangeArrowheads="1"/>
          </p:cNvSpPr>
          <p:nvPr/>
        </p:nvSpPr>
        <p:spPr bwMode="auto">
          <a:xfrm>
            <a:off x="7086600" y="205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5400">
              <a:solidFill>
                <a:schemeClr val="bg1"/>
              </a:solidFill>
              <a:effectLst>
                <a:outerShdw blurRad="38100" dist="38100" dir="2700000" algn="tl">
                  <a:srgbClr val="C0C0C0"/>
                </a:outerShdw>
              </a:effectLst>
            </a:endParaRPr>
          </a:p>
        </p:txBody>
      </p:sp>
      <p:sp>
        <p:nvSpPr>
          <p:cNvPr id="965652" name="Text Box 20"/>
          <p:cNvSpPr txBox="1">
            <a:spLocks noChangeArrowheads="1"/>
          </p:cNvSpPr>
          <p:nvPr/>
        </p:nvSpPr>
        <p:spPr bwMode="auto">
          <a:xfrm>
            <a:off x="7772400" y="2057400"/>
            <a:ext cx="1371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Ebm  -  Ab</a:t>
            </a:r>
            <a:endParaRPr lang="en-US" sz="2000">
              <a:solidFill>
                <a:schemeClr val="bg1"/>
              </a:solidFill>
              <a:effectLst>
                <a:outerShdw blurRad="38100" dist="38100" dir="2700000" algn="tl">
                  <a:srgbClr val="C0C0C0"/>
                </a:outerShdw>
              </a:effectLst>
            </a:endParaRPr>
          </a:p>
        </p:txBody>
      </p:sp>
      <p:sp>
        <p:nvSpPr>
          <p:cNvPr id="965653" name="Text Box 21"/>
          <p:cNvSpPr txBox="1">
            <a:spLocks noChangeArrowheads="1"/>
          </p:cNvSpPr>
          <p:nvPr/>
        </p:nvSpPr>
        <p:spPr bwMode="auto">
          <a:xfrm>
            <a:off x="22098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965655" name="Text Box 23"/>
          <p:cNvSpPr txBox="1">
            <a:spLocks noChangeArrowheads="1"/>
          </p:cNvSpPr>
          <p:nvPr/>
        </p:nvSpPr>
        <p:spPr bwMode="auto">
          <a:xfrm>
            <a:off x="60198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965656" name="Text Box 24"/>
          <p:cNvSpPr txBox="1">
            <a:spLocks noChangeArrowheads="1"/>
          </p:cNvSpPr>
          <p:nvPr/>
        </p:nvSpPr>
        <p:spPr bwMode="auto">
          <a:xfrm>
            <a:off x="26670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65657" name="Text Box 25"/>
          <p:cNvSpPr txBox="1">
            <a:spLocks noChangeArrowheads="1"/>
          </p:cNvSpPr>
          <p:nvPr/>
        </p:nvSpPr>
        <p:spPr bwMode="auto">
          <a:xfrm>
            <a:off x="50292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endParaRPr lang="en-US" sz="5400">
              <a:solidFill>
                <a:schemeClr val="bg1"/>
              </a:solidFill>
              <a:effectLst>
                <a:outerShdw blurRad="38100" dist="38100" dir="2700000" algn="tl">
                  <a:srgbClr val="C0C0C0"/>
                </a:outerShdw>
              </a:effectLst>
            </a:endParaRPr>
          </a:p>
        </p:txBody>
      </p:sp>
      <p:sp>
        <p:nvSpPr>
          <p:cNvPr id="965658" name="Text Box 26"/>
          <p:cNvSpPr txBox="1">
            <a:spLocks noChangeArrowheads="1"/>
          </p:cNvSpPr>
          <p:nvPr/>
        </p:nvSpPr>
        <p:spPr bwMode="auto">
          <a:xfrm>
            <a:off x="26670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endParaRPr lang="en-US" sz="5400">
              <a:solidFill>
                <a:schemeClr val="bg1"/>
              </a:solidFill>
              <a:effectLst>
                <a:outerShdw blurRad="38100" dist="38100" dir="2700000" algn="tl">
                  <a:srgbClr val="C0C0C0"/>
                </a:outerShdw>
              </a:effectLst>
            </a:endParaRPr>
          </a:p>
        </p:txBody>
      </p:sp>
      <p:sp>
        <p:nvSpPr>
          <p:cNvPr id="965659" name="Text Box 27"/>
          <p:cNvSpPr txBox="1">
            <a:spLocks noChangeArrowheads="1"/>
          </p:cNvSpPr>
          <p:nvPr/>
        </p:nvSpPr>
        <p:spPr bwMode="auto">
          <a:xfrm>
            <a:off x="3733800" y="5715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 Gb</a:t>
            </a:r>
            <a:endParaRPr lang="en-US" sz="5400">
              <a:solidFill>
                <a:schemeClr val="bg1"/>
              </a:solidFill>
              <a:effectLst>
                <a:outerShdw blurRad="38100" dist="38100" dir="2700000" algn="tl">
                  <a:srgbClr val="C0C0C0"/>
                </a:outerShdw>
              </a:effectLst>
            </a:endParaRPr>
          </a:p>
        </p:txBody>
      </p:sp>
      <p:sp>
        <p:nvSpPr>
          <p:cNvPr id="965660" name="Text Box 28"/>
          <p:cNvSpPr txBox="1">
            <a:spLocks noChangeArrowheads="1"/>
          </p:cNvSpPr>
          <p:nvPr/>
        </p:nvSpPr>
        <p:spPr bwMode="auto">
          <a:xfrm>
            <a:off x="5105400" y="571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965661" name="Text Box 29"/>
          <p:cNvSpPr txBox="1">
            <a:spLocks noChangeArrowheads="1"/>
          </p:cNvSpPr>
          <p:nvPr/>
        </p:nvSpPr>
        <p:spPr bwMode="auto">
          <a:xfrm>
            <a:off x="6248400" y="57150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Dbsus    -   Db</a:t>
            </a:r>
            <a:endParaRPr lang="en-US" sz="5400">
              <a:solidFill>
                <a:schemeClr val="bg1"/>
              </a:solidFill>
              <a:effectLst>
                <a:outerShdw blurRad="38100" dist="38100" dir="2700000" algn="tl">
                  <a:srgbClr val="C0C0C0"/>
                </a:outerShdw>
              </a:effectLst>
            </a:endParaRPr>
          </a:p>
        </p:txBody>
      </p:sp>
      <p:sp>
        <p:nvSpPr>
          <p:cNvPr id="965662" name="Text Box 30"/>
          <p:cNvSpPr txBox="1">
            <a:spLocks noChangeArrowheads="1"/>
          </p:cNvSpPr>
          <p:nvPr/>
        </p:nvSpPr>
        <p:spPr bwMode="auto">
          <a:xfrm>
            <a:off x="4953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endParaRPr lang="en-US" sz="5400">
              <a:solidFill>
                <a:schemeClr val="bg1"/>
              </a:solidFill>
              <a:effectLst>
                <a:outerShdw blurRad="38100" dist="38100" dir="2700000" algn="tl">
                  <a:srgbClr val="C0C0C0"/>
                </a:outerShdw>
              </a:effectLst>
            </a:endParaRPr>
          </a:p>
        </p:txBody>
      </p:sp>
      <p:sp>
        <p:nvSpPr>
          <p:cNvPr id="965663" name="Text Box 31"/>
          <p:cNvSpPr txBox="1">
            <a:spLocks noChangeArrowheads="1"/>
          </p:cNvSpPr>
          <p:nvPr/>
        </p:nvSpPr>
        <p:spPr bwMode="auto">
          <a:xfrm>
            <a:off x="6248400" y="30480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    Bbm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57" name="Text Box 29"/>
          <p:cNvSpPr txBox="1">
            <a:spLocks noChangeArrowheads="1"/>
          </p:cNvSpPr>
          <p:nvPr/>
        </p:nvSpPr>
        <p:spPr bwMode="auto">
          <a:xfrm>
            <a:off x="0" y="457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There is a Fountain,            </a:t>
            </a:r>
            <a:endParaRPr lang="en-US" sz="5400">
              <a:solidFill>
                <a:schemeClr val="bg1"/>
              </a:solidFill>
              <a:effectLst>
                <a:outerShdw blurRad="38100" dist="38100" dir="2700000" algn="tl">
                  <a:srgbClr val="000000"/>
                </a:outerShdw>
              </a:effectLst>
            </a:endParaRPr>
          </a:p>
        </p:txBody>
      </p:sp>
      <p:sp>
        <p:nvSpPr>
          <p:cNvPr id="892958" name="Rectangle 30"/>
          <p:cNvSpPr>
            <a:spLocks noChangeArrowheads="1"/>
          </p:cNvSpPr>
          <p:nvPr/>
        </p:nvSpPr>
        <p:spPr bwMode="auto">
          <a:xfrm>
            <a:off x="0" y="2362200"/>
            <a:ext cx="92741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Victorious Warrior and Lord of everything.  </a:t>
            </a:r>
          </a:p>
        </p:txBody>
      </p:sp>
      <p:sp>
        <p:nvSpPr>
          <p:cNvPr id="892959" name="Rectangle 31"/>
          <p:cNvSpPr>
            <a:spLocks noChangeArrowheads="1"/>
          </p:cNvSpPr>
          <p:nvPr/>
        </p:nvSpPr>
        <p:spPr bwMode="auto">
          <a:xfrm>
            <a:off x="2133600" y="3276600"/>
            <a:ext cx="4686300"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Rock my Shelter, </a:t>
            </a:r>
          </a:p>
        </p:txBody>
      </p:sp>
      <p:sp>
        <p:nvSpPr>
          <p:cNvPr id="892960" name="Rectangle 32"/>
          <p:cNvSpPr>
            <a:spLocks noChangeArrowheads="1"/>
          </p:cNvSpPr>
          <p:nvPr/>
        </p:nvSpPr>
        <p:spPr bwMode="auto">
          <a:xfrm>
            <a:off x="2590800" y="5105400"/>
            <a:ext cx="39512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Blessed Redeemer</a:t>
            </a:r>
          </a:p>
        </p:txBody>
      </p:sp>
      <p:sp>
        <p:nvSpPr>
          <p:cNvPr id="892961" name="Rectangle 33"/>
          <p:cNvSpPr>
            <a:spLocks noChangeArrowheads="1"/>
          </p:cNvSpPr>
          <p:nvPr/>
        </p:nvSpPr>
        <p:spPr bwMode="auto">
          <a:xfrm>
            <a:off x="1371600" y="5943600"/>
            <a:ext cx="598487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reigns upon the throne.</a:t>
            </a:r>
          </a:p>
        </p:txBody>
      </p:sp>
      <p:sp>
        <p:nvSpPr>
          <p:cNvPr id="892962" name="Rectangle 34"/>
          <p:cNvSpPr>
            <a:spLocks noChangeArrowheads="1"/>
          </p:cNvSpPr>
          <p:nvPr/>
        </p:nvSpPr>
        <p:spPr bwMode="auto">
          <a:xfrm>
            <a:off x="3048000" y="1371600"/>
            <a:ext cx="3260725"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Who is a King,</a:t>
            </a:r>
          </a:p>
        </p:txBody>
      </p:sp>
      <p:sp>
        <p:nvSpPr>
          <p:cNvPr id="892963" name="Rectangle 35"/>
          <p:cNvSpPr>
            <a:spLocks noChangeArrowheads="1"/>
          </p:cNvSpPr>
          <p:nvPr/>
        </p:nvSpPr>
        <p:spPr bwMode="auto">
          <a:xfrm>
            <a:off x="3048000" y="4114800"/>
            <a:ext cx="2922588" cy="701675"/>
          </a:xfrm>
          <a:prstGeom prst="rect">
            <a:avLst/>
          </a:prstGeom>
          <a:noFill/>
          <a:ln w="9525">
            <a:noFill/>
            <a:miter lim="800000"/>
            <a:headEnd/>
            <a:tailEnd/>
          </a:ln>
          <a:effectLst/>
        </p:spPr>
        <p:txBody>
          <a:bodyPr wrap="none">
            <a:spAutoFit/>
          </a:bodyPr>
          <a:lstStyle/>
          <a:p>
            <a:pPr>
              <a:defRPr/>
            </a:pPr>
            <a:r>
              <a:rPr lang="en-US" sz="4000">
                <a:solidFill>
                  <a:schemeClr val="bg1"/>
                </a:solidFill>
                <a:effectLst>
                  <a:outerShdw blurRad="38100" dist="38100" dir="2700000" algn="tl">
                    <a:srgbClr val="000000"/>
                  </a:outerShdw>
                </a:effectLst>
              </a:rPr>
              <a:t>My very own</a:t>
            </a:r>
          </a:p>
        </p:txBody>
      </p:sp>
      <p:sp>
        <p:nvSpPr>
          <p:cNvPr id="892964" name="Text Box 36"/>
          <p:cNvSpPr txBox="1">
            <a:spLocks noChangeArrowheads="1"/>
          </p:cNvSpPr>
          <p:nvPr/>
        </p:nvSpPr>
        <p:spPr bwMode="auto">
          <a:xfrm>
            <a:off x="2438400" y="15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92965" name="Text Box 37"/>
          <p:cNvSpPr txBox="1">
            <a:spLocks noChangeArrowheads="1"/>
          </p:cNvSpPr>
          <p:nvPr/>
        </p:nvSpPr>
        <p:spPr bwMode="auto">
          <a:xfrm>
            <a:off x="6324600" y="1524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Bm</a:t>
            </a:r>
            <a:endParaRPr lang="en-US" sz="5400">
              <a:solidFill>
                <a:schemeClr val="bg1"/>
              </a:solidFill>
              <a:effectLst>
                <a:outerShdw blurRad="38100" dist="38100" dir="2700000" algn="tl">
                  <a:srgbClr val="C0C0C0"/>
                </a:outerShdw>
              </a:effectLst>
            </a:endParaRPr>
          </a:p>
        </p:txBody>
      </p:sp>
      <p:sp>
        <p:nvSpPr>
          <p:cNvPr id="892966" name="Text Box 38"/>
          <p:cNvSpPr txBox="1">
            <a:spLocks noChangeArrowheads="1"/>
          </p:cNvSpPr>
          <p:nvPr/>
        </p:nvSpPr>
        <p:spPr bwMode="auto">
          <a:xfrm>
            <a:off x="7010400" y="121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92967" name="Text Box 39"/>
          <p:cNvSpPr txBox="1">
            <a:spLocks noChangeArrowheads="1"/>
          </p:cNvSpPr>
          <p:nvPr/>
        </p:nvSpPr>
        <p:spPr bwMode="auto">
          <a:xfrm>
            <a:off x="1524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92968" name="Text Box 40"/>
          <p:cNvSpPr txBox="1">
            <a:spLocks noChangeArrowheads="1"/>
          </p:cNvSpPr>
          <p:nvPr/>
        </p:nvSpPr>
        <p:spPr bwMode="auto">
          <a:xfrm>
            <a:off x="28194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92969" name="Text Box 41"/>
          <p:cNvSpPr txBox="1">
            <a:spLocks noChangeArrowheads="1"/>
          </p:cNvSpPr>
          <p:nvPr/>
        </p:nvSpPr>
        <p:spPr bwMode="auto">
          <a:xfrm>
            <a:off x="48006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2970" name="Text Box 42"/>
          <p:cNvSpPr txBox="1">
            <a:spLocks noChangeArrowheads="1"/>
          </p:cNvSpPr>
          <p:nvPr/>
        </p:nvSpPr>
        <p:spPr bwMode="auto">
          <a:xfrm>
            <a:off x="55626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5400">
              <a:solidFill>
                <a:schemeClr val="bg1"/>
              </a:solidFill>
              <a:effectLst>
                <a:outerShdw blurRad="38100" dist="38100" dir="2700000" algn="tl">
                  <a:srgbClr val="C0C0C0"/>
                </a:outerShdw>
              </a:effectLst>
            </a:endParaRPr>
          </a:p>
        </p:txBody>
      </p:sp>
      <p:sp>
        <p:nvSpPr>
          <p:cNvPr id="892971" name="Text Box 43"/>
          <p:cNvSpPr txBox="1">
            <a:spLocks noChangeArrowheads="1"/>
          </p:cNvSpPr>
          <p:nvPr/>
        </p:nvSpPr>
        <p:spPr bwMode="auto">
          <a:xfrm>
            <a:off x="64008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92972" name="Text Box 44"/>
          <p:cNvSpPr txBox="1">
            <a:spLocks noChangeArrowheads="1"/>
          </p:cNvSpPr>
          <p:nvPr/>
        </p:nvSpPr>
        <p:spPr bwMode="auto">
          <a:xfrm>
            <a:off x="69342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5400">
              <a:solidFill>
                <a:schemeClr val="bg1"/>
              </a:solidFill>
              <a:effectLst>
                <a:outerShdw blurRad="38100" dist="38100" dir="2700000" algn="tl">
                  <a:srgbClr val="C0C0C0"/>
                </a:outerShdw>
              </a:effectLst>
            </a:endParaRPr>
          </a:p>
        </p:txBody>
      </p:sp>
      <p:sp>
        <p:nvSpPr>
          <p:cNvPr id="892973" name="Text Box 45"/>
          <p:cNvSpPr txBox="1">
            <a:spLocks noChangeArrowheads="1"/>
          </p:cNvSpPr>
          <p:nvPr/>
        </p:nvSpPr>
        <p:spPr bwMode="auto">
          <a:xfrm>
            <a:off x="7772400" y="2057400"/>
            <a:ext cx="1371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Em  -  A</a:t>
            </a:r>
            <a:endParaRPr lang="en-US" sz="1800">
              <a:solidFill>
                <a:schemeClr val="bg1"/>
              </a:solidFill>
              <a:effectLst>
                <a:outerShdw blurRad="38100" dist="38100" dir="2700000" algn="tl">
                  <a:srgbClr val="C0C0C0"/>
                </a:outerShdw>
              </a:effectLst>
            </a:endParaRPr>
          </a:p>
        </p:txBody>
      </p:sp>
      <p:sp>
        <p:nvSpPr>
          <p:cNvPr id="892974" name="Text Box 46"/>
          <p:cNvSpPr txBox="1">
            <a:spLocks noChangeArrowheads="1"/>
          </p:cNvSpPr>
          <p:nvPr/>
        </p:nvSpPr>
        <p:spPr bwMode="auto">
          <a:xfrm>
            <a:off x="2209800" y="2971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892975" name="Text Box 47"/>
          <p:cNvSpPr txBox="1">
            <a:spLocks noChangeArrowheads="1"/>
          </p:cNvSpPr>
          <p:nvPr/>
        </p:nvSpPr>
        <p:spPr bwMode="auto">
          <a:xfrm>
            <a:off x="6400800" y="3048000"/>
            <a:ext cx="1981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   Bm</a:t>
            </a:r>
            <a:endParaRPr lang="en-US" sz="5400">
              <a:solidFill>
                <a:schemeClr val="bg1"/>
              </a:solidFill>
              <a:effectLst>
                <a:outerShdw blurRad="38100" dist="38100" dir="2700000" algn="tl">
                  <a:srgbClr val="C0C0C0"/>
                </a:outerShdw>
              </a:effectLst>
            </a:endParaRPr>
          </a:p>
        </p:txBody>
      </p:sp>
      <p:sp>
        <p:nvSpPr>
          <p:cNvPr id="892976" name="Text Box 48"/>
          <p:cNvSpPr txBox="1">
            <a:spLocks noChangeArrowheads="1"/>
          </p:cNvSpPr>
          <p:nvPr/>
        </p:nvSpPr>
        <p:spPr bwMode="auto">
          <a:xfrm>
            <a:off x="6019800" y="3962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92977" name="Text Box 49"/>
          <p:cNvSpPr txBox="1">
            <a:spLocks noChangeArrowheads="1"/>
          </p:cNvSpPr>
          <p:nvPr/>
        </p:nvSpPr>
        <p:spPr bwMode="auto">
          <a:xfrm>
            <a:off x="2667000" y="472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892978" name="Text Box 50"/>
          <p:cNvSpPr txBox="1">
            <a:spLocks noChangeArrowheads="1"/>
          </p:cNvSpPr>
          <p:nvPr/>
        </p:nvSpPr>
        <p:spPr bwMode="auto">
          <a:xfrm>
            <a:off x="5029200" y="480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892979" name="Text Box 51"/>
          <p:cNvSpPr txBox="1">
            <a:spLocks noChangeArrowheads="1"/>
          </p:cNvSpPr>
          <p:nvPr/>
        </p:nvSpPr>
        <p:spPr bwMode="auto">
          <a:xfrm>
            <a:off x="2667000" y="5715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endParaRPr lang="en-US" sz="5400">
              <a:solidFill>
                <a:schemeClr val="bg1"/>
              </a:solidFill>
              <a:effectLst>
                <a:outerShdw blurRad="38100" dist="38100" dir="2700000" algn="tl">
                  <a:srgbClr val="C0C0C0"/>
                </a:outerShdw>
              </a:effectLst>
            </a:endParaRPr>
          </a:p>
        </p:txBody>
      </p:sp>
      <p:sp>
        <p:nvSpPr>
          <p:cNvPr id="892980" name="Text Box 52"/>
          <p:cNvSpPr txBox="1">
            <a:spLocks noChangeArrowheads="1"/>
          </p:cNvSpPr>
          <p:nvPr/>
        </p:nvSpPr>
        <p:spPr bwMode="auto">
          <a:xfrm>
            <a:off x="3733800" y="5715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F#m7 - G</a:t>
            </a:r>
            <a:endParaRPr lang="en-US" sz="5400">
              <a:solidFill>
                <a:schemeClr val="bg1"/>
              </a:solidFill>
              <a:effectLst>
                <a:outerShdw blurRad="38100" dist="38100" dir="2700000" algn="tl">
                  <a:srgbClr val="C0C0C0"/>
                </a:outerShdw>
              </a:effectLst>
            </a:endParaRPr>
          </a:p>
        </p:txBody>
      </p:sp>
      <p:sp>
        <p:nvSpPr>
          <p:cNvPr id="892981" name="Text Box 53"/>
          <p:cNvSpPr txBox="1">
            <a:spLocks noChangeArrowheads="1"/>
          </p:cNvSpPr>
          <p:nvPr/>
        </p:nvSpPr>
        <p:spPr bwMode="auto">
          <a:xfrm>
            <a:off x="5105400" y="571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endParaRPr lang="en-US" sz="5400">
              <a:solidFill>
                <a:schemeClr val="bg1"/>
              </a:solidFill>
              <a:effectLst>
                <a:outerShdw blurRad="38100" dist="38100" dir="2700000" algn="tl">
                  <a:srgbClr val="C0C0C0"/>
                </a:outerShdw>
              </a:effectLst>
            </a:endParaRPr>
          </a:p>
        </p:txBody>
      </p:sp>
      <p:sp>
        <p:nvSpPr>
          <p:cNvPr id="892982" name="Text Box 54"/>
          <p:cNvSpPr txBox="1">
            <a:spLocks noChangeArrowheads="1"/>
          </p:cNvSpPr>
          <p:nvPr/>
        </p:nvSpPr>
        <p:spPr bwMode="auto">
          <a:xfrm>
            <a:off x="6248400" y="57150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   D</a:t>
            </a:r>
            <a:endParaRPr lang="en-US" sz="5400">
              <a:solidFill>
                <a:schemeClr val="bg1"/>
              </a:solidFill>
              <a:effectLst>
                <a:outerShdw blurRad="38100" dist="38100" dir="2700000" algn="tl">
                  <a:srgbClr val="C0C0C0"/>
                </a:outerShdw>
              </a:effectLst>
            </a:endParaRPr>
          </a:p>
        </p:txBody>
      </p:sp>
      <p:sp>
        <p:nvSpPr>
          <p:cNvPr id="892983" name="Text Box 55"/>
          <p:cNvSpPr txBox="1">
            <a:spLocks noChangeArrowheads="1"/>
          </p:cNvSpPr>
          <p:nvPr/>
        </p:nvSpPr>
        <p:spPr bwMode="auto">
          <a:xfrm>
            <a:off x="4953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3"/>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latter rain is falling</a:t>
            </a:r>
          </a:p>
        </p:txBody>
      </p:sp>
      <p:sp>
        <p:nvSpPr>
          <p:cNvPr id="905220" name="Text Box 4"/>
          <p:cNvSpPr txBox="1">
            <a:spLocks noChangeArrowheads="1"/>
          </p:cNvSpPr>
          <p:nvPr/>
        </p:nvSpPr>
        <p:spPr bwMode="auto">
          <a:xfrm>
            <a:off x="3352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68676" name="Text Box 5"/>
          <p:cNvSpPr txBox="1">
            <a:spLocks noChangeArrowheads="1"/>
          </p:cNvSpPr>
          <p:nvPr/>
        </p:nvSpPr>
        <p:spPr bwMode="auto">
          <a:xfrm>
            <a:off x="0" y="1219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It’s showers of His grace</a:t>
            </a:r>
          </a:p>
        </p:txBody>
      </p:sp>
      <p:sp>
        <p:nvSpPr>
          <p:cNvPr id="668677" name="Text Box 6"/>
          <p:cNvSpPr txBox="1">
            <a:spLocks noChangeArrowheads="1"/>
          </p:cNvSpPr>
          <p:nvPr/>
        </p:nvSpPr>
        <p:spPr bwMode="auto">
          <a:xfrm>
            <a:off x="0" y="2057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latter rain is falling</a:t>
            </a:r>
          </a:p>
        </p:txBody>
      </p:sp>
      <p:sp>
        <p:nvSpPr>
          <p:cNvPr id="668678" name="Text Box 7"/>
          <p:cNvSpPr txBox="1">
            <a:spLocks noChangeArrowheads="1"/>
          </p:cNvSpPr>
          <p:nvPr/>
        </p:nvSpPr>
        <p:spPr bwMode="auto">
          <a:xfrm>
            <a:off x="0" y="2971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Get in and take your place</a:t>
            </a:r>
          </a:p>
        </p:txBody>
      </p:sp>
      <p:sp>
        <p:nvSpPr>
          <p:cNvPr id="668679" name="Text Box 8"/>
          <p:cNvSpPr txBox="1">
            <a:spLocks noChangeArrowheads="1"/>
          </p:cNvSpPr>
          <p:nvPr/>
        </p:nvSpPr>
        <p:spPr bwMode="auto">
          <a:xfrm>
            <a:off x="0" y="3886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Signs, wonders, and miracles are for the church today</a:t>
            </a:r>
          </a:p>
        </p:txBody>
      </p:sp>
      <p:sp>
        <p:nvSpPr>
          <p:cNvPr id="668680" name="Text Box 9"/>
          <p:cNvSpPr txBox="1">
            <a:spLocks noChangeArrowheads="1"/>
          </p:cNvSpPr>
          <p:nvPr/>
        </p:nvSpPr>
        <p:spPr bwMode="auto">
          <a:xfrm>
            <a:off x="0" y="4800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Without a doubt it’s time to shout</a:t>
            </a:r>
          </a:p>
        </p:txBody>
      </p:sp>
      <p:sp>
        <p:nvSpPr>
          <p:cNvPr id="668681" name="Text Box 10"/>
          <p:cNvSpPr txBox="1">
            <a:spLocks noChangeArrowheads="1"/>
          </p:cNvSpPr>
          <p:nvPr/>
        </p:nvSpPr>
        <p:spPr bwMode="auto">
          <a:xfrm>
            <a:off x="0" y="563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rain is on the way! </a:t>
            </a:r>
          </a:p>
        </p:txBody>
      </p:sp>
      <p:sp>
        <p:nvSpPr>
          <p:cNvPr id="905227" name="Text Box 11"/>
          <p:cNvSpPr txBox="1">
            <a:spLocks noChangeArrowheads="1"/>
          </p:cNvSpPr>
          <p:nvPr/>
        </p:nvSpPr>
        <p:spPr bwMode="auto">
          <a:xfrm>
            <a:off x="34290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05228" name="Text Box 12"/>
          <p:cNvSpPr txBox="1">
            <a:spLocks noChangeArrowheads="1"/>
          </p:cNvSpPr>
          <p:nvPr/>
        </p:nvSpPr>
        <p:spPr bwMode="auto">
          <a:xfrm>
            <a:off x="57150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05229" name="Text Box 13"/>
          <p:cNvSpPr txBox="1">
            <a:spLocks noChangeArrowheads="1"/>
          </p:cNvSpPr>
          <p:nvPr/>
        </p:nvSpPr>
        <p:spPr bwMode="auto">
          <a:xfrm>
            <a:off x="34290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05230" name="Text Box 14"/>
          <p:cNvSpPr txBox="1">
            <a:spLocks noChangeArrowheads="1"/>
          </p:cNvSpPr>
          <p:nvPr/>
        </p:nvSpPr>
        <p:spPr bwMode="auto">
          <a:xfrm>
            <a:off x="29718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905231" name="Text Box 15"/>
          <p:cNvSpPr txBox="1">
            <a:spLocks noChangeArrowheads="1"/>
          </p:cNvSpPr>
          <p:nvPr/>
        </p:nvSpPr>
        <p:spPr bwMode="auto">
          <a:xfrm>
            <a:off x="58674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05232" name="Text Box 16"/>
          <p:cNvSpPr txBox="1">
            <a:spLocks noChangeArrowheads="1"/>
          </p:cNvSpPr>
          <p:nvPr/>
        </p:nvSpPr>
        <p:spPr bwMode="auto">
          <a:xfrm>
            <a:off x="5334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05233" name="Text Box 17"/>
          <p:cNvSpPr txBox="1">
            <a:spLocks noChangeArrowheads="1"/>
          </p:cNvSpPr>
          <p:nvPr/>
        </p:nvSpPr>
        <p:spPr bwMode="auto">
          <a:xfrm>
            <a:off x="38100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905234" name="Text Box 18"/>
          <p:cNvSpPr txBox="1">
            <a:spLocks noChangeArrowheads="1"/>
          </p:cNvSpPr>
          <p:nvPr/>
        </p:nvSpPr>
        <p:spPr bwMode="auto">
          <a:xfrm>
            <a:off x="5410200" y="3505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05235" name="Text Box 19"/>
          <p:cNvSpPr txBox="1">
            <a:spLocks noChangeArrowheads="1"/>
          </p:cNvSpPr>
          <p:nvPr/>
        </p:nvSpPr>
        <p:spPr bwMode="auto">
          <a:xfrm>
            <a:off x="76200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905236" name="Text Box 20"/>
          <p:cNvSpPr txBox="1">
            <a:spLocks noChangeArrowheads="1"/>
          </p:cNvSpPr>
          <p:nvPr/>
        </p:nvSpPr>
        <p:spPr bwMode="auto">
          <a:xfrm>
            <a:off x="5257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05237" name="Text Box 21"/>
          <p:cNvSpPr txBox="1">
            <a:spLocks noChangeArrowheads="1"/>
          </p:cNvSpPr>
          <p:nvPr/>
        </p:nvSpPr>
        <p:spPr bwMode="auto">
          <a:xfrm>
            <a:off x="3352800" y="533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905238" name="Text Box 22"/>
          <p:cNvSpPr txBox="1">
            <a:spLocks noChangeArrowheads="1"/>
          </p:cNvSpPr>
          <p:nvPr/>
        </p:nvSpPr>
        <p:spPr bwMode="auto">
          <a:xfrm>
            <a:off x="4495800" y="533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05239" name="Text Box 23"/>
          <p:cNvSpPr txBox="1">
            <a:spLocks noChangeArrowheads="1"/>
          </p:cNvSpPr>
          <p:nvPr/>
        </p:nvSpPr>
        <p:spPr bwMode="auto">
          <a:xfrm>
            <a:off x="5638800" y="533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05240" name="Text Box 24"/>
          <p:cNvSpPr txBox="1">
            <a:spLocks noChangeArrowheads="1"/>
          </p:cNvSpPr>
          <p:nvPr/>
        </p:nvSpPr>
        <p:spPr bwMode="auto">
          <a:xfrm>
            <a:off x="24384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ext Box 3"/>
          <p:cNvSpPr txBox="1">
            <a:spLocks noChangeArrowheads="1"/>
          </p:cNvSpPr>
          <p:nvPr/>
        </p:nvSpPr>
        <p:spPr bwMode="auto">
          <a:xfrm>
            <a:off x="0" y="137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906244" name="Text Box 4"/>
          <p:cNvSpPr txBox="1">
            <a:spLocks noChangeArrowheads="1"/>
          </p:cNvSpPr>
          <p:nvPr/>
        </p:nvSpPr>
        <p:spPr bwMode="auto">
          <a:xfrm>
            <a:off x="20574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69700" name="Text Box 5"/>
          <p:cNvSpPr txBox="1">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Good measure, pressed down, shaken together</a:t>
            </a:r>
          </a:p>
        </p:txBody>
      </p:sp>
      <p:sp>
        <p:nvSpPr>
          <p:cNvPr id="669701" name="Text Box 6"/>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running over</a:t>
            </a:r>
          </a:p>
        </p:txBody>
      </p:sp>
      <p:sp>
        <p:nvSpPr>
          <p:cNvPr id="669702" name="Text Box 7"/>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669703" name="Text Box 8"/>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you give, give to the Lord</a:t>
            </a:r>
          </a:p>
        </p:txBody>
      </p:sp>
      <p:sp>
        <p:nvSpPr>
          <p:cNvPr id="906251" name="Text Box 11"/>
          <p:cNvSpPr txBox="1">
            <a:spLocks noChangeArrowheads="1"/>
          </p:cNvSpPr>
          <p:nvPr/>
        </p:nvSpPr>
        <p:spPr bwMode="auto">
          <a:xfrm>
            <a:off x="3124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06252" name="Text Box 12"/>
          <p:cNvSpPr txBox="1">
            <a:spLocks noChangeArrowheads="1"/>
          </p:cNvSpPr>
          <p:nvPr/>
        </p:nvSpPr>
        <p:spPr bwMode="auto">
          <a:xfrm>
            <a:off x="5715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06253" name="Text Box 13"/>
          <p:cNvSpPr txBox="1">
            <a:spLocks noChangeArrowheads="1"/>
          </p:cNvSpPr>
          <p:nvPr/>
        </p:nvSpPr>
        <p:spPr bwMode="auto">
          <a:xfrm>
            <a:off x="34290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06254" name="Text Box 14"/>
          <p:cNvSpPr txBox="1">
            <a:spLocks noChangeArrowheads="1"/>
          </p:cNvSpPr>
          <p:nvPr/>
        </p:nvSpPr>
        <p:spPr bwMode="auto">
          <a:xfrm>
            <a:off x="1905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06255" name="Text Box 15"/>
          <p:cNvSpPr txBox="1">
            <a:spLocks noChangeArrowheads="1"/>
          </p:cNvSpPr>
          <p:nvPr/>
        </p:nvSpPr>
        <p:spPr bwMode="auto">
          <a:xfrm>
            <a:off x="54102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06257" name="Text Box 17"/>
          <p:cNvSpPr txBox="1">
            <a:spLocks noChangeArrowheads="1"/>
          </p:cNvSpPr>
          <p:nvPr/>
        </p:nvSpPr>
        <p:spPr bwMode="auto">
          <a:xfrm>
            <a:off x="3581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06258" name="Text Box 18"/>
          <p:cNvSpPr txBox="1">
            <a:spLocks noChangeArrowheads="1"/>
          </p:cNvSpPr>
          <p:nvPr/>
        </p:nvSpPr>
        <p:spPr bwMode="auto">
          <a:xfrm>
            <a:off x="47244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06265" name="Text Box 25"/>
          <p:cNvSpPr txBox="1">
            <a:spLocks noChangeArrowheads="1"/>
          </p:cNvSpPr>
          <p:nvPr/>
        </p:nvSpPr>
        <p:spPr bwMode="auto">
          <a:xfrm>
            <a:off x="5562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06266" name="Text Box 26"/>
          <p:cNvSpPr txBox="1">
            <a:spLocks noChangeArrowheads="1"/>
          </p:cNvSpPr>
          <p:nvPr/>
        </p:nvSpPr>
        <p:spPr bwMode="auto">
          <a:xfrm>
            <a:off x="50292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p>
        </p:txBody>
      </p:sp>
      <p:sp>
        <p:nvSpPr>
          <p:cNvPr id="906267" name="Text Box 27"/>
          <p:cNvSpPr txBox="1">
            <a:spLocks noChangeArrowheads="1"/>
          </p:cNvSpPr>
          <p:nvPr/>
        </p:nvSpPr>
        <p:spPr bwMode="auto">
          <a:xfrm>
            <a:off x="64008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06268" name="Text Box 28"/>
          <p:cNvSpPr txBox="1">
            <a:spLocks noChangeArrowheads="1"/>
          </p:cNvSpPr>
          <p:nvPr/>
        </p:nvSpPr>
        <p:spPr bwMode="auto">
          <a:xfrm>
            <a:off x="30480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We’re one voice and we make the choice</a:t>
            </a:r>
          </a:p>
        </p:txBody>
      </p:sp>
      <p:sp>
        <p:nvSpPr>
          <p:cNvPr id="175107" name="Text Box 3"/>
          <p:cNvSpPr txBox="1">
            <a:spLocks noChangeArrowheads="1"/>
          </p:cNvSpPr>
          <p:nvPr/>
        </p:nvSpPr>
        <p:spPr bwMode="auto">
          <a:xfrm>
            <a:off x="0" y="1676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to give Him glory, with a song</a:t>
            </a:r>
          </a:p>
        </p:txBody>
      </p:sp>
      <p:sp>
        <p:nvSpPr>
          <p:cNvPr id="175108" name="Text Box 4"/>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We will sing unashamed</a:t>
            </a:r>
          </a:p>
        </p:txBody>
      </p:sp>
      <p:sp>
        <p:nvSpPr>
          <p:cNvPr id="175109" name="Text Box 5"/>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And give Him glory with a song</a:t>
            </a:r>
          </a:p>
        </p:txBody>
      </p:sp>
      <p:sp>
        <p:nvSpPr>
          <p:cNvPr id="175110" name="Text Box 6"/>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We will praise,            together we will say</a:t>
            </a:r>
          </a:p>
        </p:txBody>
      </p:sp>
      <p:sp>
        <p:nvSpPr>
          <p:cNvPr id="175111" name="Text Box 7"/>
          <p:cNvSpPr txBox="1">
            <a:spLocks noChangeArrowheads="1"/>
          </p:cNvSpPr>
          <p:nvPr/>
        </p:nvSpPr>
        <p:spPr bwMode="auto">
          <a:xfrm>
            <a:off x="0" y="5105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FF"/>
                </a:solidFill>
                <a:effectLst>
                  <a:outerShdw blurRad="38100" dist="38100" dir="2700000" algn="tl">
                    <a:srgbClr val="000000"/>
                  </a:outerShdw>
                </a:effectLst>
              </a:rPr>
              <a:t>We will praise,            Praise His holy name</a:t>
            </a:r>
          </a:p>
        </p:txBody>
      </p:sp>
      <p:sp>
        <p:nvSpPr>
          <p:cNvPr id="175112" name="Text Box 8"/>
          <p:cNvSpPr txBox="1">
            <a:spLocks noChangeArrowheads="1"/>
          </p:cNvSpPr>
          <p:nvPr/>
        </p:nvSpPr>
        <p:spPr bwMode="auto">
          <a:xfrm>
            <a:off x="762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a:t>
            </a:r>
            <a:endParaRPr lang="en-US" sz="3600">
              <a:solidFill>
                <a:srgbClr val="FF0000"/>
              </a:solidFill>
              <a:effectLst>
                <a:outerShdw blurRad="38100" dist="38100" dir="2700000" algn="tl">
                  <a:srgbClr val="C0C0C0"/>
                </a:outerShdw>
              </a:effectLst>
            </a:endParaRPr>
          </a:p>
        </p:txBody>
      </p:sp>
      <p:sp>
        <p:nvSpPr>
          <p:cNvPr id="175113" name="Text Box 9"/>
          <p:cNvSpPr txBox="1">
            <a:spLocks noChangeArrowheads="1"/>
          </p:cNvSpPr>
          <p:nvPr/>
        </p:nvSpPr>
        <p:spPr bwMode="auto">
          <a:xfrm>
            <a:off x="274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75114" name="Text Box 10"/>
          <p:cNvSpPr txBox="1">
            <a:spLocks noChangeArrowheads="1"/>
          </p:cNvSpPr>
          <p:nvPr/>
        </p:nvSpPr>
        <p:spPr bwMode="auto">
          <a:xfrm>
            <a:off x="5105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
        <p:nvSpPr>
          <p:cNvPr id="175115" name="Text Box 11"/>
          <p:cNvSpPr txBox="1">
            <a:spLocks noChangeArrowheads="1"/>
          </p:cNvSpPr>
          <p:nvPr/>
        </p:nvSpPr>
        <p:spPr bwMode="auto">
          <a:xfrm>
            <a:off x="7010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75116" name="Text Box 12"/>
          <p:cNvSpPr txBox="1">
            <a:spLocks noChangeArrowheads="1"/>
          </p:cNvSpPr>
          <p:nvPr/>
        </p:nvSpPr>
        <p:spPr bwMode="auto">
          <a:xfrm>
            <a:off x="3657600" y="1219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Ebmaj9</a:t>
            </a:r>
            <a:endParaRPr lang="en-US" sz="3600">
              <a:solidFill>
                <a:srgbClr val="FF0000"/>
              </a:solidFill>
              <a:effectLst>
                <a:outerShdw blurRad="38100" dist="38100" dir="2700000" algn="tl">
                  <a:srgbClr val="C0C0C0"/>
                </a:outerShdw>
              </a:effectLst>
            </a:endParaRPr>
          </a:p>
        </p:txBody>
      </p:sp>
      <p:sp>
        <p:nvSpPr>
          <p:cNvPr id="175117" name="Text Box 13"/>
          <p:cNvSpPr txBox="1">
            <a:spLocks noChangeArrowheads="1"/>
          </p:cNvSpPr>
          <p:nvPr/>
        </p:nvSpPr>
        <p:spPr bwMode="auto">
          <a:xfrm>
            <a:off x="6172200" y="121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endParaRPr lang="en-US" sz="3600">
              <a:solidFill>
                <a:srgbClr val="FF0000"/>
              </a:solidFill>
              <a:effectLst>
                <a:outerShdw blurRad="38100" dist="38100" dir="2700000" algn="tl">
                  <a:srgbClr val="C0C0C0"/>
                </a:outerShdw>
              </a:effectLst>
            </a:endParaRPr>
          </a:p>
        </p:txBody>
      </p:sp>
      <p:sp>
        <p:nvSpPr>
          <p:cNvPr id="175118" name="Text Box 14"/>
          <p:cNvSpPr txBox="1">
            <a:spLocks noChangeArrowheads="1"/>
          </p:cNvSpPr>
          <p:nvPr/>
        </p:nvSpPr>
        <p:spPr bwMode="auto">
          <a:xfrm>
            <a:off x="22098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a:t>
            </a:r>
            <a:endParaRPr lang="en-US" sz="3600">
              <a:solidFill>
                <a:srgbClr val="FF0000"/>
              </a:solidFill>
              <a:effectLst>
                <a:outerShdw blurRad="38100" dist="38100" dir="2700000" algn="tl">
                  <a:srgbClr val="C0C0C0"/>
                </a:outerShdw>
              </a:effectLst>
            </a:endParaRPr>
          </a:p>
        </p:txBody>
      </p:sp>
      <p:sp>
        <p:nvSpPr>
          <p:cNvPr id="175119" name="Text Box 15"/>
          <p:cNvSpPr txBox="1">
            <a:spLocks noChangeArrowheads="1"/>
          </p:cNvSpPr>
          <p:nvPr/>
        </p:nvSpPr>
        <p:spPr bwMode="auto">
          <a:xfrm>
            <a:off x="3657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75120" name="Text Box 16"/>
          <p:cNvSpPr txBox="1">
            <a:spLocks noChangeArrowheads="1"/>
          </p:cNvSpPr>
          <p:nvPr/>
        </p:nvSpPr>
        <p:spPr bwMode="auto">
          <a:xfrm>
            <a:off x="4800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
        <p:nvSpPr>
          <p:cNvPr id="175121" name="Text Box 17"/>
          <p:cNvSpPr txBox="1">
            <a:spLocks noChangeArrowheads="1"/>
          </p:cNvSpPr>
          <p:nvPr/>
        </p:nvSpPr>
        <p:spPr bwMode="auto">
          <a:xfrm>
            <a:off x="60198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75122" name="Text Box 18"/>
          <p:cNvSpPr txBox="1">
            <a:spLocks noChangeArrowheads="1"/>
          </p:cNvSpPr>
          <p:nvPr/>
        </p:nvSpPr>
        <p:spPr bwMode="auto">
          <a:xfrm>
            <a:off x="4191000" y="3352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Ebmaj9</a:t>
            </a:r>
            <a:endParaRPr lang="en-US" sz="3600">
              <a:solidFill>
                <a:srgbClr val="FF0000"/>
              </a:solidFill>
              <a:effectLst>
                <a:outerShdw blurRad="38100" dist="38100" dir="2700000" algn="tl">
                  <a:srgbClr val="C0C0C0"/>
                </a:outerShdw>
              </a:effectLst>
            </a:endParaRPr>
          </a:p>
        </p:txBody>
      </p:sp>
      <p:sp>
        <p:nvSpPr>
          <p:cNvPr id="175123" name="Text Box 19"/>
          <p:cNvSpPr txBox="1">
            <a:spLocks noChangeArrowheads="1"/>
          </p:cNvSpPr>
          <p:nvPr/>
        </p:nvSpPr>
        <p:spPr bwMode="auto">
          <a:xfrm>
            <a:off x="6248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endParaRPr lang="en-US" sz="3600">
              <a:solidFill>
                <a:srgbClr val="FF0000"/>
              </a:solidFill>
              <a:effectLst>
                <a:outerShdw blurRad="38100" dist="38100" dir="2700000" algn="tl">
                  <a:srgbClr val="C0C0C0"/>
                </a:outerShdw>
              </a:effectLst>
            </a:endParaRPr>
          </a:p>
        </p:txBody>
      </p:sp>
      <p:sp>
        <p:nvSpPr>
          <p:cNvPr id="175124" name="Text Box 20"/>
          <p:cNvSpPr txBox="1">
            <a:spLocks noChangeArrowheads="1"/>
          </p:cNvSpPr>
          <p:nvPr/>
        </p:nvSpPr>
        <p:spPr bwMode="auto">
          <a:xfrm>
            <a:off x="1905000" y="4572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Ebmaj9</a:t>
            </a:r>
            <a:endParaRPr lang="en-US" sz="3600">
              <a:solidFill>
                <a:srgbClr val="FF0000"/>
              </a:solidFill>
              <a:effectLst>
                <a:outerShdw blurRad="38100" dist="38100" dir="2700000" algn="tl">
                  <a:srgbClr val="C0C0C0"/>
                </a:outerShdw>
              </a:effectLst>
            </a:endParaRPr>
          </a:p>
        </p:txBody>
      </p:sp>
      <p:sp>
        <p:nvSpPr>
          <p:cNvPr id="175125" name="Text Box 21"/>
          <p:cNvSpPr txBox="1">
            <a:spLocks noChangeArrowheads="1"/>
          </p:cNvSpPr>
          <p:nvPr/>
        </p:nvSpPr>
        <p:spPr bwMode="auto">
          <a:xfrm>
            <a:off x="3200400" y="4572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Bb</a:t>
            </a:r>
            <a:endParaRPr lang="en-US" sz="3600">
              <a:solidFill>
                <a:srgbClr val="FF0000"/>
              </a:solidFill>
              <a:effectLst>
                <a:outerShdw blurRad="38100" dist="38100" dir="2700000" algn="tl">
                  <a:srgbClr val="C0C0C0"/>
                </a:outerShdw>
              </a:effectLst>
            </a:endParaRPr>
          </a:p>
        </p:txBody>
      </p:sp>
      <p:sp>
        <p:nvSpPr>
          <p:cNvPr id="175126" name="Text Box 22"/>
          <p:cNvSpPr txBox="1">
            <a:spLocks noChangeArrowheads="1"/>
          </p:cNvSpPr>
          <p:nvPr/>
        </p:nvSpPr>
        <p:spPr bwMode="auto">
          <a:xfrm>
            <a:off x="46482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3600">
              <a:solidFill>
                <a:srgbClr val="FF0000"/>
              </a:solidFill>
              <a:effectLst>
                <a:outerShdw blurRad="38100" dist="38100" dir="2700000" algn="tl">
                  <a:srgbClr val="C0C0C0"/>
                </a:outerShdw>
              </a:effectLst>
            </a:endParaRPr>
          </a:p>
        </p:txBody>
      </p:sp>
      <p:sp>
        <p:nvSpPr>
          <p:cNvPr id="175127" name="Text Box 23"/>
          <p:cNvSpPr txBox="1">
            <a:spLocks noChangeArrowheads="1"/>
          </p:cNvSpPr>
          <p:nvPr/>
        </p:nvSpPr>
        <p:spPr bwMode="auto">
          <a:xfrm>
            <a:off x="61722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Cm/F</a:t>
            </a:r>
            <a:endParaRPr lang="en-US" sz="3600">
              <a:solidFill>
                <a:srgbClr val="FF0000"/>
              </a:solidFill>
              <a:effectLst>
                <a:outerShdw blurRad="38100" dist="38100" dir="2700000" algn="tl">
                  <a:srgbClr val="C0C0C0"/>
                </a:outerShdw>
              </a:effectLst>
            </a:endParaRPr>
          </a:p>
        </p:txBody>
      </p:sp>
      <p:sp>
        <p:nvSpPr>
          <p:cNvPr id="175128" name="Text Box 24"/>
          <p:cNvSpPr txBox="1">
            <a:spLocks noChangeArrowheads="1"/>
          </p:cNvSpPr>
          <p:nvPr/>
        </p:nvSpPr>
        <p:spPr bwMode="auto">
          <a:xfrm>
            <a:off x="7543800" y="457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3600">
              <a:solidFill>
                <a:srgbClr val="FF0000"/>
              </a:solidFill>
              <a:effectLst>
                <a:outerShdw blurRad="38100" dist="38100" dir="2700000" algn="tl">
                  <a:srgbClr val="C0C0C0"/>
                </a:outerShdw>
              </a:effectLst>
            </a:endParaRPr>
          </a:p>
        </p:txBody>
      </p:sp>
      <p:sp>
        <p:nvSpPr>
          <p:cNvPr id="175129" name="Text Box 25"/>
          <p:cNvSpPr txBox="1">
            <a:spLocks noChangeArrowheads="1"/>
          </p:cNvSpPr>
          <p:nvPr/>
        </p:nvSpPr>
        <p:spPr bwMode="auto">
          <a:xfrm>
            <a:off x="2133600" y="5715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Ebmaj9</a:t>
            </a:r>
            <a:endParaRPr lang="en-US" sz="3600">
              <a:solidFill>
                <a:srgbClr val="FF0000"/>
              </a:solidFill>
              <a:effectLst>
                <a:outerShdw blurRad="38100" dist="38100" dir="2700000" algn="tl">
                  <a:srgbClr val="C0C0C0"/>
                </a:outerShdw>
              </a:effectLst>
            </a:endParaRPr>
          </a:p>
        </p:txBody>
      </p:sp>
      <p:sp>
        <p:nvSpPr>
          <p:cNvPr id="175130" name="Text Box 26"/>
          <p:cNvSpPr txBox="1">
            <a:spLocks noChangeArrowheads="1"/>
          </p:cNvSpPr>
          <p:nvPr/>
        </p:nvSpPr>
        <p:spPr bwMode="auto">
          <a:xfrm>
            <a:off x="3429000" y="5715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F/Bb Bb</a:t>
            </a:r>
            <a:endParaRPr lang="en-US" sz="3600">
              <a:solidFill>
                <a:srgbClr val="FF0000"/>
              </a:solidFill>
              <a:effectLst>
                <a:outerShdw blurRad="38100" dist="38100" dir="2700000" algn="tl">
                  <a:srgbClr val="C0C0C0"/>
                </a:outerShdw>
              </a:effectLst>
            </a:endParaRPr>
          </a:p>
        </p:txBody>
      </p:sp>
      <p:sp>
        <p:nvSpPr>
          <p:cNvPr id="175131" name="Text Box 27"/>
          <p:cNvSpPr txBox="1">
            <a:spLocks noChangeArrowheads="1"/>
          </p:cNvSpPr>
          <p:nvPr/>
        </p:nvSpPr>
        <p:spPr bwMode="auto">
          <a:xfrm>
            <a:off x="4953000" y="571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3600">
              <a:solidFill>
                <a:srgbClr val="FF0000"/>
              </a:solidFill>
              <a:effectLst>
                <a:outerShdw blurRad="38100" dist="38100" dir="2700000" algn="tl">
                  <a:srgbClr val="C0C0C0"/>
                </a:outerShdw>
              </a:effectLst>
            </a:endParaRPr>
          </a:p>
        </p:txBody>
      </p:sp>
      <p:sp>
        <p:nvSpPr>
          <p:cNvPr id="175132" name="Text Box 28"/>
          <p:cNvSpPr txBox="1">
            <a:spLocks noChangeArrowheads="1"/>
          </p:cNvSpPr>
          <p:nvPr/>
        </p:nvSpPr>
        <p:spPr bwMode="auto">
          <a:xfrm>
            <a:off x="7543800" y="5791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Cm7/F  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Text Box 2"/>
          <p:cNvSpPr txBox="1">
            <a:spLocks noChangeArrowheads="1"/>
          </p:cNvSpPr>
          <p:nvPr/>
        </p:nvSpPr>
        <p:spPr bwMode="auto">
          <a:xfrm>
            <a:off x="0" y="533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Give in love, give in faith</a:t>
            </a:r>
          </a:p>
        </p:txBody>
      </p:sp>
      <p:sp>
        <p:nvSpPr>
          <p:cNvPr id="670723" name="Text Box 3"/>
          <p:cNvSpPr txBox="1">
            <a:spLocks noChangeArrowheads="1"/>
          </p:cNvSpPr>
          <p:nvPr/>
        </p:nvSpPr>
        <p:spPr bwMode="auto">
          <a:xfrm>
            <a:off x="0" y="1600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Give with joy and a smile on your face</a:t>
            </a:r>
          </a:p>
        </p:txBody>
      </p:sp>
      <p:sp>
        <p:nvSpPr>
          <p:cNvPr id="670724" name="Text Box 4"/>
          <p:cNvSpPr txBox="1">
            <a:spLocks noChangeArrowheads="1"/>
          </p:cNvSpPr>
          <p:nvPr/>
        </p:nvSpPr>
        <p:spPr bwMode="auto">
          <a:xfrm>
            <a:off x="0" y="2667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Give as the Lord has given to you</a:t>
            </a:r>
          </a:p>
        </p:txBody>
      </p:sp>
      <p:sp>
        <p:nvSpPr>
          <p:cNvPr id="670725" name="Text Box 5"/>
          <p:cNvSpPr txBox="1">
            <a:spLocks noChangeArrowheads="1"/>
          </p:cNvSpPr>
          <p:nvPr/>
        </p:nvSpPr>
        <p:spPr bwMode="auto">
          <a:xfrm>
            <a:off x="0" y="3657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How you give is a reflection of your gratitude</a:t>
            </a:r>
          </a:p>
        </p:txBody>
      </p:sp>
      <p:sp>
        <p:nvSpPr>
          <p:cNvPr id="952326" name="Text Box 6"/>
          <p:cNvSpPr txBox="1">
            <a:spLocks noChangeArrowheads="1"/>
          </p:cNvSpPr>
          <p:nvPr/>
        </p:nvSpPr>
        <p:spPr bwMode="auto">
          <a:xfrm>
            <a:off x="3581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2327" name="Text Box 7"/>
          <p:cNvSpPr txBox="1">
            <a:spLocks noChangeArrowheads="1"/>
          </p:cNvSpPr>
          <p:nvPr/>
        </p:nvSpPr>
        <p:spPr bwMode="auto">
          <a:xfrm>
            <a:off x="60198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52330" name="Text Box 10"/>
          <p:cNvSpPr txBox="1">
            <a:spLocks noChangeArrowheads="1"/>
          </p:cNvSpPr>
          <p:nvPr/>
        </p:nvSpPr>
        <p:spPr bwMode="auto">
          <a:xfrm>
            <a:off x="27432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52331" name="Text Box 11"/>
          <p:cNvSpPr txBox="1">
            <a:spLocks noChangeArrowheads="1"/>
          </p:cNvSpPr>
          <p:nvPr/>
        </p:nvSpPr>
        <p:spPr bwMode="auto">
          <a:xfrm>
            <a:off x="47244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52332" name="Text Box 12"/>
          <p:cNvSpPr txBox="1">
            <a:spLocks noChangeArrowheads="1"/>
          </p:cNvSpPr>
          <p:nvPr/>
        </p:nvSpPr>
        <p:spPr bwMode="auto">
          <a:xfrm>
            <a:off x="73914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G9</a:t>
            </a:r>
          </a:p>
        </p:txBody>
      </p:sp>
      <p:sp>
        <p:nvSpPr>
          <p:cNvPr id="952333" name="Text Box 13"/>
          <p:cNvSpPr txBox="1">
            <a:spLocks noChangeArrowheads="1"/>
          </p:cNvSpPr>
          <p:nvPr/>
        </p:nvSpPr>
        <p:spPr bwMode="auto">
          <a:xfrm>
            <a:off x="8153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52334" name="Text Box 14"/>
          <p:cNvSpPr txBox="1">
            <a:spLocks noChangeArrowheads="1"/>
          </p:cNvSpPr>
          <p:nvPr/>
        </p:nvSpPr>
        <p:spPr bwMode="auto">
          <a:xfrm>
            <a:off x="3581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952335" name="Text Box 15"/>
          <p:cNvSpPr txBox="1">
            <a:spLocks noChangeArrowheads="1"/>
          </p:cNvSpPr>
          <p:nvPr/>
        </p:nvSpPr>
        <p:spPr bwMode="auto">
          <a:xfrm>
            <a:off x="51816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A7(5+)</a:t>
            </a:r>
          </a:p>
        </p:txBody>
      </p:sp>
      <p:sp>
        <p:nvSpPr>
          <p:cNvPr id="952336" name="Text Box 16"/>
          <p:cNvSpPr txBox="1">
            <a:spLocks noChangeArrowheads="1"/>
          </p:cNvSpPr>
          <p:nvPr/>
        </p:nvSpPr>
        <p:spPr bwMode="auto">
          <a:xfrm>
            <a:off x="68580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52337" name="Text Box 17"/>
          <p:cNvSpPr txBox="1">
            <a:spLocks noChangeArrowheads="1"/>
          </p:cNvSpPr>
          <p:nvPr/>
        </p:nvSpPr>
        <p:spPr bwMode="auto">
          <a:xfrm>
            <a:off x="21336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52338" name="Text Box 18"/>
          <p:cNvSpPr txBox="1">
            <a:spLocks noChangeArrowheads="1"/>
          </p:cNvSpPr>
          <p:nvPr/>
        </p:nvSpPr>
        <p:spPr bwMode="auto">
          <a:xfrm>
            <a:off x="41148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52339" name="Text Box 19"/>
          <p:cNvSpPr txBox="1">
            <a:spLocks noChangeArrowheads="1"/>
          </p:cNvSpPr>
          <p:nvPr/>
        </p:nvSpPr>
        <p:spPr bwMode="auto">
          <a:xfrm>
            <a:off x="71628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G9</a:t>
            </a:r>
          </a:p>
        </p:txBody>
      </p:sp>
      <p:sp>
        <p:nvSpPr>
          <p:cNvPr id="952340" name="Text Box 20"/>
          <p:cNvSpPr txBox="1">
            <a:spLocks noChangeArrowheads="1"/>
          </p:cNvSpPr>
          <p:nvPr/>
        </p:nvSpPr>
        <p:spPr bwMode="auto">
          <a:xfrm>
            <a:off x="7848600" y="3352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Text Box 18"/>
          <p:cNvSpPr txBox="1">
            <a:spLocks noChangeArrowheads="1"/>
          </p:cNvSpPr>
          <p:nvPr/>
        </p:nvSpPr>
        <p:spPr bwMode="auto">
          <a:xfrm>
            <a:off x="0" y="137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953363" name="Text Box 19"/>
          <p:cNvSpPr txBox="1">
            <a:spLocks noChangeArrowheads="1"/>
          </p:cNvSpPr>
          <p:nvPr/>
        </p:nvSpPr>
        <p:spPr bwMode="auto">
          <a:xfrm>
            <a:off x="20574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71748" name="Text Box 20"/>
          <p:cNvSpPr txBox="1">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Good measure, pressed down, shaken together</a:t>
            </a:r>
          </a:p>
        </p:txBody>
      </p:sp>
      <p:sp>
        <p:nvSpPr>
          <p:cNvPr id="671749" name="Text Box 21"/>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running over</a:t>
            </a:r>
          </a:p>
        </p:txBody>
      </p:sp>
      <p:sp>
        <p:nvSpPr>
          <p:cNvPr id="671750" name="Text Box 22"/>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671751" name="Text Box 23"/>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you give, give to the Lord</a:t>
            </a:r>
          </a:p>
        </p:txBody>
      </p:sp>
      <p:sp>
        <p:nvSpPr>
          <p:cNvPr id="953368" name="Text Box 24"/>
          <p:cNvSpPr txBox="1">
            <a:spLocks noChangeArrowheads="1"/>
          </p:cNvSpPr>
          <p:nvPr/>
        </p:nvSpPr>
        <p:spPr bwMode="auto">
          <a:xfrm>
            <a:off x="3124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53369" name="Text Box 25"/>
          <p:cNvSpPr txBox="1">
            <a:spLocks noChangeArrowheads="1"/>
          </p:cNvSpPr>
          <p:nvPr/>
        </p:nvSpPr>
        <p:spPr bwMode="auto">
          <a:xfrm>
            <a:off x="5715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53370" name="Text Box 26"/>
          <p:cNvSpPr txBox="1">
            <a:spLocks noChangeArrowheads="1"/>
          </p:cNvSpPr>
          <p:nvPr/>
        </p:nvSpPr>
        <p:spPr bwMode="auto">
          <a:xfrm>
            <a:off x="34290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53371" name="Text Box 27"/>
          <p:cNvSpPr txBox="1">
            <a:spLocks noChangeArrowheads="1"/>
          </p:cNvSpPr>
          <p:nvPr/>
        </p:nvSpPr>
        <p:spPr bwMode="auto">
          <a:xfrm>
            <a:off x="1905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53372" name="Text Box 28"/>
          <p:cNvSpPr txBox="1">
            <a:spLocks noChangeArrowheads="1"/>
          </p:cNvSpPr>
          <p:nvPr/>
        </p:nvSpPr>
        <p:spPr bwMode="auto">
          <a:xfrm>
            <a:off x="54102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53373" name="Text Box 29"/>
          <p:cNvSpPr txBox="1">
            <a:spLocks noChangeArrowheads="1"/>
          </p:cNvSpPr>
          <p:nvPr/>
        </p:nvSpPr>
        <p:spPr bwMode="auto">
          <a:xfrm>
            <a:off x="3581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53374" name="Text Box 30"/>
          <p:cNvSpPr txBox="1">
            <a:spLocks noChangeArrowheads="1"/>
          </p:cNvSpPr>
          <p:nvPr/>
        </p:nvSpPr>
        <p:spPr bwMode="auto">
          <a:xfrm>
            <a:off x="47244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53375" name="Text Box 31"/>
          <p:cNvSpPr txBox="1">
            <a:spLocks noChangeArrowheads="1"/>
          </p:cNvSpPr>
          <p:nvPr/>
        </p:nvSpPr>
        <p:spPr bwMode="auto">
          <a:xfrm>
            <a:off x="5562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53376" name="Text Box 32"/>
          <p:cNvSpPr txBox="1">
            <a:spLocks noChangeArrowheads="1"/>
          </p:cNvSpPr>
          <p:nvPr/>
        </p:nvSpPr>
        <p:spPr bwMode="auto">
          <a:xfrm>
            <a:off x="50292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p>
        </p:txBody>
      </p:sp>
      <p:sp>
        <p:nvSpPr>
          <p:cNvPr id="953377" name="Text Box 33"/>
          <p:cNvSpPr txBox="1">
            <a:spLocks noChangeArrowheads="1"/>
          </p:cNvSpPr>
          <p:nvPr/>
        </p:nvSpPr>
        <p:spPr bwMode="auto">
          <a:xfrm>
            <a:off x="64008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3378" name="Text Box 34"/>
          <p:cNvSpPr txBox="1">
            <a:spLocks noChangeArrowheads="1"/>
          </p:cNvSpPr>
          <p:nvPr/>
        </p:nvSpPr>
        <p:spPr bwMode="auto">
          <a:xfrm>
            <a:off x="30480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Text Box 2"/>
          <p:cNvSpPr txBox="1">
            <a:spLocks noChangeArrowheads="1"/>
          </p:cNvSpPr>
          <p:nvPr/>
        </p:nvSpPr>
        <p:spPr bwMode="auto">
          <a:xfrm>
            <a:off x="0" y="533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From your heart, give your best</a:t>
            </a:r>
          </a:p>
        </p:txBody>
      </p:sp>
      <p:sp>
        <p:nvSpPr>
          <p:cNvPr id="672771" name="Text Box 3"/>
          <p:cNvSpPr txBox="1">
            <a:spLocks noChangeArrowheads="1"/>
          </p:cNvSpPr>
          <p:nvPr/>
        </p:nvSpPr>
        <p:spPr bwMode="auto">
          <a:xfrm>
            <a:off x="0" y="16002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Give unto God and you will be blessed</a:t>
            </a:r>
          </a:p>
        </p:txBody>
      </p:sp>
      <p:sp>
        <p:nvSpPr>
          <p:cNvPr id="672772" name="Text Box 4"/>
          <p:cNvSpPr txBox="1">
            <a:spLocks noChangeArrowheads="1"/>
          </p:cNvSpPr>
          <p:nvPr/>
        </p:nvSpPr>
        <p:spPr bwMode="auto">
          <a:xfrm>
            <a:off x="0" y="2667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Don’t be stingy, don’t be tight</a:t>
            </a:r>
          </a:p>
        </p:txBody>
      </p:sp>
      <p:sp>
        <p:nvSpPr>
          <p:cNvPr id="672773" name="Text Box 5"/>
          <p:cNvSpPr txBox="1">
            <a:spLocks noChangeArrowheads="1"/>
          </p:cNvSpPr>
          <p:nvPr/>
        </p:nvSpPr>
        <p:spPr bwMode="auto">
          <a:xfrm>
            <a:off x="0" y="36576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Learn from the widow in the Bible </a:t>
            </a:r>
          </a:p>
        </p:txBody>
      </p:sp>
      <p:sp>
        <p:nvSpPr>
          <p:cNvPr id="672774" name="Text Box 10"/>
          <p:cNvSpPr txBox="1">
            <a:spLocks noChangeArrowheads="1"/>
          </p:cNvSpPr>
          <p:nvPr/>
        </p:nvSpPr>
        <p:spPr bwMode="auto">
          <a:xfrm>
            <a:off x="0" y="47244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Who gave her last mite </a:t>
            </a:r>
          </a:p>
        </p:txBody>
      </p:sp>
      <p:sp>
        <p:nvSpPr>
          <p:cNvPr id="954381" name="Text Box 13"/>
          <p:cNvSpPr txBox="1">
            <a:spLocks noChangeArrowheads="1"/>
          </p:cNvSpPr>
          <p:nvPr/>
        </p:nvSpPr>
        <p:spPr bwMode="auto">
          <a:xfrm>
            <a:off x="3581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4382" name="Text Box 14"/>
          <p:cNvSpPr txBox="1">
            <a:spLocks noChangeArrowheads="1"/>
          </p:cNvSpPr>
          <p:nvPr/>
        </p:nvSpPr>
        <p:spPr bwMode="auto">
          <a:xfrm>
            <a:off x="6629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54383" name="Text Box 15"/>
          <p:cNvSpPr txBox="1">
            <a:spLocks noChangeArrowheads="1"/>
          </p:cNvSpPr>
          <p:nvPr/>
        </p:nvSpPr>
        <p:spPr bwMode="auto">
          <a:xfrm>
            <a:off x="27432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54384" name="Text Box 16"/>
          <p:cNvSpPr txBox="1">
            <a:spLocks noChangeArrowheads="1"/>
          </p:cNvSpPr>
          <p:nvPr/>
        </p:nvSpPr>
        <p:spPr bwMode="auto">
          <a:xfrm>
            <a:off x="47244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54385" name="Text Box 17"/>
          <p:cNvSpPr txBox="1">
            <a:spLocks noChangeArrowheads="1"/>
          </p:cNvSpPr>
          <p:nvPr/>
        </p:nvSpPr>
        <p:spPr bwMode="auto">
          <a:xfrm>
            <a:off x="67056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G9</a:t>
            </a:r>
          </a:p>
        </p:txBody>
      </p:sp>
      <p:sp>
        <p:nvSpPr>
          <p:cNvPr id="954386" name="Text Box 18"/>
          <p:cNvSpPr txBox="1">
            <a:spLocks noChangeArrowheads="1"/>
          </p:cNvSpPr>
          <p:nvPr/>
        </p:nvSpPr>
        <p:spPr bwMode="auto">
          <a:xfrm>
            <a:off x="7772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54387" name="Text Box 19"/>
          <p:cNvSpPr txBox="1">
            <a:spLocks noChangeArrowheads="1"/>
          </p:cNvSpPr>
          <p:nvPr/>
        </p:nvSpPr>
        <p:spPr bwMode="auto">
          <a:xfrm>
            <a:off x="35814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954388" name="Text Box 20"/>
          <p:cNvSpPr txBox="1">
            <a:spLocks noChangeArrowheads="1"/>
          </p:cNvSpPr>
          <p:nvPr/>
        </p:nvSpPr>
        <p:spPr bwMode="auto">
          <a:xfrm>
            <a:off x="44958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A7(5+)</a:t>
            </a:r>
          </a:p>
        </p:txBody>
      </p:sp>
      <p:sp>
        <p:nvSpPr>
          <p:cNvPr id="954389" name="Text Box 21"/>
          <p:cNvSpPr txBox="1">
            <a:spLocks noChangeArrowheads="1"/>
          </p:cNvSpPr>
          <p:nvPr/>
        </p:nvSpPr>
        <p:spPr bwMode="auto">
          <a:xfrm>
            <a:off x="62484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54390" name="Text Box 22"/>
          <p:cNvSpPr txBox="1">
            <a:spLocks noChangeArrowheads="1"/>
          </p:cNvSpPr>
          <p:nvPr/>
        </p:nvSpPr>
        <p:spPr bwMode="auto">
          <a:xfrm>
            <a:off x="41910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54391" name="Text Box 23"/>
          <p:cNvSpPr txBox="1">
            <a:spLocks noChangeArrowheads="1"/>
          </p:cNvSpPr>
          <p:nvPr/>
        </p:nvSpPr>
        <p:spPr bwMode="auto">
          <a:xfrm>
            <a:off x="64008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54392" name="Text Box 24"/>
          <p:cNvSpPr txBox="1">
            <a:spLocks noChangeArrowheads="1"/>
          </p:cNvSpPr>
          <p:nvPr/>
        </p:nvSpPr>
        <p:spPr bwMode="auto">
          <a:xfrm>
            <a:off x="3352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G9</a:t>
            </a:r>
          </a:p>
        </p:txBody>
      </p:sp>
      <p:sp>
        <p:nvSpPr>
          <p:cNvPr id="954393" name="Text Box 25"/>
          <p:cNvSpPr txBox="1">
            <a:spLocks noChangeArrowheads="1"/>
          </p:cNvSpPr>
          <p:nvPr/>
        </p:nvSpPr>
        <p:spPr bwMode="auto">
          <a:xfrm>
            <a:off x="5867400" y="4419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ext Box 18"/>
          <p:cNvSpPr txBox="1">
            <a:spLocks noChangeArrowheads="1"/>
          </p:cNvSpPr>
          <p:nvPr/>
        </p:nvSpPr>
        <p:spPr bwMode="auto">
          <a:xfrm>
            <a:off x="0" y="137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955411" name="Text Box 19"/>
          <p:cNvSpPr txBox="1">
            <a:spLocks noChangeArrowheads="1"/>
          </p:cNvSpPr>
          <p:nvPr/>
        </p:nvSpPr>
        <p:spPr bwMode="auto">
          <a:xfrm>
            <a:off x="20574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73796" name="Text Box 20"/>
          <p:cNvSpPr txBox="1">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Good measure, pressed down, shaken together</a:t>
            </a:r>
          </a:p>
        </p:txBody>
      </p:sp>
      <p:sp>
        <p:nvSpPr>
          <p:cNvPr id="673797" name="Text Box 21"/>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running over</a:t>
            </a:r>
          </a:p>
        </p:txBody>
      </p:sp>
      <p:sp>
        <p:nvSpPr>
          <p:cNvPr id="673798" name="Text Box 22"/>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673799" name="Text Box 23"/>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you give, give to the Lord</a:t>
            </a:r>
          </a:p>
        </p:txBody>
      </p:sp>
      <p:sp>
        <p:nvSpPr>
          <p:cNvPr id="955416" name="Text Box 24"/>
          <p:cNvSpPr txBox="1">
            <a:spLocks noChangeArrowheads="1"/>
          </p:cNvSpPr>
          <p:nvPr/>
        </p:nvSpPr>
        <p:spPr bwMode="auto">
          <a:xfrm>
            <a:off x="3124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55417" name="Text Box 25"/>
          <p:cNvSpPr txBox="1">
            <a:spLocks noChangeArrowheads="1"/>
          </p:cNvSpPr>
          <p:nvPr/>
        </p:nvSpPr>
        <p:spPr bwMode="auto">
          <a:xfrm>
            <a:off x="5715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55418" name="Text Box 26"/>
          <p:cNvSpPr txBox="1">
            <a:spLocks noChangeArrowheads="1"/>
          </p:cNvSpPr>
          <p:nvPr/>
        </p:nvSpPr>
        <p:spPr bwMode="auto">
          <a:xfrm>
            <a:off x="34290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55419" name="Text Box 27"/>
          <p:cNvSpPr txBox="1">
            <a:spLocks noChangeArrowheads="1"/>
          </p:cNvSpPr>
          <p:nvPr/>
        </p:nvSpPr>
        <p:spPr bwMode="auto">
          <a:xfrm>
            <a:off x="1905000" y="3581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55420" name="Text Box 28"/>
          <p:cNvSpPr txBox="1">
            <a:spLocks noChangeArrowheads="1"/>
          </p:cNvSpPr>
          <p:nvPr/>
        </p:nvSpPr>
        <p:spPr bwMode="auto">
          <a:xfrm>
            <a:off x="54102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55421" name="Text Box 29"/>
          <p:cNvSpPr txBox="1">
            <a:spLocks noChangeArrowheads="1"/>
          </p:cNvSpPr>
          <p:nvPr/>
        </p:nvSpPr>
        <p:spPr bwMode="auto">
          <a:xfrm>
            <a:off x="3581400" y="4495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55422" name="Text Box 30"/>
          <p:cNvSpPr txBox="1">
            <a:spLocks noChangeArrowheads="1"/>
          </p:cNvSpPr>
          <p:nvPr/>
        </p:nvSpPr>
        <p:spPr bwMode="auto">
          <a:xfrm>
            <a:off x="47244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55423" name="Text Box 31"/>
          <p:cNvSpPr txBox="1">
            <a:spLocks noChangeArrowheads="1"/>
          </p:cNvSpPr>
          <p:nvPr/>
        </p:nvSpPr>
        <p:spPr bwMode="auto">
          <a:xfrm>
            <a:off x="55626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55424" name="Text Box 32"/>
          <p:cNvSpPr txBox="1">
            <a:spLocks noChangeArrowheads="1"/>
          </p:cNvSpPr>
          <p:nvPr/>
        </p:nvSpPr>
        <p:spPr bwMode="auto">
          <a:xfrm>
            <a:off x="50292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Gm7/C</a:t>
            </a:r>
          </a:p>
        </p:txBody>
      </p:sp>
      <p:sp>
        <p:nvSpPr>
          <p:cNvPr id="955425" name="Text Box 33"/>
          <p:cNvSpPr txBox="1">
            <a:spLocks noChangeArrowheads="1"/>
          </p:cNvSpPr>
          <p:nvPr/>
        </p:nvSpPr>
        <p:spPr bwMode="auto">
          <a:xfrm>
            <a:off x="64008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55426" name="Text Box 34"/>
          <p:cNvSpPr txBox="1">
            <a:spLocks noChangeArrowheads="1"/>
          </p:cNvSpPr>
          <p:nvPr/>
        </p:nvSpPr>
        <p:spPr bwMode="auto">
          <a:xfrm>
            <a:off x="30480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Text Box 2"/>
          <p:cNvSpPr txBox="1">
            <a:spLocks noChangeArrowheads="1"/>
          </p:cNvSpPr>
          <p:nvPr/>
        </p:nvSpPr>
        <p:spPr bwMode="auto">
          <a:xfrm>
            <a:off x="0" y="762000"/>
            <a:ext cx="9144000" cy="1066800"/>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People rob God when they don’t give tithes and offerings</a:t>
            </a:r>
          </a:p>
        </p:txBody>
      </p:sp>
      <p:sp>
        <p:nvSpPr>
          <p:cNvPr id="956419" name="Text Box 3"/>
          <p:cNvSpPr txBox="1">
            <a:spLocks noChangeArrowheads="1"/>
          </p:cNvSpPr>
          <p:nvPr/>
        </p:nvSpPr>
        <p:spPr bwMode="auto">
          <a:xfrm>
            <a:off x="685800" y="30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a:t>
            </a:r>
          </a:p>
        </p:txBody>
      </p:sp>
      <p:sp>
        <p:nvSpPr>
          <p:cNvPr id="674820" name="Text Box 4"/>
          <p:cNvSpPr txBox="1">
            <a:spLocks noChangeArrowheads="1"/>
          </p:cNvSpPr>
          <p:nvPr/>
        </p:nvSpPr>
        <p:spPr bwMode="auto">
          <a:xfrm>
            <a:off x="0" y="2209800"/>
            <a:ext cx="9144000" cy="1066800"/>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they don’t understand why they’ve been cut off from heavenly blessings</a:t>
            </a:r>
          </a:p>
        </p:txBody>
      </p:sp>
      <p:sp>
        <p:nvSpPr>
          <p:cNvPr id="674821" name="Text Box 6"/>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Abundant life and prosperity begins</a:t>
            </a:r>
          </a:p>
        </p:txBody>
      </p:sp>
      <p:sp>
        <p:nvSpPr>
          <p:cNvPr id="674822" name="Text Box 7"/>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you prove your love to God by giving to Him</a:t>
            </a:r>
          </a:p>
        </p:txBody>
      </p:sp>
      <p:sp>
        <p:nvSpPr>
          <p:cNvPr id="956425" name="Text Box 9"/>
          <p:cNvSpPr txBox="1">
            <a:spLocks noChangeArrowheads="1"/>
          </p:cNvSpPr>
          <p:nvPr/>
        </p:nvSpPr>
        <p:spPr bwMode="auto">
          <a:xfrm>
            <a:off x="6629400" y="2743200"/>
            <a:ext cx="2514600" cy="3667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F F G G G# G# A</a:t>
            </a:r>
          </a:p>
        </p:txBody>
      </p:sp>
      <p:sp>
        <p:nvSpPr>
          <p:cNvPr id="956427" name="Text Box 11"/>
          <p:cNvSpPr txBox="1">
            <a:spLocks noChangeArrowheads="1"/>
          </p:cNvSpPr>
          <p:nvPr/>
        </p:nvSpPr>
        <p:spPr bwMode="auto">
          <a:xfrm>
            <a:off x="19050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G2/E</a:t>
            </a:r>
          </a:p>
        </p:txBody>
      </p:sp>
      <p:sp>
        <p:nvSpPr>
          <p:cNvPr id="956428" name="Text Box 12"/>
          <p:cNvSpPr txBox="1">
            <a:spLocks noChangeArrowheads="1"/>
          </p:cNvSpPr>
          <p:nvPr/>
        </p:nvSpPr>
        <p:spPr bwMode="auto">
          <a:xfrm>
            <a:off x="4724400" y="3581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Dm11</a:t>
            </a:r>
          </a:p>
        </p:txBody>
      </p:sp>
      <p:sp>
        <p:nvSpPr>
          <p:cNvPr id="956429" name="Text Box 13"/>
          <p:cNvSpPr txBox="1">
            <a:spLocks noChangeArrowheads="1"/>
          </p:cNvSpPr>
          <p:nvPr/>
        </p:nvSpPr>
        <p:spPr bwMode="auto">
          <a:xfrm>
            <a:off x="23622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G9</a:t>
            </a:r>
          </a:p>
        </p:txBody>
      </p:sp>
      <p:sp>
        <p:nvSpPr>
          <p:cNvPr id="956430" name="Text Box 14"/>
          <p:cNvSpPr txBox="1">
            <a:spLocks noChangeArrowheads="1"/>
          </p:cNvSpPr>
          <p:nvPr/>
        </p:nvSpPr>
        <p:spPr bwMode="auto">
          <a:xfrm>
            <a:off x="64008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56434" name="Text Box 18"/>
          <p:cNvSpPr txBox="1">
            <a:spLocks noChangeArrowheads="1"/>
          </p:cNvSpPr>
          <p:nvPr/>
        </p:nvSpPr>
        <p:spPr bwMode="auto">
          <a:xfrm>
            <a:off x="1676400" y="182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Fm11</a:t>
            </a:r>
          </a:p>
        </p:txBody>
      </p:sp>
      <p:sp>
        <p:nvSpPr>
          <p:cNvPr id="956435" name="Text Box 19"/>
          <p:cNvSpPr txBox="1">
            <a:spLocks noChangeArrowheads="1"/>
          </p:cNvSpPr>
          <p:nvPr/>
        </p:nvSpPr>
        <p:spPr bwMode="auto">
          <a:xfrm>
            <a:off x="29718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Eb13</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ext Box 2"/>
          <p:cNvSpPr txBox="1">
            <a:spLocks noChangeArrowheads="1"/>
          </p:cNvSpPr>
          <p:nvPr/>
        </p:nvSpPr>
        <p:spPr bwMode="auto">
          <a:xfrm>
            <a:off x="0" y="137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950275" name="Text Box 3"/>
          <p:cNvSpPr txBox="1">
            <a:spLocks noChangeArrowheads="1"/>
          </p:cNvSpPr>
          <p:nvPr/>
        </p:nvSpPr>
        <p:spPr bwMode="auto">
          <a:xfrm>
            <a:off x="20574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675844" name="Text Box 4"/>
          <p:cNvSpPr txBox="1">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Good measure, pressed down, shaken together</a:t>
            </a:r>
          </a:p>
        </p:txBody>
      </p:sp>
      <p:sp>
        <p:nvSpPr>
          <p:cNvPr id="675845" name="Text Box 5"/>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running over</a:t>
            </a:r>
          </a:p>
        </p:txBody>
      </p:sp>
      <p:sp>
        <p:nvSpPr>
          <p:cNvPr id="675846" name="Text Box 6"/>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675847" name="Text Box 7"/>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you give, give to the Lord</a:t>
            </a:r>
          </a:p>
        </p:txBody>
      </p:sp>
      <p:sp>
        <p:nvSpPr>
          <p:cNvPr id="950280" name="Text Box 8"/>
          <p:cNvSpPr txBox="1">
            <a:spLocks noChangeArrowheads="1"/>
          </p:cNvSpPr>
          <p:nvPr/>
        </p:nvSpPr>
        <p:spPr bwMode="auto">
          <a:xfrm>
            <a:off x="3124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950281" name="Text Box 9"/>
          <p:cNvSpPr txBox="1">
            <a:spLocks noChangeArrowheads="1"/>
          </p:cNvSpPr>
          <p:nvPr/>
        </p:nvSpPr>
        <p:spPr bwMode="auto">
          <a:xfrm>
            <a:off x="6019800" y="1905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p>
        </p:txBody>
      </p:sp>
      <p:sp>
        <p:nvSpPr>
          <p:cNvPr id="950282" name="Text Box 10"/>
          <p:cNvSpPr txBox="1">
            <a:spLocks noChangeArrowheads="1"/>
          </p:cNvSpPr>
          <p:nvPr/>
        </p:nvSpPr>
        <p:spPr bwMode="auto">
          <a:xfrm>
            <a:off x="3429000" y="2667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p>
        </p:txBody>
      </p:sp>
      <p:sp>
        <p:nvSpPr>
          <p:cNvPr id="950283" name="Text Box 11"/>
          <p:cNvSpPr txBox="1">
            <a:spLocks noChangeArrowheads="1"/>
          </p:cNvSpPr>
          <p:nvPr/>
        </p:nvSpPr>
        <p:spPr bwMode="auto">
          <a:xfrm>
            <a:off x="19050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950284" name="Text Box 12"/>
          <p:cNvSpPr txBox="1">
            <a:spLocks noChangeArrowheads="1"/>
          </p:cNvSpPr>
          <p:nvPr/>
        </p:nvSpPr>
        <p:spPr bwMode="auto">
          <a:xfrm>
            <a:off x="54102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950285" name="Text Box 13"/>
          <p:cNvSpPr txBox="1">
            <a:spLocks noChangeArrowheads="1"/>
          </p:cNvSpPr>
          <p:nvPr/>
        </p:nvSpPr>
        <p:spPr bwMode="auto">
          <a:xfrm>
            <a:off x="35052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p>
        </p:txBody>
      </p:sp>
      <p:sp>
        <p:nvSpPr>
          <p:cNvPr id="950286" name="Text Box 14"/>
          <p:cNvSpPr txBox="1">
            <a:spLocks noChangeArrowheads="1"/>
          </p:cNvSpPr>
          <p:nvPr/>
        </p:nvSpPr>
        <p:spPr bwMode="auto">
          <a:xfrm>
            <a:off x="47244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p>
        </p:txBody>
      </p:sp>
      <p:sp>
        <p:nvSpPr>
          <p:cNvPr id="950287" name="Text Box 15"/>
          <p:cNvSpPr txBox="1">
            <a:spLocks noChangeArrowheads="1"/>
          </p:cNvSpPr>
          <p:nvPr/>
        </p:nvSpPr>
        <p:spPr bwMode="auto">
          <a:xfrm>
            <a:off x="55626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p>
        </p:txBody>
      </p:sp>
      <p:sp>
        <p:nvSpPr>
          <p:cNvPr id="950288" name="Text Box 16"/>
          <p:cNvSpPr txBox="1">
            <a:spLocks noChangeArrowheads="1"/>
          </p:cNvSpPr>
          <p:nvPr/>
        </p:nvSpPr>
        <p:spPr bwMode="auto">
          <a:xfrm>
            <a:off x="5029200" y="27432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Abm7/Db</a:t>
            </a:r>
          </a:p>
        </p:txBody>
      </p:sp>
      <p:sp>
        <p:nvSpPr>
          <p:cNvPr id="950289" name="Text Box 17"/>
          <p:cNvSpPr txBox="1">
            <a:spLocks noChangeArrowheads="1"/>
          </p:cNvSpPr>
          <p:nvPr/>
        </p:nvSpPr>
        <p:spPr bwMode="auto">
          <a:xfrm>
            <a:off x="64008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950290" name="Text Box 18"/>
          <p:cNvSpPr txBox="1">
            <a:spLocks noChangeArrowheads="1"/>
          </p:cNvSpPr>
          <p:nvPr/>
        </p:nvSpPr>
        <p:spPr bwMode="auto">
          <a:xfrm>
            <a:off x="3200400" y="3581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Text Box 18"/>
          <p:cNvSpPr txBox="1">
            <a:spLocks noChangeArrowheads="1"/>
          </p:cNvSpPr>
          <p:nvPr/>
        </p:nvSpPr>
        <p:spPr bwMode="auto">
          <a:xfrm>
            <a:off x="0" y="137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932883" name="Text Box 19"/>
          <p:cNvSpPr txBox="1">
            <a:spLocks noChangeArrowheads="1"/>
          </p:cNvSpPr>
          <p:nvPr/>
        </p:nvSpPr>
        <p:spPr bwMode="auto">
          <a:xfrm>
            <a:off x="20574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676868" name="Text Box 20"/>
          <p:cNvSpPr txBox="1">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Good measure, pressed down, shaken together</a:t>
            </a:r>
          </a:p>
        </p:txBody>
      </p:sp>
      <p:sp>
        <p:nvSpPr>
          <p:cNvPr id="676869" name="Text Box 21"/>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And running over</a:t>
            </a:r>
          </a:p>
        </p:txBody>
      </p:sp>
      <p:sp>
        <p:nvSpPr>
          <p:cNvPr id="676870" name="Text Box 22"/>
          <p:cNvSpPr txBox="1">
            <a:spLocks noChangeArrowheads="1"/>
          </p:cNvSpPr>
          <p:nvPr/>
        </p:nvSpPr>
        <p:spPr bwMode="auto">
          <a:xfrm>
            <a:off x="0" y="3962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Give and it will come back to you</a:t>
            </a:r>
          </a:p>
        </p:txBody>
      </p:sp>
      <p:sp>
        <p:nvSpPr>
          <p:cNvPr id="676871" name="Text Box 23"/>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When you give, give to the Lord</a:t>
            </a:r>
          </a:p>
        </p:txBody>
      </p:sp>
      <p:sp>
        <p:nvSpPr>
          <p:cNvPr id="932888" name="Text Box 24"/>
          <p:cNvSpPr txBox="1">
            <a:spLocks noChangeArrowheads="1"/>
          </p:cNvSpPr>
          <p:nvPr/>
        </p:nvSpPr>
        <p:spPr bwMode="auto">
          <a:xfrm>
            <a:off x="3124200" y="182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2889" name="Text Box 25"/>
          <p:cNvSpPr txBox="1">
            <a:spLocks noChangeArrowheads="1"/>
          </p:cNvSpPr>
          <p:nvPr/>
        </p:nvSpPr>
        <p:spPr bwMode="auto">
          <a:xfrm>
            <a:off x="6019800" y="1905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932890" name="Text Box 26"/>
          <p:cNvSpPr txBox="1">
            <a:spLocks noChangeArrowheads="1"/>
          </p:cNvSpPr>
          <p:nvPr/>
        </p:nvSpPr>
        <p:spPr bwMode="auto">
          <a:xfrm>
            <a:off x="3581400" y="2743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32891" name="Text Box 27"/>
          <p:cNvSpPr txBox="1">
            <a:spLocks noChangeArrowheads="1"/>
          </p:cNvSpPr>
          <p:nvPr/>
        </p:nvSpPr>
        <p:spPr bwMode="auto">
          <a:xfrm>
            <a:off x="19050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p>
        </p:txBody>
      </p:sp>
      <p:sp>
        <p:nvSpPr>
          <p:cNvPr id="932892" name="Text Box 28"/>
          <p:cNvSpPr txBox="1">
            <a:spLocks noChangeArrowheads="1"/>
          </p:cNvSpPr>
          <p:nvPr/>
        </p:nvSpPr>
        <p:spPr bwMode="auto">
          <a:xfrm>
            <a:off x="5410200" y="3581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32893" name="Text Box 29"/>
          <p:cNvSpPr txBox="1">
            <a:spLocks noChangeArrowheads="1"/>
          </p:cNvSpPr>
          <p:nvPr/>
        </p:nvSpPr>
        <p:spPr bwMode="auto">
          <a:xfrm>
            <a:off x="38100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2894" name="Text Box 30"/>
          <p:cNvSpPr txBox="1">
            <a:spLocks noChangeArrowheads="1"/>
          </p:cNvSpPr>
          <p:nvPr/>
        </p:nvSpPr>
        <p:spPr bwMode="auto">
          <a:xfrm>
            <a:off x="47244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32895" name="Text Box 31"/>
          <p:cNvSpPr txBox="1">
            <a:spLocks noChangeArrowheads="1"/>
          </p:cNvSpPr>
          <p:nvPr/>
        </p:nvSpPr>
        <p:spPr bwMode="auto">
          <a:xfrm>
            <a:off x="55626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32896" name="Text Box 32"/>
          <p:cNvSpPr txBox="1">
            <a:spLocks noChangeArrowheads="1"/>
          </p:cNvSpPr>
          <p:nvPr/>
        </p:nvSpPr>
        <p:spPr bwMode="auto">
          <a:xfrm>
            <a:off x="5029200" y="27432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p>
        </p:txBody>
      </p:sp>
      <p:sp>
        <p:nvSpPr>
          <p:cNvPr id="932897" name="Text Box 33"/>
          <p:cNvSpPr txBox="1">
            <a:spLocks noChangeArrowheads="1"/>
          </p:cNvSpPr>
          <p:nvPr/>
        </p:nvSpPr>
        <p:spPr bwMode="auto">
          <a:xfrm>
            <a:off x="6400800" y="4495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32898" name="Text Box 34"/>
          <p:cNvSpPr txBox="1">
            <a:spLocks noChangeArrowheads="1"/>
          </p:cNvSpPr>
          <p:nvPr/>
        </p:nvSpPr>
        <p:spPr bwMode="auto">
          <a:xfrm>
            <a:off x="3048000" y="3581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0"/>
          <p:cNvSpPr txBox="1">
            <a:spLocks noChangeArrowheads="1"/>
          </p:cNvSpPr>
          <p:nvPr/>
        </p:nvSpPr>
        <p:spPr bwMode="auto">
          <a:xfrm>
            <a:off x="0" y="83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will come and bow down at Your feet Lord Jesus</a:t>
            </a:r>
          </a:p>
        </p:txBody>
      </p:sp>
      <p:sp>
        <p:nvSpPr>
          <p:cNvPr id="933909" name="Text Box 21"/>
          <p:cNvSpPr txBox="1">
            <a:spLocks noChangeArrowheads="1"/>
          </p:cNvSpPr>
          <p:nvPr/>
        </p:nvSpPr>
        <p:spPr bwMode="auto">
          <a:xfrm>
            <a:off x="13716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677892" name="Text Box 22"/>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Your presence is fullness of joy</a:t>
            </a:r>
          </a:p>
        </p:txBody>
      </p:sp>
      <p:sp>
        <p:nvSpPr>
          <p:cNvPr id="677893" name="Text Box 23"/>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There is nothing, there is no one</a:t>
            </a:r>
          </a:p>
        </p:txBody>
      </p:sp>
      <p:sp>
        <p:nvSpPr>
          <p:cNvPr id="677894" name="Text Box 24"/>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Who compares with You</a:t>
            </a:r>
          </a:p>
        </p:txBody>
      </p:sp>
      <p:sp>
        <p:nvSpPr>
          <p:cNvPr id="677895" name="Text Box 25"/>
          <p:cNvSpPr txBox="1">
            <a:spLocks noChangeArrowheads="1"/>
          </p:cNvSpPr>
          <p:nvPr/>
        </p:nvSpPr>
        <p:spPr bwMode="auto">
          <a:xfrm>
            <a:off x="0" y="4343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take pleasure in worshipping You Lord</a:t>
            </a:r>
          </a:p>
        </p:txBody>
      </p:sp>
      <p:sp>
        <p:nvSpPr>
          <p:cNvPr id="933914" name="Text Box 26"/>
          <p:cNvSpPr txBox="1">
            <a:spLocks noChangeArrowheads="1"/>
          </p:cNvSpPr>
          <p:nvPr/>
        </p:nvSpPr>
        <p:spPr bwMode="auto">
          <a:xfrm>
            <a:off x="34290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933915" name="Text Box 27"/>
          <p:cNvSpPr txBox="1">
            <a:spLocks noChangeArrowheads="1"/>
          </p:cNvSpPr>
          <p:nvPr/>
        </p:nvSpPr>
        <p:spPr bwMode="auto">
          <a:xfrm>
            <a:off x="4876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a:t>
            </a:r>
          </a:p>
        </p:txBody>
      </p:sp>
      <p:sp>
        <p:nvSpPr>
          <p:cNvPr id="933916" name="Text Box 28"/>
          <p:cNvSpPr txBox="1">
            <a:spLocks noChangeArrowheads="1"/>
          </p:cNvSpPr>
          <p:nvPr/>
        </p:nvSpPr>
        <p:spPr bwMode="auto">
          <a:xfrm>
            <a:off x="3429000" y="2209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33917" name="Text Box 29"/>
          <p:cNvSpPr txBox="1">
            <a:spLocks noChangeArrowheads="1"/>
          </p:cNvSpPr>
          <p:nvPr/>
        </p:nvSpPr>
        <p:spPr bwMode="auto">
          <a:xfrm>
            <a:off x="2362200" y="3048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B7/D#</a:t>
            </a:r>
          </a:p>
        </p:txBody>
      </p:sp>
      <p:sp>
        <p:nvSpPr>
          <p:cNvPr id="933918" name="Text Box 30"/>
          <p:cNvSpPr txBox="1">
            <a:spLocks noChangeArrowheads="1"/>
          </p:cNvSpPr>
          <p:nvPr/>
        </p:nvSpPr>
        <p:spPr bwMode="auto">
          <a:xfrm>
            <a:off x="5791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a:t>
            </a:r>
          </a:p>
        </p:txBody>
      </p:sp>
      <p:sp>
        <p:nvSpPr>
          <p:cNvPr id="933919" name="Text Box 31"/>
          <p:cNvSpPr txBox="1">
            <a:spLocks noChangeArrowheads="1"/>
          </p:cNvSpPr>
          <p:nvPr/>
        </p:nvSpPr>
        <p:spPr bwMode="auto">
          <a:xfrm>
            <a:off x="22860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33920" name="Text Box 32"/>
          <p:cNvSpPr txBox="1">
            <a:spLocks noChangeArrowheads="1"/>
          </p:cNvSpPr>
          <p:nvPr/>
        </p:nvSpPr>
        <p:spPr bwMode="auto">
          <a:xfrm>
            <a:off x="4724400" y="3962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933921" name="Text Box 33"/>
          <p:cNvSpPr txBox="1">
            <a:spLocks noChangeArrowheads="1"/>
          </p:cNvSpPr>
          <p:nvPr/>
        </p:nvSpPr>
        <p:spPr bwMode="auto">
          <a:xfrm>
            <a:off x="3886200" y="381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 A</a:t>
            </a:r>
          </a:p>
        </p:txBody>
      </p:sp>
      <p:sp>
        <p:nvSpPr>
          <p:cNvPr id="933922" name="Text Box 34"/>
          <p:cNvSpPr txBox="1">
            <a:spLocks noChangeArrowheads="1"/>
          </p:cNvSpPr>
          <p:nvPr/>
        </p:nvSpPr>
        <p:spPr bwMode="auto">
          <a:xfrm>
            <a:off x="57912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33923" name="Text Box 35"/>
          <p:cNvSpPr txBox="1">
            <a:spLocks noChangeArrowheads="1"/>
          </p:cNvSpPr>
          <p:nvPr/>
        </p:nvSpPr>
        <p:spPr bwMode="auto">
          <a:xfrm>
            <a:off x="7086600" y="3962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  C</a:t>
            </a:r>
          </a:p>
        </p:txBody>
      </p:sp>
      <p:sp>
        <p:nvSpPr>
          <p:cNvPr id="933924" name="Text Box 36"/>
          <p:cNvSpPr txBox="1">
            <a:spLocks noChangeArrowheads="1"/>
          </p:cNvSpPr>
          <p:nvPr/>
        </p:nvSpPr>
        <p:spPr bwMode="auto">
          <a:xfrm>
            <a:off x="38100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933942" name="Text Box 54"/>
          <p:cNvSpPr txBox="1">
            <a:spLocks noChangeArrowheads="1"/>
          </p:cNvSpPr>
          <p:nvPr/>
        </p:nvSpPr>
        <p:spPr bwMode="auto">
          <a:xfrm>
            <a:off x="60960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33943" name="Text Box 55"/>
          <p:cNvSpPr txBox="1">
            <a:spLocks noChangeArrowheads="1"/>
          </p:cNvSpPr>
          <p:nvPr/>
        </p:nvSpPr>
        <p:spPr bwMode="auto">
          <a:xfrm>
            <a:off x="7848600" y="38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p>
        </p:txBody>
      </p:sp>
      <p:sp>
        <p:nvSpPr>
          <p:cNvPr id="933944" name="Text Box 56"/>
          <p:cNvSpPr txBox="1">
            <a:spLocks noChangeArrowheads="1"/>
          </p:cNvSpPr>
          <p:nvPr/>
        </p:nvSpPr>
        <p:spPr bwMode="auto">
          <a:xfrm>
            <a:off x="15240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a:t>
            </a:r>
          </a:p>
        </p:txBody>
      </p:sp>
      <p:sp>
        <p:nvSpPr>
          <p:cNvPr id="933945" name="Text Box 57"/>
          <p:cNvSpPr txBox="1">
            <a:spLocks noChangeArrowheads="1"/>
          </p:cNvSpPr>
          <p:nvPr/>
        </p:nvSpPr>
        <p:spPr bwMode="auto">
          <a:xfrm>
            <a:off x="6248400" y="1371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 Dm7  G</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ext Box 11"/>
          <p:cNvSpPr txBox="1">
            <a:spLocks noChangeArrowheads="1"/>
          </p:cNvSpPr>
          <p:nvPr/>
        </p:nvSpPr>
        <p:spPr bwMode="auto">
          <a:xfrm>
            <a:off x="0" y="83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Heaven is Your throne, and the earth is Your footstool</a:t>
            </a:r>
          </a:p>
        </p:txBody>
      </p:sp>
      <p:sp>
        <p:nvSpPr>
          <p:cNvPr id="934924" name="Text Box 12"/>
          <p:cNvSpPr txBox="1">
            <a:spLocks noChangeArrowheads="1"/>
          </p:cNvSpPr>
          <p:nvPr/>
        </p:nvSpPr>
        <p:spPr bwMode="auto">
          <a:xfrm>
            <a:off x="4572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678916" name="Text Box 1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Jesus I come to bow down at Your feet</a:t>
            </a:r>
          </a:p>
        </p:txBody>
      </p:sp>
      <p:sp>
        <p:nvSpPr>
          <p:cNvPr id="678917" name="Text Box 14"/>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 how I love just to worship before You</a:t>
            </a:r>
          </a:p>
        </p:txBody>
      </p:sp>
      <p:sp>
        <p:nvSpPr>
          <p:cNvPr id="678918" name="Text Box 15"/>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Your presence my joy is complete</a:t>
            </a:r>
          </a:p>
        </p:txBody>
      </p:sp>
      <p:sp>
        <p:nvSpPr>
          <p:cNvPr id="934929" name="Text Box 17"/>
          <p:cNvSpPr txBox="1">
            <a:spLocks noChangeArrowheads="1"/>
          </p:cNvSpPr>
          <p:nvPr/>
        </p:nvSpPr>
        <p:spPr bwMode="auto">
          <a:xfrm>
            <a:off x="14478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934933" name="Text Box 21"/>
          <p:cNvSpPr txBox="1">
            <a:spLocks noChangeArrowheads="1"/>
          </p:cNvSpPr>
          <p:nvPr/>
        </p:nvSpPr>
        <p:spPr bwMode="auto">
          <a:xfrm>
            <a:off x="8001000" y="3505200"/>
            <a:ext cx="1143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rPr>
              <a:t>Key change:</a:t>
            </a:r>
          </a:p>
        </p:txBody>
      </p:sp>
      <p:sp>
        <p:nvSpPr>
          <p:cNvPr id="934936" name="Text Box 24"/>
          <p:cNvSpPr txBox="1">
            <a:spLocks noChangeArrowheads="1"/>
          </p:cNvSpPr>
          <p:nvPr/>
        </p:nvSpPr>
        <p:spPr bwMode="auto">
          <a:xfrm>
            <a:off x="28194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34940" name="Text Box 28"/>
          <p:cNvSpPr txBox="1">
            <a:spLocks noChangeArrowheads="1"/>
          </p:cNvSpPr>
          <p:nvPr/>
        </p:nvSpPr>
        <p:spPr bwMode="auto">
          <a:xfrm>
            <a:off x="52578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34941" name="Text Box 29"/>
          <p:cNvSpPr txBox="1">
            <a:spLocks noChangeArrowheads="1"/>
          </p:cNvSpPr>
          <p:nvPr/>
        </p:nvSpPr>
        <p:spPr bwMode="auto">
          <a:xfrm>
            <a:off x="7315200" y="38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p>
        </p:txBody>
      </p:sp>
      <p:sp>
        <p:nvSpPr>
          <p:cNvPr id="934944" name="Text Box 32"/>
          <p:cNvSpPr txBox="1">
            <a:spLocks noChangeArrowheads="1"/>
          </p:cNvSpPr>
          <p:nvPr/>
        </p:nvSpPr>
        <p:spPr bwMode="auto">
          <a:xfrm>
            <a:off x="82296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G/F</a:t>
            </a:r>
          </a:p>
        </p:txBody>
      </p:sp>
      <p:sp>
        <p:nvSpPr>
          <p:cNvPr id="934945" name="Text Box 33"/>
          <p:cNvSpPr txBox="1">
            <a:spLocks noChangeArrowheads="1"/>
          </p:cNvSpPr>
          <p:nvPr/>
        </p:nvSpPr>
        <p:spPr bwMode="auto">
          <a:xfrm>
            <a:off x="26670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34946" name="Text Box 34"/>
          <p:cNvSpPr txBox="1">
            <a:spLocks noChangeArrowheads="1"/>
          </p:cNvSpPr>
          <p:nvPr/>
        </p:nvSpPr>
        <p:spPr bwMode="auto">
          <a:xfrm>
            <a:off x="48768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4947" name="Text Box 35"/>
          <p:cNvSpPr txBox="1">
            <a:spLocks noChangeArrowheads="1"/>
          </p:cNvSpPr>
          <p:nvPr/>
        </p:nvSpPr>
        <p:spPr bwMode="auto">
          <a:xfrm>
            <a:off x="7010400" y="1371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G/F</a:t>
            </a:r>
          </a:p>
        </p:txBody>
      </p:sp>
      <p:sp>
        <p:nvSpPr>
          <p:cNvPr id="934949" name="Text Box 37"/>
          <p:cNvSpPr txBox="1">
            <a:spLocks noChangeArrowheads="1"/>
          </p:cNvSpPr>
          <p:nvPr/>
        </p:nvSpPr>
        <p:spPr bwMode="auto">
          <a:xfrm>
            <a:off x="10668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34950" name="Text Box 38"/>
          <p:cNvSpPr txBox="1">
            <a:spLocks noChangeArrowheads="1"/>
          </p:cNvSpPr>
          <p:nvPr/>
        </p:nvSpPr>
        <p:spPr bwMode="auto">
          <a:xfrm>
            <a:off x="26670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34952" name="Text Box 40"/>
          <p:cNvSpPr txBox="1">
            <a:spLocks noChangeArrowheads="1"/>
          </p:cNvSpPr>
          <p:nvPr/>
        </p:nvSpPr>
        <p:spPr bwMode="auto">
          <a:xfrm>
            <a:off x="47244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934953" name="Text Box 41"/>
          <p:cNvSpPr txBox="1">
            <a:spLocks noChangeArrowheads="1"/>
          </p:cNvSpPr>
          <p:nvPr/>
        </p:nvSpPr>
        <p:spPr bwMode="auto">
          <a:xfrm>
            <a:off x="6096000" y="2209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p>
        </p:txBody>
      </p:sp>
      <p:sp>
        <p:nvSpPr>
          <p:cNvPr id="934954" name="Text Box 42"/>
          <p:cNvSpPr txBox="1">
            <a:spLocks noChangeArrowheads="1"/>
          </p:cNvSpPr>
          <p:nvPr/>
        </p:nvSpPr>
        <p:spPr bwMode="auto">
          <a:xfrm>
            <a:off x="28956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34955" name="Text Box 43"/>
          <p:cNvSpPr txBox="1">
            <a:spLocks noChangeArrowheads="1"/>
          </p:cNvSpPr>
          <p:nvPr/>
        </p:nvSpPr>
        <p:spPr bwMode="auto">
          <a:xfrm>
            <a:off x="4953000" y="3048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a:t>
            </a:r>
          </a:p>
        </p:txBody>
      </p:sp>
      <p:sp>
        <p:nvSpPr>
          <p:cNvPr id="934956" name="Text Box 44"/>
          <p:cNvSpPr txBox="1">
            <a:spLocks noChangeArrowheads="1"/>
          </p:cNvSpPr>
          <p:nvPr/>
        </p:nvSpPr>
        <p:spPr bwMode="auto">
          <a:xfrm>
            <a:off x="6172200" y="30480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    G</a:t>
            </a:r>
          </a:p>
        </p:txBody>
      </p:sp>
      <p:sp>
        <p:nvSpPr>
          <p:cNvPr id="934958" name="Text Box 46"/>
          <p:cNvSpPr txBox="1">
            <a:spLocks noChangeArrowheads="1"/>
          </p:cNvSpPr>
          <p:nvPr/>
        </p:nvSpPr>
        <p:spPr bwMode="auto">
          <a:xfrm>
            <a:off x="80010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Text Box 30"/>
          <p:cNvSpPr txBox="1">
            <a:spLocks noChangeArrowheads="1"/>
          </p:cNvSpPr>
          <p:nvPr/>
        </p:nvSpPr>
        <p:spPr bwMode="auto">
          <a:xfrm>
            <a:off x="0" y="83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will come and bow down at Your feet Lord Jesus</a:t>
            </a:r>
          </a:p>
        </p:txBody>
      </p:sp>
      <p:sp>
        <p:nvSpPr>
          <p:cNvPr id="935967" name="Text Box 31"/>
          <p:cNvSpPr txBox="1">
            <a:spLocks noChangeArrowheads="1"/>
          </p:cNvSpPr>
          <p:nvPr/>
        </p:nvSpPr>
        <p:spPr bwMode="auto">
          <a:xfrm>
            <a:off x="13716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D2</a:t>
            </a:r>
          </a:p>
        </p:txBody>
      </p:sp>
      <p:sp>
        <p:nvSpPr>
          <p:cNvPr id="679940" name="Text Box 32"/>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Your presence is fullness of joy</a:t>
            </a:r>
          </a:p>
        </p:txBody>
      </p:sp>
      <p:sp>
        <p:nvSpPr>
          <p:cNvPr id="679941" name="Text Box 33"/>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There is nothing, there is no one</a:t>
            </a:r>
          </a:p>
        </p:txBody>
      </p:sp>
      <p:sp>
        <p:nvSpPr>
          <p:cNvPr id="679942" name="Text Box 34"/>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Who compares with You</a:t>
            </a:r>
          </a:p>
        </p:txBody>
      </p:sp>
      <p:sp>
        <p:nvSpPr>
          <p:cNvPr id="679943" name="Text Box 35"/>
          <p:cNvSpPr txBox="1">
            <a:spLocks noChangeArrowheads="1"/>
          </p:cNvSpPr>
          <p:nvPr/>
        </p:nvSpPr>
        <p:spPr bwMode="auto">
          <a:xfrm>
            <a:off x="0" y="4343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take pleasure in worshipping You Lord</a:t>
            </a:r>
          </a:p>
        </p:txBody>
      </p:sp>
      <p:sp>
        <p:nvSpPr>
          <p:cNvPr id="935972" name="Text Box 36"/>
          <p:cNvSpPr txBox="1">
            <a:spLocks noChangeArrowheads="1"/>
          </p:cNvSpPr>
          <p:nvPr/>
        </p:nvSpPr>
        <p:spPr bwMode="auto">
          <a:xfrm>
            <a:off x="3429000" y="137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35973" name="Text Box 37"/>
          <p:cNvSpPr txBox="1">
            <a:spLocks noChangeArrowheads="1"/>
          </p:cNvSpPr>
          <p:nvPr/>
        </p:nvSpPr>
        <p:spPr bwMode="auto">
          <a:xfrm>
            <a:off x="4876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B+</a:t>
            </a:r>
          </a:p>
        </p:txBody>
      </p:sp>
      <p:sp>
        <p:nvSpPr>
          <p:cNvPr id="935974" name="Text Box 38"/>
          <p:cNvSpPr txBox="1">
            <a:spLocks noChangeArrowheads="1"/>
          </p:cNvSpPr>
          <p:nvPr/>
        </p:nvSpPr>
        <p:spPr bwMode="auto">
          <a:xfrm>
            <a:off x="3429000" y="2209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935975" name="Text Box 39"/>
          <p:cNvSpPr txBox="1">
            <a:spLocks noChangeArrowheads="1"/>
          </p:cNvSpPr>
          <p:nvPr/>
        </p:nvSpPr>
        <p:spPr bwMode="auto">
          <a:xfrm>
            <a:off x="2362200" y="3048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C#/F</a:t>
            </a:r>
          </a:p>
        </p:txBody>
      </p:sp>
      <p:sp>
        <p:nvSpPr>
          <p:cNvPr id="935976" name="Text Box 40"/>
          <p:cNvSpPr txBox="1">
            <a:spLocks noChangeArrowheads="1"/>
          </p:cNvSpPr>
          <p:nvPr/>
        </p:nvSpPr>
        <p:spPr bwMode="auto">
          <a:xfrm>
            <a:off x="5791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  B</a:t>
            </a:r>
          </a:p>
        </p:txBody>
      </p:sp>
      <p:sp>
        <p:nvSpPr>
          <p:cNvPr id="935977" name="Text Box 41"/>
          <p:cNvSpPr txBox="1">
            <a:spLocks noChangeArrowheads="1"/>
          </p:cNvSpPr>
          <p:nvPr/>
        </p:nvSpPr>
        <p:spPr bwMode="auto">
          <a:xfrm>
            <a:off x="2286000" y="3962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935978" name="Text Box 42"/>
          <p:cNvSpPr txBox="1">
            <a:spLocks noChangeArrowheads="1"/>
          </p:cNvSpPr>
          <p:nvPr/>
        </p:nvSpPr>
        <p:spPr bwMode="auto">
          <a:xfrm>
            <a:off x="4724400" y="3962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935979" name="Text Box 43"/>
          <p:cNvSpPr txBox="1">
            <a:spLocks noChangeArrowheads="1"/>
          </p:cNvSpPr>
          <p:nvPr/>
        </p:nvSpPr>
        <p:spPr bwMode="auto">
          <a:xfrm>
            <a:off x="3886200" y="381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Bsus B</a:t>
            </a:r>
          </a:p>
        </p:txBody>
      </p:sp>
      <p:sp>
        <p:nvSpPr>
          <p:cNvPr id="935980" name="Text Box 44"/>
          <p:cNvSpPr txBox="1">
            <a:spLocks noChangeArrowheads="1"/>
          </p:cNvSpPr>
          <p:nvPr/>
        </p:nvSpPr>
        <p:spPr bwMode="auto">
          <a:xfrm>
            <a:off x="5791200" y="2209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B/C#</a:t>
            </a:r>
          </a:p>
        </p:txBody>
      </p:sp>
      <p:sp>
        <p:nvSpPr>
          <p:cNvPr id="935981" name="Text Box 45"/>
          <p:cNvSpPr txBox="1">
            <a:spLocks noChangeArrowheads="1"/>
          </p:cNvSpPr>
          <p:nvPr/>
        </p:nvSpPr>
        <p:spPr bwMode="auto">
          <a:xfrm>
            <a:off x="7086600" y="3962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  D</a:t>
            </a:r>
          </a:p>
        </p:txBody>
      </p:sp>
      <p:sp>
        <p:nvSpPr>
          <p:cNvPr id="935982" name="Text Box 46"/>
          <p:cNvSpPr txBox="1">
            <a:spLocks noChangeArrowheads="1"/>
          </p:cNvSpPr>
          <p:nvPr/>
        </p:nvSpPr>
        <p:spPr bwMode="auto">
          <a:xfrm>
            <a:off x="38100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35983" name="Text Box 47"/>
          <p:cNvSpPr txBox="1">
            <a:spLocks noChangeArrowheads="1"/>
          </p:cNvSpPr>
          <p:nvPr/>
        </p:nvSpPr>
        <p:spPr bwMode="auto">
          <a:xfrm>
            <a:off x="60960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935984" name="Text Box 48"/>
          <p:cNvSpPr txBox="1">
            <a:spLocks noChangeArrowheads="1"/>
          </p:cNvSpPr>
          <p:nvPr/>
        </p:nvSpPr>
        <p:spPr bwMode="auto">
          <a:xfrm>
            <a:off x="7848600" y="38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 A</a:t>
            </a:r>
          </a:p>
        </p:txBody>
      </p:sp>
      <p:sp>
        <p:nvSpPr>
          <p:cNvPr id="935985" name="Text Box 49"/>
          <p:cNvSpPr txBox="1">
            <a:spLocks noChangeArrowheads="1"/>
          </p:cNvSpPr>
          <p:nvPr/>
        </p:nvSpPr>
        <p:spPr bwMode="auto">
          <a:xfrm>
            <a:off x="15240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A/G</a:t>
            </a:r>
          </a:p>
        </p:txBody>
      </p:sp>
      <p:sp>
        <p:nvSpPr>
          <p:cNvPr id="935986" name="Text Box 50"/>
          <p:cNvSpPr txBox="1">
            <a:spLocks noChangeArrowheads="1"/>
          </p:cNvSpPr>
          <p:nvPr/>
        </p:nvSpPr>
        <p:spPr bwMode="auto">
          <a:xfrm>
            <a:off x="6248400" y="1371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 Em7  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0" y="205740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b="1" i="1">
                <a:solidFill>
                  <a:srgbClr val="FFFFFF"/>
                </a:solidFill>
                <a:effectLst>
                  <a:outerShdw blurRad="38100" dist="38100" dir="2700000" algn="tl">
                    <a:srgbClr val="000000"/>
                  </a:outerShdw>
                </a:effectLst>
              </a:rPr>
              <a:t>One Voice</a:t>
            </a:r>
            <a:endParaRPr lang="en-US" sz="3600" b="1">
              <a:solidFill>
                <a:srgbClr val="FFFFFF"/>
              </a:solidFill>
              <a:effectLst>
                <a:outerShdw blurRad="38100" dist="38100" dir="2700000" algn="tl">
                  <a:srgbClr val="000000"/>
                </a:outerShdw>
              </a:effectLst>
            </a:endParaRP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31"/>
          <p:cNvSpPr txBox="1">
            <a:spLocks noChangeArrowheads="1"/>
          </p:cNvSpPr>
          <p:nvPr/>
        </p:nvSpPr>
        <p:spPr bwMode="auto">
          <a:xfrm>
            <a:off x="0" y="83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Let all who seek You rejoice and be glad in You</a:t>
            </a:r>
          </a:p>
        </p:txBody>
      </p:sp>
      <p:sp>
        <p:nvSpPr>
          <p:cNvPr id="936992" name="Text Box 32"/>
          <p:cNvSpPr txBox="1">
            <a:spLocks noChangeArrowheads="1"/>
          </p:cNvSpPr>
          <p:nvPr/>
        </p:nvSpPr>
        <p:spPr bwMode="auto">
          <a:xfrm>
            <a:off x="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680964" name="Text Box 35"/>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You</a:t>
            </a:r>
          </a:p>
        </p:txBody>
      </p:sp>
      <p:sp>
        <p:nvSpPr>
          <p:cNvPr id="937008" name="Text Box 48"/>
          <p:cNvSpPr txBox="1">
            <a:spLocks noChangeArrowheads="1"/>
          </p:cNvSpPr>
          <p:nvPr/>
        </p:nvSpPr>
        <p:spPr bwMode="auto">
          <a:xfrm>
            <a:off x="42672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37009" name="Text Box 49"/>
          <p:cNvSpPr txBox="1">
            <a:spLocks noChangeArrowheads="1"/>
          </p:cNvSpPr>
          <p:nvPr/>
        </p:nvSpPr>
        <p:spPr bwMode="auto">
          <a:xfrm>
            <a:off x="7239000" y="38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80967" name="Text Box 52"/>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Let all who seek You rejoice and be glad in You</a:t>
            </a:r>
          </a:p>
        </p:txBody>
      </p:sp>
      <p:sp>
        <p:nvSpPr>
          <p:cNvPr id="680968" name="Text Box 53"/>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Let all who seek You rejoice and be glad in You</a:t>
            </a:r>
          </a:p>
        </p:txBody>
      </p:sp>
      <p:sp>
        <p:nvSpPr>
          <p:cNvPr id="680969" name="Text Box 54"/>
          <p:cNvSpPr txBox="1">
            <a:spLocks noChangeArrowheads="1"/>
          </p:cNvSpPr>
          <p:nvPr/>
        </p:nvSpPr>
        <p:spPr bwMode="auto">
          <a:xfrm>
            <a:off x="0" y="5410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Let such as love Your salvation say…. continually</a:t>
            </a:r>
          </a:p>
        </p:txBody>
      </p:sp>
      <p:sp>
        <p:nvSpPr>
          <p:cNvPr id="680970" name="Text Box 56"/>
          <p:cNvSpPr txBox="1">
            <a:spLocks noChangeArrowheads="1"/>
          </p:cNvSpPr>
          <p:nvPr/>
        </p:nvSpPr>
        <p:spPr bwMode="auto">
          <a:xfrm>
            <a:off x="0" y="4572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Let such as love Your salvation    say continually</a:t>
            </a:r>
          </a:p>
        </p:txBody>
      </p:sp>
      <p:sp>
        <p:nvSpPr>
          <p:cNvPr id="937017" name="Text Box 57"/>
          <p:cNvSpPr txBox="1">
            <a:spLocks noChangeArrowheads="1"/>
          </p:cNvSpPr>
          <p:nvPr/>
        </p:nvSpPr>
        <p:spPr bwMode="auto">
          <a:xfrm>
            <a:off x="24384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7018" name="Text Box 58"/>
          <p:cNvSpPr txBox="1">
            <a:spLocks noChangeArrowheads="1"/>
          </p:cNvSpPr>
          <p:nvPr/>
        </p:nvSpPr>
        <p:spPr bwMode="auto">
          <a:xfrm>
            <a:off x="65532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7019" name="Text Box 59"/>
          <p:cNvSpPr txBox="1">
            <a:spLocks noChangeArrowheads="1"/>
          </p:cNvSpPr>
          <p:nvPr/>
        </p:nvSpPr>
        <p:spPr bwMode="auto">
          <a:xfrm>
            <a:off x="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7020" name="Text Box 60"/>
          <p:cNvSpPr txBox="1">
            <a:spLocks noChangeArrowheads="1"/>
          </p:cNvSpPr>
          <p:nvPr/>
        </p:nvSpPr>
        <p:spPr bwMode="auto">
          <a:xfrm>
            <a:off x="42672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37021" name="Text Box 61"/>
          <p:cNvSpPr txBox="1">
            <a:spLocks noChangeArrowheads="1"/>
          </p:cNvSpPr>
          <p:nvPr/>
        </p:nvSpPr>
        <p:spPr bwMode="auto">
          <a:xfrm>
            <a:off x="72390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37022" name="Text Box 62"/>
          <p:cNvSpPr txBox="1">
            <a:spLocks noChangeArrowheads="1"/>
          </p:cNvSpPr>
          <p:nvPr/>
        </p:nvSpPr>
        <p:spPr bwMode="auto">
          <a:xfrm>
            <a:off x="2438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7023" name="Text Box 63"/>
          <p:cNvSpPr txBox="1">
            <a:spLocks noChangeArrowheads="1"/>
          </p:cNvSpPr>
          <p:nvPr/>
        </p:nvSpPr>
        <p:spPr bwMode="auto">
          <a:xfrm>
            <a:off x="6553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7024" name="Text Box 64"/>
          <p:cNvSpPr txBox="1">
            <a:spLocks noChangeArrowheads="1"/>
          </p:cNvSpPr>
          <p:nvPr/>
        </p:nvSpPr>
        <p:spPr bwMode="auto">
          <a:xfrm>
            <a:off x="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7025" name="Text Box 65"/>
          <p:cNvSpPr txBox="1">
            <a:spLocks noChangeArrowheads="1"/>
          </p:cNvSpPr>
          <p:nvPr/>
        </p:nvSpPr>
        <p:spPr bwMode="auto">
          <a:xfrm>
            <a:off x="25146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7026" name="Text Box 66"/>
          <p:cNvSpPr txBox="1">
            <a:spLocks noChangeArrowheads="1"/>
          </p:cNvSpPr>
          <p:nvPr/>
        </p:nvSpPr>
        <p:spPr bwMode="auto">
          <a:xfrm>
            <a:off x="44196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37027" name="Text Box 67"/>
          <p:cNvSpPr txBox="1">
            <a:spLocks noChangeArrowheads="1"/>
          </p:cNvSpPr>
          <p:nvPr/>
        </p:nvSpPr>
        <p:spPr bwMode="auto">
          <a:xfrm>
            <a:off x="65532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37028" name="Text Box 68"/>
          <p:cNvSpPr txBox="1">
            <a:spLocks noChangeArrowheads="1"/>
          </p:cNvSpPr>
          <p:nvPr/>
        </p:nvSpPr>
        <p:spPr bwMode="auto">
          <a:xfrm>
            <a:off x="78486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7029" name="Text Box 69"/>
          <p:cNvSpPr txBox="1">
            <a:spLocks noChangeArrowheads="1"/>
          </p:cNvSpPr>
          <p:nvPr/>
        </p:nvSpPr>
        <p:spPr bwMode="auto">
          <a:xfrm>
            <a:off x="3657600" y="3048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7031" name="Text Box 71"/>
          <p:cNvSpPr txBox="1">
            <a:spLocks noChangeArrowheads="1"/>
          </p:cNvSpPr>
          <p:nvPr/>
        </p:nvSpPr>
        <p:spPr bwMode="auto">
          <a:xfrm>
            <a:off x="4495800" y="3048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7032" name="Text Box 72"/>
          <p:cNvSpPr txBox="1">
            <a:spLocks noChangeArrowheads="1"/>
          </p:cNvSpPr>
          <p:nvPr/>
        </p:nvSpPr>
        <p:spPr bwMode="auto">
          <a:xfrm>
            <a:off x="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37033" name="Text Box 73"/>
          <p:cNvSpPr txBox="1">
            <a:spLocks noChangeArrowheads="1"/>
          </p:cNvSpPr>
          <p:nvPr/>
        </p:nvSpPr>
        <p:spPr bwMode="auto">
          <a:xfrm>
            <a:off x="25908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37035" name="Text Box 75"/>
          <p:cNvSpPr txBox="1">
            <a:spLocks noChangeArrowheads="1"/>
          </p:cNvSpPr>
          <p:nvPr/>
        </p:nvSpPr>
        <p:spPr bwMode="auto">
          <a:xfrm>
            <a:off x="45720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37036" name="Text Box 76"/>
          <p:cNvSpPr txBox="1">
            <a:spLocks noChangeArrowheads="1"/>
          </p:cNvSpPr>
          <p:nvPr/>
        </p:nvSpPr>
        <p:spPr bwMode="auto">
          <a:xfrm>
            <a:off x="53340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7038" name="Text Box 78"/>
          <p:cNvSpPr txBox="1">
            <a:spLocks noChangeArrowheads="1"/>
          </p:cNvSpPr>
          <p:nvPr/>
        </p:nvSpPr>
        <p:spPr bwMode="auto">
          <a:xfrm>
            <a:off x="59436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37039" name="Text Box 79"/>
          <p:cNvSpPr txBox="1">
            <a:spLocks noChangeArrowheads="1"/>
          </p:cNvSpPr>
          <p:nvPr/>
        </p:nvSpPr>
        <p:spPr bwMode="auto">
          <a:xfrm>
            <a:off x="67818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37040" name="Text Box 80"/>
          <p:cNvSpPr txBox="1">
            <a:spLocks noChangeArrowheads="1"/>
          </p:cNvSpPr>
          <p:nvPr/>
        </p:nvSpPr>
        <p:spPr bwMode="auto">
          <a:xfrm>
            <a:off x="76200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37041" name="Text Box 81"/>
          <p:cNvSpPr txBox="1">
            <a:spLocks noChangeArrowheads="1"/>
          </p:cNvSpPr>
          <p:nvPr/>
        </p:nvSpPr>
        <p:spPr bwMode="auto">
          <a:xfrm>
            <a:off x="0" y="510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37042" name="Text Box 82"/>
          <p:cNvSpPr txBox="1">
            <a:spLocks noChangeArrowheads="1"/>
          </p:cNvSpPr>
          <p:nvPr/>
        </p:nvSpPr>
        <p:spPr bwMode="auto">
          <a:xfrm>
            <a:off x="2362200" y="510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37043" name="Text Box 83"/>
          <p:cNvSpPr txBox="1">
            <a:spLocks noChangeArrowheads="1"/>
          </p:cNvSpPr>
          <p:nvPr/>
        </p:nvSpPr>
        <p:spPr bwMode="auto">
          <a:xfrm>
            <a:off x="4114800" y="510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37044" name="Text Box 84"/>
          <p:cNvSpPr txBox="1">
            <a:spLocks noChangeArrowheads="1"/>
          </p:cNvSpPr>
          <p:nvPr/>
        </p:nvSpPr>
        <p:spPr bwMode="auto">
          <a:xfrm>
            <a:off x="5562600" y="510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Eb2</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Text Box 25"/>
          <p:cNvSpPr txBox="1">
            <a:spLocks noChangeArrowheads="1"/>
          </p:cNvSpPr>
          <p:nvPr/>
        </p:nvSpPr>
        <p:spPr bwMode="auto">
          <a:xfrm>
            <a:off x="0" y="83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Lord be magnified</a:t>
            </a:r>
          </a:p>
        </p:txBody>
      </p:sp>
      <p:sp>
        <p:nvSpPr>
          <p:cNvPr id="938010" name="Text Box 26"/>
          <p:cNvSpPr txBox="1">
            <a:spLocks noChangeArrowheads="1"/>
          </p:cNvSpPr>
          <p:nvPr/>
        </p:nvSpPr>
        <p:spPr bwMode="auto">
          <a:xfrm>
            <a:off x="19050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12" name="Text Box 28"/>
          <p:cNvSpPr txBox="1">
            <a:spLocks noChangeArrowheads="1"/>
          </p:cNvSpPr>
          <p:nvPr/>
        </p:nvSpPr>
        <p:spPr bwMode="auto">
          <a:xfrm>
            <a:off x="58674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681989" name="Text Box 30"/>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Lord be magnified</a:t>
            </a:r>
          </a:p>
        </p:txBody>
      </p:sp>
      <p:sp>
        <p:nvSpPr>
          <p:cNvPr id="681990" name="Text Box 31"/>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Lord be magnified, be magnified</a:t>
            </a:r>
          </a:p>
        </p:txBody>
      </p:sp>
      <p:sp>
        <p:nvSpPr>
          <p:cNvPr id="938016" name="Text Box 32"/>
          <p:cNvSpPr txBox="1">
            <a:spLocks noChangeArrowheads="1"/>
          </p:cNvSpPr>
          <p:nvPr/>
        </p:nvSpPr>
        <p:spPr bwMode="auto">
          <a:xfrm>
            <a:off x="45720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8017" name="Text Box 33"/>
          <p:cNvSpPr txBox="1">
            <a:spLocks noChangeArrowheads="1"/>
          </p:cNvSpPr>
          <p:nvPr/>
        </p:nvSpPr>
        <p:spPr bwMode="auto">
          <a:xfrm>
            <a:off x="65532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38029" name="Text Box 45"/>
          <p:cNvSpPr txBox="1">
            <a:spLocks noChangeArrowheads="1"/>
          </p:cNvSpPr>
          <p:nvPr/>
        </p:nvSpPr>
        <p:spPr bwMode="auto">
          <a:xfrm>
            <a:off x="7772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30" name="Text Box 46"/>
          <p:cNvSpPr txBox="1">
            <a:spLocks noChangeArrowheads="1"/>
          </p:cNvSpPr>
          <p:nvPr/>
        </p:nvSpPr>
        <p:spPr bwMode="auto">
          <a:xfrm>
            <a:off x="1905000" y="129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31" name="Text Box 47"/>
          <p:cNvSpPr txBox="1">
            <a:spLocks noChangeArrowheads="1"/>
          </p:cNvSpPr>
          <p:nvPr/>
        </p:nvSpPr>
        <p:spPr bwMode="auto">
          <a:xfrm>
            <a:off x="58674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8032" name="Text Box 48"/>
          <p:cNvSpPr txBox="1">
            <a:spLocks noChangeArrowheads="1"/>
          </p:cNvSpPr>
          <p:nvPr/>
        </p:nvSpPr>
        <p:spPr bwMode="auto">
          <a:xfrm>
            <a:off x="4572000" y="129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8033" name="Text Box 49"/>
          <p:cNvSpPr txBox="1">
            <a:spLocks noChangeArrowheads="1"/>
          </p:cNvSpPr>
          <p:nvPr/>
        </p:nvSpPr>
        <p:spPr bwMode="auto">
          <a:xfrm>
            <a:off x="65532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38034" name="Text Box 50"/>
          <p:cNvSpPr txBox="1">
            <a:spLocks noChangeArrowheads="1"/>
          </p:cNvSpPr>
          <p:nvPr/>
        </p:nvSpPr>
        <p:spPr bwMode="auto">
          <a:xfrm>
            <a:off x="7620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35" name="Text Box 51"/>
          <p:cNvSpPr txBox="1">
            <a:spLocks noChangeArrowheads="1"/>
          </p:cNvSpPr>
          <p:nvPr/>
        </p:nvSpPr>
        <p:spPr bwMode="auto">
          <a:xfrm>
            <a:off x="4495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8036" name="Text Box 52"/>
          <p:cNvSpPr txBox="1">
            <a:spLocks noChangeArrowheads="1"/>
          </p:cNvSpPr>
          <p:nvPr/>
        </p:nvSpPr>
        <p:spPr bwMode="auto">
          <a:xfrm>
            <a:off x="36576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8037" name="Text Box 53"/>
          <p:cNvSpPr txBox="1">
            <a:spLocks noChangeArrowheads="1"/>
          </p:cNvSpPr>
          <p:nvPr/>
        </p:nvSpPr>
        <p:spPr bwMode="auto">
          <a:xfrm>
            <a:off x="6248400" y="2209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682002" name="Text Box 54"/>
          <p:cNvSpPr txBox="1">
            <a:spLocks noChangeArrowheads="1"/>
          </p:cNvSpPr>
          <p:nvPr/>
        </p:nvSpPr>
        <p:spPr bwMode="auto">
          <a:xfrm>
            <a:off x="0" y="4572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 the Lord  O, the Lord  O, the Lord be magnified</a:t>
            </a:r>
          </a:p>
        </p:txBody>
      </p:sp>
      <p:sp>
        <p:nvSpPr>
          <p:cNvPr id="938039" name="Text Box 55"/>
          <p:cNvSpPr txBox="1">
            <a:spLocks noChangeArrowheads="1"/>
          </p:cNvSpPr>
          <p:nvPr/>
        </p:nvSpPr>
        <p:spPr bwMode="auto">
          <a:xfrm>
            <a:off x="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40" name="Text Box 56"/>
          <p:cNvSpPr txBox="1">
            <a:spLocks noChangeArrowheads="1"/>
          </p:cNvSpPr>
          <p:nvPr/>
        </p:nvSpPr>
        <p:spPr bwMode="auto">
          <a:xfrm>
            <a:off x="15240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8041" name="Text Box 57"/>
          <p:cNvSpPr txBox="1">
            <a:spLocks noChangeArrowheads="1"/>
          </p:cNvSpPr>
          <p:nvPr/>
        </p:nvSpPr>
        <p:spPr bwMode="auto">
          <a:xfrm>
            <a:off x="23622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8042" name="Text Box 58"/>
          <p:cNvSpPr txBox="1">
            <a:spLocks noChangeArrowheads="1"/>
          </p:cNvSpPr>
          <p:nvPr/>
        </p:nvSpPr>
        <p:spPr bwMode="auto">
          <a:xfrm>
            <a:off x="36576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43" name="Text Box 59"/>
          <p:cNvSpPr txBox="1">
            <a:spLocks noChangeArrowheads="1"/>
          </p:cNvSpPr>
          <p:nvPr/>
        </p:nvSpPr>
        <p:spPr bwMode="auto">
          <a:xfrm>
            <a:off x="44196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38044" name="Text Box 60"/>
          <p:cNvSpPr txBox="1">
            <a:spLocks noChangeArrowheads="1"/>
          </p:cNvSpPr>
          <p:nvPr/>
        </p:nvSpPr>
        <p:spPr bwMode="auto">
          <a:xfrm>
            <a:off x="56388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38045" name="Text Box 61"/>
          <p:cNvSpPr txBox="1">
            <a:spLocks noChangeArrowheads="1"/>
          </p:cNvSpPr>
          <p:nvPr/>
        </p:nvSpPr>
        <p:spPr bwMode="auto">
          <a:xfrm>
            <a:off x="68580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8046" name="Text Box 62"/>
          <p:cNvSpPr txBox="1">
            <a:spLocks noChangeArrowheads="1"/>
          </p:cNvSpPr>
          <p:nvPr/>
        </p:nvSpPr>
        <p:spPr bwMode="auto">
          <a:xfrm>
            <a:off x="79248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Text Box 36"/>
          <p:cNvSpPr txBox="1">
            <a:spLocks noChangeArrowheads="1"/>
          </p:cNvSpPr>
          <p:nvPr/>
        </p:nvSpPr>
        <p:spPr bwMode="auto">
          <a:xfrm>
            <a:off x="0" y="838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He’s turned my mourning into        dancing again</a:t>
            </a:r>
          </a:p>
        </p:txBody>
      </p:sp>
      <p:sp>
        <p:nvSpPr>
          <p:cNvPr id="939045" name="Text Box 37"/>
          <p:cNvSpPr txBox="1">
            <a:spLocks noChangeArrowheads="1"/>
          </p:cNvSpPr>
          <p:nvPr/>
        </p:nvSpPr>
        <p:spPr bwMode="auto">
          <a:xfrm>
            <a:off x="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39047" name="Text Box 39"/>
          <p:cNvSpPr txBox="1">
            <a:spLocks noChangeArrowheads="1"/>
          </p:cNvSpPr>
          <p:nvPr/>
        </p:nvSpPr>
        <p:spPr bwMode="auto">
          <a:xfrm>
            <a:off x="3352800" y="3810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  Em7</a:t>
            </a:r>
          </a:p>
        </p:txBody>
      </p:sp>
      <p:sp>
        <p:nvSpPr>
          <p:cNvPr id="939048" name="Text Box 40"/>
          <p:cNvSpPr txBox="1">
            <a:spLocks noChangeArrowheads="1"/>
          </p:cNvSpPr>
          <p:nvPr/>
        </p:nvSpPr>
        <p:spPr bwMode="auto">
          <a:xfrm>
            <a:off x="6324600" y="38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683014" name="Text Box 41"/>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He’s lifted my sorrow</a:t>
            </a:r>
          </a:p>
        </p:txBody>
      </p:sp>
      <p:sp>
        <p:nvSpPr>
          <p:cNvPr id="683015" name="Text Box 42"/>
          <p:cNvSpPr txBox="1">
            <a:spLocks noChangeArrowheads="1"/>
          </p:cNvSpPr>
          <p:nvPr/>
        </p:nvSpPr>
        <p:spPr bwMode="auto">
          <a:xfrm>
            <a:off x="0" y="2514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can’t   stay        silent,   </a:t>
            </a:r>
          </a:p>
        </p:txBody>
      </p:sp>
      <p:sp>
        <p:nvSpPr>
          <p:cNvPr id="939053" name="Text Box 45"/>
          <p:cNvSpPr txBox="1">
            <a:spLocks noChangeArrowheads="1"/>
          </p:cNvSpPr>
          <p:nvPr/>
        </p:nvSpPr>
        <p:spPr bwMode="auto">
          <a:xfrm>
            <a:off x="1066800" y="3810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F#m7(5b)</a:t>
            </a:r>
          </a:p>
        </p:txBody>
      </p:sp>
      <p:sp>
        <p:nvSpPr>
          <p:cNvPr id="939054" name="Text Box 46"/>
          <p:cNvSpPr txBox="1">
            <a:spLocks noChangeArrowheads="1"/>
          </p:cNvSpPr>
          <p:nvPr/>
        </p:nvSpPr>
        <p:spPr bwMode="auto">
          <a:xfrm>
            <a:off x="4800600" y="381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G</a:t>
            </a:r>
          </a:p>
        </p:txBody>
      </p:sp>
      <p:sp>
        <p:nvSpPr>
          <p:cNvPr id="939056" name="Text Box 48"/>
          <p:cNvSpPr txBox="1">
            <a:spLocks noChangeArrowheads="1"/>
          </p:cNvSpPr>
          <p:nvPr/>
        </p:nvSpPr>
        <p:spPr bwMode="auto">
          <a:xfrm>
            <a:off x="34290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9058" name="Text Box 50"/>
          <p:cNvSpPr txBox="1">
            <a:spLocks noChangeArrowheads="1"/>
          </p:cNvSpPr>
          <p:nvPr/>
        </p:nvSpPr>
        <p:spPr bwMode="auto">
          <a:xfrm>
            <a:off x="7772400" y="38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939059" name="Text Box 51"/>
          <p:cNvSpPr txBox="1">
            <a:spLocks noChangeArrowheads="1"/>
          </p:cNvSpPr>
          <p:nvPr/>
        </p:nvSpPr>
        <p:spPr bwMode="auto">
          <a:xfrm>
            <a:off x="49530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Cmaj7/D</a:t>
            </a:r>
          </a:p>
        </p:txBody>
      </p:sp>
      <p:sp>
        <p:nvSpPr>
          <p:cNvPr id="939065" name="Text Box 57"/>
          <p:cNvSpPr txBox="1">
            <a:spLocks noChangeArrowheads="1"/>
          </p:cNvSpPr>
          <p:nvPr/>
        </p:nvSpPr>
        <p:spPr bwMode="auto">
          <a:xfrm>
            <a:off x="64770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39078" name="Text Box 70"/>
          <p:cNvSpPr txBox="1">
            <a:spLocks noChangeArrowheads="1"/>
          </p:cNvSpPr>
          <p:nvPr/>
        </p:nvSpPr>
        <p:spPr bwMode="auto">
          <a:xfrm>
            <a:off x="2438400" y="381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B7sus</a:t>
            </a:r>
          </a:p>
        </p:txBody>
      </p:sp>
      <p:sp>
        <p:nvSpPr>
          <p:cNvPr id="939079" name="Text Box 71"/>
          <p:cNvSpPr txBox="1">
            <a:spLocks noChangeArrowheads="1"/>
          </p:cNvSpPr>
          <p:nvPr/>
        </p:nvSpPr>
        <p:spPr bwMode="auto">
          <a:xfrm>
            <a:off x="7391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39080" name="Text Box 72"/>
          <p:cNvSpPr txBox="1">
            <a:spLocks noChangeArrowheads="1"/>
          </p:cNvSpPr>
          <p:nvPr/>
        </p:nvSpPr>
        <p:spPr bwMode="auto">
          <a:xfrm>
            <a:off x="19050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39081" name="Text Box 73"/>
          <p:cNvSpPr txBox="1">
            <a:spLocks noChangeArrowheads="1"/>
          </p:cNvSpPr>
          <p:nvPr/>
        </p:nvSpPr>
        <p:spPr bwMode="auto">
          <a:xfrm>
            <a:off x="2895600" y="2209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F#m7(5b)</a:t>
            </a:r>
          </a:p>
        </p:txBody>
      </p:sp>
      <p:sp>
        <p:nvSpPr>
          <p:cNvPr id="939082" name="Text Box 74"/>
          <p:cNvSpPr txBox="1">
            <a:spLocks noChangeArrowheads="1"/>
          </p:cNvSpPr>
          <p:nvPr/>
        </p:nvSpPr>
        <p:spPr bwMode="auto">
          <a:xfrm>
            <a:off x="42672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B7sus</a:t>
            </a:r>
          </a:p>
        </p:txBody>
      </p:sp>
      <p:sp>
        <p:nvSpPr>
          <p:cNvPr id="939083" name="Text Box 75"/>
          <p:cNvSpPr txBox="1">
            <a:spLocks noChangeArrowheads="1"/>
          </p:cNvSpPr>
          <p:nvPr/>
        </p:nvSpPr>
        <p:spPr bwMode="auto">
          <a:xfrm>
            <a:off x="5486400" y="22098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 Em7</a:t>
            </a:r>
          </a:p>
        </p:txBody>
      </p:sp>
      <p:sp>
        <p:nvSpPr>
          <p:cNvPr id="683028" name="Rectangle 76"/>
          <p:cNvSpPr>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must sing       for    His    joy    has    come</a:t>
            </a:r>
          </a:p>
        </p:txBody>
      </p:sp>
      <p:sp>
        <p:nvSpPr>
          <p:cNvPr id="939085" name="Text Box 77"/>
          <p:cNvSpPr txBox="1">
            <a:spLocks noChangeArrowheads="1"/>
          </p:cNvSpPr>
          <p:nvPr/>
        </p:nvSpPr>
        <p:spPr bwMode="auto">
          <a:xfrm>
            <a:off x="838200" y="3048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 G</a:t>
            </a:r>
          </a:p>
        </p:txBody>
      </p:sp>
      <p:sp>
        <p:nvSpPr>
          <p:cNvPr id="939086" name="Text Box 78"/>
          <p:cNvSpPr txBox="1">
            <a:spLocks noChangeArrowheads="1"/>
          </p:cNvSpPr>
          <p:nvPr/>
        </p:nvSpPr>
        <p:spPr bwMode="auto">
          <a:xfrm>
            <a:off x="2209800" y="3048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39087" name="Text Box 79"/>
          <p:cNvSpPr txBox="1">
            <a:spLocks noChangeArrowheads="1"/>
          </p:cNvSpPr>
          <p:nvPr/>
        </p:nvSpPr>
        <p:spPr bwMode="auto">
          <a:xfrm>
            <a:off x="3352800" y="3048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p>
        </p:txBody>
      </p:sp>
      <p:sp>
        <p:nvSpPr>
          <p:cNvPr id="939088" name="Text Box 80"/>
          <p:cNvSpPr txBox="1">
            <a:spLocks noChangeArrowheads="1"/>
          </p:cNvSpPr>
          <p:nvPr/>
        </p:nvSpPr>
        <p:spPr bwMode="auto">
          <a:xfrm>
            <a:off x="41910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39090" name="Text Box 82"/>
          <p:cNvSpPr txBox="1">
            <a:spLocks noChangeArrowheads="1"/>
          </p:cNvSpPr>
          <p:nvPr/>
        </p:nvSpPr>
        <p:spPr bwMode="auto">
          <a:xfrm>
            <a:off x="51816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39091" name="Text Box 83"/>
          <p:cNvSpPr txBox="1">
            <a:spLocks noChangeArrowheads="1"/>
          </p:cNvSpPr>
          <p:nvPr/>
        </p:nvSpPr>
        <p:spPr bwMode="auto">
          <a:xfrm>
            <a:off x="60960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39092" name="Text Box 84"/>
          <p:cNvSpPr txBox="1">
            <a:spLocks noChangeArrowheads="1"/>
          </p:cNvSpPr>
          <p:nvPr/>
        </p:nvSpPr>
        <p:spPr bwMode="auto">
          <a:xfrm>
            <a:off x="71628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Text Box 23"/>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He gave His healing hand</a:t>
            </a:r>
          </a:p>
        </p:txBody>
      </p:sp>
      <p:sp>
        <p:nvSpPr>
          <p:cNvPr id="684035" name="Text Box 24"/>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Where there once was only hurt</a:t>
            </a:r>
          </a:p>
        </p:txBody>
      </p:sp>
      <p:sp>
        <p:nvSpPr>
          <p:cNvPr id="684036" name="Text Box 3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You brought comfort like a friend</a:t>
            </a:r>
          </a:p>
        </p:txBody>
      </p:sp>
      <p:sp>
        <p:nvSpPr>
          <p:cNvPr id="684037" name="Text Box 37"/>
          <p:cNvSpPr txBox="1">
            <a:spLocks noChangeArrowheads="1"/>
          </p:cNvSpPr>
          <p:nvPr/>
        </p:nvSpPr>
        <p:spPr bwMode="auto">
          <a:xfrm>
            <a:off x="0" y="2362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Where there once was only pain</a:t>
            </a:r>
          </a:p>
        </p:txBody>
      </p:sp>
      <p:sp>
        <p:nvSpPr>
          <p:cNvPr id="684038" name="Text Box 49"/>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see the bright and morning sun</a:t>
            </a:r>
          </a:p>
        </p:txBody>
      </p:sp>
      <p:sp>
        <p:nvSpPr>
          <p:cNvPr id="684039" name="Text Box 50"/>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 feel the sweetness of His love piercing my darkness</a:t>
            </a:r>
          </a:p>
        </p:txBody>
      </p:sp>
      <p:sp>
        <p:nvSpPr>
          <p:cNvPr id="684040" name="Text Box 61"/>
          <p:cNvSpPr txBox="1">
            <a:spLocks noChangeArrowheads="1"/>
          </p:cNvSpPr>
          <p:nvPr/>
        </p:nvSpPr>
        <p:spPr bwMode="auto">
          <a:xfrm>
            <a:off x="0" y="563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As it ushers in His    joy - ful  glad - ness</a:t>
            </a:r>
          </a:p>
        </p:txBody>
      </p:sp>
      <p:sp>
        <p:nvSpPr>
          <p:cNvPr id="940094" name="Text Box 62"/>
          <p:cNvSpPr txBox="1">
            <a:spLocks noChangeArrowheads="1"/>
          </p:cNvSpPr>
          <p:nvPr/>
        </p:nvSpPr>
        <p:spPr bwMode="auto">
          <a:xfrm>
            <a:off x="3962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095" name="Text Box 63"/>
          <p:cNvSpPr txBox="1">
            <a:spLocks noChangeArrowheads="1"/>
          </p:cNvSpPr>
          <p:nvPr/>
        </p:nvSpPr>
        <p:spPr bwMode="auto">
          <a:xfrm>
            <a:off x="6477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096" name="Text Box 64"/>
          <p:cNvSpPr txBox="1">
            <a:spLocks noChangeArrowheads="1"/>
          </p:cNvSpPr>
          <p:nvPr/>
        </p:nvSpPr>
        <p:spPr bwMode="auto">
          <a:xfrm>
            <a:off x="5562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097" name="Text Box 65"/>
          <p:cNvSpPr txBox="1">
            <a:spLocks noChangeArrowheads="1"/>
          </p:cNvSpPr>
          <p:nvPr/>
        </p:nvSpPr>
        <p:spPr bwMode="auto">
          <a:xfrm>
            <a:off x="7467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098" name="Text Box 66"/>
          <p:cNvSpPr txBox="1">
            <a:spLocks noChangeArrowheads="1"/>
          </p:cNvSpPr>
          <p:nvPr/>
        </p:nvSpPr>
        <p:spPr bwMode="auto">
          <a:xfrm>
            <a:off x="46482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099" name="Text Box 67"/>
          <p:cNvSpPr txBox="1">
            <a:spLocks noChangeArrowheads="1"/>
          </p:cNvSpPr>
          <p:nvPr/>
        </p:nvSpPr>
        <p:spPr bwMode="auto">
          <a:xfrm>
            <a:off x="29718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00" name="Text Box 68"/>
          <p:cNvSpPr txBox="1">
            <a:spLocks noChangeArrowheads="1"/>
          </p:cNvSpPr>
          <p:nvPr/>
        </p:nvSpPr>
        <p:spPr bwMode="auto">
          <a:xfrm>
            <a:off x="59436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01" name="Text Box 69"/>
          <p:cNvSpPr txBox="1">
            <a:spLocks noChangeArrowheads="1"/>
          </p:cNvSpPr>
          <p:nvPr/>
        </p:nvSpPr>
        <p:spPr bwMode="auto">
          <a:xfrm>
            <a:off x="6934200" y="990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102" name="Text Box 70"/>
          <p:cNvSpPr txBox="1">
            <a:spLocks noChangeArrowheads="1"/>
          </p:cNvSpPr>
          <p:nvPr/>
        </p:nvSpPr>
        <p:spPr bwMode="auto">
          <a:xfrm>
            <a:off x="54102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103" name="Text Box 71"/>
          <p:cNvSpPr txBox="1">
            <a:spLocks noChangeArrowheads="1"/>
          </p:cNvSpPr>
          <p:nvPr/>
        </p:nvSpPr>
        <p:spPr bwMode="auto">
          <a:xfrm>
            <a:off x="37338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04" name="Text Box 72"/>
          <p:cNvSpPr txBox="1">
            <a:spLocks noChangeArrowheads="1"/>
          </p:cNvSpPr>
          <p:nvPr/>
        </p:nvSpPr>
        <p:spPr bwMode="auto">
          <a:xfrm>
            <a:off x="67056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05" name="Text Box 73"/>
          <p:cNvSpPr txBox="1">
            <a:spLocks noChangeArrowheads="1"/>
          </p:cNvSpPr>
          <p:nvPr/>
        </p:nvSpPr>
        <p:spPr bwMode="auto">
          <a:xfrm>
            <a:off x="76962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106" name="Text Box 74"/>
          <p:cNvSpPr txBox="1">
            <a:spLocks noChangeArrowheads="1"/>
          </p:cNvSpPr>
          <p:nvPr/>
        </p:nvSpPr>
        <p:spPr bwMode="auto">
          <a:xfrm>
            <a:off x="52578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a:t>
            </a:r>
          </a:p>
        </p:txBody>
      </p:sp>
      <p:sp>
        <p:nvSpPr>
          <p:cNvPr id="940107" name="Text Box 75"/>
          <p:cNvSpPr txBox="1">
            <a:spLocks noChangeArrowheads="1"/>
          </p:cNvSpPr>
          <p:nvPr/>
        </p:nvSpPr>
        <p:spPr bwMode="auto">
          <a:xfrm>
            <a:off x="38862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08" name="Text Box 76"/>
          <p:cNvSpPr txBox="1">
            <a:spLocks noChangeArrowheads="1"/>
          </p:cNvSpPr>
          <p:nvPr/>
        </p:nvSpPr>
        <p:spPr bwMode="auto">
          <a:xfrm>
            <a:off x="64008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14" name="Text Box 82"/>
          <p:cNvSpPr txBox="1">
            <a:spLocks noChangeArrowheads="1"/>
          </p:cNvSpPr>
          <p:nvPr/>
        </p:nvSpPr>
        <p:spPr bwMode="auto">
          <a:xfrm>
            <a:off x="22098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940115" name="Text Box 83"/>
          <p:cNvSpPr txBox="1">
            <a:spLocks noChangeArrowheads="1"/>
          </p:cNvSpPr>
          <p:nvPr/>
        </p:nvSpPr>
        <p:spPr bwMode="auto">
          <a:xfrm>
            <a:off x="45720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a:t>
            </a:r>
          </a:p>
        </p:txBody>
      </p:sp>
      <p:sp>
        <p:nvSpPr>
          <p:cNvPr id="940116" name="Text Box 84"/>
          <p:cNvSpPr txBox="1">
            <a:spLocks noChangeArrowheads="1"/>
          </p:cNvSpPr>
          <p:nvPr/>
        </p:nvSpPr>
        <p:spPr bwMode="auto">
          <a:xfrm>
            <a:off x="71628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17" name="Text Box 85"/>
          <p:cNvSpPr txBox="1">
            <a:spLocks noChangeArrowheads="1"/>
          </p:cNvSpPr>
          <p:nvPr/>
        </p:nvSpPr>
        <p:spPr bwMode="auto">
          <a:xfrm>
            <a:off x="7772400" y="3657600"/>
            <a:ext cx="13716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C2maj7/G</a:t>
            </a:r>
          </a:p>
        </p:txBody>
      </p:sp>
      <p:sp>
        <p:nvSpPr>
          <p:cNvPr id="940118" name="Text Box 86"/>
          <p:cNvSpPr txBox="1">
            <a:spLocks noChangeArrowheads="1"/>
          </p:cNvSpPr>
          <p:nvPr/>
        </p:nvSpPr>
        <p:spPr bwMode="auto">
          <a:xfrm>
            <a:off x="12192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0119" name="Text Box 87"/>
          <p:cNvSpPr txBox="1">
            <a:spLocks noChangeArrowheads="1"/>
          </p:cNvSpPr>
          <p:nvPr/>
        </p:nvSpPr>
        <p:spPr bwMode="auto">
          <a:xfrm>
            <a:off x="34290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940120" name="Text Box 88"/>
          <p:cNvSpPr txBox="1">
            <a:spLocks noChangeArrowheads="1"/>
          </p:cNvSpPr>
          <p:nvPr/>
        </p:nvSpPr>
        <p:spPr bwMode="auto">
          <a:xfrm>
            <a:off x="6477000" y="457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C2/E</a:t>
            </a:r>
          </a:p>
        </p:txBody>
      </p:sp>
      <p:sp>
        <p:nvSpPr>
          <p:cNvPr id="940121" name="Text Box 89"/>
          <p:cNvSpPr txBox="1">
            <a:spLocks noChangeArrowheads="1"/>
          </p:cNvSpPr>
          <p:nvPr/>
        </p:nvSpPr>
        <p:spPr bwMode="auto">
          <a:xfrm>
            <a:off x="22098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F/Eb</a:t>
            </a:r>
          </a:p>
        </p:txBody>
      </p:sp>
      <p:sp>
        <p:nvSpPr>
          <p:cNvPr id="940122" name="Text Box 90"/>
          <p:cNvSpPr txBox="1">
            <a:spLocks noChangeArrowheads="1"/>
          </p:cNvSpPr>
          <p:nvPr/>
        </p:nvSpPr>
        <p:spPr bwMode="auto">
          <a:xfrm>
            <a:off x="44196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40123" name="Text Box 91"/>
          <p:cNvSpPr txBox="1">
            <a:spLocks noChangeArrowheads="1"/>
          </p:cNvSpPr>
          <p:nvPr/>
        </p:nvSpPr>
        <p:spPr bwMode="auto">
          <a:xfrm>
            <a:off x="52578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G/D</a:t>
            </a:r>
          </a:p>
        </p:txBody>
      </p:sp>
      <p:sp>
        <p:nvSpPr>
          <p:cNvPr id="940124" name="Text Box 92"/>
          <p:cNvSpPr txBox="1">
            <a:spLocks noChangeArrowheads="1"/>
          </p:cNvSpPr>
          <p:nvPr/>
        </p:nvSpPr>
        <p:spPr bwMode="auto">
          <a:xfrm>
            <a:off x="60960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40125" name="Text Box 93"/>
          <p:cNvSpPr txBox="1">
            <a:spLocks noChangeArrowheads="1"/>
          </p:cNvSpPr>
          <p:nvPr/>
        </p:nvSpPr>
        <p:spPr bwMode="auto">
          <a:xfrm>
            <a:off x="7010400" y="533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3"/>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people came to see</a:t>
            </a:r>
          </a:p>
        </p:txBody>
      </p:sp>
      <p:sp>
        <p:nvSpPr>
          <p:cNvPr id="685059" name="Text Box 24"/>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temple was finished, King Solomon prayed</a:t>
            </a:r>
          </a:p>
        </p:txBody>
      </p:sp>
      <p:sp>
        <p:nvSpPr>
          <p:cNvPr id="685060" name="Text Box 25"/>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Then fire fell from heaven, the priests could not go   in</a:t>
            </a:r>
          </a:p>
        </p:txBody>
      </p:sp>
      <p:sp>
        <p:nvSpPr>
          <p:cNvPr id="685061" name="Text Box 26"/>
          <p:cNvSpPr txBox="1">
            <a:spLocks noChangeArrowheads="1"/>
          </p:cNvSpPr>
          <p:nvPr/>
        </p:nvSpPr>
        <p:spPr bwMode="auto">
          <a:xfrm>
            <a:off x="0" y="2362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Was God pleased with this place</a:t>
            </a:r>
          </a:p>
        </p:txBody>
      </p:sp>
      <p:sp>
        <p:nvSpPr>
          <p:cNvPr id="685062" name="Text Box 27"/>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God’s glory was more than they could stand</a:t>
            </a:r>
          </a:p>
        </p:txBody>
      </p:sp>
      <p:sp>
        <p:nvSpPr>
          <p:cNvPr id="685063" name="Text Box 28"/>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God’s glory was more than they could stand</a:t>
            </a:r>
          </a:p>
        </p:txBody>
      </p:sp>
      <p:sp>
        <p:nvSpPr>
          <p:cNvPr id="941086" name="Text Box 30"/>
          <p:cNvSpPr txBox="1">
            <a:spLocks noChangeArrowheads="1"/>
          </p:cNvSpPr>
          <p:nvPr/>
        </p:nvSpPr>
        <p:spPr bwMode="auto">
          <a:xfrm>
            <a:off x="1524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41088" name="Text Box 32"/>
          <p:cNvSpPr txBox="1">
            <a:spLocks noChangeArrowheads="1"/>
          </p:cNvSpPr>
          <p:nvPr/>
        </p:nvSpPr>
        <p:spPr bwMode="auto">
          <a:xfrm>
            <a:off x="5943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
        <p:nvSpPr>
          <p:cNvPr id="941091" name="Text Box 35"/>
          <p:cNvSpPr txBox="1">
            <a:spLocks noChangeArrowheads="1"/>
          </p:cNvSpPr>
          <p:nvPr/>
        </p:nvSpPr>
        <p:spPr bwMode="auto">
          <a:xfrm>
            <a:off x="32766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941094" name="Text Box 38"/>
          <p:cNvSpPr txBox="1">
            <a:spLocks noChangeArrowheads="1"/>
          </p:cNvSpPr>
          <p:nvPr/>
        </p:nvSpPr>
        <p:spPr bwMode="auto">
          <a:xfrm>
            <a:off x="5334000" y="1981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B7/F#</a:t>
            </a:r>
          </a:p>
        </p:txBody>
      </p:sp>
      <p:sp>
        <p:nvSpPr>
          <p:cNvPr id="941095" name="Text Box 39"/>
          <p:cNvSpPr txBox="1">
            <a:spLocks noChangeArrowheads="1"/>
          </p:cNvSpPr>
          <p:nvPr/>
        </p:nvSpPr>
        <p:spPr bwMode="auto">
          <a:xfrm>
            <a:off x="2667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Am/E</a:t>
            </a:r>
          </a:p>
        </p:txBody>
      </p:sp>
      <p:sp>
        <p:nvSpPr>
          <p:cNvPr id="941096" name="Text Box 40"/>
          <p:cNvSpPr txBox="1">
            <a:spLocks noChangeArrowheads="1"/>
          </p:cNvSpPr>
          <p:nvPr/>
        </p:nvSpPr>
        <p:spPr bwMode="auto">
          <a:xfrm>
            <a:off x="64770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941098" name="Text Box 42"/>
          <p:cNvSpPr txBox="1">
            <a:spLocks noChangeArrowheads="1"/>
          </p:cNvSpPr>
          <p:nvPr/>
        </p:nvSpPr>
        <p:spPr bwMode="auto">
          <a:xfrm>
            <a:off x="3124200" y="2895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F#m7(b5)</a:t>
            </a:r>
          </a:p>
        </p:txBody>
      </p:sp>
      <p:sp>
        <p:nvSpPr>
          <p:cNvPr id="941099" name="Text Box 43"/>
          <p:cNvSpPr txBox="1">
            <a:spLocks noChangeArrowheads="1"/>
          </p:cNvSpPr>
          <p:nvPr/>
        </p:nvSpPr>
        <p:spPr bwMode="auto">
          <a:xfrm>
            <a:off x="10668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41100" name="Text Box 44"/>
          <p:cNvSpPr txBox="1">
            <a:spLocks noChangeArrowheads="1"/>
          </p:cNvSpPr>
          <p:nvPr/>
        </p:nvSpPr>
        <p:spPr bwMode="auto">
          <a:xfrm>
            <a:off x="7467600" y="2743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Am7(b5)/B</a:t>
            </a:r>
          </a:p>
        </p:txBody>
      </p:sp>
      <p:sp>
        <p:nvSpPr>
          <p:cNvPr id="941101" name="Text Box 45"/>
          <p:cNvSpPr txBox="1">
            <a:spLocks noChangeArrowheads="1"/>
          </p:cNvSpPr>
          <p:nvPr/>
        </p:nvSpPr>
        <p:spPr bwMode="auto">
          <a:xfrm>
            <a:off x="22098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41102" name="Text Box 46"/>
          <p:cNvSpPr txBox="1">
            <a:spLocks noChangeArrowheads="1"/>
          </p:cNvSpPr>
          <p:nvPr/>
        </p:nvSpPr>
        <p:spPr bwMode="auto">
          <a:xfrm>
            <a:off x="3657600" y="3733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941103" name="Text Box 47"/>
          <p:cNvSpPr txBox="1">
            <a:spLocks noChangeArrowheads="1"/>
          </p:cNvSpPr>
          <p:nvPr/>
        </p:nvSpPr>
        <p:spPr bwMode="auto">
          <a:xfrm>
            <a:off x="7162800" y="3657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C#m7(b5)</a:t>
            </a:r>
          </a:p>
        </p:txBody>
      </p:sp>
      <p:sp>
        <p:nvSpPr>
          <p:cNvPr id="941105" name="Text Box 49"/>
          <p:cNvSpPr txBox="1">
            <a:spLocks noChangeArrowheads="1"/>
          </p:cNvSpPr>
          <p:nvPr/>
        </p:nvSpPr>
        <p:spPr bwMode="auto">
          <a:xfrm>
            <a:off x="1981200" y="4572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a:t>
            </a:r>
          </a:p>
        </p:txBody>
      </p:sp>
      <p:sp>
        <p:nvSpPr>
          <p:cNvPr id="941106" name="Text Box 50"/>
          <p:cNvSpPr txBox="1">
            <a:spLocks noChangeArrowheads="1"/>
          </p:cNvSpPr>
          <p:nvPr/>
        </p:nvSpPr>
        <p:spPr bwMode="auto">
          <a:xfrm>
            <a:off x="37338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A9</a:t>
            </a:r>
          </a:p>
        </p:txBody>
      </p:sp>
      <p:sp>
        <p:nvSpPr>
          <p:cNvPr id="941107" name="Text Box 51"/>
          <p:cNvSpPr txBox="1">
            <a:spLocks noChangeArrowheads="1"/>
          </p:cNvSpPr>
          <p:nvPr/>
        </p:nvSpPr>
        <p:spPr bwMode="auto">
          <a:xfrm>
            <a:off x="7315200" y="4572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p>
        </p:txBody>
      </p:sp>
      <p:sp>
        <p:nvSpPr>
          <p:cNvPr id="941113" name="Text Box 57"/>
          <p:cNvSpPr txBox="1">
            <a:spLocks noChangeArrowheads="1"/>
          </p:cNvSpPr>
          <p:nvPr/>
        </p:nvSpPr>
        <p:spPr bwMode="auto">
          <a:xfrm>
            <a:off x="57912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4"/>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Here today as you did then</a:t>
            </a:r>
          </a:p>
        </p:txBody>
      </p:sp>
      <p:sp>
        <p:nvSpPr>
          <p:cNvPr id="686083" name="Text Box 25"/>
          <p:cNvSpPr txBox="1">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Lord may Your glory fill this temple</a:t>
            </a:r>
          </a:p>
        </p:txBody>
      </p:sp>
      <p:sp>
        <p:nvSpPr>
          <p:cNvPr id="686084" name="Text Box 2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Lord may Your glory fill this temple</a:t>
            </a:r>
          </a:p>
        </p:txBody>
      </p:sp>
      <p:sp>
        <p:nvSpPr>
          <p:cNvPr id="686085" name="Text Box 27"/>
          <p:cNvSpPr txBox="1">
            <a:spLocks noChangeArrowheads="1"/>
          </p:cNvSpPr>
          <p:nvPr/>
        </p:nvSpPr>
        <p:spPr bwMode="auto">
          <a:xfrm>
            <a:off x="0" y="2362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May Your presence be more than we can stand</a:t>
            </a:r>
          </a:p>
        </p:txBody>
      </p:sp>
      <p:sp>
        <p:nvSpPr>
          <p:cNvPr id="686086" name="Text Box 28"/>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May Your glory fill this place</a:t>
            </a:r>
          </a:p>
        </p:txBody>
      </p:sp>
      <p:sp>
        <p:nvSpPr>
          <p:cNvPr id="686087" name="Text Box 29"/>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As we gather    in    Your name</a:t>
            </a:r>
          </a:p>
        </p:txBody>
      </p:sp>
      <p:sp>
        <p:nvSpPr>
          <p:cNvPr id="942111" name="Text Box 31"/>
          <p:cNvSpPr txBox="1">
            <a:spLocks noChangeArrowheads="1"/>
          </p:cNvSpPr>
          <p:nvPr/>
        </p:nvSpPr>
        <p:spPr bwMode="auto">
          <a:xfrm>
            <a:off x="4038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942116" name="Text Box 36"/>
          <p:cNvSpPr txBox="1">
            <a:spLocks noChangeArrowheads="1"/>
          </p:cNvSpPr>
          <p:nvPr/>
        </p:nvSpPr>
        <p:spPr bwMode="auto">
          <a:xfrm>
            <a:off x="32766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G2/B</a:t>
            </a:r>
          </a:p>
        </p:txBody>
      </p:sp>
      <p:sp>
        <p:nvSpPr>
          <p:cNvPr id="942119" name="Text Box 39"/>
          <p:cNvSpPr txBox="1">
            <a:spLocks noChangeArrowheads="1"/>
          </p:cNvSpPr>
          <p:nvPr/>
        </p:nvSpPr>
        <p:spPr bwMode="auto">
          <a:xfrm>
            <a:off x="44958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A9</a:t>
            </a:r>
          </a:p>
        </p:txBody>
      </p:sp>
      <p:sp>
        <p:nvSpPr>
          <p:cNvPr id="942120" name="Text Box 40"/>
          <p:cNvSpPr txBox="1">
            <a:spLocks noChangeArrowheads="1"/>
          </p:cNvSpPr>
          <p:nvPr/>
        </p:nvSpPr>
        <p:spPr bwMode="auto">
          <a:xfrm>
            <a:off x="28194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a:t>
            </a:r>
          </a:p>
        </p:txBody>
      </p:sp>
      <p:sp>
        <p:nvSpPr>
          <p:cNvPr id="942122" name="Text Box 42"/>
          <p:cNvSpPr txBox="1">
            <a:spLocks noChangeArrowheads="1"/>
          </p:cNvSpPr>
          <p:nvPr/>
        </p:nvSpPr>
        <p:spPr bwMode="auto">
          <a:xfrm>
            <a:off x="74676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42130" name="Text Box 50"/>
          <p:cNvSpPr txBox="1">
            <a:spLocks noChangeArrowheads="1"/>
          </p:cNvSpPr>
          <p:nvPr/>
        </p:nvSpPr>
        <p:spPr bwMode="auto">
          <a:xfrm>
            <a:off x="4343400" y="3657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942131" name="Text Box 51"/>
          <p:cNvSpPr txBox="1">
            <a:spLocks noChangeArrowheads="1"/>
          </p:cNvSpPr>
          <p:nvPr/>
        </p:nvSpPr>
        <p:spPr bwMode="auto">
          <a:xfrm>
            <a:off x="60198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42132" name="Text Box 52"/>
          <p:cNvSpPr txBox="1">
            <a:spLocks noChangeArrowheads="1"/>
          </p:cNvSpPr>
          <p:nvPr/>
        </p:nvSpPr>
        <p:spPr bwMode="auto">
          <a:xfrm>
            <a:off x="7086600" y="54864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  G D/F#</a:t>
            </a:r>
          </a:p>
        </p:txBody>
      </p:sp>
      <p:sp>
        <p:nvSpPr>
          <p:cNvPr id="942139" name="Text Box 59"/>
          <p:cNvSpPr txBox="1">
            <a:spLocks noChangeArrowheads="1"/>
          </p:cNvSpPr>
          <p:nvPr/>
        </p:nvSpPr>
        <p:spPr bwMode="auto">
          <a:xfrm>
            <a:off x="83820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942140" name="Text Box 60"/>
          <p:cNvSpPr txBox="1">
            <a:spLocks noChangeArrowheads="1"/>
          </p:cNvSpPr>
          <p:nvPr/>
        </p:nvSpPr>
        <p:spPr bwMode="auto">
          <a:xfrm>
            <a:off x="40386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Cmaj9</a:t>
            </a:r>
          </a:p>
        </p:txBody>
      </p:sp>
      <p:sp>
        <p:nvSpPr>
          <p:cNvPr id="942141" name="Text Box 61"/>
          <p:cNvSpPr txBox="1">
            <a:spLocks noChangeArrowheads="1"/>
          </p:cNvSpPr>
          <p:nvPr/>
        </p:nvSpPr>
        <p:spPr bwMode="auto">
          <a:xfrm>
            <a:off x="2895600" y="3657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F#m7(b5)</a:t>
            </a:r>
          </a:p>
        </p:txBody>
      </p:sp>
      <p:sp>
        <p:nvSpPr>
          <p:cNvPr id="942142" name="Text Box 62"/>
          <p:cNvSpPr txBox="1">
            <a:spLocks noChangeArrowheads="1"/>
          </p:cNvSpPr>
          <p:nvPr/>
        </p:nvSpPr>
        <p:spPr bwMode="auto">
          <a:xfrm>
            <a:off x="68580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D/E</a:t>
            </a:r>
          </a:p>
        </p:txBody>
      </p:sp>
      <p:sp>
        <p:nvSpPr>
          <p:cNvPr id="942143" name="Text Box 63"/>
          <p:cNvSpPr txBox="1">
            <a:spLocks noChangeArrowheads="1"/>
          </p:cNvSpPr>
          <p:nvPr/>
        </p:nvSpPr>
        <p:spPr bwMode="auto">
          <a:xfrm>
            <a:off x="13716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42144" name="Text Box 64"/>
          <p:cNvSpPr txBox="1">
            <a:spLocks noChangeArrowheads="1"/>
          </p:cNvSpPr>
          <p:nvPr/>
        </p:nvSpPr>
        <p:spPr bwMode="auto">
          <a:xfrm>
            <a:off x="38862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42145" name="Text Box 65"/>
          <p:cNvSpPr txBox="1">
            <a:spLocks noChangeArrowheads="1"/>
          </p:cNvSpPr>
          <p:nvPr/>
        </p:nvSpPr>
        <p:spPr bwMode="auto">
          <a:xfrm>
            <a:off x="7543800" y="4953000"/>
            <a:ext cx="1295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2</a:t>
            </a:r>
            <a:r>
              <a:rPr lang="en-US" sz="2000" b="1" baseline="30000">
                <a:solidFill>
                  <a:srgbClr val="FF0000"/>
                </a:solidFill>
                <a:effectLst>
                  <a:outerShdw blurRad="38100" dist="38100" dir="2700000" algn="tl">
                    <a:srgbClr val="C0C0C0"/>
                  </a:outerShdw>
                </a:effectLst>
              </a:rPr>
              <a:t>nd</a:t>
            </a:r>
            <a:r>
              <a:rPr lang="en-US" sz="2000" b="1">
                <a:solidFill>
                  <a:srgbClr val="FF0000"/>
                </a:solidFill>
                <a:effectLst>
                  <a:outerShdw blurRad="38100" dist="38100" dir="2700000" algn="tl">
                    <a:srgbClr val="C0C0C0"/>
                  </a:outerShdw>
                </a:effectLst>
              </a:rPr>
              <a:t> ending</a:t>
            </a:r>
          </a:p>
        </p:txBody>
      </p:sp>
      <p:sp>
        <p:nvSpPr>
          <p:cNvPr id="942146" name="Text Box 66"/>
          <p:cNvSpPr txBox="1">
            <a:spLocks noChangeArrowheads="1"/>
          </p:cNvSpPr>
          <p:nvPr/>
        </p:nvSpPr>
        <p:spPr bwMode="auto">
          <a:xfrm>
            <a:off x="6248400" y="457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ext Box 23"/>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This place, will become a home</a:t>
            </a:r>
          </a:p>
        </p:txBody>
      </p:sp>
      <p:sp>
        <p:nvSpPr>
          <p:cNvPr id="687107" name="Text Box 24"/>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This place, is more than brick and stone</a:t>
            </a:r>
          </a:p>
        </p:txBody>
      </p:sp>
      <p:sp>
        <p:nvSpPr>
          <p:cNvPr id="687108" name="Text Box 25"/>
          <p:cNvSpPr txBox="1">
            <a:spLocks noChangeArrowheads="1"/>
          </p:cNvSpPr>
          <p:nvPr/>
        </p:nvSpPr>
        <p:spPr bwMode="auto">
          <a:xfrm>
            <a:off x="0" y="2743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A place where they will find someone who really cares</a:t>
            </a:r>
          </a:p>
        </p:txBody>
      </p:sp>
      <p:sp>
        <p:nvSpPr>
          <p:cNvPr id="687109" name="Text Box 26"/>
          <p:cNvSpPr txBox="1">
            <a:spLocks noChangeArrowheads="1"/>
          </p:cNvSpPr>
          <p:nvPr/>
        </p:nvSpPr>
        <p:spPr bwMode="auto">
          <a:xfrm>
            <a:off x="0" y="1905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This place, is for the broken-hearted everywhere</a:t>
            </a:r>
          </a:p>
        </p:txBody>
      </p:sp>
      <p:sp>
        <p:nvSpPr>
          <p:cNvPr id="687110" name="Text Box 27"/>
          <p:cNvSpPr txBox="1">
            <a:spLocks noChangeArrowheads="1"/>
          </p:cNvSpPr>
          <p:nvPr/>
        </p:nvSpPr>
        <p:spPr bwMode="auto">
          <a:xfrm>
            <a:off x="0" y="4419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this place, we’ll stand in unity</a:t>
            </a:r>
          </a:p>
        </p:txBody>
      </p:sp>
      <p:sp>
        <p:nvSpPr>
          <p:cNvPr id="687111" name="Text Box 28"/>
          <p:cNvSpPr txBox="1">
            <a:spLocks noChangeArrowheads="1"/>
          </p:cNvSpPr>
          <p:nvPr/>
        </p:nvSpPr>
        <p:spPr bwMode="auto">
          <a:xfrm>
            <a:off x="0" y="3581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Lord, in this place believer’s will agree</a:t>
            </a:r>
          </a:p>
        </p:txBody>
      </p:sp>
      <p:sp>
        <p:nvSpPr>
          <p:cNvPr id="687112" name="Text Box 29"/>
          <p:cNvSpPr txBox="1">
            <a:spLocks noChangeArrowheads="1"/>
          </p:cNvSpPr>
          <p:nvPr/>
        </p:nvSpPr>
        <p:spPr bwMode="auto">
          <a:xfrm>
            <a:off x="0" y="518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In this place, as we gather ‘round Your throne</a:t>
            </a:r>
          </a:p>
        </p:txBody>
      </p:sp>
      <p:sp>
        <p:nvSpPr>
          <p:cNvPr id="943134" name="Text Box 30"/>
          <p:cNvSpPr txBox="1">
            <a:spLocks noChangeArrowheads="1"/>
          </p:cNvSpPr>
          <p:nvPr/>
        </p:nvSpPr>
        <p:spPr bwMode="auto">
          <a:xfrm>
            <a:off x="2286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43136" name="Text Box 32"/>
          <p:cNvSpPr txBox="1">
            <a:spLocks noChangeArrowheads="1"/>
          </p:cNvSpPr>
          <p:nvPr/>
        </p:nvSpPr>
        <p:spPr bwMode="auto">
          <a:xfrm>
            <a:off x="3581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43137" name="Text Box 33"/>
          <p:cNvSpPr txBox="1">
            <a:spLocks noChangeArrowheads="1"/>
          </p:cNvSpPr>
          <p:nvPr/>
        </p:nvSpPr>
        <p:spPr bwMode="auto">
          <a:xfrm>
            <a:off x="7543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43138" name="Text Box 34"/>
          <p:cNvSpPr txBox="1">
            <a:spLocks noChangeArrowheads="1"/>
          </p:cNvSpPr>
          <p:nvPr/>
        </p:nvSpPr>
        <p:spPr bwMode="auto">
          <a:xfrm>
            <a:off x="37338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C/G</a:t>
            </a:r>
          </a:p>
        </p:txBody>
      </p:sp>
      <p:sp>
        <p:nvSpPr>
          <p:cNvPr id="943139" name="Text Box 35"/>
          <p:cNvSpPr txBox="1">
            <a:spLocks noChangeArrowheads="1"/>
          </p:cNvSpPr>
          <p:nvPr/>
        </p:nvSpPr>
        <p:spPr bwMode="auto">
          <a:xfrm>
            <a:off x="27432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43140" name="Text Box 36"/>
          <p:cNvSpPr txBox="1">
            <a:spLocks noChangeArrowheads="1"/>
          </p:cNvSpPr>
          <p:nvPr/>
        </p:nvSpPr>
        <p:spPr bwMode="auto">
          <a:xfrm>
            <a:off x="6248400" y="838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43141" name="Text Box 37"/>
          <p:cNvSpPr txBox="1">
            <a:spLocks noChangeArrowheads="1"/>
          </p:cNvSpPr>
          <p:nvPr/>
        </p:nvSpPr>
        <p:spPr bwMode="auto">
          <a:xfrm>
            <a:off x="72390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43147" name="Text Box 43"/>
          <p:cNvSpPr txBox="1">
            <a:spLocks noChangeArrowheads="1"/>
          </p:cNvSpPr>
          <p:nvPr/>
        </p:nvSpPr>
        <p:spPr bwMode="auto">
          <a:xfrm>
            <a:off x="37338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A9/C#</a:t>
            </a:r>
          </a:p>
        </p:txBody>
      </p:sp>
      <p:sp>
        <p:nvSpPr>
          <p:cNvPr id="943148" name="Text Box 44"/>
          <p:cNvSpPr txBox="1">
            <a:spLocks noChangeArrowheads="1"/>
          </p:cNvSpPr>
          <p:nvPr/>
        </p:nvSpPr>
        <p:spPr bwMode="auto">
          <a:xfrm>
            <a:off x="6172200" y="2362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Cm6/Eb</a:t>
            </a:r>
          </a:p>
        </p:txBody>
      </p:sp>
      <p:sp>
        <p:nvSpPr>
          <p:cNvPr id="943149" name="Text Box 45"/>
          <p:cNvSpPr txBox="1">
            <a:spLocks noChangeArrowheads="1"/>
          </p:cNvSpPr>
          <p:nvPr/>
        </p:nvSpPr>
        <p:spPr bwMode="auto">
          <a:xfrm>
            <a:off x="3505200" y="3276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t>
            </a:r>
          </a:p>
        </p:txBody>
      </p:sp>
      <p:sp>
        <p:nvSpPr>
          <p:cNvPr id="943150" name="Text Box 46"/>
          <p:cNvSpPr txBox="1">
            <a:spLocks noChangeArrowheads="1"/>
          </p:cNvSpPr>
          <p:nvPr/>
        </p:nvSpPr>
        <p:spPr bwMode="auto">
          <a:xfrm>
            <a:off x="45720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Am/G</a:t>
            </a:r>
          </a:p>
        </p:txBody>
      </p:sp>
      <p:sp>
        <p:nvSpPr>
          <p:cNvPr id="943154" name="Text Box 50"/>
          <p:cNvSpPr txBox="1">
            <a:spLocks noChangeArrowheads="1"/>
          </p:cNvSpPr>
          <p:nvPr/>
        </p:nvSpPr>
        <p:spPr bwMode="auto">
          <a:xfrm>
            <a:off x="2895600" y="4114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43155" name="Text Box 51"/>
          <p:cNvSpPr txBox="1">
            <a:spLocks noChangeArrowheads="1"/>
          </p:cNvSpPr>
          <p:nvPr/>
        </p:nvSpPr>
        <p:spPr bwMode="auto">
          <a:xfrm>
            <a:off x="49530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C2/G</a:t>
            </a:r>
          </a:p>
        </p:txBody>
      </p:sp>
      <p:sp>
        <p:nvSpPr>
          <p:cNvPr id="943156" name="Text Box 52"/>
          <p:cNvSpPr txBox="1">
            <a:spLocks noChangeArrowheads="1"/>
          </p:cNvSpPr>
          <p:nvPr/>
        </p:nvSpPr>
        <p:spPr bwMode="auto">
          <a:xfrm>
            <a:off x="19812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43157" name="Text Box 53"/>
          <p:cNvSpPr txBox="1">
            <a:spLocks noChangeArrowheads="1"/>
          </p:cNvSpPr>
          <p:nvPr/>
        </p:nvSpPr>
        <p:spPr bwMode="auto">
          <a:xfrm>
            <a:off x="4191000" y="487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p>
        </p:txBody>
      </p:sp>
      <p:sp>
        <p:nvSpPr>
          <p:cNvPr id="943159" name="Text Box 55"/>
          <p:cNvSpPr txBox="1">
            <a:spLocks noChangeArrowheads="1"/>
          </p:cNvSpPr>
          <p:nvPr/>
        </p:nvSpPr>
        <p:spPr bwMode="auto">
          <a:xfrm>
            <a:off x="12192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687129" name="Text Box 57"/>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Lord come and make this place, make it Your home</a:t>
            </a:r>
          </a:p>
        </p:txBody>
      </p:sp>
      <p:sp>
        <p:nvSpPr>
          <p:cNvPr id="943162" name="Text Box 58"/>
          <p:cNvSpPr txBox="1">
            <a:spLocks noChangeArrowheads="1"/>
          </p:cNvSpPr>
          <p:nvPr/>
        </p:nvSpPr>
        <p:spPr bwMode="auto">
          <a:xfrm>
            <a:off x="14478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943163" name="Text Box 59"/>
          <p:cNvSpPr txBox="1">
            <a:spLocks noChangeArrowheads="1"/>
          </p:cNvSpPr>
          <p:nvPr/>
        </p:nvSpPr>
        <p:spPr bwMode="auto">
          <a:xfrm>
            <a:off x="40386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p>
        </p:txBody>
      </p:sp>
      <p:sp>
        <p:nvSpPr>
          <p:cNvPr id="943164" name="Text Box 60"/>
          <p:cNvSpPr txBox="1">
            <a:spLocks noChangeArrowheads="1"/>
          </p:cNvSpPr>
          <p:nvPr/>
        </p:nvSpPr>
        <p:spPr bwMode="auto">
          <a:xfrm>
            <a:off x="5334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G2/A</a:t>
            </a:r>
          </a:p>
        </p:txBody>
      </p:sp>
      <p:sp>
        <p:nvSpPr>
          <p:cNvPr id="943165" name="Text Box 61"/>
          <p:cNvSpPr txBox="1">
            <a:spLocks noChangeArrowheads="1"/>
          </p:cNvSpPr>
          <p:nvPr/>
        </p:nvSpPr>
        <p:spPr bwMode="auto">
          <a:xfrm>
            <a:off x="8382000" y="2362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p>
        </p:txBody>
      </p:sp>
      <p:sp>
        <p:nvSpPr>
          <p:cNvPr id="943166" name="Text Box 62"/>
          <p:cNvSpPr txBox="1">
            <a:spLocks noChangeArrowheads="1"/>
          </p:cNvSpPr>
          <p:nvPr/>
        </p:nvSpPr>
        <p:spPr bwMode="auto">
          <a:xfrm>
            <a:off x="64770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943167" name="Text Box 63"/>
          <p:cNvSpPr txBox="1">
            <a:spLocks noChangeArrowheads="1"/>
          </p:cNvSpPr>
          <p:nvPr/>
        </p:nvSpPr>
        <p:spPr bwMode="auto">
          <a:xfrm>
            <a:off x="7467600" y="4114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43168" name="Text Box 64"/>
          <p:cNvSpPr txBox="1">
            <a:spLocks noChangeArrowheads="1"/>
          </p:cNvSpPr>
          <p:nvPr/>
        </p:nvSpPr>
        <p:spPr bwMode="auto">
          <a:xfrm>
            <a:off x="80010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2"/>
          <p:cNvSpPr txBox="1">
            <a:spLocks noChangeArrowheads="1"/>
          </p:cNvSpPr>
          <p:nvPr/>
        </p:nvSpPr>
        <p:spPr bwMode="auto">
          <a:xfrm>
            <a:off x="0" y="457200"/>
            <a:ext cx="8915400" cy="579438"/>
          </a:xfrm>
          <a:prstGeom prst="rect">
            <a:avLst/>
          </a:prstGeom>
          <a:noFill/>
          <a:ln w="9525">
            <a:noFill/>
            <a:miter lim="800000"/>
            <a:headEnd/>
            <a:tailEnd/>
          </a:ln>
        </p:spPr>
        <p:txBody>
          <a:bodyPr>
            <a:spAutoFit/>
          </a:bodyPr>
          <a:lstStyle/>
          <a:p>
            <a:pPr>
              <a:spcBef>
                <a:spcPct val="50000"/>
              </a:spcBef>
            </a:pPr>
            <a:endParaRPr lang="en-US" sz="3200"/>
          </a:p>
        </p:txBody>
      </p:sp>
      <p:sp>
        <p:nvSpPr>
          <p:cNvPr id="688131" name="Text Box 23"/>
          <p:cNvSpPr txBox="1">
            <a:spLocks noChangeArrowheads="1"/>
          </p:cNvSpPr>
          <p:nvPr/>
        </p:nvSpPr>
        <p:spPr bwMode="auto">
          <a:xfrm>
            <a:off x="0" y="28194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Just as I believe, </a:t>
            </a:r>
          </a:p>
        </p:txBody>
      </p:sp>
      <p:sp>
        <p:nvSpPr>
          <p:cNvPr id="688132" name="Text Box 24"/>
          <p:cNvSpPr txBox="1">
            <a:spLocks noChangeArrowheads="1"/>
          </p:cNvSpPr>
          <p:nvPr/>
        </p:nvSpPr>
        <p:spPr bwMode="auto">
          <a:xfrm>
            <a:off x="0" y="19812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My God is able and He’s never failed me yet</a:t>
            </a:r>
          </a:p>
        </p:txBody>
      </p:sp>
      <p:sp>
        <p:nvSpPr>
          <p:cNvPr id="688133" name="Text Box 25"/>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Why should I fret?</a:t>
            </a:r>
          </a:p>
        </p:txBody>
      </p:sp>
      <p:sp>
        <p:nvSpPr>
          <p:cNvPr id="688134" name="Text Box 26"/>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Nothing on earth is gonna keep me from loving You</a:t>
            </a:r>
          </a:p>
        </p:txBody>
      </p:sp>
      <p:sp>
        <p:nvSpPr>
          <p:cNvPr id="688135" name="Text Box 27"/>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Why should I worry?  </a:t>
            </a:r>
          </a:p>
        </p:txBody>
      </p:sp>
      <p:sp>
        <p:nvSpPr>
          <p:cNvPr id="688136" name="Text Box 28"/>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shall receive</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Text Box 36"/>
          <p:cNvSpPr txBox="1">
            <a:spLocks noChangeArrowheads="1"/>
          </p:cNvSpPr>
          <p:nvPr/>
        </p:nvSpPr>
        <p:spPr bwMode="auto">
          <a:xfrm>
            <a:off x="0" y="457200"/>
            <a:ext cx="8915400" cy="579438"/>
          </a:xfrm>
          <a:prstGeom prst="rect">
            <a:avLst/>
          </a:prstGeom>
          <a:noFill/>
          <a:ln w="9525">
            <a:noFill/>
            <a:miter lim="800000"/>
            <a:headEnd/>
            <a:tailEnd/>
          </a:ln>
        </p:spPr>
        <p:txBody>
          <a:bodyPr>
            <a:spAutoFit/>
          </a:bodyPr>
          <a:lstStyle/>
          <a:p>
            <a:pPr>
              <a:spcBef>
                <a:spcPct val="50000"/>
              </a:spcBef>
            </a:pPr>
            <a:endParaRPr lang="en-US" sz="3200"/>
          </a:p>
        </p:txBody>
      </p:sp>
      <p:sp>
        <p:nvSpPr>
          <p:cNvPr id="689155" name="Text Box 37"/>
          <p:cNvSpPr txBox="1">
            <a:spLocks noChangeArrowheads="1"/>
          </p:cNvSpPr>
          <p:nvPr/>
        </p:nvSpPr>
        <p:spPr bwMode="auto">
          <a:xfrm>
            <a:off x="0" y="28194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can move high mountains</a:t>
            </a:r>
          </a:p>
        </p:txBody>
      </p:sp>
      <p:sp>
        <p:nvSpPr>
          <p:cNvPr id="689156" name="Text Box 38"/>
          <p:cNvSpPr txBox="1">
            <a:spLocks noChangeArrowheads="1"/>
          </p:cNvSpPr>
          <p:nvPr/>
        </p:nvSpPr>
        <p:spPr bwMode="auto">
          <a:xfrm>
            <a:off x="0" y="19812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can speak to the wind and the waves and they’ll obey</a:t>
            </a:r>
          </a:p>
        </p:txBody>
      </p:sp>
      <p:sp>
        <p:nvSpPr>
          <p:cNvPr id="689157" name="Text Box 39"/>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can live by faith</a:t>
            </a:r>
          </a:p>
        </p:txBody>
      </p:sp>
      <p:sp>
        <p:nvSpPr>
          <p:cNvPr id="689158" name="Text Box 40"/>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Nothing on earth is gonna keep me from loving You</a:t>
            </a:r>
          </a:p>
        </p:txBody>
      </p:sp>
      <p:sp>
        <p:nvSpPr>
          <p:cNvPr id="689159" name="Text Box 41"/>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can walk on water</a:t>
            </a:r>
          </a:p>
        </p:txBody>
      </p:sp>
      <p:sp>
        <p:nvSpPr>
          <p:cNvPr id="689160" name="Text Box 42"/>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Just to get to the fountain</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ext Box 19"/>
          <p:cNvSpPr txBox="1">
            <a:spLocks noChangeArrowheads="1"/>
          </p:cNvSpPr>
          <p:nvPr/>
        </p:nvSpPr>
        <p:spPr bwMode="auto">
          <a:xfrm>
            <a:off x="0" y="457200"/>
            <a:ext cx="8915400" cy="579438"/>
          </a:xfrm>
          <a:prstGeom prst="rect">
            <a:avLst/>
          </a:prstGeom>
          <a:noFill/>
          <a:ln w="9525">
            <a:noFill/>
            <a:miter lim="800000"/>
            <a:headEnd/>
            <a:tailEnd/>
          </a:ln>
        </p:spPr>
        <p:txBody>
          <a:bodyPr>
            <a:spAutoFit/>
          </a:bodyPr>
          <a:lstStyle/>
          <a:p>
            <a:pPr>
              <a:spcBef>
                <a:spcPct val="50000"/>
              </a:spcBef>
            </a:pPr>
            <a:endParaRPr lang="en-US" sz="3200"/>
          </a:p>
        </p:txBody>
      </p:sp>
      <p:sp>
        <p:nvSpPr>
          <p:cNvPr id="690179" name="Text Box 20"/>
          <p:cNvSpPr txBox="1">
            <a:spLocks noChangeArrowheads="1"/>
          </p:cNvSpPr>
          <p:nvPr/>
        </p:nvSpPr>
        <p:spPr bwMode="auto">
          <a:xfrm>
            <a:off x="0" y="28194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walk by faith and not by sight</a:t>
            </a:r>
          </a:p>
        </p:txBody>
      </p:sp>
      <p:sp>
        <p:nvSpPr>
          <p:cNvPr id="690180" name="Text Box 21"/>
          <p:cNvSpPr txBox="1">
            <a:spLocks noChangeArrowheads="1"/>
          </p:cNvSpPr>
          <p:nvPr/>
        </p:nvSpPr>
        <p:spPr bwMode="auto">
          <a:xfrm>
            <a:off x="0" y="19812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And I won’t let nothing stop me</a:t>
            </a:r>
          </a:p>
        </p:txBody>
      </p:sp>
      <p:sp>
        <p:nvSpPr>
          <p:cNvPr id="690181" name="Text Box 22"/>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won’t let Satan block me</a:t>
            </a:r>
          </a:p>
        </p:txBody>
      </p:sp>
      <p:sp>
        <p:nvSpPr>
          <p:cNvPr id="690182" name="Text Box 23"/>
          <p:cNvSpPr txBox="1">
            <a:spLocks noChangeArrowheads="1"/>
          </p:cNvSpPr>
          <p:nvPr/>
        </p:nvSpPr>
        <p:spPr bwMode="auto">
          <a:xfrm>
            <a:off x="0" y="4876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Nothing on earth is gonna keep me from loving You</a:t>
            </a:r>
          </a:p>
        </p:txBody>
      </p:sp>
      <p:sp>
        <p:nvSpPr>
          <p:cNvPr id="690183" name="Text Box 24"/>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I’ve got a promise, I shall receive</a:t>
            </a:r>
          </a:p>
        </p:txBody>
      </p:sp>
      <p:sp>
        <p:nvSpPr>
          <p:cNvPr id="690184" name="Text Box 25"/>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a:solidFill>
                  <a:schemeClr val="bg1"/>
                </a:solidFill>
              </a:rPr>
              <a:t>I know everything’s gonna be alright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How I long to be in His presence</a:t>
            </a:r>
          </a:p>
        </p:txBody>
      </p:sp>
      <p:sp>
        <p:nvSpPr>
          <p:cNvPr id="177155" name="Text Box 3"/>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It is the secret place</a:t>
            </a:r>
          </a:p>
        </p:txBody>
      </p:sp>
      <p:sp>
        <p:nvSpPr>
          <p:cNvPr id="177156" name="Text Box 4"/>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offer up our praise</a:t>
            </a:r>
          </a:p>
        </p:txBody>
      </p:sp>
      <p:sp>
        <p:nvSpPr>
          <p:cNvPr id="177157" name="Text Box 5"/>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 we come boldly with</a:t>
            </a:r>
          </a:p>
        </p:txBody>
      </p:sp>
      <p:sp>
        <p:nvSpPr>
          <p:cNvPr id="177158" name="Text Box 6"/>
          <p:cNvSpPr txBox="1">
            <a:spLocks noChangeArrowheads="1"/>
          </p:cNvSpPr>
          <p:nvPr/>
        </p:nvSpPr>
        <p:spPr bwMode="auto">
          <a:xfrm>
            <a:off x="0" y="495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worship Christ our King</a:t>
            </a:r>
          </a:p>
        </p:txBody>
      </p:sp>
      <p:sp>
        <p:nvSpPr>
          <p:cNvPr id="177159" name="Text Box 7"/>
          <p:cNvSpPr txBox="1">
            <a:spLocks noChangeArrowheads="1"/>
          </p:cNvSpPr>
          <p:nvPr/>
        </p:nvSpPr>
        <p:spPr bwMode="auto">
          <a:xfrm>
            <a:off x="0" y="6034088"/>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Here in His presence</a:t>
            </a:r>
          </a:p>
        </p:txBody>
      </p:sp>
      <p:sp>
        <p:nvSpPr>
          <p:cNvPr id="177160" name="Text Box 8"/>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With honor and reverence</a:t>
            </a:r>
          </a:p>
        </p:txBody>
      </p:sp>
      <p:sp>
        <p:nvSpPr>
          <p:cNvPr id="177161" name="Text Box 9"/>
          <p:cNvSpPr txBox="1">
            <a:spLocks noChangeArrowheads="1"/>
          </p:cNvSpPr>
          <p:nvPr/>
        </p:nvSpPr>
        <p:spPr bwMode="auto">
          <a:xfrm>
            <a:off x="26670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F/Bb</a:t>
            </a:r>
          </a:p>
        </p:txBody>
      </p:sp>
      <p:sp>
        <p:nvSpPr>
          <p:cNvPr id="177162" name="Text Box 10"/>
          <p:cNvSpPr txBox="1">
            <a:spLocks noChangeArrowheads="1"/>
          </p:cNvSpPr>
          <p:nvPr/>
        </p:nvSpPr>
        <p:spPr bwMode="auto">
          <a:xfrm>
            <a:off x="4038600" y="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p>
        </p:txBody>
      </p:sp>
      <p:sp>
        <p:nvSpPr>
          <p:cNvPr id="177163" name="Text Box 11"/>
          <p:cNvSpPr txBox="1">
            <a:spLocks noChangeArrowheads="1"/>
          </p:cNvSpPr>
          <p:nvPr/>
        </p:nvSpPr>
        <p:spPr bwMode="auto">
          <a:xfrm>
            <a:off x="57912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a:t>
            </a:r>
          </a:p>
        </p:txBody>
      </p:sp>
      <p:sp>
        <p:nvSpPr>
          <p:cNvPr id="177164" name="Text Box 12"/>
          <p:cNvSpPr txBox="1">
            <a:spLocks noChangeArrowheads="1"/>
          </p:cNvSpPr>
          <p:nvPr/>
        </p:nvSpPr>
        <p:spPr bwMode="auto">
          <a:xfrm>
            <a:off x="6705600" y="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Gm7</a:t>
            </a:r>
          </a:p>
        </p:txBody>
      </p:sp>
      <p:sp>
        <p:nvSpPr>
          <p:cNvPr id="177165" name="Text Box 13"/>
          <p:cNvSpPr txBox="1">
            <a:spLocks noChangeArrowheads="1"/>
          </p:cNvSpPr>
          <p:nvPr/>
        </p:nvSpPr>
        <p:spPr bwMode="auto">
          <a:xfrm>
            <a:off x="4114800" y="9144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Cm7</a:t>
            </a:r>
          </a:p>
        </p:txBody>
      </p:sp>
      <p:sp>
        <p:nvSpPr>
          <p:cNvPr id="177166" name="Text Box 14"/>
          <p:cNvSpPr txBox="1">
            <a:spLocks noChangeArrowheads="1"/>
          </p:cNvSpPr>
          <p:nvPr/>
        </p:nvSpPr>
        <p:spPr bwMode="auto">
          <a:xfrm>
            <a:off x="7315200" y="9144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p>
        </p:txBody>
      </p:sp>
      <p:sp>
        <p:nvSpPr>
          <p:cNvPr id="177167" name="Text Box 15"/>
          <p:cNvSpPr txBox="1">
            <a:spLocks noChangeArrowheads="1"/>
          </p:cNvSpPr>
          <p:nvPr/>
        </p:nvSpPr>
        <p:spPr bwMode="auto">
          <a:xfrm>
            <a:off x="2286000" y="175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177168" name="Text Box 16"/>
          <p:cNvSpPr txBox="1">
            <a:spLocks noChangeArrowheads="1"/>
          </p:cNvSpPr>
          <p:nvPr/>
        </p:nvSpPr>
        <p:spPr bwMode="auto">
          <a:xfrm>
            <a:off x="3810000" y="17526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Eb/Bb</a:t>
            </a:r>
          </a:p>
        </p:txBody>
      </p:sp>
      <p:sp>
        <p:nvSpPr>
          <p:cNvPr id="177169" name="Text Box 17"/>
          <p:cNvSpPr txBox="1">
            <a:spLocks noChangeArrowheads="1"/>
          </p:cNvSpPr>
          <p:nvPr/>
        </p:nvSpPr>
        <p:spPr bwMode="auto">
          <a:xfrm>
            <a:off x="5943600" y="175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p>
        </p:txBody>
      </p:sp>
      <p:sp>
        <p:nvSpPr>
          <p:cNvPr id="177170" name="Text Box 18"/>
          <p:cNvSpPr txBox="1">
            <a:spLocks noChangeArrowheads="1"/>
          </p:cNvSpPr>
          <p:nvPr/>
        </p:nvSpPr>
        <p:spPr bwMode="auto">
          <a:xfrm>
            <a:off x="7391400" y="1752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p>
        </p:txBody>
      </p:sp>
      <p:sp>
        <p:nvSpPr>
          <p:cNvPr id="177171" name="Text Box 19"/>
          <p:cNvSpPr txBox="1">
            <a:spLocks noChangeArrowheads="1"/>
          </p:cNvSpPr>
          <p:nvPr/>
        </p:nvSpPr>
        <p:spPr bwMode="auto">
          <a:xfrm>
            <a:off x="4495800" y="26670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F/Bb Bb</a:t>
            </a:r>
          </a:p>
        </p:txBody>
      </p:sp>
      <p:sp>
        <p:nvSpPr>
          <p:cNvPr id="177172" name="Text Box 20"/>
          <p:cNvSpPr txBox="1">
            <a:spLocks noChangeArrowheads="1"/>
          </p:cNvSpPr>
          <p:nvPr/>
        </p:nvSpPr>
        <p:spPr bwMode="auto">
          <a:xfrm>
            <a:off x="5410200" y="3657600"/>
            <a:ext cx="1981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F/G Gm7</a:t>
            </a:r>
          </a:p>
        </p:txBody>
      </p:sp>
      <p:sp>
        <p:nvSpPr>
          <p:cNvPr id="177173" name="Text Box 21"/>
          <p:cNvSpPr txBox="1">
            <a:spLocks noChangeArrowheads="1"/>
          </p:cNvSpPr>
          <p:nvPr/>
        </p:nvSpPr>
        <p:spPr bwMode="auto">
          <a:xfrm>
            <a:off x="4114800" y="44958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Cm7</a:t>
            </a:r>
          </a:p>
        </p:txBody>
      </p:sp>
      <p:sp>
        <p:nvSpPr>
          <p:cNvPr id="177174" name="Text Box 22"/>
          <p:cNvSpPr txBox="1">
            <a:spLocks noChangeArrowheads="1"/>
          </p:cNvSpPr>
          <p:nvPr/>
        </p:nvSpPr>
        <p:spPr bwMode="auto">
          <a:xfrm>
            <a:off x="7467600" y="4495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p>
        </p:txBody>
      </p:sp>
      <p:sp>
        <p:nvSpPr>
          <p:cNvPr id="177175" name="Text Box 23"/>
          <p:cNvSpPr txBox="1">
            <a:spLocks noChangeArrowheads="1"/>
          </p:cNvSpPr>
          <p:nvPr/>
        </p:nvSpPr>
        <p:spPr bwMode="auto">
          <a:xfrm>
            <a:off x="2590800" y="5562600"/>
            <a:ext cx="99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p>
        </p:txBody>
      </p:sp>
      <p:sp>
        <p:nvSpPr>
          <p:cNvPr id="177176" name="Text Box 24"/>
          <p:cNvSpPr txBox="1">
            <a:spLocks noChangeArrowheads="1"/>
          </p:cNvSpPr>
          <p:nvPr/>
        </p:nvSpPr>
        <p:spPr bwMode="auto">
          <a:xfrm>
            <a:off x="5029200" y="56388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Eb/Bb Bb</a:t>
            </a:r>
          </a:p>
        </p:txBody>
      </p:sp>
    </p:spTree>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4930" name="Text Box 2"/>
          <p:cNvSpPr txBox="1">
            <a:spLocks noChangeArrowheads="1"/>
          </p:cNvSpPr>
          <p:nvPr/>
        </p:nvSpPr>
        <p:spPr bwMode="auto">
          <a:xfrm>
            <a:off x="0" y="381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sorrows</a:t>
            </a:r>
          </a:p>
        </p:txBody>
      </p:sp>
      <p:sp>
        <p:nvSpPr>
          <p:cNvPr id="2684931" name="Text Box 3"/>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shame</a:t>
            </a:r>
          </a:p>
        </p:txBody>
      </p:sp>
      <p:sp>
        <p:nvSpPr>
          <p:cNvPr id="2684932" name="Text Box 4"/>
          <p:cNvSpPr txBox="1">
            <a:spLocks noChangeArrowheads="1"/>
          </p:cNvSpPr>
          <p:nvPr/>
        </p:nvSpPr>
        <p:spPr bwMode="auto">
          <a:xfrm>
            <a:off x="0" y="2057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laying them down for the joy of the Lord</a:t>
            </a:r>
          </a:p>
        </p:txBody>
      </p:sp>
      <p:sp>
        <p:nvSpPr>
          <p:cNvPr id="2684933" name="Text Box 5"/>
          <p:cNvSpPr txBox="1">
            <a:spLocks noChangeArrowheads="1"/>
          </p:cNvSpPr>
          <p:nvPr/>
        </p:nvSpPr>
        <p:spPr bwMode="auto">
          <a:xfrm>
            <a:off x="0" y="2895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sickness</a:t>
            </a:r>
          </a:p>
        </p:txBody>
      </p:sp>
      <p:sp>
        <p:nvSpPr>
          <p:cNvPr id="2684934" name="Text Box 6"/>
          <p:cNvSpPr txBox="1">
            <a:spLocks noChangeArrowheads="1"/>
          </p:cNvSpPr>
          <p:nvPr/>
        </p:nvSpPr>
        <p:spPr bwMode="auto">
          <a:xfrm>
            <a:off x="0" y="3733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pain</a:t>
            </a:r>
          </a:p>
        </p:txBody>
      </p:sp>
      <p:sp>
        <p:nvSpPr>
          <p:cNvPr id="2684935" name="Text Box 7"/>
          <p:cNvSpPr txBox="1">
            <a:spLocks noChangeArrowheads="1"/>
          </p:cNvSpPr>
          <p:nvPr/>
        </p:nvSpPr>
        <p:spPr bwMode="auto">
          <a:xfrm>
            <a:off x="0" y="4648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laying them down for the joy of the Lord</a:t>
            </a:r>
          </a:p>
        </p:txBody>
      </p:sp>
      <p:sp>
        <p:nvSpPr>
          <p:cNvPr id="2684936" name="Text Box 8"/>
          <p:cNvSpPr txBox="1">
            <a:spLocks noChangeArrowheads="1"/>
          </p:cNvSpPr>
          <p:nvPr/>
        </p:nvSpPr>
        <p:spPr bwMode="auto">
          <a:xfrm>
            <a:off x="5562600" y="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4937" name="Text Box 9"/>
          <p:cNvSpPr txBox="1">
            <a:spLocks noChangeArrowheads="1"/>
          </p:cNvSpPr>
          <p:nvPr/>
        </p:nvSpPr>
        <p:spPr bwMode="auto">
          <a:xfrm>
            <a:off x="4572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4938" name="Text Box 10"/>
          <p:cNvSpPr txBox="1">
            <a:spLocks noChangeArrowheads="1"/>
          </p:cNvSpPr>
          <p:nvPr/>
        </p:nvSpPr>
        <p:spPr bwMode="auto">
          <a:xfrm>
            <a:off x="27432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39" name="Text Box 11"/>
          <p:cNvSpPr txBox="1">
            <a:spLocks noChangeArrowheads="1"/>
          </p:cNvSpPr>
          <p:nvPr/>
        </p:nvSpPr>
        <p:spPr bwMode="auto">
          <a:xfrm>
            <a:off x="34290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4940" name="Text Box 12"/>
          <p:cNvSpPr txBox="1">
            <a:spLocks noChangeArrowheads="1"/>
          </p:cNvSpPr>
          <p:nvPr/>
        </p:nvSpPr>
        <p:spPr bwMode="auto">
          <a:xfrm>
            <a:off x="5638800" y="9144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4941" name="Text Box 13"/>
          <p:cNvSpPr txBox="1">
            <a:spLocks noChangeArrowheads="1"/>
          </p:cNvSpPr>
          <p:nvPr/>
        </p:nvSpPr>
        <p:spPr bwMode="auto">
          <a:xfrm>
            <a:off x="46482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4942" name="Text Box 14"/>
          <p:cNvSpPr txBox="1">
            <a:spLocks noChangeArrowheads="1"/>
          </p:cNvSpPr>
          <p:nvPr/>
        </p:nvSpPr>
        <p:spPr bwMode="auto">
          <a:xfrm>
            <a:off x="2819400" y="914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43" name="Text Box 15"/>
          <p:cNvSpPr txBox="1">
            <a:spLocks noChangeArrowheads="1"/>
          </p:cNvSpPr>
          <p:nvPr/>
        </p:nvSpPr>
        <p:spPr bwMode="auto">
          <a:xfrm>
            <a:off x="3505200" y="914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4944" name="Text Box 16"/>
          <p:cNvSpPr txBox="1">
            <a:spLocks noChangeArrowheads="1"/>
          </p:cNvSpPr>
          <p:nvPr/>
        </p:nvSpPr>
        <p:spPr bwMode="auto">
          <a:xfrm>
            <a:off x="5029200" y="17526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4945" name="Text Box 17"/>
          <p:cNvSpPr txBox="1">
            <a:spLocks noChangeArrowheads="1"/>
          </p:cNvSpPr>
          <p:nvPr/>
        </p:nvSpPr>
        <p:spPr bwMode="auto">
          <a:xfrm>
            <a:off x="28956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4946" name="Text Box 18"/>
          <p:cNvSpPr txBox="1">
            <a:spLocks noChangeArrowheads="1"/>
          </p:cNvSpPr>
          <p:nvPr/>
        </p:nvSpPr>
        <p:spPr bwMode="auto">
          <a:xfrm>
            <a:off x="6400800" y="1676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47" name="Text Box 19"/>
          <p:cNvSpPr txBox="1">
            <a:spLocks noChangeArrowheads="1"/>
          </p:cNvSpPr>
          <p:nvPr/>
        </p:nvSpPr>
        <p:spPr bwMode="auto">
          <a:xfrm>
            <a:off x="1752600" y="167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4948" name="Text Box 20"/>
          <p:cNvSpPr txBox="1">
            <a:spLocks noChangeArrowheads="1"/>
          </p:cNvSpPr>
          <p:nvPr/>
        </p:nvSpPr>
        <p:spPr bwMode="auto">
          <a:xfrm>
            <a:off x="990600" y="1676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49" name="Text Box 21"/>
          <p:cNvSpPr txBox="1">
            <a:spLocks noChangeArrowheads="1"/>
          </p:cNvSpPr>
          <p:nvPr/>
        </p:nvSpPr>
        <p:spPr bwMode="auto">
          <a:xfrm>
            <a:off x="5562600" y="25146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4950" name="Text Box 22"/>
          <p:cNvSpPr txBox="1">
            <a:spLocks noChangeArrowheads="1"/>
          </p:cNvSpPr>
          <p:nvPr/>
        </p:nvSpPr>
        <p:spPr bwMode="auto">
          <a:xfrm>
            <a:off x="4572000" y="2514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4951" name="Text Box 23"/>
          <p:cNvSpPr txBox="1">
            <a:spLocks noChangeArrowheads="1"/>
          </p:cNvSpPr>
          <p:nvPr/>
        </p:nvSpPr>
        <p:spPr bwMode="auto">
          <a:xfrm>
            <a:off x="2743200" y="2514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52" name="Text Box 24"/>
          <p:cNvSpPr txBox="1">
            <a:spLocks noChangeArrowheads="1"/>
          </p:cNvSpPr>
          <p:nvPr/>
        </p:nvSpPr>
        <p:spPr bwMode="auto">
          <a:xfrm>
            <a:off x="3429000" y="2514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4953" name="Text Box 25"/>
          <p:cNvSpPr txBox="1">
            <a:spLocks noChangeArrowheads="1"/>
          </p:cNvSpPr>
          <p:nvPr/>
        </p:nvSpPr>
        <p:spPr bwMode="auto">
          <a:xfrm>
            <a:off x="5715000" y="33528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4954" name="Text Box 26"/>
          <p:cNvSpPr txBox="1">
            <a:spLocks noChangeArrowheads="1"/>
          </p:cNvSpPr>
          <p:nvPr/>
        </p:nvSpPr>
        <p:spPr bwMode="auto">
          <a:xfrm>
            <a:off x="47244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4955" name="Text Box 27"/>
          <p:cNvSpPr txBox="1">
            <a:spLocks noChangeArrowheads="1"/>
          </p:cNvSpPr>
          <p:nvPr/>
        </p:nvSpPr>
        <p:spPr bwMode="auto">
          <a:xfrm>
            <a:off x="28956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56" name="Text Box 28"/>
          <p:cNvSpPr txBox="1">
            <a:spLocks noChangeArrowheads="1"/>
          </p:cNvSpPr>
          <p:nvPr/>
        </p:nvSpPr>
        <p:spPr bwMode="auto">
          <a:xfrm>
            <a:off x="3581400" y="3352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4957" name="Text Box 29"/>
          <p:cNvSpPr txBox="1">
            <a:spLocks noChangeArrowheads="1"/>
          </p:cNvSpPr>
          <p:nvPr/>
        </p:nvSpPr>
        <p:spPr bwMode="auto">
          <a:xfrm>
            <a:off x="5105400" y="42672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4958" name="Text Box 30"/>
          <p:cNvSpPr txBox="1">
            <a:spLocks noChangeArrowheads="1"/>
          </p:cNvSpPr>
          <p:nvPr/>
        </p:nvSpPr>
        <p:spPr bwMode="auto">
          <a:xfrm>
            <a:off x="29718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4959" name="Text Box 31"/>
          <p:cNvSpPr txBox="1">
            <a:spLocks noChangeArrowheads="1"/>
          </p:cNvSpPr>
          <p:nvPr/>
        </p:nvSpPr>
        <p:spPr bwMode="auto">
          <a:xfrm>
            <a:off x="64770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4960" name="Text Box 32"/>
          <p:cNvSpPr txBox="1">
            <a:spLocks noChangeArrowheads="1"/>
          </p:cNvSpPr>
          <p:nvPr/>
        </p:nvSpPr>
        <p:spPr bwMode="auto">
          <a:xfrm>
            <a:off x="18288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4961" name="Text Box 33"/>
          <p:cNvSpPr txBox="1">
            <a:spLocks noChangeArrowheads="1"/>
          </p:cNvSpPr>
          <p:nvPr/>
        </p:nvSpPr>
        <p:spPr bwMode="auto">
          <a:xfrm>
            <a:off x="10668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Text Box 2"/>
          <p:cNvSpPr txBox="1">
            <a:spLocks noChangeArrowheads="1"/>
          </p:cNvSpPr>
          <p:nvPr/>
        </p:nvSpPr>
        <p:spPr bwMode="auto">
          <a:xfrm>
            <a:off x="0" y="381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(We sing) Yes Lord, </a:t>
            </a:r>
            <a:r>
              <a:rPr lang="en-US" b="1">
                <a:solidFill>
                  <a:schemeClr val="bg1"/>
                </a:solidFill>
                <a:effectLst>
                  <a:outerShdw blurRad="38100" dist="38100" dir="2700000" algn="tl">
                    <a:srgbClr val="000000"/>
                  </a:outerShdw>
                </a:effectLst>
              </a:rPr>
              <a:t>Yes Lord, Yes, Yes Lord,</a:t>
            </a:r>
            <a:endParaRPr lang="en-US" sz="2800" b="1">
              <a:solidFill>
                <a:schemeClr val="bg1"/>
              </a:solidFill>
              <a:effectLst>
                <a:outerShdw blurRad="38100" dist="38100" dir="2700000" algn="tl">
                  <a:srgbClr val="000000"/>
                </a:outerShdw>
              </a:effectLst>
            </a:endParaRPr>
          </a:p>
        </p:txBody>
      </p:sp>
      <p:sp>
        <p:nvSpPr>
          <p:cNvPr id="2685955" name="Text Box 3"/>
          <p:cNvSpPr txBox="1">
            <a:spLocks noChangeArrowheads="1"/>
          </p:cNvSpPr>
          <p:nvPr/>
        </p:nvSpPr>
        <p:spPr bwMode="auto">
          <a:xfrm>
            <a:off x="0" y="1447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Yes Lord, </a:t>
            </a:r>
            <a:r>
              <a:rPr lang="en-US" b="1">
                <a:solidFill>
                  <a:schemeClr val="bg1"/>
                </a:solidFill>
                <a:effectLst>
                  <a:outerShdw blurRad="38100" dist="38100" dir="2700000" algn="tl">
                    <a:srgbClr val="000000"/>
                  </a:outerShdw>
                </a:effectLst>
              </a:rPr>
              <a:t>Yes Lord, Yes, Yes Lord,</a:t>
            </a:r>
            <a:endParaRPr lang="en-US" sz="2800" b="1">
              <a:solidFill>
                <a:schemeClr val="bg1"/>
              </a:solidFill>
              <a:effectLst>
                <a:outerShdw blurRad="38100" dist="38100" dir="2700000" algn="tl">
                  <a:srgbClr val="000000"/>
                </a:outerShdw>
              </a:effectLst>
            </a:endParaRPr>
          </a:p>
        </p:txBody>
      </p:sp>
      <p:sp>
        <p:nvSpPr>
          <p:cNvPr id="2685956" name="Text Box 4"/>
          <p:cNvSpPr txBox="1">
            <a:spLocks noChangeArrowheads="1"/>
          </p:cNvSpPr>
          <p:nvPr/>
        </p:nvSpPr>
        <p:spPr bwMode="auto">
          <a:xfrm>
            <a:off x="0" y="2438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Yes Lord, </a:t>
            </a:r>
            <a:r>
              <a:rPr lang="en-US" b="1">
                <a:solidFill>
                  <a:schemeClr val="bg1"/>
                </a:solidFill>
                <a:effectLst>
                  <a:outerShdw blurRad="38100" dist="38100" dir="2700000" algn="tl">
                    <a:srgbClr val="000000"/>
                  </a:outerShdw>
                </a:effectLst>
              </a:rPr>
              <a:t>Yes Lord, Yes, Yes Lord… Amen</a:t>
            </a:r>
            <a:endParaRPr lang="en-US" sz="2800" b="1">
              <a:solidFill>
                <a:schemeClr val="bg1"/>
              </a:solidFill>
              <a:effectLst>
                <a:outerShdw blurRad="38100" dist="38100" dir="2700000" algn="tl">
                  <a:srgbClr val="000000"/>
                </a:outerShdw>
              </a:effectLst>
            </a:endParaRPr>
          </a:p>
        </p:txBody>
      </p:sp>
      <p:sp>
        <p:nvSpPr>
          <p:cNvPr id="2685957" name="Text Box 5"/>
          <p:cNvSpPr txBox="1">
            <a:spLocks noChangeArrowheads="1"/>
          </p:cNvSpPr>
          <p:nvPr/>
        </p:nvSpPr>
        <p:spPr bwMode="auto">
          <a:xfrm>
            <a:off x="7010400" y="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5958" name="Text Box 6"/>
          <p:cNvSpPr txBox="1">
            <a:spLocks noChangeArrowheads="1"/>
          </p:cNvSpPr>
          <p:nvPr/>
        </p:nvSpPr>
        <p:spPr bwMode="auto">
          <a:xfrm>
            <a:off x="5715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5959" name="Text Box 7"/>
          <p:cNvSpPr txBox="1">
            <a:spLocks noChangeArrowheads="1"/>
          </p:cNvSpPr>
          <p:nvPr/>
        </p:nvSpPr>
        <p:spPr bwMode="auto">
          <a:xfrm>
            <a:off x="27432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5960" name="Text Box 8"/>
          <p:cNvSpPr txBox="1">
            <a:spLocks noChangeArrowheads="1"/>
          </p:cNvSpPr>
          <p:nvPr/>
        </p:nvSpPr>
        <p:spPr bwMode="auto">
          <a:xfrm>
            <a:off x="44196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5961" name="Text Box 9"/>
          <p:cNvSpPr txBox="1">
            <a:spLocks noChangeArrowheads="1"/>
          </p:cNvSpPr>
          <p:nvPr/>
        </p:nvSpPr>
        <p:spPr bwMode="auto">
          <a:xfrm>
            <a:off x="6324600" y="10668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5962" name="Text Box 10"/>
          <p:cNvSpPr txBox="1">
            <a:spLocks noChangeArrowheads="1"/>
          </p:cNvSpPr>
          <p:nvPr/>
        </p:nvSpPr>
        <p:spPr bwMode="auto">
          <a:xfrm>
            <a:off x="5029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5963" name="Text Box 11"/>
          <p:cNvSpPr txBox="1">
            <a:spLocks noChangeArrowheads="1"/>
          </p:cNvSpPr>
          <p:nvPr/>
        </p:nvSpPr>
        <p:spPr bwMode="auto">
          <a:xfrm>
            <a:off x="2057400" y="1066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5964" name="Text Box 12"/>
          <p:cNvSpPr txBox="1">
            <a:spLocks noChangeArrowheads="1"/>
          </p:cNvSpPr>
          <p:nvPr/>
        </p:nvSpPr>
        <p:spPr bwMode="auto">
          <a:xfrm>
            <a:off x="3733800" y="1066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5965" name="Text Box 13"/>
          <p:cNvSpPr txBox="1">
            <a:spLocks noChangeArrowheads="1"/>
          </p:cNvSpPr>
          <p:nvPr/>
        </p:nvSpPr>
        <p:spPr bwMode="auto">
          <a:xfrm>
            <a:off x="5562600" y="19812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5966" name="Text Box 14"/>
          <p:cNvSpPr txBox="1">
            <a:spLocks noChangeArrowheads="1"/>
          </p:cNvSpPr>
          <p:nvPr/>
        </p:nvSpPr>
        <p:spPr bwMode="auto">
          <a:xfrm>
            <a:off x="44196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5967" name="Text Box 15"/>
          <p:cNvSpPr txBox="1">
            <a:spLocks noChangeArrowheads="1"/>
          </p:cNvSpPr>
          <p:nvPr/>
        </p:nvSpPr>
        <p:spPr bwMode="auto">
          <a:xfrm>
            <a:off x="1524000" y="1981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5968" name="Text Box 16"/>
          <p:cNvSpPr txBox="1">
            <a:spLocks noChangeArrowheads="1"/>
          </p:cNvSpPr>
          <p:nvPr/>
        </p:nvSpPr>
        <p:spPr bwMode="auto">
          <a:xfrm>
            <a:off x="3048000" y="19812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5969" name="Text Box 17"/>
          <p:cNvSpPr txBox="1">
            <a:spLocks noChangeArrowheads="1"/>
          </p:cNvSpPr>
          <p:nvPr/>
        </p:nvSpPr>
        <p:spPr bwMode="auto">
          <a:xfrm>
            <a:off x="7239000" y="2133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D-F#m-E</a:t>
            </a:r>
            <a:r>
              <a:rPr lang="en-US" b="1">
                <a:solidFill>
                  <a:srgbClr val="FF0000"/>
                </a:solidFill>
                <a:effectLst>
                  <a:outerShdw blurRad="38100" dist="38100" dir="2700000" algn="tl">
                    <a:srgbClr val="C0C0C0"/>
                  </a:outerShdw>
                </a:effectLst>
              </a:rPr>
              <a:t>      </a:t>
            </a:r>
          </a:p>
        </p:txBody>
      </p:sp>
      <p:sp>
        <p:nvSpPr>
          <p:cNvPr id="2685970" name="Text Box 18"/>
          <p:cNvSpPr txBox="1">
            <a:spLocks noChangeArrowheads="1"/>
          </p:cNvSpPr>
          <p:nvPr/>
        </p:nvSpPr>
        <p:spPr bwMode="auto">
          <a:xfrm>
            <a:off x="67056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978" name="Text Box 2"/>
          <p:cNvSpPr txBox="1">
            <a:spLocks noChangeArrowheads="1"/>
          </p:cNvSpPr>
          <p:nvPr/>
        </p:nvSpPr>
        <p:spPr bwMode="auto">
          <a:xfrm>
            <a:off x="0" y="304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pressed down but not crushed</a:t>
            </a:r>
          </a:p>
        </p:txBody>
      </p:sp>
      <p:sp>
        <p:nvSpPr>
          <p:cNvPr id="2686979" name="Text Box 3"/>
          <p:cNvSpPr txBox="1">
            <a:spLocks noChangeArrowheads="1"/>
          </p:cNvSpPr>
          <p:nvPr/>
        </p:nvSpPr>
        <p:spPr bwMode="auto">
          <a:xfrm>
            <a:off x="0" y="1143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Persecuted but not abandoned,</a:t>
            </a:r>
          </a:p>
        </p:txBody>
      </p:sp>
      <p:sp>
        <p:nvSpPr>
          <p:cNvPr id="2686980" name="Text Box 4"/>
          <p:cNvSpPr txBox="1">
            <a:spLocks noChangeArrowheads="1"/>
          </p:cNvSpPr>
          <p:nvPr/>
        </p:nvSpPr>
        <p:spPr bwMode="auto">
          <a:xfrm>
            <a:off x="0" y="198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Struck down but not destroyed</a:t>
            </a:r>
          </a:p>
        </p:txBody>
      </p:sp>
      <p:sp>
        <p:nvSpPr>
          <p:cNvPr id="2686981" name="Text Box 5"/>
          <p:cNvSpPr txBox="1">
            <a:spLocks noChangeArrowheads="1"/>
          </p:cNvSpPr>
          <p:nvPr/>
        </p:nvSpPr>
        <p:spPr bwMode="auto">
          <a:xfrm>
            <a:off x="0" y="2819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am blessed beyond the curse</a:t>
            </a:r>
          </a:p>
        </p:txBody>
      </p:sp>
      <p:sp>
        <p:nvSpPr>
          <p:cNvPr id="2686982" name="Text Box 6"/>
          <p:cNvSpPr txBox="1">
            <a:spLocks noChangeArrowheads="1"/>
          </p:cNvSpPr>
          <p:nvPr/>
        </p:nvSpPr>
        <p:spPr bwMode="auto">
          <a:xfrm>
            <a:off x="0" y="3657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For His promise will endure,</a:t>
            </a:r>
          </a:p>
        </p:txBody>
      </p:sp>
      <p:sp>
        <p:nvSpPr>
          <p:cNvPr id="2686983" name="Text Box 7"/>
          <p:cNvSpPr txBox="1">
            <a:spLocks noChangeArrowheads="1"/>
          </p:cNvSpPr>
          <p:nvPr/>
        </p:nvSpPr>
        <p:spPr bwMode="auto">
          <a:xfrm>
            <a:off x="0" y="4572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That His joy’s gonna be my strength</a:t>
            </a:r>
          </a:p>
        </p:txBody>
      </p:sp>
      <p:sp>
        <p:nvSpPr>
          <p:cNvPr id="2686984" name="Text Box 8"/>
          <p:cNvSpPr txBox="1">
            <a:spLocks noChangeArrowheads="1"/>
          </p:cNvSpPr>
          <p:nvPr/>
        </p:nvSpPr>
        <p:spPr bwMode="auto">
          <a:xfrm>
            <a:off x="27432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6985" name="Text Box 9"/>
          <p:cNvSpPr txBox="1">
            <a:spLocks noChangeArrowheads="1"/>
          </p:cNvSpPr>
          <p:nvPr/>
        </p:nvSpPr>
        <p:spPr bwMode="auto">
          <a:xfrm>
            <a:off x="61722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6986" name="Text Box 10"/>
          <p:cNvSpPr txBox="1">
            <a:spLocks noChangeArrowheads="1"/>
          </p:cNvSpPr>
          <p:nvPr/>
        </p:nvSpPr>
        <p:spPr bwMode="auto">
          <a:xfrm>
            <a:off x="5181600" y="7620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6987" name="Text Box 11"/>
          <p:cNvSpPr txBox="1">
            <a:spLocks noChangeArrowheads="1"/>
          </p:cNvSpPr>
          <p:nvPr/>
        </p:nvSpPr>
        <p:spPr bwMode="auto">
          <a:xfrm>
            <a:off x="22098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6988" name="Text Box 12"/>
          <p:cNvSpPr txBox="1">
            <a:spLocks noChangeArrowheads="1"/>
          </p:cNvSpPr>
          <p:nvPr/>
        </p:nvSpPr>
        <p:spPr bwMode="auto">
          <a:xfrm>
            <a:off x="6629400" y="16002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6989" name="Text Box 13"/>
          <p:cNvSpPr txBox="1">
            <a:spLocks noChangeArrowheads="1"/>
          </p:cNvSpPr>
          <p:nvPr/>
        </p:nvSpPr>
        <p:spPr bwMode="auto">
          <a:xfrm>
            <a:off x="5334000" y="160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6990" name="Text Box 14"/>
          <p:cNvSpPr txBox="1">
            <a:spLocks noChangeArrowheads="1"/>
          </p:cNvSpPr>
          <p:nvPr/>
        </p:nvSpPr>
        <p:spPr bwMode="auto">
          <a:xfrm>
            <a:off x="2209800" y="1600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6991" name="Text Box 15"/>
          <p:cNvSpPr txBox="1">
            <a:spLocks noChangeArrowheads="1"/>
          </p:cNvSpPr>
          <p:nvPr/>
        </p:nvSpPr>
        <p:spPr bwMode="auto">
          <a:xfrm>
            <a:off x="3429000" y="16002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6992" name="Text Box 16"/>
          <p:cNvSpPr txBox="1">
            <a:spLocks noChangeArrowheads="1"/>
          </p:cNvSpPr>
          <p:nvPr/>
        </p:nvSpPr>
        <p:spPr bwMode="auto">
          <a:xfrm>
            <a:off x="1143000" y="24384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6993" name="Text Box 17"/>
          <p:cNvSpPr txBox="1">
            <a:spLocks noChangeArrowheads="1"/>
          </p:cNvSpPr>
          <p:nvPr/>
        </p:nvSpPr>
        <p:spPr bwMode="auto">
          <a:xfrm>
            <a:off x="2057400" y="2438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6994" name="Text Box 18"/>
          <p:cNvSpPr txBox="1">
            <a:spLocks noChangeArrowheads="1"/>
          </p:cNvSpPr>
          <p:nvPr/>
        </p:nvSpPr>
        <p:spPr bwMode="auto">
          <a:xfrm>
            <a:off x="6172200" y="2438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6995" name="Text Box 19"/>
          <p:cNvSpPr txBox="1">
            <a:spLocks noChangeArrowheads="1"/>
          </p:cNvSpPr>
          <p:nvPr/>
        </p:nvSpPr>
        <p:spPr bwMode="auto">
          <a:xfrm>
            <a:off x="5029200" y="32766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6996" name="Text Box 20"/>
          <p:cNvSpPr txBox="1">
            <a:spLocks noChangeArrowheads="1"/>
          </p:cNvSpPr>
          <p:nvPr/>
        </p:nvSpPr>
        <p:spPr bwMode="auto">
          <a:xfrm>
            <a:off x="3124200" y="3276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6997" name="Text Box 21"/>
          <p:cNvSpPr txBox="1">
            <a:spLocks noChangeArrowheads="1"/>
          </p:cNvSpPr>
          <p:nvPr/>
        </p:nvSpPr>
        <p:spPr bwMode="auto">
          <a:xfrm>
            <a:off x="4800600" y="419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6998" name="Text Box 22"/>
          <p:cNvSpPr txBox="1">
            <a:spLocks noChangeArrowheads="1"/>
          </p:cNvSpPr>
          <p:nvPr/>
        </p:nvSpPr>
        <p:spPr bwMode="auto">
          <a:xfrm>
            <a:off x="16002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86999" name="Text Box 23"/>
          <p:cNvSpPr txBox="1">
            <a:spLocks noChangeArrowheads="1"/>
          </p:cNvSpPr>
          <p:nvPr/>
        </p:nvSpPr>
        <p:spPr bwMode="auto">
          <a:xfrm>
            <a:off x="32004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7000" name="Text Box 24"/>
          <p:cNvSpPr txBox="1">
            <a:spLocks noChangeArrowheads="1"/>
          </p:cNvSpPr>
          <p:nvPr/>
        </p:nvSpPr>
        <p:spPr bwMode="auto">
          <a:xfrm>
            <a:off x="0" y="541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Though the sorrow may last for the night,</a:t>
            </a:r>
          </a:p>
        </p:txBody>
      </p:sp>
      <p:sp>
        <p:nvSpPr>
          <p:cNvPr id="2687001" name="Text Box 25"/>
          <p:cNvSpPr txBox="1">
            <a:spLocks noChangeArrowheads="1"/>
          </p:cNvSpPr>
          <p:nvPr/>
        </p:nvSpPr>
        <p:spPr bwMode="auto">
          <a:xfrm>
            <a:off x="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His joy comes with the morning!</a:t>
            </a:r>
          </a:p>
        </p:txBody>
      </p:sp>
      <p:sp>
        <p:nvSpPr>
          <p:cNvPr id="2687002" name="Text Box 26"/>
          <p:cNvSpPr txBox="1">
            <a:spLocks noChangeArrowheads="1"/>
          </p:cNvSpPr>
          <p:nvPr/>
        </p:nvSpPr>
        <p:spPr bwMode="auto">
          <a:xfrm>
            <a:off x="1219200" y="51054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87003" name="Text Box 27"/>
          <p:cNvSpPr txBox="1">
            <a:spLocks noChangeArrowheads="1"/>
          </p:cNvSpPr>
          <p:nvPr/>
        </p:nvSpPr>
        <p:spPr bwMode="auto">
          <a:xfrm>
            <a:off x="5181600" y="502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7004" name="Text Box 28"/>
          <p:cNvSpPr txBox="1">
            <a:spLocks noChangeArrowheads="1"/>
          </p:cNvSpPr>
          <p:nvPr/>
        </p:nvSpPr>
        <p:spPr bwMode="auto">
          <a:xfrm>
            <a:off x="32004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87005" name="Text Box 29"/>
          <p:cNvSpPr txBox="1">
            <a:spLocks noChangeArrowheads="1"/>
          </p:cNvSpPr>
          <p:nvPr/>
        </p:nvSpPr>
        <p:spPr bwMode="auto">
          <a:xfrm>
            <a:off x="2590800" y="594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7006" name="Text Box 30"/>
          <p:cNvSpPr txBox="1">
            <a:spLocks noChangeArrowheads="1"/>
          </p:cNvSpPr>
          <p:nvPr/>
        </p:nvSpPr>
        <p:spPr bwMode="auto">
          <a:xfrm>
            <a:off x="5562600" y="601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44" name="Text Box 44"/>
          <p:cNvSpPr txBox="1">
            <a:spLocks noChangeArrowheads="1"/>
          </p:cNvSpPr>
          <p:nvPr/>
        </p:nvSpPr>
        <p:spPr bwMode="auto">
          <a:xfrm>
            <a:off x="30480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place</a:t>
            </a:r>
            <a:endParaRPr lang="en-US" sz="5400" b="1">
              <a:solidFill>
                <a:schemeClr val="bg1"/>
              </a:solidFill>
              <a:effectLst>
                <a:outerShdw blurRad="38100" dist="38100" dir="2700000" algn="tl">
                  <a:srgbClr val="000000"/>
                </a:outerShdw>
              </a:effectLst>
            </a:endParaRPr>
          </a:p>
        </p:txBody>
      </p:sp>
      <p:sp>
        <p:nvSpPr>
          <p:cNvPr id="947245" name="Text Box 45"/>
          <p:cNvSpPr txBox="1">
            <a:spLocks noChangeArrowheads="1"/>
          </p:cNvSpPr>
          <p:nvPr/>
        </p:nvSpPr>
        <p:spPr bwMode="auto">
          <a:xfrm>
            <a:off x="2286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47246" name="Text Box 46"/>
          <p:cNvSpPr txBox="1">
            <a:spLocks noChangeArrowheads="1"/>
          </p:cNvSpPr>
          <p:nvPr/>
        </p:nvSpPr>
        <p:spPr bwMode="auto">
          <a:xfrm>
            <a:off x="304800" y="152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broken vessel</a:t>
            </a:r>
            <a:endParaRPr lang="en-US" sz="5400" b="1">
              <a:solidFill>
                <a:schemeClr val="bg1"/>
              </a:solidFill>
              <a:effectLst>
                <a:outerShdw blurRad="38100" dist="38100" dir="2700000" algn="tl">
                  <a:srgbClr val="000000"/>
                </a:outerShdw>
              </a:effectLst>
            </a:endParaRPr>
          </a:p>
        </p:txBody>
      </p:sp>
      <p:sp>
        <p:nvSpPr>
          <p:cNvPr id="947247" name="Text Box 47"/>
          <p:cNvSpPr txBox="1">
            <a:spLocks noChangeArrowheads="1"/>
          </p:cNvSpPr>
          <p:nvPr/>
        </p:nvSpPr>
        <p:spPr bwMode="auto">
          <a:xfrm>
            <a:off x="304800" y="2590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You desire to abide</a:t>
            </a:r>
            <a:r>
              <a:rPr lang="en-US" sz="4400" b="1">
                <a:solidFill>
                  <a:schemeClr val="bg1"/>
                </a:solidFill>
                <a:effectLst>
                  <a:outerShdw blurRad="38100" dist="38100" dir="2700000" algn="tl">
                    <a:srgbClr val="000000"/>
                  </a:outerShdw>
                </a:effectLst>
              </a:rPr>
              <a:t> </a:t>
            </a:r>
            <a:endParaRPr lang="en-US" sz="5400" b="1">
              <a:solidFill>
                <a:schemeClr val="bg1"/>
              </a:solidFill>
              <a:effectLst>
                <a:outerShdw blurRad="38100" dist="38100" dir="2700000" algn="tl">
                  <a:srgbClr val="000000"/>
                </a:outerShdw>
              </a:effectLst>
            </a:endParaRPr>
          </a:p>
        </p:txBody>
      </p:sp>
      <p:sp>
        <p:nvSpPr>
          <p:cNvPr id="947248" name="Text Box 48"/>
          <p:cNvSpPr txBox="1">
            <a:spLocks noChangeArrowheads="1"/>
          </p:cNvSpPr>
          <p:nvPr/>
        </p:nvSpPr>
        <p:spPr bwMode="auto">
          <a:xfrm>
            <a:off x="304800" y="3733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praises of Your people</a:t>
            </a:r>
            <a:endParaRPr lang="en-US" sz="5400" b="1">
              <a:solidFill>
                <a:schemeClr val="bg1"/>
              </a:solidFill>
              <a:effectLst>
                <a:outerShdw blurRad="38100" dist="38100" dir="2700000" algn="tl">
                  <a:srgbClr val="000000"/>
                </a:outerShdw>
              </a:effectLst>
            </a:endParaRPr>
          </a:p>
        </p:txBody>
      </p:sp>
      <p:sp>
        <p:nvSpPr>
          <p:cNvPr id="947249" name="Text Box 49"/>
          <p:cNvSpPr txBox="1">
            <a:spLocks noChangeArrowheads="1"/>
          </p:cNvSpPr>
          <p:nvPr/>
        </p:nvSpPr>
        <p:spPr bwMode="auto">
          <a:xfrm>
            <a:off x="0" y="4800600"/>
            <a:ext cx="4953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our hands</a:t>
            </a:r>
            <a:endParaRPr lang="en-US" sz="5400" b="1">
              <a:solidFill>
                <a:schemeClr val="bg1"/>
              </a:solidFill>
              <a:effectLst>
                <a:outerShdw blurRad="38100" dist="38100" dir="2700000" algn="tl">
                  <a:srgbClr val="000000"/>
                </a:outerShdw>
              </a:effectLst>
            </a:endParaRPr>
          </a:p>
        </p:txBody>
      </p:sp>
      <p:sp>
        <p:nvSpPr>
          <p:cNvPr id="947250" name="Text Box 50"/>
          <p:cNvSpPr txBox="1">
            <a:spLocks noChangeArrowheads="1"/>
          </p:cNvSpPr>
          <p:nvPr/>
        </p:nvSpPr>
        <p:spPr bwMode="auto">
          <a:xfrm>
            <a:off x="4419600" y="4800600"/>
            <a:ext cx="50292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&amp; we lift our hearts</a:t>
            </a:r>
            <a:endParaRPr lang="en-US" sz="5400" b="1">
              <a:solidFill>
                <a:schemeClr val="bg1"/>
              </a:solidFill>
              <a:effectLst>
                <a:outerShdw blurRad="38100" dist="38100" dir="2700000" algn="tl">
                  <a:srgbClr val="000000"/>
                </a:outerShdw>
              </a:effectLst>
            </a:endParaRPr>
          </a:p>
        </p:txBody>
      </p:sp>
      <p:sp>
        <p:nvSpPr>
          <p:cNvPr id="947251" name="Text Box 51"/>
          <p:cNvSpPr txBox="1">
            <a:spLocks noChangeArrowheads="1"/>
          </p:cNvSpPr>
          <p:nvPr/>
        </p:nvSpPr>
        <p:spPr bwMode="auto">
          <a:xfrm>
            <a:off x="304800" y="6096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as we offer this praise unto Your Name</a:t>
            </a:r>
            <a:endParaRPr lang="en-US" sz="5400" b="1">
              <a:solidFill>
                <a:schemeClr val="bg1"/>
              </a:solidFill>
              <a:effectLst>
                <a:outerShdw blurRad="38100" dist="38100" dir="2700000" algn="tl">
                  <a:srgbClr val="000000"/>
                </a:outerShdw>
              </a:effectLst>
            </a:endParaRPr>
          </a:p>
        </p:txBody>
      </p:sp>
      <p:sp>
        <p:nvSpPr>
          <p:cNvPr id="947252" name="Text Box 52"/>
          <p:cNvSpPr txBox="1">
            <a:spLocks noChangeArrowheads="1"/>
          </p:cNvSpPr>
          <p:nvPr/>
        </p:nvSpPr>
        <p:spPr bwMode="auto">
          <a:xfrm>
            <a:off x="8305800" y="579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47253" name="Text Box 53"/>
          <p:cNvSpPr txBox="1">
            <a:spLocks noChangeArrowheads="1"/>
          </p:cNvSpPr>
          <p:nvPr/>
        </p:nvSpPr>
        <p:spPr bwMode="auto">
          <a:xfrm>
            <a:off x="655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sz="5400">
              <a:solidFill>
                <a:schemeClr val="bg1"/>
              </a:solidFill>
              <a:effectLst>
                <a:outerShdw blurRad="38100" dist="38100" dir="2700000" algn="tl">
                  <a:srgbClr val="C0C0C0"/>
                </a:outerShdw>
              </a:effectLst>
            </a:endParaRPr>
          </a:p>
        </p:txBody>
      </p:sp>
      <p:sp>
        <p:nvSpPr>
          <p:cNvPr id="947254" name="Text Box 54"/>
          <p:cNvSpPr txBox="1">
            <a:spLocks noChangeArrowheads="1"/>
          </p:cNvSpPr>
          <p:nvPr/>
        </p:nvSpPr>
        <p:spPr bwMode="auto">
          <a:xfrm>
            <a:off x="13716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endParaRPr lang="en-US" sz="5400">
              <a:solidFill>
                <a:schemeClr val="bg1"/>
              </a:solidFill>
              <a:effectLst>
                <a:outerShdw blurRad="38100" dist="38100" dir="2700000" algn="tl">
                  <a:srgbClr val="C0C0C0"/>
                </a:outerShdw>
              </a:effectLst>
            </a:endParaRPr>
          </a:p>
        </p:txBody>
      </p:sp>
      <p:sp>
        <p:nvSpPr>
          <p:cNvPr id="947255" name="Text Box 55"/>
          <p:cNvSpPr txBox="1">
            <a:spLocks noChangeArrowheads="1"/>
          </p:cNvSpPr>
          <p:nvPr/>
        </p:nvSpPr>
        <p:spPr bwMode="auto">
          <a:xfrm>
            <a:off x="53340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947256" name="Text Box 56"/>
          <p:cNvSpPr txBox="1">
            <a:spLocks noChangeArrowheads="1"/>
          </p:cNvSpPr>
          <p:nvPr/>
        </p:nvSpPr>
        <p:spPr bwMode="auto">
          <a:xfrm>
            <a:off x="61722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endParaRPr lang="en-US" sz="5400">
              <a:solidFill>
                <a:schemeClr val="bg1"/>
              </a:solidFill>
              <a:effectLst>
                <a:outerShdw blurRad="38100" dist="38100" dir="2700000" algn="tl">
                  <a:srgbClr val="C0C0C0"/>
                </a:outerShdw>
              </a:effectLst>
            </a:endParaRPr>
          </a:p>
        </p:txBody>
      </p:sp>
      <p:sp>
        <p:nvSpPr>
          <p:cNvPr id="947257" name="Text Box 57"/>
          <p:cNvSpPr txBox="1">
            <a:spLocks noChangeArrowheads="1"/>
          </p:cNvSpPr>
          <p:nvPr/>
        </p:nvSpPr>
        <p:spPr bwMode="auto">
          <a:xfrm>
            <a:off x="7772400" y="121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Db/B</a:t>
            </a:r>
            <a:endParaRPr lang="en-US" sz="5400">
              <a:solidFill>
                <a:schemeClr val="bg1"/>
              </a:solidFill>
              <a:effectLst>
                <a:outerShdw blurRad="38100" dist="38100" dir="2700000" algn="tl">
                  <a:srgbClr val="C0C0C0"/>
                </a:outerShdw>
              </a:effectLst>
            </a:endParaRPr>
          </a:p>
        </p:txBody>
      </p:sp>
      <p:sp>
        <p:nvSpPr>
          <p:cNvPr id="947258" name="Text Box 58"/>
          <p:cNvSpPr txBox="1">
            <a:spLocks noChangeArrowheads="1"/>
          </p:cNvSpPr>
          <p:nvPr/>
        </p:nvSpPr>
        <p:spPr bwMode="auto">
          <a:xfrm>
            <a:off x="42672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947259" name="Text Box 59"/>
          <p:cNvSpPr txBox="1">
            <a:spLocks noChangeArrowheads="1"/>
          </p:cNvSpPr>
          <p:nvPr/>
        </p:nvSpPr>
        <p:spPr bwMode="auto">
          <a:xfrm>
            <a:off x="3200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a:t>
            </a:r>
            <a:endParaRPr lang="en-US" sz="5400">
              <a:solidFill>
                <a:schemeClr val="bg1"/>
              </a:solidFill>
              <a:effectLst>
                <a:outerShdw blurRad="38100" dist="38100" dir="2700000" algn="tl">
                  <a:srgbClr val="C0C0C0"/>
                </a:outerShdw>
              </a:effectLst>
            </a:endParaRPr>
          </a:p>
        </p:txBody>
      </p:sp>
      <p:sp>
        <p:nvSpPr>
          <p:cNvPr id="947260" name="Text Box 60"/>
          <p:cNvSpPr txBox="1">
            <a:spLocks noChangeArrowheads="1"/>
          </p:cNvSpPr>
          <p:nvPr/>
        </p:nvSpPr>
        <p:spPr bwMode="auto">
          <a:xfrm>
            <a:off x="66294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947261" name="Text Box 61"/>
          <p:cNvSpPr txBox="1">
            <a:spLocks noChangeArrowheads="1"/>
          </p:cNvSpPr>
          <p:nvPr/>
        </p:nvSpPr>
        <p:spPr bwMode="auto">
          <a:xfrm>
            <a:off x="16002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t>
            </a:r>
            <a:endParaRPr lang="en-US" sz="5400">
              <a:solidFill>
                <a:schemeClr val="bg1"/>
              </a:solidFill>
              <a:effectLst>
                <a:outerShdw blurRad="38100" dist="38100" dir="2700000" algn="tl">
                  <a:srgbClr val="C0C0C0"/>
                </a:outerShdw>
              </a:effectLst>
            </a:endParaRPr>
          </a:p>
        </p:txBody>
      </p:sp>
      <p:sp>
        <p:nvSpPr>
          <p:cNvPr id="947262" name="Text Box 62"/>
          <p:cNvSpPr txBox="1">
            <a:spLocks noChangeArrowheads="1"/>
          </p:cNvSpPr>
          <p:nvPr/>
        </p:nvSpPr>
        <p:spPr bwMode="auto">
          <a:xfrm>
            <a:off x="34290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5400">
              <a:solidFill>
                <a:schemeClr val="bg1"/>
              </a:solidFill>
              <a:effectLst>
                <a:outerShdw blurRad="38100" dist="38100" dir="2700000" algn="tl">
                  <a:srgbClr val="C0C0C0"/>
                </a:outerShdw>
              </a:effectLst>
            </a:endParaRPr>
          </a:p>
        </p:txBody>
      </p:sp>
      <p:sp>
        <p:nvSpPr>
          <p:cNvPr id="947263" name="Text Box 63"/>
          <p:cNvSpPr txBox="1">
            <a:spLocks noChangeArrowheads="1"/>
          </p:cNvSpPr>
          <p:nvPr/>
        </p:nvSpPr>
        <p:spPr bwMode="auto">
          <a:xfrm>
            <a:off x="6019800" y="449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5400">
              <a:solidFill>
                <a:schemeClr val="bg1"/>
              </a:solidFill>
              <a:effectLst>
                <a:outerShdw blurRad="38100" dist="38100" dir="2700000" algn="tl">
                  <a:srgbClr val="C0C0C0"/>
                </a:outerShdw>
              </a:effectLst>
            </a:endParaRPr>
          </a:p>
        </p:txBody>
      </p:sp>
      <p:sp>
        <p:nvSpPr>
          <p:cNvPr id="947264" name="Text Box 64"/>
          <p:cNvSpPr txBox="1">
            <a:spLocks noChangeArrowheads="1"/>
          </p:cNvSpPr>
          <p:nvPr/>
        </p:nvSpPr>
        <p:spPr bwMode="auto">
          <a:xfrm>
            <a:off x="78486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947265" name="Text Box 65"/>
          <p:cNvSpPr txBox="1">
            <a:spLocks noChangeArrowheads="1"/>
          </p:cNvSpPr>
          <p:nvPr/>
        </p:nvSpPr>
        <p:spPr bwMode="auto">
          <a:xfrm>
            <a:off x="21336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sz="5400">
              <a:solidFill>
                <a:schemeClr val="bg1"/>
              </a:solidFill>
              <a:effectLst>
                <a:outerShdw blurRad="38100" dist="38100" dir="2700000" algn="tl">
                  <a:srgbClr val="C0C0C0"/>
                </a:outerShdw>
              </a:effectLst>
            </a:endParaRPr>
          </a:p>
        </p:txBody>
      </p:sp>
      <p:sp>
        <p:nvSpPr>
          <p:cNvPr id="947266" name="Text Box 66"/>
          <p:cNvSpPr txBox="1">
            <a:spLocks noChangeArrowheads="1"/>
          </p:cNvSpPr>
          <p:nvPr/>
        </p:nvSpPr>
        <p:spPr bwMode="auto">
          <a:xfrm>
            <a:off x="4038600" y="5791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Abm7/Db</a:t>
            </a:r>
            <a:endParaRPr lang="en-US" sz="5400">
              <a:solidFill>
                <a:schemeClr val="bg1"/>
              </a:solidFill>
              <a:effectLst>
                <a:outerShdw blurRad="38100" dist="38100" dir="2700000" algn="tl">
                  <a:srgbClr val="C0C0C0"/>
                </a:outerShdw>
              </a:effectLst>
            </a:endParaRPr>
          </a:p>
        </p:txBody>
      </p:sp>
      <p:sp>
        <p:nvSpPr>
          <p:cNvPr id="947268" name="Text Box 68"/>
          <p:cNvSpPr txBox="1">
            <a:spLocks noChangeArrowheads="1"/>
          </p:cNvSpPr>
          <p:nvPr/>
        </p:nvSpPr>
        <p:spPr bwMode="auto">
          <a:xfrm>
            <a:off x="685800" y="586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62" name="Text Box 38"/>
          <p:cNvSpPr txBox="1">
            <a:spLocks noChangeArrowheads="1"/>
          </p:cNvSpPr>
          <p:nvPr/>
        </p:nvSpPr>
        <p:spPr bwMode="auto">
          <a:xfrm>
            <a:off x="0" y="685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Creation declares Your glory,</a:t>
            </a:r>
            <a:r>
              <a:rPr lang="en-US" sz="5400">
                <a:solidFill>
                  <a:schemeClr val="bg1"/>
                </a:solidFill>
                <a:effectLst>
                  <a:outerShdw blurRad="38100" dist="38100" dir="2700000" algn="tl">
                    <a:srgbClr val="000000"/>
                  </a:outerShdw>
                </a:effectLst>
              </a:rPr>
              <a:t> </a:t>
            </a:r>
          </a:p>
        </p:txBody>
      </p:sp>
      <p:sp>
        <p:nvSpPr>
          <p:cNvPr id="948263" name="Text Box 39"/>
          <p:cNvSpPr txBox="1">
            <a:spLocks noChangeArrowheads="1"/>
          </p:cNvSpPr>
          <p:nvPr/>
        </p:nvSpPr>
        <p:spPr bwMode="auto">
          <a:xfrm>
            <a:off x="7467600" y="5867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Abm7/Db</a:t>
            </a:r>
            <a:endParaRPr lang="en-US" sz="5400">
              <a:solidFill>
                <a:schemeClr val="bg1"/>
              </a:solidFill>
              <a:effectLst>
                <a:outerShdw blurRad="38100" dist="38100" dir="2700000" algn="tl">
                  <a:srgbClr val="C0C0C0"/>
                </a:outerShdw>
              </a:effectLst>
            </a:endParaRPr>
          </a:p>
        </p:txBody>
      </p:sp>
      <p:sp>
        <p:nvSpPr>
          <p:cNvPr id="948264" name="Text Box 40"/>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The universe proclaims Your majesty,</a:t>
            </a:r>
            <a:r>
              <a:rPr lang="en-US" sz="5400">
                <a:solidFill>
                  <a:schemeClr val="bg1"/>
                </a:solidFill>
                <a:effectLst>
                  <a:outerShdw blurRad="38100" dist="38100" dir="2700000" algn="tl">
                    <a:srgbClr val="000000"/>
                  </a:outerShdw>
                </a:effectLst>
              </a:rPr>
              <a:t> </a:t>
            </a:r>
          </a:p>
        </p:txBody>
      </p:sp>
      <p:sp>
        <p:nvSpPr>
          <p:cNvPr id="948265" name="Text Box 41"/>
          <p:cNvSpPr txBox="1">
            <a:spLocks noChangeArrowheads="1"/>
          </p:cNvSpPr>
          <p:nvPr/>
        </p:nvSpPr>
        <p:spPr bwMode="auto">
          <a:xfrm>
            <a:off x="0" y="3581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Yet You choose to abide </a:t>
            </a:r>
            <a:r>
              <a:rPr lang="en-US" sz="5400">
                <a:solidFill>
                  <a:schemeClr val="bg1"/>
                </a:solidFill>
                <a:effectLst>
                  <a:outerShdw blurRad="38100" dist="38100" dir="2700000" algn="tl">
                    <a:srgbClr val="000000"/>
                  </a:outerShdw>
                </a:effectLst>
              </a:rPr>
              <a:t> </a:t>
            </a:r>
          </a:p>
        </p:txBody>
      </p:sp>
      <p:sp>
        <p:nvSpPr>
          <p:cNvPr id="948266" name="Text Box 42"/>
          <p:cNvSpPr txBox="1">
            <a:spLocks noChangeArrowheads="1"/>
          </p:cNvSpPr>
          <p:nvPr/>
        </p:nvSpPr>
        <p:spPr bwMode="auto">
          <a:xfrm>
            <a:off x="0" y="480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 of Your people</a:t>
            </a:r>
            <a:r>
              <a:rPr lang="en-US" sz="5400">
                <a:solidFill>
                  <a:schemeClr val="bg1"/>
                </a:solidFill>
                <a:effectLst>
                  <a:outerShdw blurRad="38100" dist="38100" dir="2700000" algn="tl">
                    <a:srgbClr val="000000"/>
                  </a:outerShdw>
                </a:effectLst>
              </a:rPr>
              <a:t> </a:t>
            </a:r>
          </a:p>
        </p:txBody>
      </p:sp>
      <p:sp>
        <p:nvSpPr>
          <p:cNvPr id="948267" name="Text Box 43"/>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to You this offering of praise:</a:t>
            </a:r>
            <a:r>
              <a:rPr lang="en-US" sz="5400">
                <a:solidFill>
                  <a:schemeClr val="bg1"/>
                </a:solidFill>
                <a:effectLst>
                  <a:outerShdw blurRad="38100" dist="38100" dir="2700000" algn="tl">
                    <a:srgbClr val="000000"/>
                  </a:outerShdw>
                </a:effectLst>
              </a:rPr>
              <a:t> </a:t>
            </a:r>
          </a:p>
        </p:txBody>
      </p:sp>
      <p:sp>
        <p:nvSpPr>
          <p:cNvPr id="948268" name="Text Box 44"/>
          <p:cNvSpPr txBox="1">
            <a:spLocks noChangeArrowheads="1"/>
          </p:cNvSpPr>
          <p:nvPr/>
        </p:nvSpPr>
        <p:spPr bwMode="auto">
          <a:xfrm>
            <a:off x="1981200" y="381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48269" name="Text Box 45"/>
          <p:cNvSpPr txBox="1">
            <a:spLocks noChangeArrowheads="1"/>
          </p:cNvSpPr>
          <p:nvPr/>
        </p:nvSpPr>
        <p:spPr bwMode="auto">
          <a:xfrm>
            <a:off x="1600200" y="1752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948270" name="Text Box 46"/>
          <p:cNvSpPr txBox="1">
            <a:spLocks noChangeArrowheads="1"/>
          </p:cNvSpPr>
          <p:nvPr/>
        </p:nvSpPr>
        <p:spPr bwMode="auto">
          <a:xfrm>
            <a:off x="6400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E/Gb</a:t>
            </a:r>
            <a:endParaRPr lang="en-US" sz="5400">
              <a:solidFill>
                <a:schemeClr val="bg1"/>
              </a:solidFill>
              <a:effectLst>
                <a:outerShdw blurRad="38100" dist="38100" dir="2700000" algn="tl">
                  <a:srgbClr val="C0C0C0"/>
                </a:outerShdw>
              </a:effectLst>
            </a:endParaRPr>
          </a:p>
        </p:txBody>
      </p:sp>
      <p:sp>
        <p:nvSpPr>
          <p:cNvPr id="948271" name="Text Box 47"/>
          <p:cNvSpPr txBox="1">
            <a:spLocks noChangeArrowheads="1"/>
          </p:cNvSpPr>
          <p:nvPr/>
        </p:nvSpPr>
        <p:spPr bwMode="auto">
          <a:xfrm>
            <a:off x="34290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endParaRPr lang="en-US" sz="5400">
              <a:solidFill>
                <a:schemeClr val="bg1"/>
              </a:solidFill>
              <a:effectLst>
                <a:outerShdw blurRad="38100" dist="38100" dir="2700000" algn="tl">
                  <a:srgbClr val="C0C0C0"/>
                </a:outerShdw>
              </a:effectLst>
            </a:endParaRPr>
          </a:p>
        </p:txBody>
      </p:sp>
      <p:sp>
        <p:nvSpPr>
          <p:cNvPr id="948272" name="Text Box 48"/>
          <p:cNvSpPr txBox="1">
            <a:spLocks noChangeArrowheads="1"/>
          </p:cNvSpPr>
          <p:nvPr/>
        </p:nvSpPr>
        <p:spPr bwMode="auto">
          <a:xfrm>
            <a:off x="6858000" y="1828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Emaj7</a:t>
            </a:r>
            <a:endParaRPr lang="en-US" sz="5400">
              <a:solidFill>
                <a:schemeClr val="bg1"/>
              </a:solidFill>
              <a:effectLst>
                <a:outerShdw blurRad="38100" dist="38100" dir="2700000" algn="tl">
                  <a:srgbClr val="C0C0C0"/>
                </a:outerShdw>
              </a:effectLst>
            </a:endParaRPr>
          </a:p>
        </p:txBody>
      </p:sp>
      <p:sp>
        <p:nvSpPr>
          <p:cNvPr id="948273" name="Text Box 49"/>
          <p:cNvSpPr txBox="1">
            <a:spLocks noChangeArrowheads="1"/>
          </p:cNvSpPr>
          <p:nvPr/>
        </p:nvSpPr>
        <p:spPr bwMode="auto">
          <a:xfrm>
            <a:off x="0" y="3200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948274" name="Text Box 50"/>
          <p:cNvSpPr txBox="1">
            <a:spLocks noChangeArrowheads="1"/>
          </p:cNvSpPr>
          <p:nvPr/>
        </p:nvSpPr>
        <p:spPr bwMode="auto">
          <a:xfrm>
            <a:off x="1066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Db/B</a:t>
            </a:r>
            <a:endParaRPr lang="en-US" sz="5400">
              <a:solidFill>
                <a:schemeClr val="bg1"/>
              </a:solidFill>
              <a:effectLst>
                <a:outerShdw blurRad="38100" dist="38100" dir="2700000" algn="tl">
                  <a:srgbClr val="C0C0C0"/>
                </a:outerShdw>
              </a:effectLst>
            </a:endParaRPr>
          </a:p>
        </p:txBody>
      </p:sp>
      <p:sp>
        <p:nvSpPr>
          <p:cNvPr id="948275" name="Text Box 51"/>
          <p:cNvSpPr txBox="1">
            <a:spLocks noChangeArrowheads="1"/>
          </p:cNvSpPr>
          <p:nvPr/>
        </p:nvSpPr>
        <p:spPr bwMode="auto">
          <a:xfrm>
            <a:off x="4038600" y="3276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948276" name="Text Box 52"/>
          <p:cNvSpPr txBox="1">
            <a:spLocks noChangeArrowheads="1"/>
          </p:cNvSpPr>
          <p:nvPr/>
        </p:nvSpPr>
        <p:spPr bwMode="auto">
          <a:xfrm>
            <a:off x="32004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a:t>
            </a:r>
            <a:endParaRPr lang="en-US" sz="5400">
              <a:solidFill>
                <a:schemeClr val="bg1"/>
              </a:solidFill>
              <a:effectLst>
                <a:outerShdw blurRad="38100" dist="38100" dir="2700000" algn="tl">
                  <a:srgbClr val="C0C0C0"/>
                </a:outerShdw>
              </a:effectLst>
            </a:endParaRPr>
          </a:p>
        </p:txBody>
      </p:sp>
      <p:sp>
        <p:nvSpPr>
          <p:cNvPr id="948277" name="Text Box 53"/>
          <p:cNvSpPr txBox="1">
            <a:spLocks noChangeArrowheads="1"/>
          </p:cNvSpPr>
          <p:nvPr/>
        </p:nvSpPr>
        <p:spPr bwMode="auto">
          <a:xfrm>
            <a:off x="64008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948278" name="Text Box 54"/>
          <p:cNvSpPr txBox="1">
            <a:spLocks noChangeArrowheads="1"/>
          </p:cNvSpPr>
          <p:nvPr/>
        </p:nvSpPr>
        <p:spPr bwMode="auto">
          <a:xfrm>
            <a:off x="16002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sz="5400">
              <a:solidFill>
                <a:schemeClr val="bg1"/>
              </a:solidFill>
              <a:effectLst>
                <a:outerShdw blurRad="38100" dist="38100" dir="2700000" algn="tl">
                  <a:srgbClr val="C0C0C0"/>
                </a:outerShdw>
              </a:effectLst>
            </a:endParaRPr>
          </a:p>
        </p:txBody>
      </p:sp>
      <p:sp>
        <p:nvSpPr>
          <p:cNvPr id="948279" name="Text Box 55"/>
          <p:cNvSpPr txBox="1">
            <a:spLocks noChangeArrowheads="1"/>
          </p:cNvSpPr>
          <p:nvPr/>
        </p:nvSpPr>
        <p:spPr bwMode="auto">
          <a:xfrm>
            <a:off x="51054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329" name="Text Box 81"/>
          <p:cNvSpPr txBox="1">
            <a:spLocks noChangeArrowheads="1"/>
          </p:cNvSpPr>
          <p:nvPr/>
        </p:nvSpPr>
        <p:spPr bwMode="auto">
          <a:xfrm>
            <a:off x="30480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place</a:t>
            </a:r>
            <a:endParaRPr lang="en-US" sz="5400" b="1">
              <a:solidFill>
                <a:schemeClr val="bg1"/>
              </a:solidFill>
              <a:effectLst>
                <a:outerShdw blurRad="38100" dist="38100" dir="2700000" algn="tl">
                  <a:srgbClr val="000000"/>
                </a:outerShdw>
              </a:effectLst>
            </a:endParaRPr>
          </a:p>
        </p:txBody>
      </p:sp>
      <p:sp>
        <p:nvSpPr>
          <p:cNvPr id="949330" name="Text Box 82"/>
          <p:cNvSpPr txBox="1">
            <a:spLocks noChangeArrowheads="1"/>
          </p:cNvSpPr>
          <p:nvPr/>
        </p:nvSpPr>
        <p:spPr bwMode="auto">
          <a:xfrm>
            <a:off x="2286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949331" name="Text Box 83"/>
          <p:cNvSpPr txBox="1">
            <a:spLocks noChangeArrowheads="1"/>
          </p:cNvSpPr>
          <p:nvPr/>
        </p:nvSpPr>
        <p:spPr bwMode="auto">
          <a:xfrm>
            <a:off x="304800" y="152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broken vessel</a:t>
            </a:r>
            <a:endParaRPr lang="en-US" sz="5400" b="1">
              <a:solidFill>
                <a:schemeClr val="bg1"/>
              </a:solidFill>
              <a:effectLst>
                <a:outerShdw blurRad="38100" dist="38100" dir="2700000" algn="tl">
                  <a:srgbClr val="000000"/>
                </a:outerShdw>
              </a:effectLst>
            </a:endParaRPr>
          </a:p>
        </p:txBody>
      </p:sp>
      <p:sp>
        <p:nvSpPr>
          <p:cNvPr id="949332" name="Text Box 84"/>
          <p:cNvSpPr txBox="1">
            <a:spLocks noChangeArrowheads="1"/>
          </p:cNvSpPr>
          <p:nvPr/>
        </p:nvSpPr>
        <p:spPr bwMode="auto">
          <a:xfrm>
            <a:off x="304800" y="2590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You desire to abide</a:t>
            </a:r>
            <a:r>
              <a:rPr lang="en-US" sz="4400" b="1">
                <a:solidFill>
                  <a:schemeClr val="bg1"/>
                </a:solidFill>
                <a:effectLst>
                  <a:outerShdw blurRad="38100" dist="38100" dir="2700000" algn="tl">
                    <a:srgbClr val="000000"/>
                  </a:outerShdw>
                </a:effectLst>
              </a:rPr>
              <a:t> </a:t>
            </a:r>
            <a:endParaRPr lang="en-US" sz="5400" b="1">
              <a:solidFill>
                <a:schemeClr val="bg1"/>
              </a:solidFill>
              <a:effectLst>
                <a:outerShdw blurRad="38100" dist="38100" dir="2700000" algn="tl">
                  <a:srgbClr val="000000"/>
                </a:outerShdw>
              </a:effectLst>
            </a:endParaRPr>
          </a:p>
        </p:txBody>
      </p:sp>
      <p:sp>
        <p:nvSpPr>
          <p:cNvPr id="949333" name="Text Box 85"/>
          <p:cNvSpPr txBox="1">
            <a:spLocks noChangeArrowheads="1"/>
          </p:cNvSpPr>
          <p:nvPr/>
        </p:nvSpPr>
        <p:spPr bwMode="auto">
          <a:xfrm>
            <a:off x="304800" y="3733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praises of Your people</a:t>
            </a:r>
            <a:endParaRPr lang="en-US" sz="5400" b="1">
              <a:solidFill>
                <a:schemeClr val="bg1"/>
              </a:solidFill>
              <a:effectLst>
                <a:outerShdw blurRad="38100" dist="38100" dir="2700000" algn="tl">
                  <a:srgbClr val="000000"/>
                </a:outerShdw>
              </a:effectLst>
            </a:endParaRPr>
          </a:p>
        </p:txBody>
      </p:sp>
      <p:sp>
        <p:nvSpPr>
          <p:cNvPr id="949334" name="Text Box 86"/>
          <p:cNvSpPr txBox="1">
            <a:spLocks noChangeArrowheads="1"/>
          </p:cNvSpPr>
          <p:nvPr/>
        </p:nvSpPr>
        <p:spPr bwMode="auto">
          <a:xfrm>
            <a:off x="0" y="4800600"/>
            <a:ext cx="4953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our hands</a:t>
            </a:r>
            <a:endParaRPr lang="en-US" sz="5400" b="1">
              <a:solidFill>
                <a:schemeClr val="bg1"/>
              </a:solidFill>
              <a:effectLst>
                <a:outerShdw blurRad="38100" dist="38100" dir="2700000" algn="tl">
                  <a:srgbClr val="000000"/>
                </a:outerShdw>
              </a:effectLst>
            </a:endParaRPr>
          </a:p>
        </p:txBody>
      </p:sp>
      <p:sp>
        <p:nvSpPr>
          <p:cNvPr id="949335" name="Text Box 87"/>
          <p:cNvSpPr txBox="1">
            <a:spLocks noChangeArrowheads="1"/>
          </p:cNvSpPr>
          <p:nvPr/>
        </p:nvSpPr>
        <p:spPr bwMode="auto">
          <a:xfrm>
            <a:off x="4419600" y="4800600"/>
            <a:ext cx="50292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&amp; we lift our hearts</a:t>
            </a:r>
            <a:endParaRPr lang="en-US" sz="5400" b="1">
              <a:solidFill>
                <a:schemeClr val="bg1"/>
              </a:solidFill>
              <a:effectLst>
                <a:outerShdw blurRad="38100" dist="38100" dir="2700000" algn="tl">
                  <a:srgbClr val="000000"/>
                </a:outerShdw>
              </a:effectLst>
            </a:endParaRPr>
          </a:p>
        </p:txBody>
      </p:sp>
      <p:sp>
        <p:nvSpPr>
          <p:cNvPr id="949336" name="Text Box 88"/>
          <p:cNvSpPr txBox="1">
            <a:spLocks noChangeArrowheads="1"/>
          </p:cNvSpPr>
          <p:nvPr/>
        </p:nvSpPr>
        <p:spPr bwMode="auto">
          <a:xfrm>
            <a:off x="304800" y="6096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as we offer this praise unto Your Name</a:t>
            </a:r>
            <a:endParaRPr lang="en-US" sz="5400" b="1">
              <a:solidFill>
                <a:schemeClr val="bg1"/>
              </a:solidFill>
              <a:effectLst>
                <a:outerShdw blurRad="38100" dist="38100" dir="2700000" algn="tl">
                  <a:srgbClr val="000000"/>
                </a:outerShdw>
              </a:effectLst>
            </a:endParaRPr>
          </a:p>
        </p:txBody>
      </p:sp>
      <p:sp>
        <p:nvSpPr>
          <p:cNvPr id="949337" name="Text Box 89"/>
          <p:cNvSpPr txBox="1">
            <a:spLocks noChangeArrowheads="1"/>
          </p:cNvSpPr>
          <p:nvPr/>
        </p:nvSpPr>
        <p:spPr bwMode="auto">
          <a:xfrm>
            <a:off x="8305800" y="579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949338" name="Text Box 90"/>
          <p:cNvSpPr txBox="1">
            <a:spLocks noChangeArrowheads="1"/>
          </p:cNvSpPr>
          <p:nvPr/>
        </p:nvSpPr>
        <p:spPr bwMode="auto">
          <a:xfrm>
            <a:off x="655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949339" name="Text Box 91"/>
          <p:cNvSpPr txBox="1">
            <a:spLocks noChangeArrowheads="1"/>
          </p:cNvSpPr>
          <p:nvPr/>
        </p:nvSpPr>
        <p:spPr bwMode="auto">
          <a:xfrm>
            <a:off x="13716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949340" name="Text Box 92"/>
          <p:cNvSpPr txBox="1">
            <a:spLocks noChangeArrowheads="1"/>
          </p:cNvSpPr>
          <p:nvPr/>
        </p:nvSpPr>
        <p:spPr bwMode="auto">
          <a:xfrm>
            <a:off x="53340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949341" name="Text Box 93"/>
          <p:cNvSpPr txBox="1">
            <a:spLocks noChangeArrowheads="1"/>
          </p:cNvSpPr>
          <p:nvPr/>
        </p:nvSpPr>
        <p:spPr bwMode="auto">
          <a:xfrm>
            <a:off x="61722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949342" name="Text Box 94"/>
          <p:cNvSpPr txBox="1">
            <a:spLocks noChangeArrowheads="1"/>
          </p:cNvSpPr>
          <p:nvPr/>
        </p:nvSpPr>
        <p:spPr bwMode="auto">
          <a:xfrm>
            <a:off x="7772400" y="121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949343" name="Text Box 95"/>
          <p:cNvSpPr txBox="1">
            <a:spLocks noChangeArrowheads="1"/>
          </p:cNvSpPr>
          <p:nvPr/>
        </p:nvSpPr>
        <p:spPr bwMode="auto">
          <a:xfrm>
            <a:off x="42672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949344" name="Text Box 96"/>
          <p:cNvSpPr txBox="1">
            <a:spLocks noChangeArrowheads="1"/>
          </p:cNvSpPr>
          <p:nvPr/>
        </p:nvSpPr>
        <p:spPr bwMode="auto">
          <a:xfrm>
            <a:off x="32004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a:t>
            </a:r>
            <a:endParaRPr lang="en-US" sz="5400">
              <a:solidFill>
                <a:schemeClr val="bg1"/>
              </a:solidFill>
              <a:effectLst>
                <a:outerShdw blurRad="38100" dist="38100" dir="2700000" algn="tl">
                  <a:srgbClr val="C0C0C0"/>
                </a:outerShdw>
              </a:effectLst>
            </a:endParaRPr>
          </a:p>
        </p:txBody>
      </p:sp>
      <p:sp>
        <p:nvSpPr>
          <p:cNvPr id="949345" name="Text Box 97"/>
          <p:cNvSpPr txBox="1">
            <a:spLocks noChangeArrowheads="1"/>
          </p:cNvSpPr>
          <p:nvPr/>
        </p:nvSpPr>
        <p:spPr bwMode="auto">
          <a:xfrm>
            <a:off x="66294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endParaRPr lang="en-US" sz="5400">
              <a:solidFill>
                <a:schemeClr val="bg1"/>
              </a:solidFill>
              <a:effectLst>
                <a:outerShdw blurRad="38100" dist="38100" dir="2700000" algn="tl">
                  <a:srgbClr val="C0C0C0"/>
                </a:outerShdw>
              </a:effectLst>
            </a:endParaRPr>
          </a:p>
        </p:txBody>
      </p:sp>
      <p:sp>
        <p:nvSpPr>
          <p:cNvPr id="949346" name="Text Box 98"/>
          <p:cNvSpPr txBox="1">
            <a:spLocks noChangeArrowheads="1"/>
          </p:cNvSpPr>
          <p:nvPr/>
        </p:nvSpPr>
        <p:spPr bwMode="auto">
          <a:xfrm>
            <a:off x="16002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949347" name="Text Box 99"/>
          <p:cNvSpPr txBox="1">
            <a:spLocks noChangeArrowheads="1"/>
          </p:cNvSpPr>
          <p:nvPr/>
        </p:nvSpPr>
        <p:spPr bwMode="auto">
          <a:xfrm>
            <a:off x="34290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949348" name="Text Box 100"/>
          <p:cNvSpPr txBox="1">
            <a:spLocks noChangeArrowheads="1"/>
          </p:cNvSpPr>
          <p:nvPr/>
        </p:nvSpPr>
        <p:spPr bwMode="auto">
          <a:xfrm>
            <a:off x="6019800" y="449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949349" name="Text Box 101"/>
          <p:cNvSpPr txBox="1">
            <a:spLocks noChangeArrowheads="1"/>
          </p:cNvSpPr>
          <p:nvPr/>
        </p:nvSpPr>
        <p:spPr bwMode="auto">
          <a:xfrm>
            <a:off x="7848600" y="4495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949350" name="Text Box 102"/>
          <p:cNvSpPr txBox="1">
            <a:spLocks noChangeArrowheads="1"/>
          </p:cNvSpPr>
          <p:nvPr/>
        </p:nvSpPr>
        <p:spPr bwMode="auto">
          <a:xfrm>
            <a:off x="2133600" y="579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949351" name="Text Box 103"/>
          <p:cNvSpPr txBox="1">
            <a:spLocks noChangeArrowheads="1"/>
          </p:cNvSpPr>
          <p:nvPr/>
        </p:nvSpPr>
        <p:spPr bwMode="auto">
          <a:xfrm>
            <a:off x="4038600" y="5791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949353" name="Text Box 105"/>
          <p:cNvSpPr txBox="1">
            <a:spLocks noChangeArrowheads="1"/>
          </p:cNvSpPr>
          <p:nvPr/>
        </p:nvSpPr>
        <p:spPr bwMode="auto">
          <a:xfrm>
            <a:off x="685800" y="586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praise</a:t>
            </a:r>
          </a:p>
        </p:txBody>
      </p:sp>
      <p:sp>
        <p:nvSpPr>
          <p:cNvPr id="697347"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glory</a:t>
            </a:r>
          </a:p>
        </p:txBody>
      </p:sp>
      <p:sp>
        <p:nvSpPr>
          <p:cNvPr id="2678788"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lift our hands in the sanctuary</a:t>
            </a:r>
            <a:endParaRPr lang="en-US" sz="3200" b="1">
              <a:solidFill>
                <a:schemeClr val="bg1"/>
              </a:solidFill>
              <a:effectLst>
                <a:outerShdw blurRad="38100" dist="38100" dir="2700000" algn="tl">
                  <a:srgbClr val="000000"/>
                </a:outerShdw>
              </a:effectLst>
            </a:endParaRPr>
          </a:p>
        </p:txBody>
      </p:sp>
      <p:sp>
        <p:nvSpPr>
          <p:cNvPr id="697349"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697350"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697351"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697352"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78793"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8794"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8795"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8796"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8797"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8798"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78799"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8800"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8801"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8802"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8803"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8804"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8805"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8806"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8807"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8808"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8809"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8810"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8811"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8812" name="Text Box 28"/>
          <p:cNvSpPr txBox="1">
            <a:spLocks noChangeArrowheads="1"/>
          </p:cNvSpPr>
          <p:nvPr/>
        </p:nvSpPr>
        <p:spPr bwMode="auto">
          <a:xfrm>
            <a:off x="2743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3"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4"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5" name="Text Box 31"/>
          <p:cNvSpPr txBox="1">
            <a:spLocks noChangeArrowheads="1"/>
          </p:cNvSpPr>
          <p:nvPr/>
        </p:nvSpPr>
        <p:spPr bwMode="auto">
          <a:xfrm>
            <a:off x="2362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6"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7"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8"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19"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20"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21"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22"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23"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24"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8825"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8826"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praise</a:t>
            </a:r>
          </a:p>
        </p:txBody>
      </p:sp>
      <p:sp>
        <p:nvSpPr>
          <p:cNvPr id="698371"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glory</a:t>
            </a:r>
          </a:p>
        </p:txBody>
      </p:sp>
      <p:sp>
        <p:nvSpPr>
          <p:cNvPr id="2679812"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lift our hands in the sanctuary</a:t>
            </a:r>
            <a:endParaRPr lang="en-US" sz="3200" b="1">
              <a:solidFill>
                <a:schemeClr val="bg1"/>
              </a:solidFill>
              <a:effectLst>
                <a:outerShdw blurRad="38100" dist="38100" dir="2700000" algn="tl">
                  <a:srgbClr val="000000"/>
                </a:outerShdw>
              </a:effectLst>
            </a:endParaRPr>
          </a:p>
        </p:txBody>
      </p:sp>
      <p:sp>
        <p:nvSpPr>
          <p:cNvPr id="698373"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698374"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698375"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698376"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79817"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9818"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9819"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9820"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9821"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9822"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79823"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9824"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9825"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9826"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9827"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9828"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9829"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9830"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9831"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9832"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9833"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9834"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9835"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9836" name="Text Box 28"/>
          <p:cNvSpPr txBox="1">
            <a:spLocks noChangeArrowheads="1"/>
          </p:cNvSpPr>
          <p:nvPr/>
        </p:nvSpPr>
        <p:spPr bwMode="auto">
          <a:xfrm>
            <a:off x="2743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37"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38"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39" name="Text Box 31"/>
          <p:cNvSpPr txBox="1">
            <a:spLocks noChangeArrowheads="1"/>
          </p:cNvSpPr>
          <p:nvPr/>
        </p:nvSpPr>
        <p:spPr bwMode="auto">
          <a:xfrm>
            <a:off x="2362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0"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1"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2"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3"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4"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5"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6"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7"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48"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9849"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9850"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to give You the praise</a:t>
            </a:r>
          </a:p>
        </p:txBody>
      </p:sp>
      <p:sp>
        <p:nvSpPr>
          <p:cNvPr id="699395"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to give You the glory</a:t>
            </a:r>
          </a:p>
        </p:txBody>
      </p:sp>
      <p:sp>
        <p:nvSpPr>
          <p:cNvPr id="2680836"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clap our hands in the sanctuary</a:t>
            </a:r>
            <a:endParaRPr lang="en-US" sz="3200" b="1">
              <a:solidFill>
                <a:schemeClr val="bg1"/>
              </a:solidFill>
              <a:effectLst>
                <a:outerShdw blurRad="38100" dist="38100" dir="2700000" algn="tl">
                  <a:srgbClr val="000000"/>
                </a:outerShdw>
              </a:effectLst>
            </a:endParaRPr>
          </a:p>
        </p:txBody>
      </p:sp>
      <p:sp>
        <p:nvSpPr>
          <p:cNvPr id="699397"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699398"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699399"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699400"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80841"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0842"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0843"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0844"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0845"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0846"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80847"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0848"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0849"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0850"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0851"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0852"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0853"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0854"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80855"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80856"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80857"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80858"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80859"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0860" name="Text Box 28"/>
          <p:cNvSpPr txBox="1">
            <a:spLocks noChangeArrowheads="1"/>
          </p:cNvSpPr>
          <p:nvPr/>
        </p:nvSpPr>
        <p:spPr bwMode="auto">
          <a:xfrm>
            <a:off x="2743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1"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2"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3" name="Text Box 31"/>
          <p:cNvSpPr txBox="1">
            <a:spLocks noChangeArrowheads="1"/>
          </p:cNvSpPr>
          <p:nvPr/>
        </p:nvSpPr>
        <p:spPr bwMode="auto">
          <a:xfrm>
            <a:off x="2362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4"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5"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6"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7"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8"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69"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70"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71"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72"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0873"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0874"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to give You the praise</a:t>
            </a:r>
          </a:p>
        </p:txBody>
      </p:sp>
      <p:sp>
        <p:nvSpPr>
          <p:cNvPr id="700419"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to give You the glory</a:t>
            </a:r>
          </a:p>
        </p:txBody>
      </p:sp>
      <p:sp>
        <p:nvSpPr>
          <p:cNvPr id="2681860"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sing our song in the sanctuary</a:t>
            </a:r>
            <a:endParaRPr lang="en-US" sz="3200" b="1">
              <a:solidFill>
                <a:schemeClr val="bg1"/>
              </a:solidFill>
              <a:effectLst>
                <a:outerShdw blurRad="38100" dist="38100" dir="2700000" algn="tl">
                  <a:srgbClr val="000000"/>
                </a:outerShdw>
              </a:effectLst>
            </a:endParaRPr>
          </a:p>
        </p:txBody>
      </p:sp>
      <p:sp>
        <p:nvSpPr>
          <p:cNvPr id="700421"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700422"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700423"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700424"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81865"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1866"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1867"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1868"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1869"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1870"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81871"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81872"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1873"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1874"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1875"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1876"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1877"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81878"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81879"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81880"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81881"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81882"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81883"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1884" name="Text Box 28"/>
          <p:cNvSpPr txBox="1">
            <a:spLocks noChangeArrowheads="1"/>
          </p:cNvSpPr>
          <p:nvPr/>
        </p:nvSpPr>
        <p:spPr bwMode="auto">
          <a:xfrm>
            <a:off x="3048000" y="533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85"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86"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87" name="Text Box 31"/>
          <p:cNvSpPr txBox="1">
            <a:spLocks noChangeArrowheads="1"/>
          </p:cNvSpPr>
          <p:nvPr/>
        </p:nvSpPr>
        <p:spPr bwMode="auto">
          <a:xfrm>
            <a:off x="2590800" y="1371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88"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89"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0"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1"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2"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3"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4"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5"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6"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81897"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81898"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Jesus, My Savior, Lord there is none like You</a:t>
            </a:r>
            <a:endParaRPr lang="en-US" sz="3600" b="1">
              <a:solidFill>
                <a:srgbClr val="FF0000"/>
              </a:solidFill>
              <a:effectLst>
                <a:outerShdw blurRad="38100" dist="38100" dir="2700000" algn="tl">
                  <a:srgbClr val="000000"/>
                </a:outerShdw>
              </a:effectLst>
            </a:endParaRPr>
          </a:p>
        </p:txBody>
      </p:sp>
      <p:sp>
        <p:nvSpPr>
          <p:cNvPr id="178179" name="Text Box 3"/>
          <p:cNvSpPr txBox="1">
            <a:spLocks noChangeArrowheads="1"/>
          </p:cNvSpPr>
          <p:nvPr/>
        </p:nvSpPr>
        <p:spPr bwMode="auto">
          <a:xfrm>
            <a:off x="0" y="152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All of my days, I want to praise</a:t>
            </a:r>
            <a:endParaRPr lang="en-US" sz="3600" b="1">
              <a:solidFill>
                <a:srgbClr val="FF0000"/>
              </a:solidFill>
              <a:effectLst>
                <a:outerShdw blurRad="38100" dist="38100" dir="2700000" algn="tl">
                  <a:srgbClr val="000000"/>
                </a:outerShdw>
              </a:effectLst>
            </a:endParaRPr>
          </a:p>
        </p:txBody>
      </p:sp>
      <p:sp>
        <p:nvSpPr>
          <p:cNvPr id="178180" name="Text Box 4"/>
          <p:cNvSpPr txBox="1">
            <a:spLocks noChangeArrowheads="1"/>
          </p:cNvSpPr>
          <p:nvPr/>
        </p:nvSpPr>
        <p:spPr bwMode="auto">
          <a:xfrm>
            <a:off x="0" y="2286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 wonders of Your mighty love</a:t>
            </a:r>
            <a:endParaRPr lang="en-US" sz="3600" b="1">
              <a:solidFill>
                <a:srgbClr val="FF0000"/>
              </a:solidFill>
              <a:effectLst>
                <a:outerShdw blurRad="38100" dist="38100" dir="2700000" algn="tl">
                  <a:srgbClr val="000000"/>
                </a:outerShdw>
              </a:effectLst>
            </a:endParaRPr>
          </a:p>
        </p:txBody>
      </p:sp>
      <p:sp>
        <p:nvSpPr>
          <p:cNvPr id="178181" name="Text Box 5"/>
          <p:cNvSpPr txBox="1">
            <a:spLocks noChangeArrowheads="1"/>
          </p:cNvSpPr>
          <p:nvPr/>
        </p:nvSpPr>
        <p:spPr bwMode="auto">
          <a:xfrm>
            <a:off x="0" y="3276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My comfort, my shelter</a:t>
            </a:r>
            <a:endParaRPr lang="en-US" sz="3600" b="1">
              <a:solidFill>
                <a:srgbClr val="FF0000"/>
              </a:solidFill>
              <a:effectLst>
                <a:outerShdw blurRad="38100" dist="38100" dir="2700000" algn="tl">
                  <a:srgbClr val="000000"/>
                </a:outerShdw>
              </a:effectLst>
            </a:endParaRPr>
          </a:p>
        </p:txBody>
      </p:sp>
      <p:sp>
        <p:nvSpPr>
          <p:cNvPr id="178182" name="Text Box 6"/>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Tower of refuge and strength</a:t>
            </a:r>
            <a:endParaRPr lang="en-US" sz="3600" b="1">
              <a:solidFill>
                <a:srgbClr val="FF0000"/>
              </a:solidFill>
              <a:effectLst>
                <a:outerShdw blurRad="38100" dist="38100" dir="2700000" algn="tl">
                  <a:srgbClr val="000000"/>
                </a:outerShdw>
              </a:effectLst>
            </a:endParaRPr>
          </a:p>
        </p:txBody>
      </p:sp>
      <p:sp>
        <p:nvSpPr>
          <p:cNvPr id="178183" name="Text Box 7"/>
          <p:cNvSpPr txBox="1">
            <a:spLocks noChangeArrowheads="1"/>
          </p:cNvSpPr>
          <p:nvPr/>
        </p:nvSpPr>
        <p:spPr bwMode="auto">
          <a:xfrm>
            <a:off x="0" y="5334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Let every breath, all that I am </a:t>
            </a:r>
            <a:endParaRPr lang="en-US" sz="3600" b="1">
              <a:solidFill>
                <a:srgbClr val="FF0000"/>
              </a:solidFill>
              <a:effectLst>
                <a:outerShdw blurRad="38100" dist="38100" dir="2700000" algn="tl">
                  <a:srgbClr val="000000"/>
                </a:outerShdw>
              </a:effectLst>
            </a:endParaRPr>
          </a:p>
        </p:txBody>
      </p:sp>
      <p:sp>
        <p:nvSpPr>
          <p:cNvPr id="178184" name="Text Box 8"/>
          <p:cNvSpPr txBox="1">
            <a:spLocks noChangeArrowheads="1"/>
          </p:cNvSpPr>
          <p:nvPr/>
        </p:nvSpPr>
        <p:spPr bwMode="auto">
          <a:xfrm>
            <a:off x="0" y="6278563"/>
            <a:ext cx="9144000" cy="579437"/>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Never cease to worship You</a:t>
            </a:r>
            <a:endParaRPr lang="en-US" sz="3600" b="1">
              <a:solidFill>
                <a:srgbClr val="FF0000"/>
              </a:solidFill>
              <a:effectLst>
                <a:outerShdw blurRad="38100" dist="38100" dir="2700000" algn="tl">
                  <a:srgbClr val="000000"/>
                </a:outerShdw>
              </a:effectLst>
            </a:endParaRPr>
          </a:p>
        </p:txBody>
      </p:sp>
      <p:sp>
        <p:nvSpPr>
          <p:cNvPr id="178185" name="Text Box 9"/>
          <p:cNvSpPr txBox="1">
            <a:spLocks noChangeArrowheads="1"/>
          </p:cNvSpPr>
          <p:nvPr/>
        </p:nvSpPr>
        <p:spPr bwMode="auto">
          <a:xfrm>
            <a:off x="762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8186" name="Text Box 10"/>
          <p:cNvSpPr txBox="1">
            <a:spLocks noChangeArrowheads="1"/>
          </p:cNvSpPr>
          <p:nvPr/>
        </p:nvSpPr>
        <p:spPr bwMode="auto">
          <a:xfrm>
            <a:off x="2743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8187" name="Text Box 11"/>
          <p:cNvSpPr txBox="1">
            <a:spLocks noChangeArrowheads="1"/>
          </p:cNvSpPr>
          <p:nvPr/>
        </p:nvSpPr>
        <p:spPr bwMode="auto">
          <a:xfrm>
            <a:off x="4191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178188" name="Text Box 12"/>
          <p:cNvSpPr txBox="1">
            <a:spLocks noChangeArrowheads="1"/>
          </p:cNvSpPr>
          <p:nvPr/>
        </p:nvSpPr>
        <p:spPr bwMode="auto">
          <a:xfrm>
            <a:off x="6477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8189" name="Text Box 13"/>
          <p:cNvSpPr txBox="1">
            <a:spLocks noChangeArrowheads="1"/>
          </p:cNvSpPr>
          <p:nvPr/>
        </p:nvSpPr>
        <p:spPr bwMode="auto">
          <a:xfrm>
            <a:off x="8077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8190" name="Text Box 14"/>
          <p:cNvSpPr txBox="1">
            <a:spLocks noChangeArrowheads="1"/>
          </p:cNvSpPr>
          <p:nvPr/>
        </p:nvSpPr>
        <p:spPr bwMode="auto">
          <a:xfrm>
            <a:off x="3200400" y="1135063"/>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78191" name="Text Box 15"/>
          <p:cNvSpPr txBox="1">
            <a:spLocks noChangeArrowheads="1"/>
          </p:cNvSpPr>
          <p:nvPr/>
        </p:nvSpPr>
        <p:spPr bwMode="auto">
          <a:xfrm>
            <a:off x="45720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8192" name="Text Box 16"/>
          <p:cNvSpPr txBox="1">
            <a:spLocks noChangeArrowheads="1"/>
          </p:cNvSpPr>
          <p:nvPr/>
        </p:nvSpPr>
        <p:spPr bwMode="auto">
          <a:xfrm>
            <a:off x="6400800" y="1143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178193" name="Text Box 17"/>
          <p:cNvSpPr txBox="1">
            <a:spLocks noChangeArrowheads="1"/>
          </p:cNvSpPr>
          <p:nvPr/>
        </p:nvSpPr>
        <p:spPr bwMode="auto">
          <a:xfrm>
            <a:off x="2743200" y="190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178194" name="Text Box 18"/>
          <p:cNvSpPr txBox="1">
            <a:spLocks noChangeArrowheads="1"/>
          </p:cNvSpPr>
          <p:nvPr/>
        </p:nvSpPr>
        <p:spPr bwMode="auto">
          <a:xfrm>
            <a:off x="54102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78195" name="Text Box 19"/>
          <p:cNvSpPr txBox="1">
            <a:spLocks noChangeArrowheads="1"/>
          </p:cNvSpPr>
          <p:nvPr/>
        </p:nvSpPr>
        <p:spPr bwMode="auto">
          <a:xfrm>
            <a:off x="6019800" y="1981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78196" name="Text Box 20"/>
          <p:cNvSpPr txBox="1">
            <a:spLocks noChangeArrowheads="1"/>
          </p:cNvSpPr>
          <p:nvPr/>
        </p:nvSpPr>
        <p:spPr bwMode="auto">
          <a:xfrm>
            <a:off x="70104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78197" name="Text Box 21"/>
          <p:cNvSpPr txBox="1">
            <a:spLocks noChangeArrowheads="1"/>
          </p:cNvSpPr>
          <p:nvPr/>
        </p:nvSpPr>
        <p:spPr bwMode="auto">
          <a:xfrm>
            <a:off x="80010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8198" name="Text Box 22"/>
          <p:cNvSpPr txBox="1">
            <a:spLocks noChangeArrowheads="1"/>
          </p:cNvSpPr>
          <p:nvPr/>
        </p:nvSpPr>
        <p:spPr bwMode="auto">
          <a:xfrm>
            <a:off x="2590800" y="2819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8199" name="Text Box 23"/>
          <p:cNvSpPr txBox="1">
            <a:spLocks noChangeArrowheads="1"/>
          </p:cNvSpPr>
          <p:nvPr/>
        </p:nvSpPr>
        <p:spPr bwMode="auto">
          <a:xfrm>
            <a:off x="4800600" y="2819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8200" name="Text Box 24"/>
          <p:cNvSpPr txBox="1">
            <a:spLocks noChangeArrowheads="1"/>
          </p:cNvSpPr>
          <p:nvPr/>
        </p:nvSpPr>
        <p:spPr bwMode="auto">
          <a:xfrm>
            <a:off x="2286000" y="3962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endParaRPr lang="en-US" sz="5400">
              <a:solidFill>
                <a:schemeClr val="bg1"/>
              </a:solidFill>
              <a:effectLst>
                <a:outerShdw blurRad="38100" dist="38100" dir="2700000" algn="tl">
                  <a:srgbClr val="C0C0C0"/>
                </a:outerShdw>
              </a:effectLst>
            </a:endParaRPr>
          </a:p>
        </p:txBody>
      </p:sp>
      <p:sp>
        <p:nvSpPr>
          <p:cNvPr id="178201" name="Text Box 25"/>
          <p:cNvSpPr txBox="1">
            <a:spLocks noChangeArrowheads="1"/>
          </p:cNvSpPr>
          <p:nvPr/>
        </p:nvSpPr>
        <p:spPr bwMode="auto">
          <a:xfrm>
            <a:off x="3733800" y="3886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8202" name="Text Box 26"/>
          <p:cNvSpPr txBox="1">
            <a:spLocks noChangeArrowheads="1"/>
          </p:cNvSpPr>
          <p:nvPr/>
        </p:nvSpPr>
        <p:spPr bwMode="auto">
          <a:xfrm>
            <a:off x="5715000" y="3886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8203" name="Text Box 27"/>
          <p:cNvSpPr txBox="1">
            <a:spLocks noChangeArrowheads="1"/>
          </p:cNvSpPr>
          <p:nvPr/>
        </p:nvSpPr>
        <p:spPr bwMode="auto">
          <a:xfrm>
            <a:off x="39624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78204" name="Text Box 28"/>
          <p:cNvSpPr txBox="1">
            <a:spLocks noChangeArrowheads="1"/>
          </p:cNvSpPr>
          <p:nvPr/>
        </p:nvSpPr>
        <p:spPr bwMode="auto">
          <a:xfrm>
            <a:off x="5105400" y="495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8205" name="Text Box 29"/>
          <p:cNvSpPr txBox="1">
            <a:spLocks noChangeArrowheads="1"/>
          </p:cNvSpPr>
          <p:nvPr/>
        </p:nvSpPr>
        <p:spPr bwMode="auto">
          <a:xfrm>
            <a:off x="64770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endParaRPr lang="en-US" sz="5400">
              <a:solidFill>
                <a:schemeClr val="bg1"/>
              </a:solidFill>
              <a:effectLst>
                <a:outerShdw blurRad="38100" dist="38100" dir="2700000" algn="tl">
                  <a:srgbClr val="C0C0C0"/>
                </a:outerShdw>
              </a:effectLst>
            </a:endParaRPr>
          </a:p>
        </p:txBody>
      </p:sp>
      <p:sp>
        <p:nvSpPr>
          <p:cNvPr id="178206" name="Text Box 30"/>
          <p:cNvSpPr txBox="1">
            <a:spLocks noChangeArrowheads="1"/>
          </p:cNvSpPr>
          <p:nvPr/>
        </p:nvSpPr>
        <p:spPr bwMode="auto">
          <a:xfrm>
            <a:off x="2514600" y="594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8207" name="Text Box 31"/>
          <p:cNvSpPr txBox="1">
            <a:spLocks noChangeArrowheads="1"/>
          </p:cNvSpPr>
          <p:nvPr/>
        </p:nvSpPr>
        <p:spPr bwMode="auto">
          <a:xfrm>
            <a:off x="4572000" y="586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78208" name="Text Box 32"/>
          <p:cNvSpPr txBox="1">
            <a:spLocks noChangeArrowheads="1"/>
          </p:cNvSpPr>
          <p:nvPr/>
        </p:nvSpPr>
        <p:spPr bwMode="auto">
          <a:xfrm flipH="1">
            <a:off x="5105400" y="586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178209" name="Text Box 33"/>
          <p:cNvSpPr txBox="1">
            <a:spLocks noChangeArrowheads="1"/>
          </p:cNvSpPr>
          <p:nvPr/>
        </p:nvSpPr>
        <p:spPr bwMode="auto">
          <a:xfrm>
            <a:off x="6172200" y="5867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78210" name="Text Box 34"/>
          <p:cNvSpPr txBox="1">
            <a:spLocks noChangeArrowheads="1"/>
          </p:cNvSpPr>
          <p:nvPr/>
        </p:nvSpPr>
        <p:spPr bwMode="auto">
          <a:xfrm>
            <a:off x="7239000" y="5867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82" name="Text Box 2"/>
          <p:cNvSpPr txBox="1">
            <a:spLocks noChangeArrowheads="1"/>
          </p:cNvSpPr>
          <p:nvPr/>
        </p:nvSpPr>
        <p:spPr bwMode="auto">
          <a:xfrm>
            <a:off x="1981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2682883" name="Text Box 3"/>
          <p:cNvSpPr txBox="1">
            <a:spLocks noChangeArrowheads="1"/>
          </p:cNvSpPr>
          <p:nvPr/>
        </p:nvSpPr>
        <p:spPr bwMode="auto">
          <a:xfrm>
            <a:off x="3352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2682884" name="Text Box 4"/>
          <p:cNvSpPr txBox="1">
            <a:spLocks noChangeArrowheads="1"/>
          </p:cNvSpPr>
          <p:nvPr/>
        </p:nvSpPr>
        <p:spPr bwMode="auto">
          <a:xfrm>
            <a:off x="39624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Bb/Eb</a:t>
            </a:r>
            <a:r>
              <a:rPr lang="en-US" b="1">
                <a:solidFill>
                  <a:srgbClr val="FF0000"/>
                </a:solidFill>
                <a:effectLst>
                  <a:outerShdw blurRad="38100" dist="38100" dir="2700000" algn="tl">
                    <a:srgbClr val="C0C0C0"/>
                  </a:outerShdw>
                </a:effectLst>
              </a:rPr>
              <a:t>      </a:t>
            </a:r>
          </a:p>
        </p:txBody>
      </p:sp>
      <p:sp>
        <p:nvSpPr>
          <p:cNvPr id="2682885" name="Text Box 5"/>
          <p:cNvSpPr txBox="1">
            <a:spLocks noChangeArrowheads="1"/>
          </p:cNvSpPr>
          <p:nvPr/>
        </p:nvSpPr>
        <p:spPr bwMode="auto">
          <a:xfrm>
            <a:off x="5257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    </a:t>
            </a:r>
            <a:r>
              <a:rPr lang="en-US" b="1">
                <a:solidFill>
                  <a:srgbClr val="FF0000"/>
                </a:solidFill>
                <a:effectLst>
                  <a:outerShdw blurRad="38100" dist="38100" dir="2700000" algn="tl">
                    <a:srgbClr val="C0C0C0"/>
                  </a:outerShdw>
                </a:effectLst>
              </a:rPr>
              <a:t>      </a:t>
            </a:r>
          </a:p>
        </p:txBody>
      </p:sp>
      <p:sp>
        <p:nvSpPr>
          <p:cNvPr id="2682886" name="Text Box 6"/>
          <p:cNvSpPr txBox="1">
            <a:spLocks noChangeArrowheads="1"/>
          </p:cNvSpPr>
          <p:nvPr/>
        </p:nvSpPr>
        <p:spPr bwMode="auto">
          <a:xfrm>
            <a:off x="6096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701447" name="Rectangle 7"/>
          <p:cNvSpPr>
            <a:spLocks noChangeArrowheads="1"/>
          </p:cNvSpPr>
          <p:nvPr/>
        </p:nvSpPr>
        <p:spPr bwMode="auto">
          <a:xfrm>
            <a:off x="0" y="8469313"/>
            <a:ext cx="9144000" cy="9139237"/>
          </a:xfrm>
          <a:prstGeom prst="rect">
            <a:avLst/>
          </a:prstGeom>
          <a:noFill/>
          <a:ln w="9525">
            <a:noFill/>
            <a:miter lim="800000"/>
            <a:headEnd/>
            <a:tailEnd/>
          </a:ln>
        </p:spPr>
        <p:txBody>
          <a:bodyPr anchor="ctr">
            <a:spAutoFit/>
          </a:bodyPr>
          <a:lstStyle/>
          <a:p>
            <a:pPr algn="ctr" eaLnBrk="1" hangingPunct="1"/>
            <a:r>
              <a:rPr lang="en-US" sz="1800">
                <a:latin typeface="Arial" charset="0"/>
              </a:rPr>
              <a:t/>
            </a:r>
            <a:br>
              <a:rPr lang="en-US" sz="1800">
                <a:latin typeface="Arial" charset="0"/>
              </a:rPr>
            </a:br>
            <a:r>
              <a:rPr lang="en-US" sz="3200" b="1">
                <a:solidFill>
                  <a:schemeClr val="bg1"/>
                </a:solidFill>
              </a:rPr>
              <a:t>Jesus we give You the praise</a:t>
            </a:r>
            <a:br>
              <a:rPr lang="en-US" sz="3200" b="1">
                <a:solidFill>
                  <a:schemeClr val="bg1"/>
                </a:solidFill>
              </a:rPr>
            </a:br>
            <a:r>
              <a:rPr lang="en-US" sz="3200" b="1">
                <a:solidFill>
                  <a:schemeClr val="bg1"/>
                </a:solidFill>
              </a:rPr>
              <a:t>Emmanuel we lift up Your name </a:t>
            </a:r>
            <a:br>
              <a:rPr lang="en-US" sz="3200" b="1">
                <a:solidFill>
                  <a:schemeClr val="bg1"/>
                </a:solidFill>
              </a:rPr>
            </a:br>
            <a:r>
              <a:rPr lang="en-US" sz="3200" b="1">
                <a:solidFill>
                  <a:schemeClr val="bg1"/>
                </a:solidFill>
              </a:rPr>
              <a:t>Heavenly Father Coming Messiah</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in the Sanctuary</a:t>
            </a:r>
            <a:br>
              <a:rPr lang="en-US" sz="3200" b="1">
                <a:solidFill>
                  <a:schemeClr val="bg1"/>
                </a:solidFill>
              </a:rPr>
            </a:br>
            <a:r>
              <a:rPr lang="en-US" sz="3200" b="1">
                <a:solidFill>
                  <a:schemeClr val="bg1"/>
                </a:solidFill>
              </a:rPr>
              <a:t>Hallelujah we give you the Glory</a:t>
            </a:r>
            <a:br>
              <a:rPr lang="en-US" sz="3200" b="1">
                <a:solidFill>
                  <a:schemeClr val="bg1"/>
                </a:solidFill>
              </a:rPr>
            </a:br>
            <a:r>
              <a:rPr lang="en-US" sz="3200" b="1">
                <a:solidFill>
                  <a:schemeClr val="bg1"/>
                </a:solidFill>
              </a:rPr>
              <a:t>Hallelujah we give you the praise</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Yes yes Lord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Hallelujah</a:t>
            </a:r>
            <a:br>
              <a:rPr lang="en-US" sz="3200" b="1">
                <a:solidFill>
                  <a:schemeClr val="bg1"/>
                </a:solidFill>
              </a:rPr>
            </a:br>
            <a:r>
              <a:rPr lang="en-US" sz="3200" b="1">
                <a:solidFill>
                  <a:schemeClr val="bg1"/>
                </a:solidFill>
              </a:rPr>
              <a:t>Hallelujah for the rest of our days</a:t>
            </a:r>
            <a:br>
              <a:rPr lang="en-US" sz="3200" b="1">
                <a:solidFill>
                  <a:schemeClr val="bg1"/>
                </a:solidFill>
              </a:rPr>
            </a:br>
            <a:endParaRPr lang="en-US" sz="3200" b="1">
              <a:solidFill>
                <a:schemeClr val="bg1"/>
              </a:solidFill>
            </a:endParaRPr>
          </a:p>
        </p:txBody>
      </p:sp>
      <p:sp>
        <p:nvSpPr>
          <p:cNvPr id="701448" name="Text Box 8"/>
          <p:cNvSpPr txBox="1">
            <a:spLocks noChangeArrowheads="1"/>
          </p:cNvSpPr>
          <p:nvPr/>
        </p:nvSpPr>
        <p:spPr bwMode="auto">
          <a:xfrm>
            <a:off x="0" y="2286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Heavenly Father Coming Messiah</a:t>
            </a:r>
          </a:p>
        </p:txBody>
      </p:sp>
      <p:sp>
        <p:nvSpPr>
          <p:cNvPr id="701449" name="Text Box 9"/>
          <p:cNvSpPr txBox="1">
            <a:spLocks noChangeArrowheads="1"/>
          </p:cNvSpPr>
          <p:nvPr/>
        </p:nvSpPr>
        <p:spPr bwMode="auto">
          <a:xfrm>
            <a:off x="0" y="16002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Emmanuel we lift up Your Name</a:t>
            </a:r>
          </a:p>
        </p:txBody>
      </p:sp>
      <p:sp>
        <p:nvSpPr>
          <p:cNvPr id="2682890" name="Text Box 10"/>
          <p:cNvSpPr txBox="1">
            <a:spLocks noChangeArrowheads="1"/>
          </p:cNvSpPr>
          <p:nvPr/>
        </p:nvSpPr>
        <p:spPr bwMode="auto">
          <a:xfrm>
            <a:off x="152400" y="76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Jesus we give You the praise</a:t>
            </a:r>
            <a:endParaRPr lang="en-US" sz="3200" b="1">
              <a:solidFill>
                <a:schemeClr val="bg1"/>
              </a:solidFill>
              <a:effectLst>
                <a:outerShdw blurRad="38100" dist="38100" dir="2700000" algn="tl">
                  <a:srgbClr val="000000"/>
                </a:outerShdw>
              </a:effectLst>
            </a:endParaRPr>
          </a:p>
        </p:txBody>
      </p:sp>
      <p:sp>
        <p:nvSpPr>
          <p:cNvPr id="701451" name="Text Box 11"/>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701452" name="Text Box 12"/>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2682893" name="Text Box 13"/>
          <p:cNvSpPr txBox="1">
            <a:spLocks noChangeArrowheads="1"/>
          </p:cNvSpPr>
          <p:nvPr/>
        </p:nvSpPr>
        <p:spPr bwMode="auto">
          <a:xfrm>
            <a:off x="3200400" y="457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Chords Unknown</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906" name="Text Box 2"/>
          <p:cNvSpPr txBox="1">
            <a:spLocks noChangeArrowheads="1"/>
          </p:cNvSpPr>
          <p:nvPr/>
        </p:nvSpPr>
        <p:spPr bwMode="auto">
          <a:xfrm>
            <a:off x="1981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2683907" name="Text Box 3"/>
          <p:cNvSpPr txBox="1">
            <a:spLocks noChangeArrowheads="1"/>
          </p:cNvSpPr>
          <p:nvPr/>
        </p:nvSpPr>
        <p:spPr bwMode="auto">
          <a:xfrm>
            <a:off x="3352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2683908" name="Text Box 4"/>
          <p:cNvSpPr txBox="1">
            <a:spLocks noChangeArrowheads="1"/>
          </p:cNvSpPr>
          <p:nvPr/>
        </p:nvSpPr>
        <p:spPr bwMode="auto">
          <a:xfrm>
            <a:off x="39624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Bb/Eb</a:t>
            </a:r>
            <a:r>
              <a:rPr lang="en-US" b="1">
                <a:solidFill>
                  <a:srgbClr val="FF0000"/>
                </a:solidFill>
                <a:effectLst>
                  <a:outerShdw blurRad="38100" dist="38100" dir="2700000" algn="tl">
                    <a:srgbClr val="C0C0C0"/>
                  </a:outerShdw>
                </a:effectLst>
              </a:rPr>
              <a:t>      </a:t>
            </a:r>
          </a:p>
        </p:txBody>
      </p:sp>
      <p:sp>
        <p:nvSpPr>
          <p:cNvPr id="2683909" name="Text Box 5"/>
          <p:cNvSpPr txBox="1">
            <a:spLocks noChangeArrowheads="1"/>
          </p:cNvSpPr>
          <p:nvPr/>
        </p:nvSpPr>
        <p:spPr bwMode="auto">
          <a:xfrm>
            <a:off x="5257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    </a:t>
            </a:r>
            <a:r>
              <a:rPr lang="en-US" b="1">
                <a:solidFill>
                  <a:srgbClr val="FF0000"/>
                </a:solidFill>
                <a:effectLst>
                  <a:outerShdw blurRad="38100" dist="38100" dir="2700000" algn="tl">
                    <a:srgbClr val="C0C0C0"/>
                  </a:outerShdw>
                </a:effectLst>
              </a:rPr>
              <a:t>      </a:t>
            </a:r>
          </a:p>
        </p:txBody>
      </p:sp>
      <p:sp>
        <p:nvSpPr>
          <p:cNvPr id="2683910" name="Text Box 6"/>
          <p:cNvSpPr txBox="1">
            <a:spLocks noChangeArrowheads="1"/>
          </p:cNvSpPr>
          <p:nvPr/>
        </p:nvSpPr>
        <p:spPr bwMode="auto">
          <a:xfrm>
            <a:off x="6096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702471" name="Rectangle 7"/>
          <p:cNvSpPr>
            <a:spLocks noChangeArrowheads="1"/>
          </p:cNvSpPr>
          <p:nvPr/>
        </p:nvSpPr>
        <p:spPr bwMode="auto">
          <a:xfrm>
            <a:off x="0" y="8469313"/>
            <a:ext cx="9144000" cy="9139237"/>
          </a:xfrm>
          <a:prstGeom prst="rect">
            <a:avLst/>
          </a:prstGeom>
          <a:noFill/>
          <a:ln w="9525">
            <a:noFill/>
            <a:miter lim="800000"/>
            <a:headEnd/>
            <a:tailEnd/>
          </a:ln>
        </p:spPr>
        <p:txBody>
          <a:bodyPr anchor="ctr">
            <a:spAutoFit/>
          </a:bodyPr>
          <a:lstStyle/>
          <a:p>
            <a:pPr algn="ctr" eaLnBrk="1" hangingPunct="1"/>
            <a:r>
              <a:rPr lang="en-US" sz="1800">
                <a:latin typeface="Arial" charset="0"/>
              </a:rPr>
              <a:t/>
            </a:r>
            <a:br>
              <a:rPr lang="en-US" sz="1800">
                <a:latin typeface="Arial" charset="0"/>
              </a:rPr>
            </a:br>
            <a:r>
              <a:rPr lang="en-US" sz="3200" b="1">
                <a:solidFill>
                  <a:schemeClr val="bg1"/>
                </a:solidFill>
              </a:rPr>
              <a:t>Jesus we give You the praise</a:t>
            </a:r>
            <a:br>
              <a:rPr lang="en-US" sz="3200" b="1">
                <a:solidFill>
                  <a:schemeClr val="bg1"/>
                </a:solidFill>
              </a:rPr>
            </a:br>
            <a:r>
              <a:rPr lang="en-US" sz="3200" b="1">
                <a:solidFill>
                  <a:schemeClr val="bg1"/>
                </a:solidFill>
              </a:rPr>
              <a:t>Emmanuel we lift up Your name </a:t>
            </a:r>
            <a:br>
              <a:rPr lang="en-US" sz="3200" b="1">
                <a:solidFill>
                  <a:schemeClr val="bg1"/>
                </a:solidFill>
              </a:rPr>
            </a:br>
            <a:r>
              <a:rPr lang="en-US" sz="3200" b="1">
                <a:solidFill>
                  <a:schemeClr val="bg1"/>
                </a:solidFill>
              </a:rPr>
              <a:t>Heavenly Father Coming Messiah</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in the Sanctuary</a:t>
            </a:r>
            <a:br>
              <a:rPr lang="en-US" sz="3200" b="1">
                <a:solidFill>
                  <a:schemeClr val="bg1"/>
                </a:solidFill>
              </a:rPr>
            </a:br>
            <a:r>
              <a:rPr lang="en-US" sz="3200" b="1">
                <a:solidFill>
                  <a:schemeClr val="bg1"/>
                </a:solidFill>
              </a:rPr>
              <a:t>Hallelujah we give you the Glory</a:t>
            </a:r>
            <a:br>
              <a:rPr lang="en-US" sz="3200" b="1">
                <a:solidFill>
                  <a:schemeClr val="bg1"/>
                </a:solidFill>
              </a:rPr>
            </a:br>
            <a:r>
              <a:rPr lang="en-US" sz="3200" b="1">
                <a:solidFill>
                  <a:schemeClr val="bg1"/>
                </a:solidFill>
              </a:rPr>
              <a:t>Hallelujah we give you the praise</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Yes yes Lord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Hallelujah</a:t>
            </a:r>
            <a:br>
              <a:rPr lang="en-US" sz="3200" b="1">
                <a:solidFill>
                  <a:schemeClr val="bg1"/>
                </a:solidFill>
              </a:rPr>
            </a:br>
            <a:r>
              <a:rPr lang="en-US" sz="3200" b="1">
                <a:solidFill>
                  <a:schemeClr val="bg1"/>
                </a:solidFill>
              </a:rPr>
              <a:t>Hallelujah for the rest of our days</a:t>
            </a:r>
            <a:br>
              <a:rPr lang="en-US" sz="3200" b="1">
                <a:solidFill>
                  <a:schemeClr val="bg1"/>
                </a:solidFill>
              </a:rPr>
            </a:br>
            <a:endParaRPr lang="en-US" sz="3200" b="1">
              <a:solidFill>
                <a:schemeClr val="bg1"/>
              </a:solidFill>
            </a:endParaRPr>
          </a:p>
        </p:txBody>
      </p:sp>
      <p:sp>
        <p:nvSpPr>
          <p:cNvPr id="702472" name="Text Box 8"/>
          <p:cNvSpPr txBox="1">
            <a:spLocks noChangeArrowheads="1"/>
          </p:cNvSpPr>
          <p:nvPr/>
        </p:nvSpPr>
        <p:spPr bwMode="auto">
          <a:xfrm>
            <a:off x="0" y="2286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Hallelujah we give You the Praise</a:t>
            </a:r>
          </a:p>
        </p:txBody>
      </p:sp>
      <p:sp>
        <p:nvSpPr>
          <p:cNvPr id="702473" name="Text Box 9"/>
          <p:cNvSpPr txBox="1">
            <a:spLocks noChangeArrowheads="1"/>
          </p:cNvSpPr>
          <p:nvPr/>
        </p:nvSpPr>
        <p:spPr bwMode="auto">
          <a:xfrm>
            <a:off x="0" y="16002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Hallelujah we give You the Glory</a:t>
            </a:r>
          </a:p>
        </p:txBody>
      </p:sp>
      <p:sp>
        <p:nvSpPr>
          <p:cNvPr id="2683914" name="Text Box 10"/>
          <p:cNvSpPr txBox="1">
            <a:spLocks noChangeArrowheads="1"/>
          </p:cNvSpPr>
          <p:nvPr/>
        </p:nvSpPr>
        <p:spPr bwMode="auto">
          <a:xfrm>
            <a:off x="152400" y="76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Hallelujah in the sanctuary</a:t>
            </a:r>
            <a:endParaRPr lang="en-US" sz="3200" b="1">
              <a:solidFill>
                <a:schemeClr val="bg1"/>
              </a:solidFill>
              <a:effectLst>
                <a:outerShdw blurRad="38100" dist="38100" dir="2700000" algn="tl">
                  <a:srgbClr val="000000"/>
                </a:outerShdw>
              </a:effectLst>
            </a:endParaRPr>
          </a:p>
        </p:txBody>
      </p:sp>
      <p:sp>
        <p:nvSpPr>
          <p:cNvPr id="702475" name="Text Box 11"/>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702476" name="Text Box 12"/>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2683917" name="Text Box 13"/>
          <p:cNvSpPr txBox="1">
            <a:spLocks noChangeArrowheads="1"/>
          </p:cNvSpPr>
          <p:nvPr/>
        </p:nvSpPr>
        <p:spPr bwMode="auto">
          <a:xfrm>
            <a:off x="3200400" y="457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Chords Unknown</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0" y="2743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Enter in ………O’ enter in</a:t>
            </a:r>
          </a:p>
        </p:txBody>
      </p:sp>
      <p:sp>
        <p:nvSpPr>
          <p:cNvPr id="703491" name="Text Box 3"/>
          <p:cNvSpPr txBox="1">
            <a:spLocks noChangeArrowheads="1"/>
          </p:cNvSpPr>
          <p:nvPr/>
        </p:nvSpPr>
        <p:spPr bwMode="auto">
          <a:xfrm>
            <a:off x="0" y="1066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Worship  Him  O’ Worship Him</a:t>
            </a:r>
          </a:p>
        </p:txBody>
      </p:sp>
      <p:sp>
        <p:nvSpPr>
          <p:cNvPr id="703492" name="Text Box 4"/>
          <p:cNvSpPr txBox="1">
            <a:spLocks noChangeArrowheads="1"/>
          </p:cNvSpPr>
          <p:nvPr/>
        </p:nvSpPr>
        <p:spPr bwMode="auto">
          <a:xfrm>
            <a:off x="0" y="1905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Bow down before our God </a:t>
            </a:r>
          </a:p>
        </p:txBody>
      </p:sp>
      <p:sp>
        <p:nvSpPr>
          <p:cNvPr id="703493" name="Text Box 5"/>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Bow down before the Lord</a:t>
            </a:r>
          </a:p>
        </p:txBody>
      </p:sp>
      <p:sp>
        <p:nvSpPr>
          <p:cNvPr id="976902" name="Text Box 6"/>
          <p:cNvSpPr txBox="1">
            <a:spLocks noChangeArrowheads="1"/>
          </p:cNvSpPr>
          <p:nvPr/>
        </p:nvSpPr>
        <p:spPr bwMode="auto">
          <a:xfrm>
            <a:off x="2362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03" name="Text Box 7"/>
          <p:cNvSpPr txBox="1">
            <a:spLocks noChangeArrowheads="1"/>
          </p:cNvSpPr>
          <p:nvPr/>
        </p:nvSpPr>
        <p:spPr bwMode="auto">
          <a:xfrm>
            <a:off x="5181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976904" name="Text Box 8"/>
          <p:cNvSpPr txBox="1">
            <a:spLocks noChangeArrowheads="1"/>
          </p:cNvSpPr>
          <p:nvPr/>
        </p:nvSpPr>
        <p:spPr bwMode="auto">
          <a:xfrm>
            <a:off x="2438400" y="762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76905" name="Text Box 9"/>
          <p:cNvSpPr txBox="1">
            <a:spLocks noChangeArrowheads="1"/>
          </p:cNvSpPr>
          <p:nvPr/>
        </p:nvSpPr>
        <p:spPr bwMode="auto">
          <a:xfrm>
            <a:off x="39624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76906" name="Text Box 10"/>
          <p:cNvSpPr txBox="1">
            <a:spLocks noChangeArrowheads="1"/>
          </p:cNvSpPr>
          <p:nvPr/>
        </p:nvSpPr>
        <p:spPr bwMode="auto">
          <a:xfrm>
            <a:off x="6629400" y="68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6907" name="Text Box 11"/>
          <p:cNvSpPr txBox="1">
            <a:spLocks noChangeArrowheads="1"/>
          </p:cNvSpPr>
          <p:nvPr/>
        </p:nvSpPr>
        <p:spPr bwMode="auto">
          <a:xfrm>
            <a:off x="24384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76910" name="Text Box 14"/>
          <p:cNvSpPr txBox="1">
            <a:spLocks noChangeArrowheads="1"/>
          </p:cNvSpPr>
          <p:nvPr/>
        </p:nvSpPr>
        <p:spPr bwMode="auto">
          <a:xfrm>
            <a:off x="2286000" y="2362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703501" name="Text Box 16"/>
          <p:cNvSpPr txBox="1">
            <a:spLocks noChangeArrowheads="1"/>
          </p:cNvSpPr>
          <p:nvPr/>
        </p:nvSpPr>
        <p:spPr bwMode="auto">
          <a:xfrm>
            <a:off x="0" y="6278563"/>
            <a:ext cx="9144000" cy="579437"/>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So come and bow down</a:t>
            </a:r>
          </a:p>
        </p:txBody>
      </p:sp>
      <p:sp>
        <p:nvSpPr>
          <p:cNvPr id="703502" name="Text Box 17"/>
          <p:cNvSpPr txBox="1">
            <a:spLocks noChangeArrowheads="1"/>
          </p:cNvSpPr>
          <p:nvPr/>
        </p:nvSpPr>
        <p:spPr bwMode="auto">
          <a:xfrm>
            <a:off x="0" y="4495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His awesome presence fills this room</a:t>
            </a:r>
          </a:p>
        </p:txBody>
      </p:sp>
      <p:sp>
        <p:nvSpPr>
          <p:cNvPr id="703503" name="Text Box 18"/>
          <p:cNvSpPr txBox="1">
            <a:spLocks noChangeArrowheads="1"/>
          </p:cNvSpPr>
          <p:nvPr/>
        </p:nvSpPr>
        <p:spPr bwMode="auto">
          <a:xfrm>
            <a:off x="-228600" y="54102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This is holy ground</a:t>
            </a:r>
          </a:p>
        </p:txBody>
      </p:sp>
      <p:sp>
        <p:nvSpPr>
          <p:cNvPr id="703504" name="Text Box 19"/>
          <p:cNvSpPr txBox="1">
            <a:spLocks noChangeArrowheads="1"/>
          </p:cNvSpPr>
          <p:nvPr/>
        </p:nvSpPr>
        <p:spPr bwMode="auto">
          <a:xfrm>
            <a:off x="0" y="3581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Consuming fire and sweet perfume</a:t>
            </a:r>
          </a:p>
        </p:txBody>
      </p:sp>
      <p:sp>
        <p:nvSpPr>
          <p:cNvPr id="976916" name="Text Box 20"/>
          <p:cNvSpPr txBox="1">
            <a:spLocks noChangeArrowheads="1"/>
          </p:cNvSpPr>
          <p:nvPr/>
        </p:nvSpPr>
        <p:spPr bwMode="auto">
          <a:xfrm flipH="1">
            <a:off x="16002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17" name="Text Box 21"/>
          <p:cNvSpPr txBox="1">
            <a:spLocks noChangeArrowheads="1"/>
          </p:cNvSpPr>
          <p:nvPr/>
        </p:nvSpPr>
        <p:spPr bwMode="auto">
          <a:xfrm>
            <a:off x="52578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6924" name="Text Box 28"/>
          <p:cNvSpPr txBox="1">
            <a:spLocks noChangeArrowheads="1"/>
          </p:cNvSpPr>
          <p:nvPr/>
        </p:nvSpPr>
        <p:spPr bwMode="auto">
          <a:xfrm>
            <a:off x="2743200" y="502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6925" name="Text Box 29"/>
          <p:cNvSpPr txBox="1">
            <a:spLocks noChangeArrowheads="1"/>
          </p:cNvSpPr>
          <p:nvPr/>
        </p:nvSpPr>
        <p:spPr bwMode="auto">
          <a:xfrm>
            <a:off x="5791200" y="594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26" name="Text Box 30"/>
          <p:cNvSpPr txBox="1">
            <a:spLocks noChangeArrowheads="1"/>
          </p:cNvSpPr>
          <p:nvPr/>
        </p:nvSpPr>
        <p:spPr bwMode="auto">
          <a:xfrm>
            <a:off x="6096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27" name="Text Box 31"/>
          <p:cNvSpPr txBox="1">
            <a:spLocks noChangeArrowheads="1"/>
          </p:cNvSpPr>
          <p:nvPr/>
        </p:nvSpPr>
        <p:spPr bwMode="auto">
          <a:xfrm>
            <a:off x="51054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976928" name="Text Box 32"/>
          <p:cNvSpPr txBox="1">
            <a:spLocks noChangeArrowheads="1"/>
          </p:cNvSpPr>
          <p:nvPr/>
        </p:nvSpPr>
        <p:spPr bwMode="auto">
          <a:xfrm>
            <a:off x="6019800" y="160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29" name="Text Box 33"/>
          <p:cNvSpPr txBox="1">
            <a:spLocks noChangeArrowheads="1"/>
          </p:cNvSpPr>
          <p:nvPr/>
        </p:nvSpPr>
        <p:spPr bwMode="auto">
          <a:xfrm>
            <a:off x="32004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76930" name="Text Box 34"/>
          <p:cNvSpPr txBox="1">
            <a:spLocks noChangeArrowheads="1"/>
          </p:cNvSpPr>
          <p:nvPr/>
        </p:nvSpPr>
        <p:spPr bwMode="auto">
          <a:xfrm>
            <a:off x="47244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76931" name="Text Box 35"/>
          <p:cNvSpPr txBox="1">
            <a:spLocks noChangeArrowheads="1"/>
          </p:cNvSpPr>
          <p:nvPr/>
        </p:nvSpPr>
        <p:spPr bwMode="auto">
          <a:xfrm>
            <a:off x="6096000" y="2438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6932" name="Text Box 36"/>
          <p:cNvSpPr txBox="1">
            <a:spLocks noChangeArrowheads="1"/>
          </p:cNvSpPr>
          <p:nvPr/>
        </p:nvSpPr>
        <p:spPr bwMode="auto">
          <a:xfrm>
            <a:off x="3505200" y="3276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76933" name="Text Box 37"/>
          <p:cNvSpPr txBox="1">
            <a:spLocks noChangeArrowheads="1"/>
          </p:cNvSpPr>
          <p:nvPr/>
        </p:nvSpPr>
        <p:spPr bwMode="auto">
          <a:xfrm>
            <a:off x="59436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976934" name="Text Box 38"/>
          <p:cNvSpPr txBox="1">
            <a:spLocks noChangeArrowheads="1"/>
          </p:cNvSpPr>
          <p:nvPr/>
        </p:nvSpPr>
        <p:spPr bwMode="auto">
          <a:xfrm>
            <a:off x="6934200" y="3276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35" name="Text Box 39"/>
          <p:cNvSpPr txBox="1">
            <a:spLocks noChangeArrowheads="1"/>
          </p:cNvSpPr>
          <p:nvPr/>
        </p:nvSpPr>
        <p:spPr bwMode="auto">
          <a:xfrm flipH="1">
            <a:off x="16002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76936" name="Text Box 40"/>
          <p:cNvSpPr txBox="1">
            <a:spLocks noChangeArrowheads="1"/>
          </p:cNvSpPr>
          <p:nvPr/>
        </p:nvSpPr>
        <p:spPr bwMode="auto">
          <a:xfrm>
            <a:off x="5257800" y="4114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6937" name="Text Box 41"/>
          <p:cNvSpPr txBox="1">
            <a:spLocks noChangeArrowheads="1"/>
          </p:cNvSpPr>
          <p:nvPr/>
        </p:nvSpPr>
        <p:spPr bwMode="auto">
          <a:xfrm>
            <a:off x="3505200" y="411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76938" name="Text Box 42"/>
          <p:cNvSpPr txBox="1">
            <a:spLocks noChangeArrowheads="1"/>
          </p:cNvSpPr>
          <p:nvPr/>
        </p:nvSpPr>
        <p:spPr bwMode="auto">
          <a:xfrm>
            <a:off x="60198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976939" name="Text Box 43"/>
          <p:cNvSpPr txBox="1">
            <a:spLocks noChangeArrowheads="1"/>
          </p:cNvSpPr>
          <p:nvPr/>
        </p:nvSpPr>
        <p:spPr bwMode="auto">
          <a:xfrm>
            <a:off x="5029200" y="502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76940" name="Text Box 44"/>
          <p:cNvSpPr txBox="1">
            <a:spLocks noChangeArrowheads="1"/>
          </p:cNvSpPr>
          <p:nvPr/>
        </p:nvSpPr>
        <p:spPr bwMode="auto">
          <a:xfrm>
            <a:off x="69342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976941" name="Text Box 45"/>
          <p:cNvSpPr txBox="1">
            <a:spLocks noChangeArrowheads="1"/>
          </p:cNvSpPr>
          <p:nvPr/>
        </p:nvSpPr>
        <p:spPr bwMode="auto">
          <a:xfrm>
            <a:off x="38862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976942" name="Text Box 46"/>
          <p:cNvSpPr txBox="1">
            <a:spLocks noChangeArrowheads="1"/>
          </p:cNvSpPr>
          <p:nvPr/>
        </p:nvSpPr>
        <p:spPr bwMode="auto">
          <a:xfrm>
            <a:off x="2895600" y="5943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6943" name="Text Box 47"/>
          <p:cNvSpPr txBox="1">
            <a:spLocks noChangeArrowheads="1"/>
          </p:cNvSpPr>
          <p:nvPr/>
        </p:nvSpPr>
        <p:spPr bwMode="auto">
          <a:xfrm>
            <a:off x="4724400" y="586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Text Box 2"/>
          <p:cNvSpPr txBox="1">
            <a:spLocks noChangeArrowheads="1"/>
          </p:cNvSpPr>
          <p:nvPr/>
        </p:nvSpPr>
        <p:spPr bwMode="auto">
          <a:xfrm>
            <a:off x="0" y="3429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Lamb of God the Holy One</a:t>
            </a:r>
          </a:p>
        </p:txBody>
      </p:sp>
      <p:sp>
        <p:nvSpPr>
          <p:cNvPr id="704515" name="Text Box 4"/>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 One Who Was and Is to come</a:t>
            </a:r>
          </a:p>
        </p:txBody>
      </p:sp>
      <p:sp>
        <p:nvSpPr>
          <p:cNvPr id="704516" name="Text Box 5"/>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Every knee will bow before His throne</a:t>
            </a:r>
          </a:p>
        </p:txBody>
      </p:sp>
      <p:sp>
        <p:nvSpPr>
          <p:cNvPr id="977926" name="Text Box 6"/>
          <p:cNvSpPr txBox="1">
            <a:spLocks noChangeArrowheads="1"/>
          </p:cNvSpPr>
          <p:nvPr/>
        </p:nvSpPr>
        <p:spPr bwMode="auto">
          <a:xfrm>
            <a:off x="1219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7927" name="Text Box 7"/>
          <p:cNvSpPr txBox="1">
            <a:spLocks noChangeArrowheads="1"/>
          </p:cNvSpPr>
          <p:nvPr/>
        </p:nvSpPr>
        <p:spPr bwMode="auto">
          <a:xfrm>
            <a:off x="403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704519" name="Text Box 19"/>
          <p:cNvSpPr txBox="1">
            <a:spLocks noChangeArrowheads="1"/>
          </p:cNvSpPr>
          <p:nvPr/>
        </p:nvSpPr>
        <p:spPr bwMode="auto">
          <a:xfrm>
            <a:off x="0" y="5334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Glorify, Glorify the Lord</a:t>
            </a:r>
          </a:p>
        </p:txBody>
      </p:sp>
      <p:sp>
        <p:nvSpPr>
          <p:cNvPr id="977950" name="Text Box 30"/>
          <p:cNvSpPr txBox="1">
            <a:spLocks noChangeArrowheads="1"/>
          </p:cNvSpPr>
          <p:nvPr/>
        </p:nvSpPr>
        <p:spPr bwMode="auto">
          <a:xfrm>
            <a:off x="6705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704521" name="Text Box 31"/>
          <p:cNvSpPr txBox="1">
            <a:spLocks noChangeArrowheads="1"/>
          </p:cNvSpPr>
          <p:nvPr/>
        </p:nvSpPr>
        <p:spPr bwMode="auto">
          <a:xfrm>
            <a:off x="0" y="1447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Every knee will bow before His throne</a:t>
            </a:r>
          </a:p>
        </p:txBody>
      </p:sp>
      <p:sp>
        <p:nvSpPr>
          <p:cNvPr id="977952" name="Text Box 32"/>
          <p:cNvSpPr txBox="1">
            <a:spLocks noChangeArrowheads="1"/>
          </p:cNvSpPr>
          <p:nvPr/>
        </p:nvSpPr>
        <p:spPr bwMode="auto">
          <a:xfrm>
            <a:off x="12192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7953" name="Text Box 33"/>
          <p:cNvSpPr txBox="1">
            <a:spLocks noChangeArrowheads="1"/>
          </p:cNvSpPr>
          <p:nvPr/>
        </p:nvSpPr>
        <p:spPr bwMode="auto">
          <a:xfrm>
            <a:off x="40386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77954" name="Text Box 34"/>
          <p:cNvSpPr txBox="1">
            <a:spLocks noChangeArrowheads="1"/>
          </p:cNvSpPr>
          <p:nvPr/>
        </p:nvSpPr>
        <p:spPr bwMode="auto">
          <a:xfrm>
            <a:off x="67056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77955" name="Text Box 35"/>
          <p:cNvSpPr txBox="1">
            <a:spLocks noChangeArrowheads="1"/>
          </p:cNvSpPr>
          <p:nvPr/>
        </p:nvSpPr>
        <p:spPr bwMode="auto">
          <a:xfrm>
            <a:off x="1752600" y="2057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977956" name="Text Box 36"/>
          <p:cNvSpPr txBox="1">
            <a:spLocks noChangeArrowheads="1"/>
          </p:cNvSpPr>
          <p:nvPr/>
        </p:nvSpPr>
        <p:spPr bwMode="auto">
          <a:xfrm>
            <a:off x="5562600" y="1981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7957" name="Text Box 37"/>
          <p:cNvSpPr txBox="1">
            <a:spLocks noChangeArrowheads="1"/>
          </p:cNvSpPr>
          <p:nvPr/>
        </p:nvSpPr>
        <p:spPr bwMode="auto">
          <a:xfrm>
            <a:off x="2209800" y="2971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77958" name="Text Box 38"/>
          <p:cNvSpPr txBox="1">
            <a:spLocks noChangeArrowheads="1"/>
          </p:cNvSpPr>
          <p:nvPr/>
        </p:nvSpPr>
        <p:spPr bwMode="auto">
          <a:xfrm>
            <a:off x="5410200" y="2971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77959" name="Text Box 39"/>
          <p:cNvSpPr txBox="1">
            <a:spLocks noChangeArrowheads="1"/>
          </p:cNvSpPr>
          <p:nvPr/>
        </p:nvSpPr>
        <p:spPr bwMode="auto">
          <a:xfrm>
            <a:off x="2514600" y="487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7960" name="Text Box 40"/>
          <p:cNvSpPr txBox="1">
            <a:spLocks noChangeArrowheads="1"/>
          </p:cNvSpPr>
          <p:nvPr/>
        </p:nvSpPr>
        <p:spPr bwMode="auto">
          <a:xfrm>
            <a:off x="39624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77961" name="Text Box 41"/>
          <p:cNvSpPr txBox="1">
            <a:spLocks noChangeArrowheads="1"/>
          </p:cNvSpPr>
          <p:nvPr/>
        </p:nvSpPr>
        <p:spPr bwMode="auto">
          <a:xfrm>
            <a:off x="5715000" y="4953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Text Box 2"/>
          <p:cNvSpPr txBox="1">
            <a:spLocks noChangeArrowheads="1"/>
          </p:cNvSpPr>
          <p:nvPr/>
        </p:nvSpPr>
        <p:spPr bwMode="auto">
          <a:xfrm>
            <a:off x="0" y="5486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One day He’s coming back glorious day</a:t>
            </a:r>
          </a:p>
        </p:txBody>
      </p:sp>
      <p:sp>
        <p:nvSpPr>
          <p:cNvPr id="705539" name="Text Box 3"/>
          <p:cNvSpPr txBox="1">
            <a:spLocks noChangeArrowheads="1"/>
          </p:cNvSpPr>
          <p:nvPr/>
        </p:nvSpPr>
        <p:spPr bwMode="auto">
          <a:xfrm>
            <a:off x="-228600" y="1600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Dying He saved me</a:t>
            </a:r>
          </a:p>
        </p:txBody>
      </p:sp>
      <p:sp>
        <p:nvSpPr>
          <p:cNvPr id="705540" name="Text Box 4"/>
          <p:cNvSpPr txBox="1">
            <a:spLocks noChangeArrowheads="1"/>
          </p:cNvSpPr>
          <p:nvPr/>
        </p:nvSpPr>
        <p:spPr bwMode="auto">
          <a:xfrm>
            <a:off x="0" y="2819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Buried He carried my sins far away</a:t>
            </a:r>
          </a:p>
        </p:txBody>
      </p:sp>
      <p:sp>
        <p:nvSpPr>
          <p:cNvPr id="705541" name="Text Box 5"/>
          <p:cNvSpPr txBox="1">
            <a:spLocks noChangeArrowheads="1"/>
          </p:cNvSpPr>
          <p:nvPr/>
        </p:nvSpPr>
        <p:spPr bwMode="auto">
          <a:xfrm>
            <a:off x="0" y="4114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Rising He justified freed me forever</a:t>
            </a:r>
          </a:p>
        </p:txBody>
      </p:sp>
      <p:sp>
        <p:nvSpPr>
          <p:cNvPr id="705542" name="Text Box 6"/>
          <p:cNvSpPr txBox="1">
            <a:spLocks noChangeArrowheads="1"/>
          </p:cNvSpPr>
          <p:nvPr/>
        </p:nvSpPr>
        <p:spPr bwMode="auto">
          <a:xfrm>
            <a:off x="0" y="457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Living He loved me</a:t>
            </a:r>
          </a:p>
        </p:txBody>
      </p:sp>
      <p:sp>
        <p:nvSpPr>
          <p:cNvPr id="978951" name="Text Box 7"/>
          <p:cNvSpPr txBox="1">
            <a:spLocks noChangeArrowheads="1"/>
          </p:cNvSpPr>
          <p:nvPr/>
        </p:nvSpPr>
        <p:spPr bwMode="auto">
          <a:xfrm>
            <a:off x="2667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78952" name="Text Box 8"/>
          <p:cNvSpPr txBox="1">
            <a:spLocks noChangeArrowheads="1"/>
          </p:cNvSpPr>
          <p:nvPr/>
        </p:nvSpPr>
        <p:spPr bwMode="auto">
          <a:xfrm>
            <a:off x="2133600" y="3581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78953" name="Text Box 9"/>
          <p:cNvSpPr txBox="1">
            <a:spLocks noChangeArrowheads="1"/>
          </p:cNvSpPr>
          <p:nvPr/>
        </p:nvSpPr>
        <p:spPr bwMode="auto">
          <a:xfrm>
            <a:off x="5257800" y="3657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78954" name="Text Box 10"/>
          <p:cNvSpPr txBox="1">
            <a:spLocks noChangeArrowheads="1"/>
          </p:cNvSpPr>
          <p:nvPr/>
        </p:nvSpPr>
        <p:spPr bwMode="auto">
          <a:xfrm>
            <a:off x="29718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78955" name="Text Box 11"/>
          <p:cNvSpPr txBox="1">
            <a:spLocks noChangeArrowheads="1"/>
          </p:cNvSpPr>
          <p:nvPr/>
        </p:nvSpPr>
        <p:spPr bwMode="auto">
          <a:xfrm>
            <a:off x="6172200" y="2362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78956" name="Text Box 12"/>
          <p:cNvSpPr txBox="1">
            <a:spLocks noChangeArrowheads="1"/>
          </p:cNvSpPr>
          <p:nvPr/>
        </p:nvSpPr>
        <p:spPr bwMode="auto">
          <a:xfrm>
            <a:off x="685800" y="510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78957" name="Text Box 13"/>
          <p:cNvSpPr txBox="1">
            <a:spLocks noChangeArrowheads="1"/>
          </p:cNvSpPr>
          <p:nvPr/>
        </p:nvSpPr>
        <p:spPr bwMode="auto">
          <a:xfrm>
            <a:off x="6705600" y="502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78958" name="Text Box 14"/>
          <p:cNvSpPr txBox="1">
            <a:spLocks noChangeArrowheads="1"/>
          </p:cNvSpPr>
          <p:nvPr/>
        </p:nvSpPr>
        <p:spPr bwMode="auto">
          <a:xfrm>
            <a:off x="27432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78959" name="Text Box 15"/>
          <p:cNvSpPr txBox="1">
            <a:spLocks noChangeArrowheads="1"/>
          </p:cNvSpPr>
          <p:nvPr/>
        </p:nvSpPr>
        <p:spPr bwMode="auto">
          <a:xfrm>
            <a:off x="6096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78960" name="Text Box 16"/>
          <p:cNvSpPr txBox="1">
            <a:spLocks noChangeArrowheads="1"/>
          </p:cNvSpPr>
          <p:nvPr/>
        </p:nvSpPr>
        <p:spPr bwMode="auto">
          <a:xfrm>
            <a:off x="73152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78961" name="Text Box 17"/>
          <p:cNvSpPr txBox="1">
            <a:spLocks noChangeArrowheads="1"/>
          </p:cNvSpPr>
          <p:nvPr/>
        </p:nvSpPr>
        <p:spPr bwMode="auto">
          <a:xfrm>
            <a:off x="6934200" y="3657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78962" name="Text Box 18"/>
          <p:cNvSpPr txBox="1">
            <a:spLocks noChangeArrowheads="1"/>
          </p:cNvSpPr>
          <p:nvPr/>
        </p:nvSpPr>
        <p:spPr bwMode="auto">
          <a:xfrm>
            <a:off x="1676400" y="5181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78963" name="Text Box 19"/>
          <p:cNvSpPr txBox="1">
            <a:spLocks noChangeArrowheads="1"/>
          </p:cNvSpPr>
          <p:nvPr/>
        </p:nvSpPr>
        <p:spPr bwMode="auto">
          <a:xfrm>
            <a:off x="3352800" y="510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78964" name="Text Box 20"/>
          <p:cNvSpPr txBox="1">
            <a:spLocks noChangeArrowheads="1"/>
          </p:cNvSpPr>
          <p:nvPr/>
        </p:nvSpPr>
        <p:spPr bwMode="auto">
          <a:xfrm>
            <a:off x="4800600" y="5105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78965" name="Text Box 21"/>
          <p:cNvSpPr txBox="1">
            <a:spLocks noChangeArrowheads="1"/>
          </p:cNvSpPr>
          <p:nvPr/>
        </p:nvSpPr>
        <p:spPr bwMode="auto">
          <a:xfrm>
            <a:off x="5791200" y="502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78966" name="Text Box 22"/>
          <p:cNvSpPr txBox="1">
            <a:spLocks noChangeArrowheads="1"/>
          </p:cNvSpPr>
          <p:nvPr/>
        </p:nvSpPr>
        <p:spPr bwMode="auto">
          <a:xfrm>
            <a:off x="79248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0" y="2590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Dwelt among men, my example is he</a:t>
            </a:r>
          </a:p>
        </p:txBody>
      </p:sp>
      <p:sp>
        <p:nvSpPr>
          <p:cNvPr id="706563" name="Text Box 4"/>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One day when sin was as black as could be</a:t>
            </a:r>
          </a:p>
        </p:txBody>
      </p:sp>
      <p:sp>
        <p:nvSpPr>
          <p:cNvPr id="706564" name="Text Box 5"/>
          <p:cNvSpPr txBox="1">
            <a:spLocks noChangeArrowheads="1"/>
          </p:cNvSpPr>
          <p:nvPr/>
        </p:nvSpPr>
        <p:spPr bwMode="auto">
          <a:xfrm>
            <a:off x="0" y="182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That’s when Jesus came down to be born of a virgin</a:t>
            </a:r>
          </a:p>
        </p:txBody>
      </p:sp>
      <p:sp>
        <p:nvSpPr>
          <p:cNvPr id="706565" name="Text Box 6"/>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One day when heaven was filled with His praises</a:t>
            </a:r>
          </a:p>
        </p:txBody>
      </p:sp>
      <p:sp>
        <p:nvSpPr>
          <p:cNvPr id="988167" name="Text Box 7"/>
          <p:cNvSpPr txBox="1">
            <a:spLocks noChangeArrowheads="1"/>
          </p:cNvSpPr>
          <p:nvPr/>
        </p:nvSpPr>
        <p:spPr bwMode="auto">
          <a:xfrm>
            <a:off x="533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68" name="Text Box 8"/>
          <p:cNvSpPr txBox="1">
            <a:spLocks noChangeArrowheads="1"/>
          </p:cNvSpPr>
          <p:nvPr/>
        </p:nvSpPr>
        <p:spPr bwMode="auto">
          <a:xfrm>
            <a:off x="24384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69" name="Text Box 9"/>
          <p:cNvSpPr txBox="1">
            <a:spLocks noChangeArrowheads="1"/>
          </p:cNvSpPr>
          <p:nvPr/>
        </p:nvSpPr>
        <p:spPr bwMode="auto">
          <a:xfrm>
            <a:off x="60198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8170" name="Text Box 10"/>
          <p:cNvSpPr txBox="1">
            <a:spLocks noChangeArrowheads="1"/>
          </p:cNvSpPr>
          <p:nvPr/>
        </p:nvSpPr>
        <p:spPr bwMode="auto">
          <a:xfrm>
            <a:off x="32766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88171" name="Text Box 11"/>
          <p:cNvSpPr txBox="1">
            <a:spLocks noChangeArrowheads="1"/>
          </p:cNvSpPr>
          <p:nvPr/>
        </p:nvSpPr>
        <p:spPr bwMode="auto">
          <a:xfrm>
            <a:off x="53340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8172" name="Text Box 12"/>
          <p:cNvSpPr txBox="1">
            <a:spLocks noChangeArrowheads="1"/>
          </p:cNvSpPr>
          <p:nvPr/>
        </p:nvSpPr>
        <p:spPr bwMode="auto">
          <a:xfrm>
            <a:off x="16002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8173" name="Text Box 13"/>
          <p:cNvSpPr txBox="1">
            <a:spLocks noChangeArrowheads="1"/>
          </p:cNvSpPr>
          <p:nvPr/>
        </p:nvSpPr>
        <p:spPr bwMode="auto">
          <a:xfrm>
            <a:off x="63246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88174" name="Text Box 14"/>
          <p:cNvSpPr txBox="1">
            <a:spLocks noChangeArrowheads="1"/>
          </p:cNvSpPr>
          <p:nvPr/>
        </p:nvSpPr>
        <p:spPr bwMode="auto">
          <a:xfrm>
            <a:off x="4953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75" name="Text Box 15"/>
          <p:cNvSpPr txBox="1">
            <a:spLocks noChangeArrowheads="1"/>
          </p:cNvSpPr>
          <p:nvPr/>
        </p:nvSpPr>
        <p:spPr bwMode="auto">
          <a:xfrm>
            <a:off x="914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76" name="Text Box 16"/>
          <p:cNvSpPr txBox="1">
            <a:spLocks noChangeArrowheads="1"/>
          </p:cNvSpPr>
          <p:nvPr/>
        </p:nvSpPr>
        <p:spPr bwMode="auto">
          <a:xfrm>
            <a:off x="7391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8177" name="Text Box 17"/>
          <p:cNvSpPr txBox="1">
            <a:spLocks noChangeArrowheads="1"/>
          </p:cNvSpPr>
          <p:nvPr/>
        </p:nvSpPr>
        <p:spPr bwMode="auto">
          <a:xfrm>
            <a:off x="76962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88178" name="Text Box 18"/>
          <p:cNvSpPr txBox="1">
            <a:spLocks noChangeArrowheads="1"/>
          </p:cNvSpPr>
          <p:nvPr/>
        </p:nvSpPr>
        <p:spPr bwMode="auto">
          <a:xfrm>
            <a:off x="2667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88179" name="Text Box 19"/>
          <p:cNvSpPr txBox="1">
            <a:spLocks noChangeArrowheads="1"/>
          </p:cNvSpPr>
          <p:nvPr/>
        </p:nvSpPr>
        <p:spPr bwMode="auto">
          <a:xfrm>
            <a:off x="3810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8180" name="Text Box 20"/>
          <p:cNvSpPr txBox="1">
            <a:spLocks noChangeArrowheads="1"/>
          </p:cNvSpPr>
          <p:nvPr/>
        </p:nvSpPr>
        <p:spPr bwMode="auto">
          <a:xfrm>
            <a:off x="4419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8181" name="Text Box 21"/>
          <p:cNvSpPr txBox="1">
            <a:spLocks noChangeArrowheads="1"/>
          </p:cNvSpPr>
          <p:nvPr/>
        </p:nvSpPr>
        <p:spPr bwMode="auto">
          <a:xfrm>
            <a:off x="54102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88182" name="Text Box 22"/>
          <p:cNvSpPr txBox="1">
            <a:spLocks noChangeArrowheads="1"/>
          </p:cNvSpPr>
          <p:nvPr/>
        </p:nvSpPr>
        <p:spPr bwMode="auto">
          <a:xfrm>
            <a:off x="7239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706582" name="Text Box 23"/>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One day He’s coming back, glorious day</a:t>
            </a:r>
          </a:p>
        </p:txBody>
      </p:sp>
      <p:sp>
        <p:nvSpPr>
          <p:cNvPr id="706583" name="Text Box 24"/>
          <p:cNvSpPr txBox="1">
            <a:spLocks noChangeArrowheads="1"/>
          </p:cNvSpPr>
          <p:nvPr/>
        </p:nvSpPr>
        <p:spPr bwMode="auto">
          <a:xfrm>
            <a:off x="0" y="4495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Buried He carried my sins far away</a:t>
            </a:r>
          </a:p>
        </p:txBody>
      </p:sp>
      <p:sp>
        <p:nvSpPr>
          <p:cNvPr id="706584" name="Text Box 25"/>
          <p:cNvSpPr txBox="1">
            <a:spLocks noChangeArrowheads="1"/>
          </p:cNvSpPr>
          <p:nvPr/>
        </p:nvSpPr>
        <p:spPr bwMode="auto">
          <a:xfrm>
            <a:off x="0" y="518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Rising, He justfied  Freed me forever</a:t>
            </a:r>
          </a:p>
        </p:txBody>
      </p:sp>
      <p:sp>
        <p:nvSpPr>
          <p:cNvPr id="706585" name="Text Box 26"/>
          <p:cNvSpPr txBox="1">
            <a:spLocks noChangeArrowheads="1"/>
          </p:cNvSpPr>
          <p:nvPr/>
        </p:nvSpPr>
        <p:spPr bwMode="auto">
          <a:xfrm>
            <a:off x="0" y="3657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Living He loved me, dying He saved me</a:t>
            </a:r>
          </a:p>
        </p:txBody>
      </p:sp>
      <p:sp>
        <p:nvSpPr>
          <p:cNvPr id="988187" name="Text Box 27"/>
          <p:cNvSpPr txBox="1">
            <a:spLocks noChangeArrowheads="1"/>
          </p:cNvSpPr>
          <p:nvPr/>
        </p:nvSpPr>
        <p:spPr bwMode="auto">
          <a:xfrm>
            <a:off x="5334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88" name="Text Box 28"/>
          <p:cNvSpPr txBox="1">
            <a:spLocks noChangeArrowheads="1"/>
          </p:cNvSpPr>
          <p:nvPr/>
        </p:nvSpPr>
        <p:spPr bwMode="auto">
          <a:xfrm>
            <a:off x="2438400" y="495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89" name="Text Box 29"/>
          <p:cNvSpPr txBox="1">
            <a:spLocks noChangeArrowheads="1"/>
          </p:cNvSpPr>
          <p:nvPr/>
        </p:nvSpPr>
        <p:spPr bwMode="auto">
          <a:xfrm>
            <a:off x="60198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8190" name="Text Box 30"/>
          <p:cNvSpPr txBox="1">
            <a:spLocks noChangeArrowheads="1"/>
          </p:cNvSpPr>
          <p:nvPr/>
        </p:nvSpPr>
        <p:spPr bwMode="auto">
          <a:xfrm>
            <a:off x="35814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88191" name="Text Box 31"/>
          <p:cNvSpPr txBox="1">
            <a:spLocks noChangeArrowheads="1"/>
          </p:cNvSpPr>
          <p:nvPr/>
        </p:nvSpPr>
        <p:spPr bwMode="auto">
          <a:xfrm>
            <a:off x="51054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8192" name="Text Box 32"/>
          <p:cNvSpPr txBox="1">
            <a:spLocks noChangeArrowheads="1"/>
          </p:cNvSpPr>
          <p:nvPr/>
        </p:nvSpPr>
        <p:spPr bwMode="auto">
          <a:xfrm>
            <a:off x="1143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8193" name="Text Box 33"/>
          <p:cNvSpPr txBox="1">
            <a:spLocks noChangeArrowheads="1"/>
          </p:cNvSpPr>
          <p:nvPr/>
        </p:nvSpPr>
        <p:spPr bwMode="auto">
          <a:xfrm>
            <a:off x="63246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88194" name="Text Box 34"/>
          <p:cNvSpPr txBox="1">
            <a:spLocks noChangeArrowheads="1"/>
          </p:cNvSpPr>
          <p:nvPr/>
        </p:nvSpPr>
        <p:spPr bwMode="auto">
          <a:xfrm>
            <a:off x="49530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95" name="Text Box 35"/>
          <p:cNvSpPr txBox="1">
            <a:spLocks noChangeArrowheads="1"/>
          </p:cNvSpPr>
          <p:nvPr/>
        </p:nvSpPr>
        <p:spPr bwMode="auto">
          <a:xfrm>
            <a:off x="15240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8196" name="Text Box 36"/>
          <p:cNvSpPr txBox="1">
            <a:spLocks noChangeArrowheads="1"/>
          </p:cNvSpPr>
          <p:nvPr/>
        </p:nvSpPr>
        <p:spPr bwMode="auto">
          <a:xfrm>
            <a:off x="65532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8197" name="Text Box 37"/>
          <p:cNvSpPr txBox="1">
            <a:spLocks noChangeArrowheads="1"/>
          </p:cNvSpPr>
          <p:nvPr/>
        </p:nvSpPr>
        <p:spPr bwMode="auto">
          <a:xfrm>
            <a:off x="76962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88198" name="Text Box 38"/>
          <p:cNvSpPr txBox="1">
            <a:spLocks noChangeArrowheads="1"/>
          </p:cNvSpPr>
          <p:nvPr/>
        </p:nvSpPr>
        <p:spPr bwMode="auto">
          <a:xfrm>
            <a:off x="17526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88199" name="Text Box 39"/>
          <p:cNvSpPr txBox="1">
            <a:spLocks noChangeArrowheads="1"/>
          </p:cNvSpPr>
          <p:nvPr/>
        </p:nvSpPr>
        <p:spPr bwMode="auto">
          <a:xfrm>
            <a:off x="35052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8200" name="Text Box 40"/>
          <p:cNvSpPr txBox="1">
            <a:spLocks noChangeArrowheads="1"/>
          </p:cNvSpPr>
          <p:nvPr/>
        </p:nvSpPr>
        <p:spPr bwMode="auto">
          <a:xfrm>
            <a:off x="4572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8201" name="Text Box 41"/>
          <p:cNvSpPr txBox="1">
            <a:spLocks noChangeArrowheads="1"/>
          </p:cNvSpPr>
          <p:nvPr/>
        </p:nvSpPr>
        <p:spPr bwMode="auto">
          <a:xfrm>
            <a:off x="5638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88202" name="Text Box 42"/>
          <p:cNvSpPr txBox="1">
            <a:spLocks noChangeArrowheads="1"/>
          </p:cNvSpPr>
          <p:nvPr/>
        </p:nvSpPr>
        <p:spPr bwMode="auto">
          <a:xfrm>
            <a:off x="7239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Text Box 2"/>
          <p:cNvSpPr txBox="1">
            <a:spLocks noChangeArrowheads="1"/>
          </p:cNvSpPr>
          <p:nvPr/>
        </p:nvSpPr>
        <p:spPr bwMode="auto">
          <a:xfrm>
            <a:off x="0" y="2590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Bearing our sins, my Redeemer is He</a:t>
            </a:r>
          </a:p>
        </p:txBody>
      </p:sp>
      <p:sp>
        <p:nvSpPr>
          <p:cNvPr id="707587" name="Text Box 3"/>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Then one day they nailed Him to die on the tree</a:t>
            </a:r>
          </a:p>
        </p:txBody>
      </p:sp>
      <p:sp>
        <p:nvSpPr>
          <p:cNvPr id="707588" name="Text Box 4"/>
          <p:cNvSpPr txBox="1">
            <a:spLocks noChangeArrowheads="1"/>
          </p:cNvSpPr>
          <p:nvPr/>
        </p:nvSpPr>
        <p:spPr bwMode="auto">
          <a:xfrm>
            <a:off x="0" y="182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Suffering anguish, despised and rejected</a:t>
            </a:r>
          </a:p>
        </p:txBody>
      </p:sp>
      <p:sp>
        <p:nvSpPr>
          <p:cNvPr id="707589" name="Text Box 5"/>
          <p:cNvSpPr txBox="1">
            <a:spLocks noChangeArrowheads="1"/>
          </p:cNvSpPr>
          <p:nvPr/>
        </p:nvSpPr>
        <p:spPr bwMode="auto">
          <a:xfrm>
            <a:off x="0" y="304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Then one day they led Him, up Calvary’s mountain</a:t>
            </a:r>
          </a:p>
        </p:txBody>
      </p:sp>
      <p:sp>
        <p:nvSpPr>
          <p:cNvPr id="989190" name="Text Box 6"/>
          <p:cNvSpPr txBox="1">
            <a:spLocks noChangeArrowheads="1"/>
          </p:cNvSpPr>
          <p:nvPr/>
        </p:nvSpPr>
        <p:spPr bwMode="auto">
          <a:xfrm>
            <a:off x="533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191" name="Text Box 7"/>
          <p:cNvSpPr txBox="1">
            <a:spLocks noChangeArrowheads="1"/>
          </p:cNvSpPr>
          <p:nvPr/>
        </p:nvSpPr>
        <p:spPr bwMode="auto">
          <a:xfrm>
            <a:off x="12954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192" name="Text Box 8"/>
          <p:cNvSpPr txBox="1">
            <a:spLocks noChangeArrowheads="1"/>
          </p:cNvSpPr>
          <p:nvPr/>
        </p:nvSpPr>
        <p:spPr bwMode="auto">
          <a:xfrm>
            <a:off x="44958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9193" name="Text Box 9"/>
          <p:cNvSpPr txBox="1">
            <a:spLocks noChangeArrowheads="1"/>
          </p:cNvSpPr>
          <p:nvPr/>
        </p:nvSpPr>
        <p:spPr bwMode="auto">
          <a:xfrm>
            <a:off x="3581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89194" name="Text Box 10"/>
          <p:cNvSpPr txBox="1">
            <a:spLocks noChangeArrowheads="1"/>
          </p:cNvSpPr>
          <p:nvPr/>
        </p:nvSpPr>
        <p:spPr bwMode="auto">
          <a:xfrm>
            <a:off x="59436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9195" name="Text Box 11"/>
          <p:cNvSpPr txBox="1">
            <a:spLocks noChangeArrowheads="1"/>
          </p:cNvSpPr>
          <p:nvPr/>
        </p:nvSpPr>
        <p:spPr bwMode="auto">
          <a:xfrm>
            <a:off x="16002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9196" name="Text Box 12"/>
          <p:cNvSpPr txBox="1">
            <a:spLocks noChangeArrowheads="1"/>
          </p:cNvSpPr>
          <p:nvPr/>
        </p:nvSpPr>
        <p:spPr bwMode="auto">
          <a:xfrm>
            <a:off x="60960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89197" name="Text Box 13"/>
          <p:cNvSpPr txBox="1">
            <a:spLocks noChangeArrowheads="1"/>
          </p:cNvSpPr>
          <p:nvPr/>
        </p:nvSpPr>
        <p:spPr bwMode="auto">
          <a:xfrm>
            <a:off x="49530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198" name="Text Box 14"/>
          <p:cNvSpPr txBox="1">
            <a:spLocks noChangeArrowheads="1"/>
          </p:cNvSpPr>
          <p:nvPr/>
        </p:nvSpPr>
        <p:spPr bwMode="auto">
          <a:xfrm>
            <a:off x="6858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199" name="Text Box 15"/>
          <p:cNvSpPr txBox="1">
            <a:spLocks noChangeArrowheads="1"/>
          </p:cNvSpPr>
          <p:nvPr/>
        </p:nvSpPr>
        <p:spPr bwMode="auto">
          <a:xfrm>
            <a:off x="76200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9200" name="Text Box 16"/>
          <p:cNvSpPr txBox="1">
            <a:spLocks noChangeArrowheads="1"/>
          </p:cNvSpPr>
          <p:nvPr/>
        </p:nvSpPr>
        <p:spPr bwMode="auto">
          <a:xfrm>
            <a:off x="67818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89201" name="Text Box 17"/>
          <p:cNvSpPr txBox="1">
            <a:spLocks noChangeArrowheads="1"/>
          </p:cNvSpPr>
          <p:nvPr/>
        </p:nvSpPr>
        <p:spPr bwMode="auto">
          <a:xfrm>
            <a:off x="22860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89202" name="Text Box 18"/>
          <p:cNvSpPr txBox="1">
            <a:spLocks noChangeArrowheads="1"/>
          </p:cNvSpPr>
          <p:nvPr/>
        </p:nvSpPr>
        <p:spPr bwMode="auto">
          <a:xfrm>
            <a:off x="32004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9203" name="Text Box 19"/>
          <p:cNvSpPr txBox="1">
            <a:spLocks noChangeArrowheads="1"/>
          </p:cNvSpPr>
          <p:nvPr/>
        </p:nvSpPr>
        <p:spPr bwMode="auto">
          <a:xfrm>
            <a:off x="4419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9204" name="Text Box 20"/>
          <p:cNvSpPr txBox="1">
            <a:spLocks noChangeArrowheads="1"/>
          </p:cNvSpPr>
          <p:nvPr/>
        </p:nvSpPr>
        <p:spPr bwMode="auto">
          <a:xfrm>
            <a:off x="52578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89205" name="Text Box 21"/>
          <p:cNvSpPr txBox="1">
            <a:spLocks noChangeArrowheads="1"/>
          </p:cNvSpPr>
          <p:nvPr/>
        </p:nvSpPr>
        <p:spPr bwMode="auto">
          <a:xfrm>
            <a:off x="7239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707606" name="Text Box 22"/>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One day He’s coming back, glorious day</a:t>
            </a:r>
          </a:p>
        </p:txBody>
      </p:sp>
      <p:sp>
        <p:nvSpPr>
          <p:cNvPr id="707607" name="Text Box 23"/>
          <p:cNvSpPr txBox="1">
            <a:spLocks noChangeArrowheads="1"/>
          </p:cNvSpPr>
          <p:nvPr/>
        </p:nvSpPr>
        <p:spPr bwMode="auto">
          <a:xfrm>
            <a:off x="0" y="4495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Buried He carried my sins far away</a:t>
            </a:r>
          </a:p>
        </p:txBody>
      </p:sp>
      <p:sp>
        <p:nvSpPr>
          <p:cNvPr id="707608" name="Text Box 24"/>
          <p:cNvSpPr txBox="1">
            <a:spLocks noChangeArrowheads="1"/>
          </p:cNvSpPr>
          <p:nvPr/>
        </p:nvSpPr>
        <p:spPr bwMode="auto">
          <a:xfrm>
            <a:off x="0" y="518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Rising, He justfied  Freed me forever</a:t>
            </a:r>
          </a:p>
        </p:txBody>
      </p:sp>
      <p:sp>
        <p:nvSpPr>
          <p:cNvPr id="707609" name="Text Box 25"/>
          <p:cNvSpPr txBox="1">
            <a:spLocks noChangeArrowheads="1"/>
          </p:cNvSpPr>
          <p:nvPr/>
        </p:nvSpPr>
        <p:spPr bwMode="auto">
          <a:xfrm>
            <a:off x="0" y="3657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Living He loved me, dying He saved me</a:t>
            </a:r>
          </a:p>
        </p:txBody>
      </p:sp>
      <p:sp>
        <p:nvSpPr>
          <p:cNvPr id="989210" name="Text Box 26"/>
          <p:cNvSpPr txBox="1">
            <a:spLocks noChangeArrowheads="1"/>
          </p:cNvSpPr>
          <p:nvPr/>
        </p:nvSpPr>
        <p:spPr bwMode="auto">
          <a:xfrm>
            <a:off x="5334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211" name="Text Box 27"/>
          <p:cNvSpPr txBox="1">
            <a:spLocks noChangeArrowheads="1"/>
          </p:cNvSpPr>
          <p:nvPr/>
        </p:nvSpPr>
        <p:spPr bwMode="auto">
          <a:xfrm>
            <a:off x="2438400" y="495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212" name="Text Box 28"/>
          <p:cNvSpPr txBox="1">
            <a:spLocks noChangeArrowheads="1"/>
          </p:cNvSpPr>
          <p:nvPr/>
        </p:nvSpPr>
        <p:spPr bwMode="auto">
          <a:xfrm>
            <a:off x="60198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9213" name="Text Box 29"/>
          <p:cNvSpPr txBox="1">
            <a:spLocks noChangeArrowheads="1"/>
          </p:cNvSpPr>
          <p:nvPr/>
        </p:nvSpPr>
        <p:spPr bwMode="auto">
          <a:xfrm>
            <a:off x="35814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89214" name="Text Box 30"/>
          <p:cNvSpPr txBox="1">
            <a:spLocks noChangeArrowheads="1"/>
          </p:cNvSpPr>
          <p:nvPr/>
        </p:nvSpPr>
        <p:spPr bwMode="auto">
          <a:xfrm>
            <a:off x="51054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9215" name="Text Box 31"/>
          <p:cNvSpPr txBox="1">
            <a:spLocks noChangeArrowheads="1"/>
          </p:cNvSpPr>
          <p:nvPr/>
        </p:nvSpPr>
        <p:spPr bwMode="auto">
          <a:xfrm>
            <a:off x="1143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9216" name="Text Box 32"/>
          <p:cNvSpPr txBox="1">
            <a:spLocks noChangeArrowheads="1"/>
          </p:cNvSpPr>
          <p:nvPr/>
        </p:nvSpPr>
        <p:spPr bwMode="auto">
          <a:xfrm>
            <a:off x="63246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89217" name="Text Box 33"/>
          <p:cNvSpPr txBox="1">
            <a:spLocks noChangeArrowheads="1"/>
          </p:cNvSpPr>
          <p:nvPr/>
        </p:nvSpPr>
        <p:spPr bwMode="auto">
          <a:xfrm>
            <a:off x="49530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218" name="Text Box 34"/>
          <p:cNvSpPr txBox="1">
            <a:spLocks noChangeArrowheads="1"/>
          </p:cNvSpPr>
          <p:nvPr/>
        </p:nvSpPr>
        <p:spPr bwMode="auto">
          <a:xfrm>
            <a:off x="15240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9219" name="Text Box 35"/>
          <p:cNvSpPr txBox="1">
            <a:spLocks noChangeArrowheads="1"/>
          </p:cNvSpPr>
          <p:nvPr/>
        </p:nvSpPr>
        <p:spPr bwMode="auto">
          <a:xfrm>
            <a:off x="65532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9220" name="Text Box 36"/>
          <p:cNvSpPr txBox="1">
            <a:spLocks noChangeArrowheads="1"/>
          </p:cNvSpPr>
          <p:nvPr/>
        </p:nvSpPr>
        <p:spPr bwMode="auto">
          <a:xfrm>
            <a:off x="76962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89221" name="Text Box 37"/>
          <p:cNvSpPr txBox="1">
            <a:spLocks noChangeArrowheads="1"/>
          </p:cNvSpPr>
          <p:nvPr/>
        </p:nvSpPr>
        <p:spPr bwMode="auto">
          <a:xfrm>
            <a:off x="17526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89222" name="Text Box 38"/>
          <p:cNvSpPr txBox="1">
            <a:spLocks noChangeArrowheads="1"/>
          </p:cNvSpPr>
          <p:nvPr/>
        </p:nvSpPr>
        <p:spPr bwMode="auto">
          <a:xfrm>
            <a:off x="35052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9223" name="Text Box 39"/>
          <p:cNvSpPr txBox="1">
            <a:spLocks noChangeArrowheads="1"/>
          </p:cNvSpPr>
          <p:nvPr/>
        </p:nvSpPr>
        <p:spPr bwMode="auto">
          <a:xfrm>
            <a:off x="4572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9224" name="Text Box 40"/>
          <p:cNvSpPr txBox="1">
            <a:spLocks noChangeArrowheads="1"/>
          </p:cNvSpPr>
          <p:nvPr/>
        </p:nvSpPr>
        <p:spPr bwMode="auto">
          <a:xfrm>
            <a:off x="5638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89225" name="Text Box 41"/>
          <p:cNvSpPr txBox="1">
            <a:spLocks noChangeArrowheads="1"/>
          </p:cNvSpPr>
          <p:nvPr/>
        </p:nvSpPr>
        <p:spPr bwMode="auto">
          <a:xfrm>
            <a:off x="7239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37"/>
          <p:cNvSpPr txBox="1">
            <a:spLocks noChangeArrowheads="1"/>
          </p:cNvSpPr>
          <p:nvPr/>
        </p:nvSpPr>
        <p:spPr bwMode="auto">
          <a:xfrm>
            <a:off x="0" y="2590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Now He’s ascended, He’s our Lord evermore</a:t>
            </a:r>
          </a:p>
        </p:txBody>
      </p:sp>
      <p:sp>
        <p:nvSpPr>
          <p:cNvPr id="708611" name="Text Box 38"/>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 day when the stone rolled away from the door</a:t>
            </a:r>
          </a:p>
        </p:txBody>
      </p:sp>
      <p:sp>
        <p:nvSpPr>
          <p:cNvPr id="708612" name="Text Box 39"/>
          <p:cNvSpPr txBox="1">
            <a:spLocks noChangeArrowheads="1"/>
          </p:cNvSpPr>
          <p:nvPr/>
        </p:nvSpPr>
        <p:spPr bwMode="auto">
          <a:xfrm>
            <a:off x="0" y="1828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That’s when Jesus arose over death He had conquered</a:t>
            </a:r>
          </a:p>
        </p:txBody>
      </p:sp>
      <p:sp>
        <p:nvSpPr>
          <p:cNvPr id="708613" name="Text Box 40"/>
          <p:cNvSpPr txBox="1">
            <a:spLocks noChangeArrowheads="1"/>
          </p:cNvSpPr>
          <p:nvPr/>
        </p:nvSpPr>
        <p:spPr bwMode="auto">
          <a:xfrm>
            <a:off x="0" y="304800"/>
            <a:ext cx="9144000" cy="549275"/>
          </a:xfrm>
          <a:prstGeom prst="rect">
            <a:avLst/>
          </a:prstGeom>
          <a:noFill/>
          <a:ln w="9525">
            <a:noFill/>
            <a:miter lim="800000"/>
            <a:headEnd/>
            <a:tailEnd/>
          </a:ln>
        </p:spPr>
        <p:txBody>
          <a:bodyPr>
            <a:spAutoFit/>
          </a:bodyPr>
          <a:lstStyle/>
          <a:p>
            <a:pPr algn="ctr">
              <a:spcBef>
                <a:spcPct val="50000"/>
              </a:spcBef>
            </a:pPr>
            <a:r>
              <a:rPr lang="en-US" sz="3000">
                <a:solidFill>
                  <a:srgbClr val="FFFFFF"/>
                </a:solidFill>
              </a:rPr>
              <a:t>Then one Sunday the grave could conceal Him no longer</a:t>
            </a:r>
          </a:p>
        </p:txBody>
      </p:sp>
      <p:sp>
        <p:nvSpPr>
          <p:cNvPr id="981033" name="Text Box 41"/>
          <p:cNvSpPr txBox="1">
            <a:spLocks noChangeArrowheads="1"/>
          </p:cNvSpPr>
          <p:nvPr/>
        </p:nvSpPr>
        <p:spPr bwMode="auto">
          <a:xfrm>
            <a:off x="16002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34" name="Text Box 42"/>
          <p:cNvSpPr txBox="1">
            <a:spLocks noChangeArrowheads="1"/>
          </p:cNvSpPr>
          <p:nvPr/>
        </p:nvSpPr>
        <p:spPr bwMode="auto">
          <a:xfrm>
            <a:off x="2438400" y="160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35" name="Text Box 43"/>
          <p:cNvSpPr txBox="1">
            <a:spLocks noChangeArrowheads="1"/>
          </p:cNvSpPr>
          <p:nvPr/>
        </p:nvSpPr>
        <p:spPr bwMode="auto">
          <a:xfrm>
            <a:off x="4876800" y="160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1036" name="Text Box 44"/>
          <p:cNvSpPr txBox="1">
            <a:spLocks noChangeArrowheads="1"/>
          </p:cNvSpPr>
          <p:nvPr/>
        </p:nvSpPr>
        <p:spPr bwMode="auto">
          <a:xfrm>
            <a:off x="3581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81037" name="Text Box 45"/>
          <p:cNvSpPr txBox="1">
            <a:spLocks noChangeArrowheads="1"/>
          </p:cNvSpPr>
          <p:nvPr/>
        </p:nvSpPr>
        <p:spPr bwMode="auto">
          <a:xfrm>
            <a:off x="57150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1038" name="Text Box 46"/>
          <p:cNvSpPr txBox="1">
            <a:spLocks noChangeArrowheads="1"/>
          </p:cNvSpPr>
          <p:nvPr/>
        </p:nvSpPr>
        <p:spPr bwMode="auto">
          <a:xfrm>
            <a:off x="762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1039" name="Text Box 47"/>
          <p:cNvSpPr txBox="1">
            <a:spLocks noChangeArrowheads="1"/>
          </p:cNvSpPr>
          <p:nvPr/>
        </p:nvSpPr>
        <p:spPr bwMode="auto">
          <a:xfrm>
            <a:off x="66294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81040" name="Text Box 48"/>
          <p:cNvSpPr txBox="1">
            <a:spLocks noChangeArrowheads="1"/>
          </p:cNvSpPr>
          <p:nvPr/>
        </p:nvSpPr>
        <p:spPr bwMode="auto">
          <a:xfrm>
            <a:off x="5562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41" name="Text Box 49"/>
          <p:cNvSpPr txBox="1">
            <a:spLocks noChangeArrowheads="1"/>
          </p:cNvSpPr>
          <p:nvPr/>
        </p:nvSpPr>
        <p:spPr bwMode="auto">
          <a:xfrm>
            <a:off x="9144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42" name="Text Box 50"/>
          <p:cNvSpPr txBox="1">
            <a:spLocks noChangeArrowheads="1"/>
          </p:cNvSpPr>
          <p:nvPr/>
        </p:nvSpPr>
        <p:spPr bwMode="auto">
          <a:xfrm>
            <a:off x="7620000" y="838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1043" name="Text Box 51"/>
          <p:cNvSpPr txBox="1">
            <a:spLocks noChangeArrowheads="1"/>
          </p:cNvSpPr>
          <p:nvPr/>
        </p:nvSpPr>
        <p:spPr bwMode="auto">
          <a:xfrm>
            <a:off x="73914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81044" name="Text Box 52"/>
          <p:cNvSpPr txBox="1">
            <a:spLocks noChangeArrowheads="1"/>
          </p:cNvSpPr>
          <p:nvPr/>
        </p:nvSpPr>
        <p:spPr bwMode="auto">
          <a:xfrm>
            <a:off x="1676400" y="2286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81045" name="Text Box 53"/>
          <p:cNvSpPr txBox="1">
            <a:spLocks noChangeArrowheads="1"/>
          </p:cNvSpPr>
          <p:nvPr/>
        </p:nvSpPr>
        <p:spPr bwMode="auto">
          <a:xfrm>
            <a:off x="2895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1046" name="Text Box 54"/>
          <p:cNvSpPr txBox="1">
            <a:spLocks noChangeArrowheads="1"/>
          </p:cNvSpPr>
          <p:nvPr/>
        </p:nvSpPr>
        <p:spPr bwMode="auto">
          <a:xfrm>
            <a:off x="4419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1047" name="Text Box 55"/>
          <p:cNvSpPr txBox="1">
            <a:spLocks noChangeArrowheads="1"/>
          </p:cNvSpPr>
          <p:nvPr/>
        </p:nvSpPr>
        <p:spPr bwMode="auto">
          <a:xfrm>
            <a:off x="57150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81048" name="Text Box 56"/>
          <p:cNvSpPr txBox="1">
            <a:spLocks noChangeArrowheads="1"/>
          </p:cNvSpPr>
          <p:nvPr/>
        </p:nvSpPr>
        <p:spPr bwMode="auto">
          <a:xfrm>
            <a:off x="76962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708630" name="Text Box 57"/>
          <p:cNvSpPr txBox="1">
            <a:spLocks noChangeArrowheads="1"/>
          </p:cNvSpPr>
          <p:nvPr/>
        </p:nvSpPr>
        <p:spPr bwMode="auto">
          <a:xfrm>
            <a:off x="0" y="5943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One day He’s coming back, glorious day</a:t>
            </a:r>
          </a:p>
        </p:txBody>
      </p:sp>
      <p:sp>
        <p:nvSpPr>
          <p:cNvPr id="708631" name="Text Box 58"/>
          <p:cNvSpPr txBox="1">
            <a:spLocks noChangeArrowheads="1"/>
          </p:cNvSpPr>
          <p:nvPr/>
        </p:nvSpPr>
        <p:spPr bwMode="auto">
          <a:xfrm>
            <a:off x="0" y="44958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Buried He carried my sins far away</a:t>
            </a:r>
          </a:p>
        </p:txBody>
      </p:sp>
      <p:sp>
        <p:nvSpPr>
          <p:cNvPr id="708632" name="Text Box 59"/>
          <p:cNvSpPr txBox="1">
            <a:spLocks noChangeArrowheads="1"/>
          </p:cNvSpPr>
          <p:nvPr/>
        </p:nvSpPr>
        <p:spPr bwMode="auto">
          <a:xfrm>
            <a:off x="0" y="5181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Rising, He justfied  Freed me forever</a:t>
            </a:r>
          </a:p>
        </p:txBody>
      </p:sp>
      <p:sp>
        <p:nvSpPr>
          <p:cNvPr id="708633" name="Text Box 60"/>
          <p:cNvSpPr txBox="1">
            <a:spLocks noChangeArrowheads="1"/>
          </p:cNvSpPr>
          <p:nvPr/>
        </p:nvSpPr>
        <p:spPr bwMode="auto">
          <a:xfrm>
            <a:off x="0" y="3657600"/>
            <a:ext cx="91440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rPr>
              <a:t>Living He loved me, dying He saved me</a:t>
            </a:r>
          </a:p>
        </p:txBody>
      </p:sp>
      <p:sp>
        <p:nvSpPr>
          <p:cNvPr id="981053" name="Text Box 61"/>
          <p:cNvSpPr txBox="1">
            <a:spLocks noChangeArrowheads="1"/>
          </p:cNvSpPr>
          <p:nvPr/>
        </p:nvSpPr>
        <p:spPr bwMode="auto">
          <a:xfrm>
            <a:off x="5334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54" name="Text Box 62"/>
          <p:cNvSpPr txBox="1">
            <a:spLocks noChangeArrowheads="1"/>
          </p:cNvSpPr>
          <p:nvPr/>
        </p:nvSpPr>
        <p:spPr bwMode="auto">
          <a:xfrm>
            <a:off x="2438400" y="495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55" name="Text Box 63"/>
          <p:cNvSpPr txBox="1">
            <a:spLocks noChangeArrowheads="1"/>
          </p:cNvSpPr>
          <p:nvPr/>
        </p:nvSpPr>
        <p:spPr bwMode="auto">
          <a:xfrm>
            <a:off x="6019800" y="495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1056" name="Text Box 64"/>
          <p:cNvSpPr txBox="1">
            <a:spLocks noChangeArrowheads="1"/>
          </p:cNvSpPr>
          <p:nvPr/>
        </p:nvSpPr>
        <p:spPr bwMode="auto">
          <a:xfrm>
            <a:off x="35814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981057" name="Text Box 65"/>
          <p:cNvSpPr txBox="1">
            <a:spLocks noChangeArrowheads="1"/>
          </p:cNvSpPr>
          <p:nvPr/>
        </p:nvSpPr>
        <p:spPr bwMode="auto">
          <a:xfrm>
            <a:off x="5105400" y="419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1058" name="Text Box 66"/>
          <p:cNvSpPr txBox="1">
            <a:spLocks noChangeArrowheads="1"/>
          </p:cNvSpPr>
          <p:nvPr/>
        </p:nvSpPr>
        <p:spPr bwMode="auto">
          <a:xfrm>
            <a:off x="1143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1059" name="Text Box 67"/>
          <p:cNvSpPr txBox="1">
            <a:spLocks noChangeArrowheads="1"/>
          </p:cNvSpPr>
          <p:nvPr/>
        </p:nvSpPr>
        <p:spPr bwMode="auto">
          <a:xfrm>
            <a:off x="63246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p>
        </p:txBody>
      </p:sp>
      <p:sp>
        <p:nvSpPr>
          <p:cNvPr id="981060" name="Text Box 68"/>
          <p:cNvSpPr txBox="1">
            <a:spLocks noChangeArrowheads="1"/>
          </p:cNvSpPr>
          <p:nvPr/>
        </p:nvSpPr>
        <p:spPr bwMode="auto">
          <a:xfrm>
            <a:off x="4953000" y="3352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61" name="Text Box 69"/>
          <p:cNvSpPr txBox="1">
            <a:spLocks noChangeArrowheads="1"/>
          </p:cNvSpPr>
          <p:nvPr/>
        </p:nvSpPr>
        <p:spPr bwMode="auto">
          <a:xfrm>
            <a:off x="15240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981062" name="Text Box 70"/>
          <p:cNvSpPr txBox="1">
            <a:spLocks noChangeArrowheads="1"/>
          </p:cNvSpPr>
          <p:nvPr/>
        </p:nvSpPr>
        <p:spPr bwMode="auto">
          <a:xfrm>
            <a:off x="65532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1063" name="Text Box 71"/>
          <p:cNvSpPr txBox="1">
            <a:spLocks noChangeArrowheads="1"/>
          </p:cNvSpPr>
          <p:nvPr/>
        </p:nvSpPr>
        <p:spPr bwMode="auto">
          <a:xfrm>
            <a:off x="76962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Ddim</a:t>
            </a:r>
          </a:p>
        </p:txBody>
      </p:sp>
      <p:sp>
        <p:nvSpPr>
          <p:cNvPr id="981064" name="Text Box 72"/>
          <p:cNvSpPr txBox="1">
            <a:spLocks noChangeArrowheads="1"/>
          </p:cNvSpPr>
          <p:nvPr/>
        </p:nvSpPr>
        <p:spPr bwMode="auto">
          <a:xfrm>
            <a:off x="1752600" y="563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Edim</a:t>
            </a:r>
          </a:p>
        </p:txBody>
      </p:sp>
      <p:sp>
        <p:nvSpPr>
          <p:cNvPr id="981065" name="Text Box 73"/>
          <p:cNvSpPr txBox="1">
            <a:spLocks noChangeArrowheads="1"/>
          </p:cNvSpPr>
          <p:nvPr/>
        </p:nvSpPr>
        <p:spPr bwMode="auto">
          <a:xfrm>
            <a:off x="35052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1066" name="Text Box 74"/>
          <p:cNvSpPr txBox="1">
            <a:spLocks noChangeArrowheads="1"/>
          </p:cNvSpPr>
          <p:nvPr/>
        </p:nvSpPr>
        <p:spPr bwMode="auto">
          <a:xfrm>
            <a:off x="4572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981067" name="Text Box 75"/>
          <p:cNvSpPr txBox="1">
            <a:spLocks noChangeArrowheads="1"/>
          </p:cNvSpPr>
          <p:nvPr/>
        </p:nvSpPr>
        <p:spPr bwMode="auto">
          <a:xfrm>
            <a:off x="5638800" y="563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p>
        </p:txBody>
      </p:sp>
      <p:sp>
        <p:nvSpPr>
          <p:cNvPr id="981068" name="Text Box 76"/>
          <p:cNvSpPr txBox="1">
            <a:spLocks noChangeArrowheads="1"/>
          </p:cNvSpPr>
          <p:nvPr/>
        </p:nvSpPr>
        <p:spPr bwMode="auto">
          <a:xfrm>
            <a:off x="7239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Text Box 2"/>
          <p:cNvSpPr txBox="1">
            <a:spLocks noChangeArrowheads="1"/>
          </p:cNvSpPr>
          <p:nvPr/>
        </p:nvSpPr>
        <p:spPr bwMode="auto">
          <a:xfrm>
            <a:off x="0" y="533400"/>
            <a:ext cx="9144000" cy="457200"/>
          </a:xfrm>
          <a:prstGeom prst="rect">
            <a:avLst/>
          </a:prstGeom>
          <a:noFill/>
          <a:ln w="9525">
            <a:noFill/>
            <a:miter lim="800000"/>
            <a:headEnd/>
            <a:tailEnd/>
          </a:ln>
        </p:spPr>
        <p:txBody>
          <a:bodyPr>
            <a:spAutoFit/>
          </a:bodyPr>
          <a:lstStyle/>
          <a:p>
            <a:pPr>
              <a:spcBef>
                <a:spcPct val="50000"/>
              </a:spcBef>
            </a:pPr>
            <a:endParaRPr lang="en-US"/>
          </a:p>
        </p:txBody>
      </p:sp>
      <p:sp>
        <p:nvSpPr>
          <p:cNvPr id="709635" name="Text Box 3"/>
          <p:cNvSpPr txBox="1">
            <a:spLocks noChangeArrowheads="1"/>
          </p:cNvSpPr>
          <p:nvPr/>
        </p:nvSpPr>
        <p:spPr bwMode="auto">
          <a:xfrm>
            <a:off x="0" y="59436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He has done great things, bless His holy name</a:t>
            </a:r>
          </a:p>
        </p:txBody>
      </p:sp>
      <p:sp>
        <p:nvSpPr>
          <p:cNvPr id="709636" name="Text Box 4"/>
          <p:cNvSpPr txBox="1">
            <a:spLocks noChangeArrowheads="1"/>
          </p:cNvSpPr>
          <p:nvPr/>
        </p:nvSpPr>
        <p:spPr bwMode="auto">
          <a:xfrm>
            <a:off x="0" y="1981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And all that is within me bless His holy name</a:t>
            </a:r>
          </a:p>
        </p:txBody>
      </p:sp>
      <p:sp>
        <p:nvSpPr>
          <p:cNvPr id="709637" name="Text Box 5"/>
          <p:cNvSpPr txBox="1">
            <a:spLocks noChangeArrowheads="1"/>
          </p:cNvSpPr>
          <p:nvPr/>
        </p:nvSpPr>
        <p:spPr bwMode="auto">
          <a:xfrm>
            <a:off x="228600" y="32004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For He has done great things</a:t>
            </a:r>
          </a:p>
        </p:txBody>
      </p:sp>
      <p:sp>
        <p:nvSpPr>
          <p:cNvPr id="709638" name="Text Box 6"/>
          <p:cNvSpPr txBox="1">
            <a:spLocks noChangeArrowheads="1"/>
          </p:cNvSpPr>
          <p:nvPr/>
        </p:nvSpPr>
        <p:spPr bwMode="auto">
          <a:xfrm>
            <a:off x="228600" y="44958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He has done great things</a:t>
            </a:r>
          </a:p>
        </p:txBody>
      </p:sp>
      <p:sp>
        <p:nvSpPr>
          <p:cNvPr id="709639" name="Text Box 7"/>
          <p:cNvSpPr txBox="1">
            <a:spLocks noChangeArrowheads="1"/>
          </p:cNvSpPr>
          <p:nvPr/>
        </p:nvSpPr>
        <p:spPr bwMode="auto">
          <a:xfrm>
            <a:off x="228600" y="838200"/>
            <a:ext cx="9144000" cy="641350"/>
          </a:xfrm>
          <a:prstGeom prst="rect">
            <a:avLst/>
          </a:prstGeom>
          <a:noFill/>
          <a:ln w="9525">
            <a:noFill/>
            <a:miter lim="800000"/>
            <a:headEnd/>
            <a:tailEnd/>
          </a:ln>
        </p:spPr>
        <p:txBody>
          <a:bodyPr>
            <a:spAutoFit/>
          </a:bodyPr>
          <a:lstStyle/>
          <a:p>
            <a:pPr algn="ctr">
              <a:spcBef>
                <a:spcPct val="50000"/>
              </a:spcBef>
            </a:pPr>
            <a:r>
              <a:rPr lang="en-US" sz="3600">
                <a:solidFill>
                  <a:srgbClr val="FFFFFF"/>
                </a:solidFill>
              </a:rPr>
              <a:t>Bless the Lord Oh my soul</a:t>
            </a:r>
          </a:p>
        </p:txBody>
      </p:sp>
      <p:sp>
        <p:nvSpPr>
          <p:cNvPr id="982024" name="Text Box 8"/>
          <p:cNvSpPr txBox="1">
            <a:spLocks noChangeArrowheads="1"/>
          </p:cNvSpPr>
          <p:nvPr/>
        </p:nvSpPr>
        <p:spPr bwMode="auto">
          <a:xfrm>
            <a:off x="28956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82025" name="Text Box 9"/>
          <p:cNvSpPr txBox="1">
            <a:spLocks noChangeArrowheads="1"/>
          </p:cNvSpPr>
          <p:nvPr/>
        </p:nvSpPr>
        <p:spPr bwMode="auto">
          <a:xfrm>
            <a:off x="6705600" y="16002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    F</a:t>
            </a:r>
          </a:p>
        </p:txBody>
      </p:sp>
      <p:sp>
        <p:nvSpPr>
          <p:cNvPr id="982026" name="Text Box 10"/>
          <p:cNvSpPr txBox="1">
            <a:spLocks noChangeArrowheads="1"/>
          </p:cNvSpPr>
          <p:nvPr/>
        </p:nvSpPr>
        <p:spPr bwMode="auto">
          <a:xfrm>
            <a:off x="2438400" y="2743200"/>
            <a:ext cx="2514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C/E    Dm</a:t>
            </a:r>
          </a:p>
        </p:txBody>
      </p:sp>
      <p:sp>
        <p:nvSpPr>
          <p:cNvPr id="982027" name="Text Box 11"/>
          <p:cNvSpPr txBox="1">
            <a:spLocks noChangeArrowheads="1"/>
          </p:cNvSpPr>
          <p:nvPr/>
        </p:nvSpPr>
        <p:spPr bwMode="auto">
          <a:xfrm>
            <a:off x="51816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82028" name="Text Box 12"/>
          <p:cNvSpPr txBox="1">
            <a:spLocks noChangeArrowheads="1"/>
          </p:cNvSpPr>
          <p:nvPr/>
        </p:nvSpPr>
        <p:spPr bwMode="auto">
          <a:xfrm>
            <a:off x="6477000" y="381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82029" name="Text Box 13"/>
          <p:cNvSpPr txBox="1">
            <a:spLocks noChangeArrowheads="1"/>
          </p:cNvSpPr>
          <p:nvPr/>
        </p:nvSpPr>
        <p:spPr bwMode="auto">
          <a:xfrm>
            <a:off x="2438400" y="411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 C</a:t>
            </a:r>
          </a:p>
        </p:txBody>
      </p:sp>
      <p:sp>
        <p:nvSpPr>
          <p:cNvPr id="982030" name="Text Box 14"/>
          <p:cNvSpPr txBox="1">
            <a:spLocks noChangeArrowheads="1"/>
          </p:cNvSpPr>
          <p:nvPr/>
        </p:nvSpPr>
        <p:spPr bwMode="auto">
          <a:xfrm>
            <a:off x="4191000" y="38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982031" name="Text Box 15"/>
          <p:cNvSpPr txBox="1">
            <a:spLocks noChangeArrowheads="1"/>
          </p:cNvSpPr>
          <p:nvPr/>
        </p:nvSpPr>
        <p:spPr bwMode="auto">
          <a:xfrm>
            <a:off x="32766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982032" name="Text Box 16"/>
          <p:cNvSpPr txBox="1">
            <a:spLocks noChangeArrowheads="1"/>
          </p:cNvSpPr>
          <p:nvPr/>
        </p:nvSpPr>
        <p:spPr bwMode="auto">
          <a:xfrm>
            <a:off x="42672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2033" name="Text Box 17"/>
          <p:cNvSpPr txBox="1">
            <a:spLocks noChangeArrowheads="1"/>
          </p:cNvSpPr>
          <p:nvPr/>
        </p:nvSpPr>
        <p:spPr bwMode="auto">
          <a:xfrm>
            <a:off x="64008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982034" name="Text Box 18"/>
          <p:cNvSpPr txBox="1">
            <a:spLocks noChangeArrowheads="1"/>
          </p:cNvSpPr>
          <p:nvPr/>
        </p:nvSpPr>
        <p:spPr bwMode="auto">
          <a:xfrm>
            <a:off x="16002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82035" name="Text Box 19"/>
          <p:cNvSpPr txBox="1">
            <a:spLocks noChangeArrowheads="1"/>
          </p:cNvSpPr>
          <p:nvPr/>
        </p:nvSpPr>
        <p:spPr bwMode="auto">
          <a:xfrm>
            <a:off x="25146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82036" name="Text Box 20"/>
          <p:cNvSpPr txBox="1">
            <a:spLocks noChangeArrowheads="1"/>
          </p:cNvSpPr>
          <p:nvPr/>
        </p:nvSpPr>
        <p:spPr bwMode="auto">
          <a:xfrm>
            <a:off x="6096000" y="411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82037" name="Text Box 21"/>
          <p:cNvSpPr txBox="1">
            <a:spLocks noChangeArrowheads="1"/>
          </p:cNvSpPr>
          <p:nvPr/>
        </p:nvSpPr>
        <p:spPr bwMode="auto">
          <a:xfrm>
            <a:off x="3810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82038" name="Text Box 22"/>
          <p:cNvSpPr txBox="1">
            <a:spLocks noChangeArrowheads="1"/>
          </p:cNvSpPr>
          <p:nvPr/>
        </p:nvSpPr>
        <p:spPr bwMode="auto">
          <a:xfrm>
            <a:off x="35814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982039" name="Text Box 23"/>
          <p:cNvSpPr txBox="1">
            <a:spLocks noChangeArrowheads="1"/>
          </p:cNvSpPr>
          <p:nvPr/>
        </p:nvSpPr>
        <p:spPr bwMode="auto">
          <a:xfrm>
            <a:off x="5105400" y="5562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2040" name="Text Box 24"/>
          <p:cNvSpPr txBox="1">
            <a:spLocks noChangeArrowheads="1"/>
          </p:cNvSpPr>
          <p:nvPr/>
        </p:nvSpPr>
        <p:spPr bwMode="auto">
          <a:xfrm>
            <a:off x="6781800" y="5486400"/>
            <a:ext cx="1905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C    F</a:t>
            </a:r>
          </a:p>
        </p:txBody>
      </p:sp>
      <p:sp>
        <p:nvSpPr>
          <p:cNvPr id="982041" name="Text Box 25"/>
          <p:cNvSpPr txBox="1">
            <a:spLocks noChangeArrowheads="1"/>
          </p:cNvSpPr>
          <p:nvPr/>
        </p:nvSpPr>
        <p:spPr bwMode="auto">
          <a:xfrm>
            <a:off x="4572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982042" name="Text Box 26"/>
          <p:cNvSpPr txBox="1">
            <a:spLocks noChangeArrowheads="1"/>
          </p:cNvSpPr>
          <p:nvPr/>
        </p:nvSpPr>
        <p:spPr bwMode="auto">
          <a:xfrm>
            <a:off x="5181600" y="1600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Shout to the Lord, all the earth let us sing</a:t>
            </a:r>
          </a:p>
        </p:txBody>
      </p:sp>
      <p:sp>
        <p:nvSpPr>
          <p:cNvPr id="179203" name="Text Box 3"/>
          <p:cNvSpPr txBox="1">
            <a:spLocks noChangeArrowheads="1"/>
          </p:cNvSpPr>
          <p:nvPr/>
        </p:nvSpPr>
        <p:spPr bwMode="auto">
          <a:xfrm>
            <a:off x="1066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9204" name="Text Box 4"/>
          <p:cNvSpPr txBox="1">
            <a:spLocks noChangeArrowheads="1"/>
          </p:cNvSpPr>
          <p:nvPr/>
        </p:nvSpPr>
        <p:spPr bwMode="auto">
          <a:xfrm>
            <a:off x="35814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05" name="Text Box 5"/>
          <p:cNvSpPr txBox="1">
            <a:spLocks noChangeArrowheads="1"/>
          </p:cNvSpPr>
          <p:nvPr/>
        </p:nvSpPr>
        <p:spPr bwMode="auto">
          <a:xfrm>
            <a:off x="51816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9206" name="Text Box 6"/>
          <p:cNvSpPr txBox="1">
            <a:spLocks noChangeArrowheads="1"/>
          </p:cNvSpPr>
          <p:nvPr/>
        </p:nvSpPr>
        <p:spPr bwMode="auto">
          <a:xfrm>
            <a:off x="70104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79207" name="Text Box 7"/>
          <p:cNvSpPr txBox="1">
            <a:spLocks noChangeArrowheads="1"/>
          </p:cNvSpPr>
          <p:nvPr/>
        </p:nvSpPr>
        <p:spPr bwMode="auto">
          <a:xfrm>
            <a:off x="8458200" y="990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9208" name="Text Box 8"/>
          <p:cNvSpPr txBox="1">
            <a:spLocks noChangeArrowheads="1"/>
          </p:cNvSpPr>
          <p:nvPr/>
        </p:nvSpPr>
        <p:spPr bwMode="auto">
          <a:xfrm>
            <a:off x="0" y="11874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Power and majesty praise to the King</a:t>
            </a:r>
          </a:p>
        </p:txBody>
      </p:sp>
      <p:sp>
        <p:nvSpPr>
          <p:cNvPr id="179209" name="Text Box 9"/>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Mountains bow down and the seas will roar</a:t>
            </a:r>
          </a:p>
        </p:txBody>
      </p:sp>
      <p:sp>
        <p:nvSpPr>
          <p:cNvPr id="179210" name="Text Box 10"/>
          <p:cNvSpPr txBox="1">
            <a:spLocks noChangeArrowheads="1"/>
          </p:cNvSpPr>
          <p:nvPr/>
        </p:nvSpPr>
        <p:spPr bwMode="auto">
          <a:xfrm>
            <a:off x="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At the sound of Your name</a:t>
            </a:r>
          </a:p>
        </p:txBody>
      </p:sp>
      <p:sp>
        <p:nvSpPr>
          <p:cNvPr id="179211" name="Text Box 11"/>
          <p:cNvSpPr txBox="1">
            <a:spLocks noChangeArrowheads="1"/>
          </p:cNvSpPr>
          <p:nvPr/>
        </p:nvSpPr>
        <p:spPr bwMode="auto">
          <a:xfrm>
            <a:off x="13716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9212" name="Text Box 12"/>
          <p:cNvSpPr txBox="1">
            <a:spLocks noChangeArrowheads="1"/>
          </p:cNvSpPr>
          <p:nvPr/>
        </p:nvSpPr>
        <p:spPr bwMode="auto">
          <a:xfrm>
            <a:off x="3200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13" name="Text Box 13"/>
          <p:cNvSpPr txBox="1">
            <a:spLocks noChangeArrowheads="1"/>
          </p:cNvSpPr>
          <p:nvPr/>
        </p:nvSpPr>
        <p:spPr bwMode="auto">
          <a:xfrm>
            <a:off x="5562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9214" name="Text Box 14"/>
          <p:cNvSpPr txBox="1">
            <a:spLocks noChangeArrowheads="1"/>
          </p:cNvSpPr>
          <p:nvPr/>
        </p:nvSpPr>
        <p:spPr bwMode="auto">
          <a:xfrm>
            <a:off x="7010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79215" name="Text Box 15"/>
          <p:cNvSpPr txBox="1">
            <a:spLocks noChangeArrowheads="1"/>
          </p:cNvSpPr>
          <p:nvPr/>
        </p:nvSpPr>
        <p:spPr bwMode="auto">
          <a:xfrm>
            <a:off x="8453438"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9216" name="Text Box 16"/>
          <p:cNvSpPr txBox="1">
            <a:spLocks noChangeArrowheads="1"/>
          </p:cNvSpPr>
          <p:nvPr/>
        </p:nvSpPr>
        <p:spPr bwMode="auto">
          <a:xfrm>
            <a:off x="12954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17" name="Text Box 17"/>
          <p:cNvSpPr txBox="1">
            <a:spLocks noChangeArrowheads="1"/>
          </p:cNvSpPr>
          <p:nvPr/>
        </p:nvSpPr>
        <p:spPr bwMode="auto">
          <a:xfrm>
            <a:off x="3200400" y="1752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179218" name="Text Box 18"/>
          <p:cNvSpPr txBox="1">
            <a:spLocks noChangeArrowheads="1"/>
          </p:cNvSpPr>
          <p:nvPr/>
        </p:nvSpPr>
        <p:spPr bwMode="auto">
          <a:xfrm>
            <a:off x="61722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9219" name="Text Box 19"/>
          <p:cNvSpPr txBox="1">
            <a:spLocks noChangeArrowheads="1"/>
          </p:cNvSpPr>
          <p:nvPr/>
        </p:nvSpPr>
        <p:spPr bwMode="auto">
          <a:xfrm>
            <a:off x="35814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9220" name="Text Box 20"/>
          <p:cNvSpPr txBox="1">
            <a:spLocks noChangeArrowheads="1"/>
          </p:cNvSpPr>
          <p:nvPr/>
        </p:nvSpPr>
        <p:spPr bwMode="auto">
          <a:xfrm>
            <a:off x="44958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21" name="Text Box 21"/>
          <p:cNvSpPr txBox="1">
            <a:spLocks noChangeArrowheads="1"/>
          </p:cNvSpPr>
          <p:nvPr/>
        </p:nvSpPr>
        <p:spPr bwMode="auto">
          <a:xfrm>
            <a:off x="6019800" y="2667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79222" name="Text Box 22"/>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sing for joy at the work of Your hands</a:t>
            </a:r>
          </a:p>
        </p:txBody>
      </p:sp>
      <p:sp>
        <p:nvSpPr>
          <p:cNvPr id="179223" name="Text Box 23"/>
          <p:cNvSpPr txBox="1">
            <a:spLocks noChangeArrowheads="1"/>
          </p:cNvSpPr>
          <p:nvPr/>
        </p:nvSpPr>
        <p:spPr bwMode="auto">
          <a:xfrm>
            <a:off x="0" y="472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Forever I’ll love you, forever I’ll stand</a:t>
            </a:r>
          </a:p>
        </p:txBody>
      </p:sp>
      <p:sp>
        <p:nvSpPr>
          <p:cNvPr id="179224" name="Text Box 24"/>
          <p:cNvSpPr txBox="1">
            <a:spLocks noChangeArrowheads="1"/>
          </p:cNvSpPr>
          <p:nvPr/>
        </p:nvSpPr>
        <p:spPr bwMode="auto">
          <a:xfrm>
            <a:off x="0" y="571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Nothing compares to the promise I have in You</a:t>
            </a:r>
          </a:p>
        </p:txBody>
      </p:sp>
      <p:sp>
        <p:nvSpPr>
          <p:cNvPr id="179225" name="Text Box 25"/>
          <p:cNvSpPr txBox="1">
            <a:spLocks noChangeArrowheads="1"/>
          </p:cNvSpPr>
          <p:nvPr/>
        </p:nvSpPr>
        <p:spPr bwMode="auto">
          <a:xfrm>
            <a:off x="10668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9226" name="Text Box 26"/>
          <p:cNvSpPr txBox="1">
            <a:spLocks noChangeArrowheads="1"/>
          </p:cNvSpPr>
          <p:nvPr/>
        </p:nvSpPr>
        <p:spPr bwMode="auto">
          <a:xfrm>
            <a:off x="26670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27" name="Text Box 27"/>
          <p:cNvSpPr txBox="1">
            <a:spLocks noChangeArrowheads="1"/>
          </p:cNvSpPr>
          <p:nvPr/>
        </p:nvSpPr>
        <p:spPr bwMode="auto">
          <a:xfrm>
            <a:off x="48006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9228" name="Text Box 28"/>
          <p:cNvSpPr txBox="1">
            <a:spLocks noChangeArrowheads="1"/>
          </p:cNvSpPr>
          <p:nvPr/>
        </p:nvSpPr>
        <p:spPr bwMode="auto">
          <a:xfrm>
            <a:off x="6858000" y="3581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79229" name="Text Box 29"/>
          <p:cNvSpPr txBox="1">
            <a:spLocks noChangeArrowheads="1"/>
          </p:cNvSpPr>
          <p:nvPr/>
        </p:nvSpPr>
        <p:spPr bwMode="auto">
          <a:xfrm>
            <a:off x="80772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9230" name="Text Box 30"/>
          <p:cNvSpPr txBox="1">
            <a:spLocks noChangeArrowheads="1"/>
          </p:cNvSpPr>
          <p:nvPr/>
        </p:nvSpPr>
        <p:spPr bwMode="auto">
          <a:xfrm>
            <a:off x="1219200" y="4343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9231" name="Text Box 31"/>
          <p:cNvSpPr txBox="1">
            <a:spLocks noChangeArrowheads="1"/>
          </p:cNvSpPr>
          <p:nvPr/>
        </p:nvSpPr>
        <p:spPr bwMode="auto">
          <a:xfrm>
            <a:off x="3352800" y="4343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32" name="Text Box 32"/>
          <p:cNvSpPr txBox="1">
            <a:spLocks noChangeArrowheads="1"/>
          </p:cNvSpPr>
          <p:nvPr/>
        </p:nvSpPr>
        <p:spPr bwMode="auto">
          <a:xfrm>
            <a:off x="5562600" y="4343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9233" name="Text Box 33"/>
          <p:cNvSpPr txBox="1">
            <a:spLocks noChangeArrowheads="1"/>
          </p:cNvSpPr>
          <p:nvPr/>
        </p:nvSpPr>
        <p:spPr bwMode="auto">
          <a:xfrm>
            <a:off x="70866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79234" name="Text Box 34"/>
          <p:cNvSpPr txBox="1">
            <a:spLocks noChangeArrowheads="1"/>
          </p:cNvSpPr>
          <p:nvPr/>
        </p:nvSpPr>
        <p:spPr bwMode="auto">
          <a:xfrm>
            <a:off x="609600" y="5334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79235" name="Text Box 35"/>
          <p:cNvSpPr txBox="1">
            <a:spLocks noChangeArrowheads="1"/>
          </p:cNvSpPr>
          <p:nvPr/>
        </p:nvSpPr>
        <p:spPr bwMode="auto">
          <a:xfrm>
            <a:off x="4953000" y="525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79236" name="Text Box 36"/>
          <p:cNvSpPr txBox="1">
            <a:spLocks noChangeArrowheads="1"/>
          </p:cNvSpPr>
          <p:nvPr/>
        </p:nvSpPr>
        <p:spPr bwMode="auto">
          <a:xfrm>
            <a:off x="8077200" y="525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79237" name="Text Box 37"/>
          <p:cNvSpPr txBox="1">
            <a:spLocks noChangeArrowheads="1"/>
          </p:cNvSpPr>
          <p:nvPr/>
        </p:nvSpPr>
        <p:spPr bwMode="auto">
          <a:xfrm>
            <a:off x="8458200" y="4343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79238" name="Text Box 38"/>
          <p:cNvSpPr txBox="1">
            <a:spLocks noChangeArrowheads="1"/>
          </p:cNvSpPr>
          <p:nvPr/>
        </p:nvSpPr>
        <p:spPr bwMode="auto">
          <a:xfrm>
            <a:off x="21336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179239" name="Text Box 39"/>
          <p:cNvSpPr txBox="1">
            <a:spLocks noChangeArrowheads="1"/>
          </p:cNvSpPr>
          <p:nvPr/>
        </p:nvSpPr>
        <p:spPr bwMode="auto">
          <a:xfrm>
            <a:off x="6629400" y="525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3"/>
          <p:cNvSpPr txBox="1">
            <a:spLocks noChangeArrowheads="1"/>
          </p:cNvSpPr>
          <p:nvPr/>
        </p:nvSpPr>
        <p:spPr bwMode="auto">
          <a:xfrm>
            <a:off x="914400" y="838200"/>
            <a:ext cx="7391400" cy="549275"/>
          </a:xfrm>
          <a:prstGeom prst="rect">
            <a:avLst/>
          </a:prstGeom>
          <a:noFill/>
          <a:ln w="9525">
            <a:noFill/>
            <a:miter lim="800000"/>
            <a:headEnd/>
            <a:tailEnd/>
          </a:ln>
        </p:spPr>
        <p:txBody>
          <a:bodyPr>
            <a:spAutoFit/>
          </a:bodyPr>
          <a:lstStyle/>
          <a:p>
            <a:pPr>
              <a:spcBef>
                <a:spcPct val="50000"/>
              </a:spcBef>
            </a:pPr>
            <a:endParaRPr lang="en-US" sz="3000"/>
          </a:p>
        </p:txBody>
      </p:sp>
      <p:sp>
        <p:nvSpPr>
          <p:cNvPr id="710659" name="Text Box 4"/>
          <p:cNvSpPr txBox="1">
            <a:spLocks noChangeArrowheads="1"/>
          </p:cNvSpPr>
          <p:nvPr/>
        </p:nvSpPr>
        <p:spPr bwMode="auto">
          <a:xfrm>
            <a:off x="0" y="6096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When the music fades, all is stripped away, and I simply come</a:t>
            </a:r>
          </a:p>
        </p:txBody>
      </p:sp>
      <p:sp>
        <p:nvSpPr>
          <p:cNvPr id="710660" name="Text Box 5"/>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Longing just to bring, something  that’s of worth</a:t>
            </a:r>
          </a:p>
        </p:txBody>
      </p:sp>
      <p:sp>
        <p:nvSpPr>
          <p:cNvPr id="710661" name="Text Box 6"/>
          <p:cNvSpPr txBox="1">
            <a:spLocks noChangeArrowheads="1"/>
          </p:cNvSpPr>
          <p:nvPr/>
        </p:nvSpPr>
        <p:spPr bwMode="auto">
          <a:xfrm>
            <a:off x="0" y="19050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That will bless your heart</a:t>
            </a:r>
          </a:p>
        </p:txBody>
      </p:sp>
      <p:sp>
        <p:nvSpPr>
          <p:cNvPr id="710662" name="Text Box 7"/>
          <p:cNvSpPr txBox="1">
            <a:spLocks noChangeArrowheads="1"/>
          </p:cNvSpPr>
          <p:nvPr/>
        </p:nvSpPr>
        <p:spPr bwMode="auto">
          <a:xfrm>
            <a:off x="0" y="25908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I’ll bring you more than a song, </a:t>
            </a:r>
          </a:p>
        </p:txBody>
      </p:sp>
      <p:sp>
        <p:nvSpPr>
          <p:cNvPr id="710663" name="Text Box 8"/>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For a song in itself is not what you have required</a:t>
            </a:r>
          </a:p>
        </p:txBody>
      </p:sp>
      <p:sp>
        <p:nvSpPr>
          <p:cNvPr id="710664" name="Text Box 10"/>
          <p:cNvSpPr txBox="1">
            <a:spLocks noChangeArrowheads="1"/>
          </p:cNvSpPr>
          <p:nvPr/>
        </p:nvSpPr>
        <p:spPr bwMode="auto">
          <a:xfrm>
            <a:off x="0" y="38862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You search much deeper within, through the way things appear</a:t>
            </a:r>
          </a:p>
        </p:txBody>
      </p:sp>
      <p:sp>
        <p:nvSpPr>
          <p:cNvPr id="710665" name="Text Box 11"/>
          <p:cNvSpPr txBox="1">
            <a:spLocks noChangeArrowheads="1"/>
          </p:cNvSpPr>
          <p:nvPr/>
        </p:nvSpPr>
        <p:spPr bwMode="auto">
          <a:xfrm>
            <a:off x="0" y="46482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You’re looking into my heart</a:t>
            </a:r>
          </a:p>
        </p:txBody>
      </p:sp>
      <p:sp>
        <p:nvSpPr>
          <p:cNvPr id="983052" name="Text Box 12"/>
          <p:cNvSpPr txBox="1">
            <a:spLocks noChangeArrowheads="1"/>
          </p:cNvSpPr>
          <p:nvPr/>
        </p:nvSpPr>
        <p:spPr bwMode="auto">
          <a:xfrm>
            <a:off x="762000" y="22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3053" name="Text Box 13"/>
          <p:cNvSpPr txBox="1">
            <a:spLocks noChangeArrowheads="1"/>
          </p:cNvSpPr>
          <p:nvPr/>
        </p:nvSpPr>
        <p:spPr bwMode="auto">
          <a:xfrm>
            <a:off x="2743200" y="22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54" name="Text Box 14"/>
          <p:cNvSpPr txBox="1">
            <a:spLocks noChangeArrowheads="1"/>
          </p:cNvSpPr>
          <p:nvPr/>
        </p:nvSpPr>
        <p:spPr bwMode="auto">
          <a:xfrm>
            <a:off x="5257800" y="304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3055" name="Text Box 15"/>
          <p:cNvSpPr txBox="1">
            <a:spLocks noChangeArrowheads="1"/>
          </p:cNvSpPr>
          <p:nvPr/>
        </p:nvSpPr>
        <p:spPr bwMode="auto">
          <a:xfrm>
            <a:off x="7696200" y="22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56" name="Text Box 16"/>
          <p:cNvSpPr txBox="1">
            <a:spLocks noChangeArrowheads="1"/>
          </p:cNvSpPr>
          <p:nvPr/>
        </p:nvSpPr>
        <p:spPr bwMode="auto">
          <a:xfrm>
            <a:off x="1219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3057" name="Text Box 17"/>
          <p:cNvSpPr txBox="1">
            <a:spLocks noChangeArrowheads="1"/>
          </p:cNvSpPr>
          <p:nvPr/>
        </p:nvSpPr>
        <p:spPr bwMode="auto">
          <a:xfrm>
            <a:off x="3505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58" name="Text Box 18"/>
          <p:cNvSpPr txBox="1">
            <a:spLocks noChangeArrowheads="1"/>
          </p:cNvSpPr>
          <p:nvPr/>
        </p:nvSpPr>
        <p:spPr bwMode="auto">
          <a:xfrm>
            <a:off x="7010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3059" name="Text Box 19"/>
          <p:cNvSpPr txBox="1">
            <a:spLocks noChangeArrowheads="1"/>
          </p:cNvSpPr>
          <p:nvPr/>
        </p:nvSpPr>
        <p:spPr bwMode="auto">
          <a:xfrm>
            <a:off x="55626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60" name="Text Box 20"/>
          <p:cNvSpPr txBox="1">
            <a:spLocks noChangeArrowheads="1"/>
          </p:cNvSpPr>
          <p:nvPr/>
        </p:nvSpPr>
        <p:spPr bwMode="auto">
          <a:xfrm>
            <a:off x="2514600" y="2286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3061" name="Text Box 21"/>
          <p:cNvSpPr txBox="1">
            <a:spLocks noChangeArrowheads="1"/>
          </p:cNvSpPr>
          <p:nvPr/>
        </p:nvSpPr>
        <p:spPr bwMode="auto">
          <a:xfrm>
            <a:off x="42672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3062" name="Text Box 22"/>
          <p:cNvSpPr txBox="1">
            <a:spLocks noChangeArrowheads="1"/>
          </p:cNvSpPr>
          <p:nvPr/>
        </p:nvSpPr>
        <p:spPr bwMode="auto">
          <a:xfrm>
            <a:off x="5943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63" name="Text Box 23"/>
          <p:cNvSpPr txBox="1">
            <a:spLocks noChangeArrowheads="1"/>
          </p:cNvSpPr>
          <p:nvPr/>
        </p:nvSpPr>
        <p:spPr bwMode="auto">
          <a:xfrm>
            <a:off x="34290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3064" name="Text Box 24"/>
          <p:cNvSpPr txBox="1">
            <a:spLocks noChangeArrowheads="1"/>
          </p:cNvSpPr>
          <p:nvPr/>
        </p:nvSpPr>
        <p:spPr bwMode="auto">
          <a:xfrm>
            <a:off x="51816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3065" name="Text Box 25"/>
          <p:cNvSpPr txBox="1">
            <a:spLocks noChangeArrowheads="1"/>
          </p:cNvSpPr>
          <p:nvPr/>
        </p:nvSpPr>
        <p:spPr bwMode="auto">
          <a:xfrm>
            <a:off x="68580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66" name="Text Box 26"/>
          <p:cNvSpPr txBox="1">
            <a:spLocks noChangeArrowheads="1"/>
          </p:cNvSpPr>
          <p:nvPr/>
        </p:nvSpPr>
        <p:spPr bwMode="auto">
          <a:xfrm>
            <a:off x="3810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3067" name="Text Box 27"/>
          <p:cNvSpPr txBox="1">
            <a:spLocks noChangeArrowheads="1"/>
          </p:cNvSpPr>
          <p:nvPr/>
        </p:nvSpPr>
        <p:spPr bwMode="auto">
          <a:xfrm>
            <a:off x="27432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3068" name="Text Box 28"/>
          <p:cNvSpPr txBox="1">
            <a:spLocks noChangeArrowheads="1"/>
          </p:cNvSpPr>
          <p:nvPr/>
        </p:nvSpPr>
        <p:spPr bwMode="auto">
          <a:xfrm>
            <a:off x="38100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3069" name="Text Box 29"/>
          <p:cNvSpPr txBox="1">
            <a:spLocks noChangeArrowheads="1"/>
          </p:cNvSpPr>
          <p:nvPr/>
        </p:nvSpPr>
        <p:spPr bwMode="auto">
          <a:xfrm>
            <a:off x="25146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3070" name="Text Box 30"/>
          <p:cNvSpPr txBox="1">
            <a:spLocks noChangeArrowheads="1"/>
          </p:cNvSpPr>
          <p:nvPr/>
        </p:nvSpPr>
        <p:spPr bwMode="auto">
          <a:xfrm>
            <a:off x="42672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3071" name="Text Box 31"/>
          <p:cNvSpPr txBox="1">
            <a:spLocks noChangeArrowheads="1"/>
          </p:cNvSpPr>
          <p:nvPr/>
        </p:nvSpPr>
        <p:spPr bwMode="auto">
          <a:xfrm>
            <a:off x="59436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Text Box 2"/>
          <p:cNvSpPr txBox="1">
            <a:spLocks noChangeArrowheads="1"/>
          </p:cNvSpPr>
          <p:nvPr/>
        </p:nvSpPr>
        <p:spPr bwMode="auto">
          <a:xfrm>
            <a:off x="914400" y="1447800"/>
            <a:ext cx="7391400" cy="549275"/>
          </a:xfrm>
          <a:prstGeom prst="rect">
            <a:avLst/>
          </a:prstGeom>
          <a:noFill/>
          <a:ln w="9525">
            <a:noFill/>
            <a:miter lim="800000"/>
            <a:headEnd/>
            <a:tailEnd/>
          </a:ln>
        </p:spPr>
        <p:txBody>
          <a:bodyPr>
            <a:spAutoFit/>
          </a:bodyPr>
          <a:lstStyle/>
          <a:p>
            <a:pPr>
              <a:spcBef>
                <a:spcPct val="50000"/>
              </a:spcBef>
            </a:pPr>
            <a:endParaRPr lang="en-US" sz="3000"/>
          </a:p>
        </p:txBody>
      </p:sp>
      <p:sp>
        <p:nvSpPr>
          <p:cNvPr id="711683" name="Text Box 3"/>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I’m coming back to a heart of worship</a:t>
            </a:r>
          </a:p>
        </p:txBody>
      </p:sp>
      <p:sp>
        <p:nvSpPr>
          <p:cNvPr id="711684" name="Text Box 4"/>
          <p:cNvSpPr txBox="1">
            <a:spLocks noChangeArrowheads="1"/>
          </p:cNvSpPr>
          <p:nvPr/>
        </p:nvSpPr>
        <p:spPr bwMode="auto">
          <a:xfrm>
            <a:off x="0" y="18288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Cause it’s all about You, it’s all about You Jesus</a:t>
            </a:r>
          </a:p>
        </p:txBody>
      </p:sp>
      <p:sp>
        <p:nvSpPr>
          <p:cNvPr id="711685" name="Text Box 5"/>
          <p:cNvSpPr txBox="1">
            <a:spLocks noChangeArrowheads="1"/>
          </p:cNvSpPr>
          <p:nvPr/>
        </p:nvSpPr>
        <p:spPr bwMode="auto">
          <a:xfrm>
            <a:off x="0" y="25146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I’m sorry Lord for the thing I’ve made it</a:t>
            </a:r>
          </a:p>
        </p:txBody>
      </p:sp>
      <p:sp>
        <p:nvSpPr>
          <p:cNvPr id="711686" name="Text Box 6"/>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When it’s all about You, it’s all about You Jesus </a:t>
            </a:r>
          </a:p>
        </p:txBody>
      </p:sp>
      <p:sp>
        <p:nvSpPr>
          <p:cNvPr id="984074" name="Text Box 10"/>
          <p:cNvSpPr txBox="1">
            <a:spLocks noChangeArrowheads="1"/>
          </p:cNvSpPr>
          <p:nvPr/>
        </p:nvSpPr>
        <p:spPr bwMode="auto">
          <a:xfrm>
            <a:off x="17526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4075" name="Text Box 11"/>
          <p:cNvSpPr txBox="1">
            <a:spLocks noChangeArrowheads="1"/>
          </p:cNvSpPr>
          <p:nvPr/>
        </p:nvSpPr>
        <p:spPr bwMode="auto">
          <a:xfrm>
            <a:off x="4648200" y="68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984077" name="Text Box 13"/>
          <p:cNvSpPr txBox="1">
            <a:spLocks noChangeArrowheads="1"/>
          </p:cNvSpPr>
          <p:nvPr/>
        </p:nvSpPr>
        <p:spPr bwMode="auto">
          <a:xfrm>
            <a:off x="6172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4078" name="Text Box 14"/>
          <p:cNvSpPr txBox="1">
            <a:spLocks noChangeArrowheads="1"/>
          </p:cNvSpPr>
          <p:nvPr/>
        </p:nvSpPr>
        <p:spPr bwMode="auto">
          <a:xfrm>
            <a:off x="1676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4079" name="Text Box 15"/>
          <p:cNvSpPr txBox="1">
            <a:spLocks noChangeArrowheads="1"/>
          </p:cNvSpPr>
          <p:nvPr/>
        </p:nvSpPr>
        <p:spPr bwMode="auto">
          <a:xfrm>
            <a:off x="4724400" y="15240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984080" name="Text Box 16"/>
          <p:cNvSpPr txBox="1">
            <a:spLocks noChangeArrowheads="1"/>
          </p:cNvSpPr>
          <p:nvPr/>
        </p:nvSpPr>
        <p:spPr bwMode="auto">
          <a:xfrm>
            <a:off x="2743200" y="1524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4081" name="Text Box 17"/>
          <p:cNvSpPr txBox="1">
            <a:spLocks noChangeArrowheads="1"/>
          </p:cNvSpPr>
          <p:nvPr/>
        </p:nvSpPr>
        <p:spPr bwMode="auto">
          <a:xfrm>
            <a:off x="46482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984094" name="Text Box 30"/>
          <p:cNvSpPr txBox="1">
            <a:spLocks noChangeArrowheads="1"/>
          </p:cNvSpPr>
          <p:nvPr/>
        </p:nvSpPr>
        <p:spPr bwMode="auto">
          <a:xfrm>
            <a:off x="75438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4095" name="Text Box 31"/>
          <p:cNvSpPr txBox="1">
            <a:spLocks noChangeArrowheads="1"/>
          </p:cNvSpPr>
          <p:nvPr/>
        </p:nvSpPr>
        <p:spPr bwMode="auto">
          <a:xfrm>
            <a:off x="61722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4096" name="Text Box 32"/>
          <p:cNvSpPr txBox="1">
            <a:spLocks noChangeArrowheads="1"/>
          </p:cNvSpPr>
          <p:nvPr/>
        </p:nvSpPr>
        <p:spPr bwMode="auto">
          <a:xfrm>
            <a:off x="4724400" y="2895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Ab/Bb</a:t>
            </a:r>
          </a:p>
        </p:txBody>
      </p:sp>
      <p:sp>
        <p:nvSpPr>
          <p:cNvPr id="984097" name="Text Box 33"/>
          <p:cNvSpPr txBox="1">
            <a:spLocks noChangeArrowheads="1"/>
          </p:cNvSpPr>
          <p:nvPr/>
        </p:nvSpPr>
        <p:spPr bwMode="auto">
          <a:xfrm>
            <a:off x="27432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4098" name="Text Box 34"/>
          <p:cNvSpPr txBox="1">
            <a:spLocks noChangeArrowheads="1"/>
          </p:cNvSpPr>
          <p:nvPr/>
        </p:nvSpPr>
        <p:spPr bwMode="auto">
          <a:xfrm>
            <a:off x="75438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Text Box 36"/>
          <p:cNvSpPr txBox="1">
            <a:spLocks noChangeArrowheads="1"/>
          </p:cNvSpPr>
          <p:nvPr/>
        </p:nvSpPr>
        <p:spPr bwMode="auto">
          <a:xfrm>
            <a:off x="914400" y="838200"/>
            <a:ext cx="7391400" cy="549275"/>
          </a:xfrm>
          <a:prstGeom prst="rect">
            <a:avLst/>
          </a:prstGeom>
          <a:noFill/>
          <a:ln w="9525">
            <a:noFill/>
            <a:miter lim="800000"/>
            <a:headEnd/>
            <a:tailEnd/>
          </a:ln>
        </p:spPr>
        <p:txBody>
          <a:bodyPr>
            <a:spAutoFit/>
          </a:bodyPr>
          <a:lstStyle/>
          <a:p>
            <a:pPr>
              <a:spcBef>
                <a:spcPct val="50000"/>
              </a:spcBef>
            </a:pPr>
            <a:endParaRPr lang="en-US" sz="3000"/>
          </a:p>
        </p:txBody>
      </p:sp>
      <p:sp>
        <p:nvSpPr>
          <p:cNvPr id="712707" name="Text Box 37"/>
          <p:cNvSpPr txBox="1">
            <a:spLocks noChangeArrowheads="1"/>
          </p:cNvSpPr>
          <p:nvPr/>
        </p:nvSpPr>
        <p:spPr bwMode="auto">
          <a:xfrm>
            <a:off x="0" y="5334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King of endless worth, no one could express how much you deserve</a:t>
            </a:r>
          </a:p>
        </p:txBody>
      </p:sp>
      <p:sp>
        <p:nvSpPr>
          <p:cNvPr id="712708" name="Text Box 38"/>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Though I’m weak and poor, All I have is Yours </a:t>
            </a:r>
          </a:p>
        </p:txBody>
      </p:sp>
      <p:sp>
        <p:nvSpPr>
          <p:cNvPr id="712709" name="Text Box 39"/>
          <p:cNvSpPr txBox="1">
            <a:spLocks noChangeArrowheads="1"/>
          </p:cNvSpPr>
          <p:nvPr/>
        </p:nvSpPr>
        <p:spPr bwMode="auto">
          <a:xfrm>
            <a:off x="0" y="19050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Every single breath</a:t>
            </a:r>
          </a:p>
        </p:txBody>
      </p:sp>
      <p:sp>
        <p:nvSpPr>
          <p:cNvPr id="712710" name="Text Box 40"/>
          <p:cNvSpPr txBox="1">
            <a:spLocks noChangeArrowheads="1"/>
          </p:cNvSpPr>
          <p:nvPr/>
        </p:nvSpPr>
        <p:spPr bwMode="auto">
          <a:xfrm>
            <a:off x="0" y="25908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I’ll bring you more than a song, </a:t>
            </a:r>
          </a:p>
        </p:txBody>
      </p:sp>
      <p:sp>
        <p:nvSpPr>
          <p:cNvPr id="712711" name="Text Box 41"/>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For a song in itself is not what you have required</a:t>
            </a:r>
          </a:p>
        </p:txBody>
      </p:sp>
      <p:sp>
        <p:nvSpPr>
          <p:cNvPr id="712712" name="Text Box 42"/>
          <p:cNvSpPr txBox="1">
            <a:spLocks noChangeArrowheads="1"/>
          </p:cNvSpPr>
          <p:nvPr/>
        </p:nvSpPr>
        <p:spPr bwMode="auto">
          <a:xfrm>
            <a:off x="0" y="38862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You search much deeper within, through the way things appear</a:t>
            </a:r>
          </a:p>
        </p:txBody>
      </p:sp>
      <p:sp>
        <p:nvSpPr>
          <p:cNvPr id="712713" name="Text Box 43"/>
          <p:cNvSpPr txBox="1">
            <a:spLocks noChangeArrowheads="1"/>
          </p:cNvSpPr>
          <p:nvPr/>
        </p:nvSpPr>
        <p:spPr bwMode="auto">
          <a:xfrm>
            <a:off x="0" y="4648200"/>
            <a:ext cx="9144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You’re looking into my heart</a:t>
            </a:r>
          </a:p>
        </p:txBody>
      </p:sp>
      <p:sp>
        <p:nvSpPr>
          <p:cNvPr id="985132" name="Text Box 44"/>
          <p:cNvSpPr txBox="1">
            <a:spLocks noChangeArrowheads="1"/>
          </p:cNvSpPr>
          <p:nvPr/>
        </p:nvSpPr>
        <p:spPr bwMode="auto">
          <a:xfrm>
            <a:off x="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5133" name="Text Box 45"/>
          <p:cNvSpPr txBox="1">
            <a:spLocks noChangeArrowheads="1"/>
          </p:cNvSpPr>
          <p:nvPr/>
        </p:nvSpPr>
        <p:spPr bwMode="auto">
          <a:xfrm>
            <a:off x="2743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34" name="Text Box 46"/>
          <p:cNvSpPr txBox="1">
            <a:spLocks noChangeArrowheads="1"/>
          </p:cNvSpPr>
          <p:nvPr/>
        </p:nvSpPr>
        <p:spPr bwMode="auto">
          <a:xfrm>
            <a:off x="5257800" y="76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5135" name="Text Box 47"/>
          <p:cNvSpPr txBox="1">
            <a:spLocks noChangeArrowheads="1"/>
          </p:cNvSpPr>
          <p:nvPr/>
        </p:nvSpPr>
        <p:spPr bwMode="auto">
          <a:xfrm>
            <a:off x="76962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36" name="Text Box 48"/>
          <p:cNvSpPr txBox="1">
            <a:spLocks noChangeArrowheads="1"/>
          </p:cNvSpPr>
          <p:nvPr/>
        </p:nvSpPr>
        <p:spPr bwMode="auto">
          <a:xfrm>
            <a:off x="1219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985137" name="Text Box 49"/>
          <p:cNvSpPr txBox="1">
            <a:spLocks noChangeArrowheads="1"/>
          </p:cNvSpPr>
          <p:nvPr/>
        </p:nvSpPr>
        <p:spPr bwMode="auto">
          <a:xfrm>
            <a:off x="43434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38" name="Text Box 50"/>
          <p:cNvSpPr txBox="1">
            <a:spLocks noChangeArrowheads="1"/>
          </p:cNvSpPr>
          <p:nvPr/>
        </p:nvSpPr>
        <p:spPr bwMode="auto">
          <a:xfrm>
            <a:off x="7010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5139" name="Text Box 51"/>
          <p:cNvSpPr txBox="1">
            <a:spLocks noChangeArrowheads="1"/>
          </p:cNvSpPr>
          <p:nvPr/>
        </p:nvSpPr>
        <p:spPr bwMode="auto">
          <a:xfrm>
            <a:off x="5562600" y="160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40" name="Text Box 52"/>
          <p:cNvSpPr txBox="1">
            <a:spLocks noChangeArrowheads="1"/>
          </p:cNvSpPr>
          <p:nvPr/>
        </p:nvSpPr>
        <p:spPr bwMode="auto">
          <a:xfrm>
            <a:off x="2514600" y="2286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5141" name="Text Box 53"/>
          <p:cNvSpPr txBox="1">
            <a:spLocks noChangeArrowheads="1"/>
          </p:cNvSpPr>
          <p:nvPr/>
        </p:nvSpPr>
        <p:spPr bwMode="auto">
          <a:xfrm>
            <a:off x="42672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5142" name="Text Box 54"/>
          <p:cNvSpPr txBox="1">
            <a:spLocks noChangeArrowheads="1"/>
          </p:cNvSpPr>
          <p:nvPr/>
        </p:nvSpPr>
        <p:spPr bwMode="auto">
          <a:xfrm>
            <a:off x="5943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43" name="Text Box 55"/>
          <p:cNvSpPr txBox="1">
            <a:spLocks noChangeArrowheads="1"/>
          </p:cNvSpPr>
          <p:nvPr/>
        </p:nvSpPr>
        <p:spPr bwMode="auto">
          <a:xfrm>
            <a:off x="34290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5144" name="Text Box 56"/>
          <p:cNvSpPr txBox="1">
            <a:spLocks noChangeArrowheads="1"/>
          </p:cNvSpPr>
          <p:nvPr/>
        </p:nvSpPr>
        <p:spPr bwMode="auto">
          <a:xfrm>
            <a:off x="51816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5145" name="Text Box 57"/>
          <p:cNvSpPr txBox="1">
            <a:spLocks noChangeArrowheads="1"/>
          </p:cNvSpPr>
          <p:nvPr/>
        </p:nvSpPr>
        <p:spPr bwMode="auto">
          <a:xfrm>
            <a:off x="68580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46" name="Text Box 58"/>
          <p:cNvSpPr txBox="1">
            <a:spLocks noChangeArrowheads="1"/>
          </p:cNvSpPr>
          <p:nvPr/>
        </p:nvSpPr>
        <p:spPr bwMode="auto">
          <a:xfrm>
            <a:off x="381000" y="3581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5147" name="Text Box 59"/>
          <p:cNvSpPr txBox="1">
            <a:spLocks noChangeArrowheads="1"/>
          </p:cNvSpPr>
          <p:nvPr/>
        </p:nvSpPr>
        <p:spPr bwMode="auto">
          <a:xfrm>
            <a:off x="2743200" y="3581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5148" name="Text Box 60"/>
          <p:cNvSpPr txBox="1">
            <a:spLocks noChangeArrowheads="1"/>
          </p:cNvSpPr>
          <p:nvPr/>
        </p:nvSpPr>
        <p:spPr bwMode="auto">
          <a:xfrm>
            <a:off x="3810000" y="3581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985149" name="Text Box 61"/>
          <p:cNvSpPr txBox="1">
            <a:spLocks noChangeArrowheads="1"/>
          </p:cNvSpPr>
          <p:nvPr/>
        </p:nvSpPr>
        <p:spPr bwMode="auto">
          <a:xfrm>
            <a:off x="25146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985150" name="Text Box 62"/>
          <p:cNvSpPr txBox="1">
            <a:spLocks noChangeArrowheads="1"/>
          </p:cNvSpPr>
          <p:nvPr/>
        </p:nvSpPr>
        <p:spPr bwMode="auto">
          <a:xfrm>
            <a:off x="42672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985151" name="Text Box 63"/>
          <p:cNvSpPr txBox="1">
            <a:spLocks noChangeArrowheads="1"/>
          </p:cNvSpPr>
          <p:nvPr/>
        </p:nvSpPr>
        <p:spPr bwMode="auto">
          <a:xfrm>
            <a:off x="59436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4" name="Text Box 6"/>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Glory to Glory, To Glory, To Glory</a:t>
            </a:r>
          </a:p>
        </p:txBody>
      </p:sp>
      <p:sp>
        <p:nvSpPr>
          <p:cNvPr id="990215" name="Text Box 7"/>
          <p:cNvSpPr txBox="1">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To God</a:t>
            </a:r>
          </a:p>
        </p:txBody>
      </p:sp>
      <p:sp>
        <p:nvSpPr>
          <p:cNvPr id="990216" name="Text Box 8"/>
          <p:cNvSpPr txBox="1">
            <a:spLocks noChangeArrowheads="1"/>
          </p:cNvSpPr>
          <p:nvPr/>
        </p:nvSpPr>
        <p:spPr bwMode="auto">
          <a:xfrm>
            <a:off x="0" y="3352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To the Only      God          my Savior</a:t>
            </a:r>
          </a:p>
        </p:txBody>
      </p:sp>
      <p:sp>
        <p:nvSpPr>
          <p:cNvPr id="990217" name="Text Box 9"/>
          <p:cNvSpPr txBox="1">
            <a:spLocks noChangeArrowheads="1"/>
          </p:cNvSpPr>
          <p:nvPr/>
        </p:nvSpPr>
        <p:spPr bwMode="auto">
          <a:xfrm>
            <a:off x="0" y="5181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Forever       and Ever,    and Ever,     </a:t>
            </a:r>
          </a:p>
        </p:txBody>
      </p:sp>
      <p:sp>
        <p:nvSpPr>
          <p:cNvPr id="990218" name="Text Box 10"/>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To Glory, To Glory </a:t>
            </a:r>
          </a:p>
        </p:txBody>
      </p:sp>
      <p:sp>
        <p:nvSpPr>
          <p:cNvPr id="990219" name="Text Box 11"/>
          <p:cNvSpPr txBox="1">
            <a:spLocks noChangeArrowheads="1"/>
          </p:cNvSpPr>
          <p:nvPr/>
        </p:nvSpPr>
        <p:spPr bwMode="auto">
          <a:xfrm>
            <a:off x="0" y="4343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Be Majesty dominion and Power</a:t>
            </a:r>
          </a:p>
        </p:txBody>
      </p:sp>
      <p:sp>
        <p:nvSpPr>
          <p:cNvPr id="990220" name="Text Box 12"/>
          <p:cNvSpPr txBox="1">
            <a:spLocks noChangeArrowheads="1"/>
          </p:cNvSpPr>
          <p:nvPr/>
        </p:nvSpPr>
        <p:spPr bwMode="auto">
          <a:xfrm>
            <a:off x="0" y="6019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Be Glorified</a:t>
            </a:r>
          </a:p>
        </p:txBody>
      </p:sp>
      <p:sp>
        <p:nvSpPr>
          <p:cNvPr id="713737" name="Text Box 13"/>
          <p:cNvSpPr txBox="1">
            <a:spLocks noChangeArrowheads="1"/>
          </p:cNvSpPr>
          <p:nvPr/>
        </p:nvSpPr>
        <p:spPr bwMode="auto">
          <a:xfrm>
            <a:off x="12954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3738" name="Text Box 14"/>
          <p:cNvSpPr txBox="1">
            <a:spLocks noChangeArrowheads="1"/>
          </p:cNvSpPr>
          <p:nvPr/>
        </p:nvSpPr>
        <p:spPr bwMode="auto">
          <a:xfrm>
            <a:off x="30480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Bb/D</a:t>
            </a:r>
          </a:p>
        </p:txBody>
      </p:sp>
      <p:sp>
        <p:nvSpPr>
          <p:cNvPr id="713739" name="Text Box 15"/>
          <p:cNvSpPr txBox="1">
            <a:spLocks noChangeArrowheads="1"/>
          </p:cNvSpPr>
          <p:nvPr/>
        </p:nvSpPr>
        <p:spPr bwMode="auto">
          <a:xfrm>
            <a:off x="48768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3740" name="Text Box 16"/>
          <p:cNvSpPr txBox="1">
            <a:spLocks noChangeArrowheads="1"/>
          </p:cNvSpPr>
          <p:nvPr/>
        </p:nvSpPr>
        <p:spPr bwMode="auto">
          <a:xfrm>
            <a:off x="65532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Fm</a:t>
            </a:r>
          </a:p>
        </p:txBody>
      </p:sp>
      <p:sp>
        <p:nvSpPr>
          <p:cNvPr id="713741" name="Text Box 17"/>
          <p:cNvSpPr txBox="1">
            <a:spLocks noChangeArrowheads="1"/>
          </p:cNvSpPr>
          <p:nvPr/>
        </p:nvSpPr>
        <p:spPr bwMode="auto">
          <a:xfrm>
            <a:off x="3429000" y="914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3742" name="Text Box 18"/>
          <p:cNvSpPr txBox="1">
            <a:spLocks noChangeArrowheads="1"/>
          </p:cNvSpPr>
          <p:nvPr/>
        </p:nvSpPr>
        <p:spPr bwMode="auto">
          <a:xfrm>
            <a:off x="5257800" y="914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G/B</a:t>
            </a:r>
          </a:p>
        </p:txBody>
      </p:sp>
      <p:sp>
        <p:nvSpPr>
          <p:cNvPr id="713743" name="Text Box 19"/>
          <p:cNvSpPr txBox="1">
            <a:spLocks noChangeArrowheads="1"/>
          </p:cNvSpPr>
          <p:nvPr/>
        </p:nvSpPr>
        <p:spPr bwMode="auto">
          <a:xfrm>
            <a:off x="4495800" y="18288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3744" name="Text Box 20"/>
          <p:cNvSpPr txBox="1">
            <a:spLocks noChangeArrowheads="1"/>
          </p:cNvSpPr>
          <p:nvPr/>
        </p:nvSpPr>
        <p:spPr bwMode="auto">
          <a:xfrm>
            <a:off x="2362200" y="2819400"/>
            <a:ext cx="1447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Abmaj9</a:t>
            </a:r>
          </a:p>
        </p:txBody>
      </p:sp>
      <p:sp>
        <p:nvSpPr>
          <p:cNvPr id="713745" name="Text Box 21"/>
          <p:cNvSpPr txBox="1">
            <a:spLocks noChangeArrowheads="1"/>
          </p:cNvSpPr>
          <p:nvPr/>
        </p:nvSpPr>
        <p:spPr bwMode="auto">
          <a:xfrm>
            <a:off x="4114800" y="2819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G7+</a:t>
            </a:r>
          </a:p>
        </p:txBody>
      </p:sp>
      <p:sp>
        <p:nvSpPr>
          <p:cNvPr id="713746" name="Text Box 22"/>
          <p:cNvSpPr txBox="1">
            <a:spLocks noChangeArrowheads="1"/>
          </p:cNvSpPr>
          <p:nvPr/>
        </p:nvSpPr>
        <p:spPr bwMode="auto">
          <a:xfrm>
            <a:off x="6477000" y="2819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Cm7</a:t>
            </a:r>
          </a:p>
        </p:txBody>
      </p:sp>
      <p:sp>
        <p:nvSpPr>
          <p:cNvPr id="713747" name="Text Box 23"/>
          <p:cNvSpPr txBox="1">
            <a:spLocks noChangeArrowheads="1"/>
          </p:cNvSpPr>
          <p:nvPr/>
        </p:nvSpPr>
        <p:spPr bwMode="auto">
          <a:xfrm>
            <a:off x="5943600" y="3886200"/>
            <a:ext cx="19050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Bb7  Eb</a:t>
            </a:r>
          </a:p>
        </p:txBody>
      </p:sp>
      <p:sp>
        <p:nvSpPr>
          <p:cNvPr id="713748" name="Text Box 24"/>
          <p:cNvSpPr txBox="1">
            <a:spLocks noChangeArrowheads="1"/>
          </p:cNvSpPr>
          <p:nvPr/>
        </p:nvSpPr>
        <p:spPr bwMode="auto">
          <a:xfrm>
            <a:off x="1066800" y="4800600"/>
            <a:ext cx="1447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Abmaj9</a:t>
            </a:r>
          </a:p>
        </p:txBody>
      </p:sp>
      <p:sp>
        <p:nvSpPr>
          <p:cNvPr id="713749" name="Text Box 25"/>
          <p:cNvSpPr txBox="1">
            <a:spLocks noChangeArrowheads="1"/>
          </p:cNvSpPr>
          <p:nvPr/>
        </p:nvSpPr>
        <p:spPr bwMode="auto">
          <a:xfrm>
            <a:off x="3352800" y="4800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F/A</a:t>
            </a:r>
          </a:p>
        </p:txBody>
      </p:sp>
      <p:sp>
        <p:nvSpPr>
          <p:cNvPr id="713750" name="Text Box 26"/>
          <p:cNvSpPr txBox="1">
            <a:spLocks noChangeArrowheads="1"/>
          </p:cNvSpPr>
          <p:nvPr/>
        </p:nvSpPr>
        <p:spPr bwMode="auto">
          <a:xfrm>
            <a:off x="6553200" y="4800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a:t>
            </a:r>
          </a:p>
        </p:txBody>
      </p:sp>
      <p:sp>
        <p:nvSpPr>
          <p:cNvPr id="713751" name="Text Box 27"/>
          <p:cNvSpPr txBox="1">
            <a:spLocks noChangeArrowheads="1"/>
          </p:cNvSpPr>
          <p:nvPr/>
        </p:nvSpPr>
        <p:spPr bwMode="auto">
          <a:xfrm>
            <a:off x="3429000" y="5638800"/>
            <a:ext cx="1447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Eb2+/B</a:t>
            </a:r>
          </a:p>
        </p:txBody>
      </p:sp>
    </p:spTree>
  </p:cSld>
  <p:clrMapOvr>
    <a:masterClrMapping/>
  </p:clrMapOvr>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Text Box 2"/>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Let The People Praise Him</a:t>
            </a:r>
          </a:p>
        </p:txBody>
      </p:sp>
      <p:sp>
        <p:nvSpPr>
          <p:cNvPr id="991235" name="Text Box 3"/>
          <p:cNvSpPr txBox="1">
            <a:spLocks noChangeArrowheads="1"/>
          </p:cNvSpPr>
          <p:nvPr/>
        </p:nvSpPr>
        <p:spPr bwMode="auto">
          <a:xfrm>
            <a:off x="0" y="2286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And be thankful for all He has done</a:t>
            </a:r>
          </a:p>
        </p:txBody>
      </p:sp>
      <p:sp>
        <p:nvSpPr>
          <p:cNvPr id="991236" name="Text Box 4"/>
          <p:cNvSpPr txBox="1">
            <a:spLocks noChangeArrowheads="1"/>
          </p:cNvSpPr>
          <p:nvPr/>
        </p:nvSpPr>
        <p:spPr bwMode="auto">
          <a:xfrm>
            <a:off x="0" y="3276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Tell the generations</a:t>
            </a:r>
          </a:p>
        </p:txBody>
      </p:sp>
      <p:sp>
        <p:nvSpPr>
          <p:cNvPr id="991237" name="Text Box 5"/>
          <p:cNvSpPr txBox="1">
            <a:spLocks noChangeArrowheads="1"/>
          </p:cNvSpPr>
          <p:nvPr/>
        </p:nvSpPr>
        <p:spPr bwMode="auto">
          <a:xfrm>
            <a:off x="0" y="5029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By His Spirit the victory is Won </a:t>
            </a:r>
          </a:p>
        </p:txBody>
      </p:sp>
      <p:sp>
        <p:nvSpPr>
          <p:cNvPr id="991238" name="Text Box 6"/>
          <p:cNvSpPr txBox="1">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Rejoice in all His goodness </a:t>
            </a:r>
          </a:p>
        </p:txBody>
      </p:sp>
      <p:sp>
        <p:nvSpPr>
          <p:cNvPr id="991239" name="Text Box 7"/>
          <p:cNvSpPr txBox="1">
            <a:spLocks noChangeArrowheads="1"/>
          </p:cNvSpPr>
          <p:nvPr/>
        </p:nvSpPr>
        <p:spPr bwMode="auto">
          <a:xfrm>
            <a:off x="0" y="4038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from the mountain to the valley</a:t>
            </a:r>
          </a:p>
        </p:txBody>
      </p:sp>
      <p:sp>
        <p:nvSpPr>
          <p:cNvPr id="714760" name="Text Box 9"/>
          <p:cNvSpPr txBox="1">
            <a:spLocks noChangeArrowheads="1"/>
          </p:cNvSpPr>
          <p:nvPr/>
        </p:nvSpPr>
        <p:spPr bwMode="auto">
          <a:xfrm>
            <a:off x="17526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4761" name="Text Box 10"/>
          <p:cNvSpPr txBox="1">
            <a:spLocks noChangeArrowheads="1"/>
          </p:cNvSpPr>
          <p:nvPr/>
        </p:nvSpPr>
        <p:spPr bwMode="auto">
          <a:xfrm>
            <a:off x="34290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Bb/D</a:t>
            </a:r>
          </a:p>
        </p:txBody>
      </p:sp>
      <p:sp>
        <p:nvSpPr>
          <p:cNvPr id="714762" name="Text Box 11"/>
          <p:cNvSpPr txBox="1">
            <a:spLocks noChangeArrowheads="1"/>
          </p:cNvSpPr>
          <p:nvPr/>
        </p:nvSpPr>
        <p:spPr bwMode="auto">
          <a:xfrm>
            <a:off x="50292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4763" name="Text Box 12"/>
          <p:cNvSpPr txBox="1">
            <a:spLocks noChangeArrowheads="1"/>
          </p:cNvSpPr>
          <p:nvPr/>
        </p:nvSpPr>
        <p:spPr bwMode="auto">
          <a:xfrm>
            <a:off x="7315200" y="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a:t>
            </a:r>
          </a:p>
        </p:txBody>
      </p:sp>
      <p:sp>
        <p:nvSpPr>
          <p:cNvPr id="714764" name="Text Box 13"/>
          <p:cNvSpPr txBox="1">
            <a:spLocks noChangeArrowheads="1"/>
          </p:cNvSpPr>
          <p:nvPr/>
        </p:nvSpPr>
        <p:spPr bwMode="auto">
          <a:xfrm>
            <a:off x="1828800" y="914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4765" name="Text Box 14"/>
          <p:cNvSpPr txBox="1">
            <a:spLocks noChangeArrowheads="1"/>
          </p:cNvSpPr>
          <p:nvPr/>
        </p:nvSpPr>
        <p:spPr bwMode="auto">
          <a:xfrm>
            <a:off x="3505200" y="914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Bb/D</a:t>
            </a:r>
          </a:p>
        </p:txBody>
      </p:sp>
      <p:sp>
        <p:nvSpPr>
          <p:cNvPr id="714766" name="Text Box 15"/>
          <p:cNvSpPr txBox="1">
            <a:spLocks noChangeArrowheads="1"/>
          </p:cNvSpPr>
          <p:nvPr/>
        </p:nvSpPr>
        <p:spPr bwMode="auto">
          <a:xfrm>
            <a:off x="5105400" y="914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4767" name="Text Box 16"/>
          <p:cNvSpPr txBox="1">
            <a:spLocks noChangeArrowheads="1"/>
          </p:cNvSpPr>
          <p:nvPr/>
        </p:nvSpPr>
        <p:spPr bwMode="auto">
          <a:xfrm>
            <a:off x="7391400" y="914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a:t>
            </a:r>
          </a:p>
        </p:txBody>
      </p:sp>
      <p:sp>
        <p:nvSpPr>
          <p:cNvPr id="714768" name="Text Box 17"/>
          <p:cNvSpPr txBox="1">
            <a:spLocks noChangeArrowheads="1"/>
          </p:cNvSpPr>
          <p:nvPr/>
        </p:nvSpPr>
        <p:spPr bwMode="auto">
          <a:xfrm>
            <a:off x="2971800" y="1905000"/>
            <a:ext cx="15240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Abmaj9</a:t>
            </a:r>
          </a:p>
        </p:txBody>
      </p:sp>
      <p:sp>
        <p:nvSpPr>
          <p:cNvPr id="714769" name="Text Box 18"/>
          <p:cNvSpPr txBox="1">
            <a:spLocks noChangeArrowheads="1"/>
          </p:cNvSpPr>
          <p:nvPr/>
        </p:nvSpPr>
        <p:spPr bwMode="auto">
          <a:xfrm>
            <a:off x="4800600" y="19050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a:t>
            </a:r>
          </a:p>
        </p:txBody>
      </p:sp>
      <p:sp>
        <p:nvSpPr>
          <p:cNvPr id="714770" name="Text Box 19"/>
          <p:cNvSpPr txBox="1">
            <a:spLocks noChangeArrowheads="1"/>
          </p:cNvSpPr>
          <p:nvPr/>
        </p:nvSpPr>
        <p:spPr bwMode="auto">
          <a:xfrm>
            <a:off x="6858000" y="19050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4771" name="Text Box 20"/>
          <p:cNvSpPr txBox="1">
            <a:spLocks noChangeArrowheads="1"/>
          </p:cNvSpPr>
          <p:nvPr/>
        </p:nvSpPr>
        <p:spPr bwMode="auto">
          <a:xfrm>
            <a:off x="2590800" y="2895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4772" name="Text Box 21"/>
          <p:cNvSpPr txBox="1">
            <a:spLocks noChangeArrowheads="1"/>
          </p:cNvSpPr>
          <p:nvPr/>
        </p:nvSpPr>
        <p:spPr bwMode="auto">
          <a:xfrm>
            <a:off x="3962400" y="2895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Bb/D</a:t>
            </a:r>
          </a:p>
        </p:txBody>
      </p:sp>
      <p:sp>
        <p:nvSpPr>
          <p:cNvPr id="714773" name="Text Box 22"/>
          <p:cNvSpPr txBox="1">
            <a:spLocks noChangeArrowheads="1"/>
          </p:cNvSpPr>
          <p:nvPr/>
        </p:nvSpPr>
        <p:spPr bwMode="auto">
          <a:xfrm>
            <a:off x="5410200" y="2895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4774" name="Text Box 23"/>
          <p:cNvSpPr txBox="1">
            <a:spLocks noChangeArrowheads="1"/>
          </p:cNvSpPr>
          <p:nvPr/>
        </p:nvSpPr>
        <p:spPr bwMode="auto">
          <a:xfrm>
            <a:off x="7239000" y="2819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a:t>
            </a:r>
          </a:p>
        </p:txBody>
      </p:sp>
      <p:sp>
        <p:nvSpPr>
          <p:cNvPr id="714775" name="Text Box 32"/>
          <p:cNvSpPr txBox="1">
            <a:spLocks noChangeArrowheads="1"/>
          </p:cNvSpPr>
          <p:nvPr/>
        </p:nvSpPr>
        <p:spPr bwMode="auto">
          <a:xfrm>
            <a:off x="3124200" y="37338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4776" name="Text Box 33"/>
          <p:cNvSpPr txBox="1">
            <a:spLocks noChangeArrowheads="1"/>
          </p:cNvSpPr>
          <p:nvPr/>
        </p:nvSpPr>
        <p:spPr bwMode="auto">
          <a:xfrm>
            <a:off x="4495800" y="37338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Bb/D</a:t>
            </a:r>
          </a:p>
        </p:txBody>
      </p:sp>
      <p:sp>
        <p:nvSpPr>
          <p:cNvPr id="714777" name="Text Box 34"/>
          <p:cNvSpPr txBox="1">
            <a:spLocks noChangeArrowheads="1"/>
          </p:cNvSpPr>
          <p:nvPr/>
        </p:nvSpPr>
        <p:spPr bwMode="auto">
          <a:xfrm>
            <a:off x="5791200" y="37338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4778" name="Text Box 35"/>
          <p:cNvSpPr txBox="1">
            <a:spLocks noChangeArrowheads="1"/>
          </p:cNvSpPr>
          <p:nvPr/>
        </p:nvSpPr>
        <p:spPr bwMode="auto">
          <a:xfrm>
            <a:off x="7391400" y="37338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a:t>
            </a:r>
          </a:p>
        </p:txBody>
      </p:sp>
      <p:sp>
        <p:nvSpPr>
          <p:cNvPr id="714779" name="Text Box 36"/>
          <p:cNvSpPr txBox="1">
            <a:spLocks noChangeArrowheads="1"/>
          </p:cNvSpPr>
          <p:nvPr/>
        </p:nvSpPr>
        <p:spPr bwMode="auto">
          <a:xfrm>
            <a:off x="3048000" y="4648200"/>
            <a:ext cx="15240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Abmaj9</a:t>
            </a:r>
          </a:p>
        </p:txBody>
      </p:sp>
      <p:sp>
        <p:nvSpPr>
          <p:cNvPr id="714780" name="Text Box 37"/>
          <p:cNvSpPr txBox="1">
            <a:spLocks noChangeArrowheads="1"/>
          </p:cNvSpPr>
          <p:nvPr/>
        </p:nvSpPr>
        <p:spPr bwMode="auto">
          <a:xfrm>
            <a:off x="4876800" y="46482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G</a:t>
            </a:r>
          </a:p>
        </p:txBody>
      </p:sp>
      <p:sp>
        <p:nvSpPr>
          <p:cNvPr id="714781" name="Text Box 38"/>
          <p:cNvSpPr txBox="1">
            <a:spLocks noChangeArrowheads="1"/>
          </p:cNvSpPr>
          <p:nvPr/>
        </p:nvSpPr>
        <p:spPr bwMode="auto">
          <a:xfrm>
            <a:off x="6172200" y="46482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Cm</a:t>
            </a:r>
          </a:p>
        </p:txBody>
      </p:sp>
      <p:sp>
        <p:nvSpPr>
          <p:cNvPr id="714782" name="Text Box 40"/>
          <p:cNvSpPr txBox="1">
            <a:spLocks noChangeArrowheads="1"/>
          </p:cNvSpPr>
          <p:nvPr/>
        </p:nvSpPr>
        <p:spPr bwMode="auto">
          <a:xfrm>
            <a:off x="7162800" y="4648200"/>
            <a:ext cx="1981200" cy="3968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000" b="1">
                <a:solidFill>
                  <a:srgbClr val="FF0000"/>
                </a:solidFill>
              </a:rPr>
              <a:t>Walk C D Eb E</a:t>
            </a:r>
          </a:p>
        </p:txBody>
      </p:sp>
    </p:spTree>
  </p:cSld>
  <p:clrMapOvr>
    <a:masterClrMapping/>
  </p:clrMapOvr>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outerShdw blurRad="38100" dist="38100" dir="2700000" algn="tl">
                    <a:srgbClr val="000000"/>
                  </a:outerShdw>
                </a:effectLst>
              </a:rPr>
              <a:t>For The Lord</a:t>
            </a:r>
          </a:p>
        </p:txBody>
      </p:sp>
      <p:sp>
        <p:nvSpPr>
          <p:cNvPr id="992259" name="Text Box 3"/>
          <p:cNvSpPr txBox="1">
            <a:spLocks noChangeArrowheads="1"/>
          </p:cNvSpPr>
          <p:nvPr/>
        </p:nvSpPr>
        <p:spPr bwMode="auto">
          <a:xfrm>
            <a:off x="0" y="1371600"/>
            <a:ext cx="9144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outerShdw blurRad="38100" dist="38100" dir="2700000" algn="tl">
                    <a:srgbClr val="000000"/>
                  </a:outerShdw>
                </a:effectLst>
              </a:rPr>
              <a:t>Is worthy to be praised</a:t>
            </a:r>
          </a:p>
        </p:txBody>
      </p:sp>
      <p:sp>
        <p:nvSpPr>
          <p:cNvPr id="992260" name="Text Box 4"/>
          <p:cNvSpPr txBox="1">
            <a:spLocks noChangeArrowheads="1"/>
          </p:cNvSpPr>
          <p:nvPr/>
        </p:nvSpPr>
        <p:spPr bwMode="auto">
          <a:xfrm>
            <a:off x="0" y="2362200"/>
            <a:ext cx="9144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outerShdw blurRad="38100" dist="38100" dir="2700000" algn="tl">
                    <a:srgbClr val="000000"/>
                  </a:outerShdw>
                </a:effectLst>
              </a:rPr>
              <a:t>His hand of salvation</a:t>
            </a:r>
          </a:p>
        </p:txBody>
      </p:sp>
      <p:sp>
        <p:nvSpPr>
          <p:cNvPr id="992261" name="Text Box 5"/>
          <p:cNvSpPr txBox="1">
            <a:spLocks noChangeArrowheads="1"/>
          </p:cNvSpPr>
          <p:nvPr/>
        </p:nvSpPr>
        <p:spPr bwMode="auto">
          <a:xfrm>
            <a:off x="0" y="3505200"/>
            <a:ext cx="9144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outerShdw blurRad="38100" dist="38100" dir="2700000" algn="tl">
                    <a:srgbClr val="000000"/>
                  </a:outerShdw>
                </a:effectLst>
              </a:rPr>
              <a:t>Has saved me this hour</a:t>
            </a:r>
          </a:p>
        </p:txBody>
      </p:sp>
      <p:sp>
        <p:nvSpPr>
          <p:cNvPr id="992262" name="Text Box 6"/>
          <p:cNvSpPr txBox="1">
            <a:spLocks noChangeArrowheads="1"/>
          </p:cNvSpPr>
          <p:nvPr/>
        </p:nvSpPr>
        <p:spPr bwMode="auto">
          <a:xfrm>
            <a:off x="0" y="4724400"/>
            <a:ext cx="9144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outerShdw blurRad="38100" dist="38100" dir="2700000" algn="tl">
                    <a:srgbClr val="000000"/>
                  </a:outerShdw>
                </a:effectLst>
              </a:rPr>
              <a:t>O’ Lord beyond the valleys of our days</a:t>
            </a:r>
          </a:p>
        </p:txBody>
      </p:sp>
      <p:sp>
        <p:nvSpPr>
          <p:cNvPr id="992263" name="Text Box 7"/>
          <p:cNvSpPr txBox="1">
            <a:spLocks noChangeArrowheads="1"/>
          </p:cNvSpPr>
          <p:nvPr/>
        </p:nvSpPr>
        <p:spPr bwMode="auto">
          <a:xfrm>
            <a:off x="0" y="5943600"/>
            <a:ext cx="91440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solidFill>
                  <a:schemeClr val="bg1"/>
                </a:solidFill>
                <a:effectLst>
                  <a:outerShdw blurRad="38100" dist="38100" dir="2700000" algn="tl">
                    <a:srgbClr val="000000"/>
                  </a:outerShdw>
                </a:effectLst>
              </a:rPr>
              <a:t>Be Glory &amp;Honor, Dominion &amp; Power</a:t>
            </a:r>
          </a:p>
        </p:txBody>
      </p:sp>
      <p:sp>
        <p:nvSpPr>
          <p:cNvPr id="715784" name="Text Box 8"/>
          <p:cNvSpPr txBox="1">
            <a:spLocks noChangeArrowheads="1"/>
          </p:cNvSpPr>
          <p:nvPr/>
        </p:nvSpPr>
        <p:spPr bwMode="auto">
          <a:xfrm>
            <a:off x="4572000" y="0"/>
            <a:ext cx="24384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Fm  Eb/G   Bb</a:t>
            </a:r>
          </a:p>
        </p:txBody>
      </p:sp>
      <p:sp>
        <p:nvSpPr>
          <p:cNvPr id="715785" name="Text Box 9"/>
          <p:cNvSpPr txBox="1">
            <a:spLocks noChangeArrowheads="1"/>
          </p:cNvSpPr>
          <p:nvPr/>
        </p:nvSpPr>
        <p:spPr bwMode="auto">
          <a:xfrm>
            <a:off x="2895600" y="990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5786" name="Text Box 10"/>
          <p:cNvSpPr txBox="1">
            <a:spLocks noChangeArrowheads="1"/>
          </p:cNvSpPr>
          <p:nvPr/>
        </p:nvSpPr>
        <p:spPr bwMode="auto">
          <a:xfrm>
            <a:off x="5562600" y="10668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Ab</a:t>
            </a:r>
          </a:p>
        </p:txBody>
      </p:sp>
      <p:sp>
        <p:nvSpPr>
          <p:cNvPr id="715787" name="Text Box 11"/>
          <p:cNvSpPr txBox="1">
            <a:spLocks noChangeArrowheads="1"/>
          </p:cNvSpPr>
          <p:nvPr/>
        </p:nvSpPr>
        <p:spPr bwMode="auto">
          <a:xfrm>
            <a:off x="3200400" y="2057400"/>
            <a:ext cx="24384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Fm  Eb/G Ab</a:t>
            </a:r>
          </a:p>
        </p:txBody>
      </p:sp>
      <p:sp>
        <p:nvSpPr>
          <p:cNvPr id="715788" name="Text Box 12"/>
          <p:cNvSpPr txBox="1">
            <a:spLocks noChangeArrowheads="1"/>
          </p:cNvSpPr>
          <p:nvPr/>
        </p:nvSpPr>
        <p:spPr bwMode="auto">
          <a:xfrm>
            <a:off x="5562600" y="2057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a:t>
            </a:r>
          </a:p>
        </p:txBody>
      </p:sp>
      <p:sp>
        <p:nvSpPr>
          <p:cNvPr id="715789" name="Text Box 13"/>
          <p:cNvSpPr txBox="1">
            <a:spLocks noChangeArrowheads="1"/>
          </p:cNvSpPr>
          <p:nvPr/>
        </p:nvSpPr>
        <p:spPr bwMode="auto">
          <a:xfrm>
            <a:off x="3048000" y="31242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5790" name="Text Box 14"/>
          <p:cNvSpPr txBox="1">
            <a:spLocks noChangeArrowheads="1"/>
          </p:cNvSpPr>
          <p:nvPr/>
        </p:nvSpPr>
        <p:spPr bwMode="auto">
          <a:xfrm>
            <a:off x="6096000" y="3124200"/>
            <a:ext cx="15240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C/E   C</a:t>
            </a:r>
          </a:p>
        </p:txBody>
      </p:sp>
      <p:sp>
        <p:nvSpPr>
          <p:cNvPr id="715791" name="Text Box 15"/>
          <p:cNvSpPr txBox="1">
            <a:spLocks noChangeArrowheads="1"/>
          </p:cNvSpPr>
          <p:nvPr/>
        </p:nvSpPr>
        <p:spPr bwMode="auto">
          <a:xfrm>
            <a:off x="914400" y="4343400"/>
            <a:ext cx="24384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Fm  Eb/G   Bb</a:t>
            </a:r>
          </a:p>
        </p:txBody>
      </p:sp>
      <p:sp>
        <p:nvSpPr>
          <p:cNvPr id="715792" name="Text Box 16"/>
          <p:cNvSpPr txBox="1">
            <a:spLocks noChangeArrowheads="1"/>
          </p:cNvSpPr>
          <p:nvPr/>
        </p:nvSpPr>
        <p:spPr bwMode="auto">
          <a:xfrm>
            <a:off x="5029200" y="42672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5793" name="Text Box 17"/>
          <p:cNvSpPr txBox="1">
            <a:spLocks noChangeArrowheads="1"/>
          </p:cNvSpPr>
          <p:nvPr/>
        </p:nvSpPr>
        <p:spPr bwMode="auto">
          <a:xfrm>
            <a:off x="7696200" y="4343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Ab</a:t>
            </a:r>
          </a:p>
        </p:txBody>
      </p:sp>
      <p:sp>
        <p:nvSpPr>
          <p:cNvPr id="715794" name="Text Box 18"/>
          <p:cNvSpPr txBox="1">
            <a:spLocks noChangeArrowheads="1"/>
          </p:cNvSpPr>
          <p:nvPr/>
        </p:nvSpPr>
        <p:spPr bwMode="auto">
          <a:xfrm>
            <a:off x="914400" y="5486400"/>
            <a:ext cx="24384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Fm  Eb/G Ab</a:t>
            </a:r>
          </a:p>
        </p:txBody>
      </p:sp>
      <p:sp>
        <p:nvSpPr>
          <p:cNvPr id="715795" name="Text Box 19"/>
          <p:cNvSpPr txBox="1">
            <a:spLocks noChangeArrowheads="1"/>
          </p:cNvSpPr>
          <p:nvPr/>
        </p:nvSpPr>
        <p:spPr bwMode="auto">
          <a:xfrm>
            <a:off x="3276600" y="54864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Bb</a:t>
            </a:r>
          </a:p>
        </p:txBody>
      </p:sp>
      <p:sp>
        <p:nvSpPr>
          <p:cNvPr id="715796" name="Text Box 20"/>
          <p:cNvSpPr txBox="1">
            <a:spLocks noChangeArrowheads="1"/>
          </p:cNvSpPr>
          <p:nvPr/>
        </p:nvSpPr>
        <p:spPr bwMode="auto">
          <a:xfrm>
            <a:off x="4876800" y="5562600"/>
            <a:ext cx="10668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Eb</a:t>
            </a:r>
          </a:p>
        </p:txBody>
      </p:sp>
      <p:sp>
        <p:nvSpPr>
          <p:cNvPr id="715797" name="Text Box 21"/>
          <p:cNvSpPr txBox="1">
            <a:spLocks noChangeArrowheads="1"/>
          </p:cNvSpPr>
          <p:nvPr/>
        </p:nvSpPr>
        <p:spPr bwMode="auto">
          <a:xfrm>
            <a:off x="7239000" y="5562600"/>
            <a:ext cx="1524000" cy="519113"/>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1">
                <a:solidFill>
                  <a:srgbClr val="FF0000"/>
                </a:solidFill>
              </a:rPr>
              <a:t>C/E   C</a:t>
            </a:r>
          </a:p>
        </p:txBody>
      </p:sp>
    </p:spTree>
  </p:cSld>
  <p:clrMapOvr>
    <a:masterClrMapping/>
  </p:clrMapOvr>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Holy Spirit rain down,   rain down</a:t>
            </a:r>
          </a:p>
        </p:txBody>
      </p:sp>
      <p:sp>
        <p:nvSpPr>
          <p:cNvPr id="993283" name="Text Box 3"/>
          <p:cNvSpPr txBox="1">
            <a:spLocks noChangeArrowheads="1"/>
          </p:cNvSpPr>
          <p:nvPr/>
        </p:nvSpPr>
        <p:spPr bwMode="auto">
          <a:xfrm>
            <a:off x="0" y="1143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Oh comforter and friend</a:t>
            </a:r>
          </a:p>
        </p:txBody>
      </p:sp>
      <p:sp>
        <p:nvSpPr>
          <p:cNvPr id="993284" name="Text Box 4"/>
          <p:cNvSpPr txBox="1">
            <a:spLocks noChangeArrowheads="1"/>
          </p:cNvSpPr>
          <p:nvPr/>
        </p:nvSpPr>
        <p:spPr bwMode="auto">
          <a:xfrm>
            <a:off x="0" y="1905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How we need your touch again</a:t>
            </a:r>
          </a:p>
        </p:txBody>
      </p:sp>
      <p:sp>
        <p:nvSpPr>
          <p:cNvPr id="993285" name="Text Box 5"/>
          <p:cNvSpPr txBox="1">
            <a:spLocks noChangeArrowheads="1"/>
          </p:cNvSpPr>
          <p:nvPr/>
        </p:nvSpPr>
        <p:spPr bwMode="auto">
          <a:xfrm>
            <a:off x="0" y="2667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Holy Spirit rain down,   rain down</a:t>
            </a:r>
          </a:p>
        </p:txBody>
      </p:sp>
      <p:sp>
        <p:nvSpPr>
          <p:cNvPr id="993286" name="Text Box 6"/>
          <p:cNvSpPr txBox="1">
            <a:spLocks noChangeArrowheads="1"/>
          </p:cNvSpPr>
          <p:nvPr/>
        </p:nvSpPr>
        <p:spPr bwMode="auto">
          <a:xfrm>
            <a:off x="0" y="3505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Let your power fall, let Your voice be heard</a:t>
            </a:r>
          </a:p>
        </p:txBody>
      </p:sp>
      <p:sp>
        <p:nvSpPr>
          <p:cNvPr id="993287" name="Text Box 7"/>
          <p:cNvSpPr txBox="1">
            <a:spLocks noChangeArrowheads="1"/>
          </p:cNvSpPr>
          <p:nvPr/>
        </p:nvSpPr>
        <p:spPr bwMode="auto">
          <a:xfrm>
            <a:off x="0" y="4343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Come and change our hearts </a:t>
            </a:r>
          </a:p>
        </p:txBody>
      </p:sp>
      <p:sp>
        <p:nvSpPr>
          <p:cNvPr id="993288" name="Text Box 8"/>
          <p:cNvSpPr txBox="1">
            <a:spLocks noChangeArrowheads="1"/>
          </p:cNvSpPr>
          <p:nvPr/>
        </p:nvSpPr>
        <p:spPr bwMode="auto">
          <a:xfrm>
            <a:off x="0" y="5105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As we stand on Your word</a:t>
            </a:r>
          </a:p>
        </p:txBody>
      </p:sp>
      <p:sp>
        <p:nvSpPr>
          <p:cNvPr id="993289" name="Text Box 9"/>
          <p:cNvSpPr txBox="1">
            <a:spLocks noChangeArrowheads="1"/>
          </p:cNvSpPr>
          <p:nvPr/>
        </p:nvSpPr>
        <p:spPr bwMode="auto">
          <a:xfrm>
            <a:off x="0" y="5867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b="1">
                <a:solidFill>
                  <a:schemeClr val="bg1"/>
                </a:solidFill>
                <a:effectLst>
                  <a:outerShdw blurRad="38100" dist="38100" dir="2700000" algn="tl">
                    <a:srgbClr val="000000"/>
                  </a:outerShdw>
                </a:effectLst>
              </a:rPr>
              <a:t>Holy Spirit       rain down</a:t>
            </a:r>
          </a:p>
        </p:txBody>
      </p:sp>
      <p:sp>
        <p:nvSpPr>
          <p:cNvPr id="716810" name="Text Box 10"/>
          <p:cNvSpPr txBox="1">
            <a:spLocks noChangeArrowheads="1"/>
          </p:cNvSpPr>
          <p:nvPr/>
        </p:nvSpPr>
        <p:spPr bwMode="auto">
          <a:xfrm>
            <a:off x="1295400" y="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Bb/C</a:t>
            </a:r>
          </a:p>
        </p:txBody>
      </p:sp>
      <p:sp>
        <p:nvSpPr>
          <p:cNvPr id="716811" name="Text Box 11"/>
          <p:cNvSpPr txBox="1">
            <a:spLocks noChangeArrowheads="1"/>
          </p:cNvSpPr>
          <p:nvPr/>
        </p:nvSpPr>
        <p:spPr bwMode="auto">
          <a:xfrm>
            <a:off x="3352800" y="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F</a:t>
            </a:r>
          </a:p>
        </p:txBody>
      </p:sp>
      <p:sp>
        <p:nvSpPr>
          <p:cNvPr id="716812" name="Text Box 12"/>
          <p:cNvSpPr txBox="1">
            <a:spLocks noChangeArrowheads="1"/>
          </p:cNvSpPr>
          <p:nvPr/>
        </p:nvSpPr>
        <p:spPr bwMode="auto">
          <a:xfrm>
            <a:off x="4343400" y="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Eb/F</a:t>
            </a:r>
          </a:p>
        </p:txBody>
      </p:sp>
      <p:sp>
        <p:nvSpPr>
          <p:cNvPr id="716813" name="Text Box 13"/>
          <p:cNvSpPr txBox="1">
            <a:spLocks noChangeArrowheads="1"/>
          </p:cNvSpPr>
          <p:nvPr/>
        </p:nvSpPr>
        <p:spPr bwMode="auto">
          <a:xfrm>
            <a:off x="5486400" y="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Eb/Bb</a:t>
            </a:r>
          </a:p>
        </p:txBody>
      </p:sp>
      <p:sp>
        <p:nvSpPr>
          <p:cNvPr id="716814" name="Text Box 14"/>
          <p:cNvSpPr txBox="1">
            <a:spLocks noChangeArrowheads="1"/>
          </p:cNvSpPr>
          <p:nvPr/>
        </p:nvSpPr>
        <p:spPr bwMode="auto">
          <a:xfrm>
            <a:off x="6553200" y="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a:t>
            </a:r>
          </a:p>
        </p:txBody>
      </p:sp>
      <p:sp>
        <p:nvSpPr>
          <p:cNvPr id="716815" name="Text Box 15"/>
          <p:cNvSpPr txBox="1">
            <a:spLocks noChangeArrowheads="1"/>
          </p:cNvSpPr>
          <p:nvPr/>
        </p:nvSpPr>
        <p:spPr bwMode="auto">
          <a:xfrm>
            <a:off x="3352800" y="838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Gm7</a:t>
            </a:r>
          </a:p>
        </p:txBody>
      </p:sp>
      <p:sp>
        <p:nvSpPr>
          <p:cNvPr id="716816" name="Text Box 16"/>
          <p:cNvSpPr txBox="1">
            <a:spLocks noChangeArrowheads="1"/>
          </p:cNvSpPr>
          <p:nvPr/>
        </p:nvSpPr>
        <p:spPr bwMode="auto">
          <a:xfrm>
            <a:off x="5638800" y="838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F/A</a:t>
            </a:r>
          </a:p>
        </p:txBody>
      </p:sp>
      <p:sp>
        <p:nvSpPr>
          <p:cNvPr id="716817" name="Text Box 17"/>
          <p:cNvSpPr txBox="1">
            <a:spLocks noChangeArrowheads="1"/>
          </p:cNvSpPr>
          <p:nvPr/>
        </p:nvSpPr>
        <p:spPr bwMode="auto">
          <a:xfrm>
            <a:off x="3276600" y="1600200"/>
            <a:ext cx="12192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Bbmaj7</a:t>
            </a:r>
          </a:p>
        </p:txBody>
      </p:sp>
      <p:sp>
        <p:nvSpPr>
          <p:cNvPr id="716818" name="Text Box 18"/>
          <p:cNvSpPr txBox="1">
            <a:spLocks noChangeArrowheads="1"/>
          </p:cNvSpPr>
          <p:nvPr/>
        </p:nvSpPr>
        <p:spPr bwMode="auto">
          <a:xfrm>
            <a:off x="6172200" y="1600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Csus</a:t>
            </a:r>
          </a:p>
        </p:txBody>
      </p:sp>
      <p:sp>
        <p:nvSpPr>
          <p:cNvPr id="716819" name="Text Box 19"/>
          <p:cNvSpPr txBox="1">
            <a:spLocks noChangeArrowheads="1"/>
          </p:cNvSpPr>
          <p:nvPr/>
        </p:nvSpPr>
        <p:spPr bwMode="auto">
          <a:xfrm>
            <a:off x="1676400" y="2362200"/>
            <a:ext cx="16764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C    Bb/C</a:t>
            </a:r>
          </a:p>
        </p:txBody>
      </p:sp>
      <p:sp>
        <p:nvSpPr>
          <p:cNvPr id="716820" name="Text Box 20"/>
          <p:cNvSpPr txBox="1">
            <a:spLocks noChangeArrowheads="1"/>
          </p:cNvSpPr>
          <p:nvPr/>
        </p:nvSpPr>
        <p:spPr bwMode="auto">
          <a:xfrm>
            <a:off x="3352800" y="2362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F</a:t>
            </a:r>
          </a:p>
        </p:txBody>
      </p:sp>
      <p:sp>
        <p:nvSpPr>
          <p:cNvPr id="716821" name="Text Box 21"/>
          <p:cNvSpPr txBox="1">
            <a:spLocks noChangeArrowheads="1"/>
          </p:cNvSpPr>
          <p:nvPr/>
        </p:nvSpPr>
        <p:spPr bwMode="auto">
          <a:xfrm>
            <a:off x="4419600" y="2362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Eb/F</a:t>
            </a:r>
          </a:p>
        </p:txBody>
      </p:sp>
      <p:sp>
        <p:nvSpPr>
          <p:cNvPr id="716822" name="Text Box 22"/>
          <p:cNvSpPr txBox="1">
            <a:spLocks noChangeArrowheads="1"/>
          </p:cNvSpPr>
          <p:nvPr/>
        </p:nvSpPr>
        <p:spPr bwMode="auto">
          <a:xfrm>
            <a:off x="5562600" y="2362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Eb/Bb</a:t>
            </a:r>
          </a:p>
        </p:txBody>
      </p:sp>
      <p:sp>
        <p:nvSpPr>
          <p:cNvPr id="716823" name="Text Box 23"/>
          <p:cNvSpPr txBox="1">
            <a:spLocks noChangeArrowheads="1"/>
          </p:cNvSpPr>
          <p:nvPr/>
        </p:nvSpPr>
        <p:spPr bwMode="auto">
          <a:xfrm>
            <a:off x="6629400" y="2362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a:t>
            </a:r>
          </a:p>
        </p:txBody>
      </p:sp>
      <p:sp>
        <p:nvSpPr>
          <p:cNvPr id="716824" name="Text Box 24"/>
          <p:cNvSpPr txBox="1">
            <a:spLocks noChangeArrowheads="1"/>
          </p:cNvSpPr>
          <p:nvPr/>
        </p:nvSpPr>
        <p:spPr bwMode="auto">
          <a:xfrm>
            <a:off x="2514600" y="3124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F/C</a:t>
            </a:r>
          </a:p>
        </p:txBody>
      </p:sp>
      <p:sp>
        <p:nvSpPr>
          <p:cNvPr id="716825" name="Text Box 25"/>
          <p:cNvSpPr txBox="1">
            <a:spLocks noChangeArrowheads="1"/>
          </p:cNvSpPr>
          <p:nvPr/>
        </p:nvSpPr>
        <p:spPr bwMode="auto">
          <a:xfrm>
            <a:off x="5638800" y="3124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A7/C#</a:t>
            </a:r>
          </a:p>
        </p:txBody>
      </p:sp>
      <p:sp>
        <p:nvSpPr>
          <p:cNvPr id="716826" name="Text Box 26"/>
          <p:cNvSpPr txBox="1">
            <a:spLocks noChangeArrowheads="1"/>
          </p:cNvSpPr>
          <p:nvPr/>
        </p:nvSpPr>
        <p:spPr bwMode="auto">
          <a:xfrm>
            <a:off x="4114800" y="39624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Dm</a:t>
            </a:r>
          </a:p>
        </p:txBody>
      </p:sp>
      <p:sp>
        <p:nvSpPr>
          <p:cNvPr id="716827" name="Text Box 27"/>
          <p:cNvSpPr txBox="1">
            <a:spLocks noChangeArrowheads="1"/>
          </p:cNvSpPr>
          <p:nvPr/>
        </p:nvSpPr>
        <p:spPr bwMode="auto">
          <a:xfrm>
            <a:off x="3200400" y="4800600"/>
            <a:ext cx="1447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Bbm6/Db</a:t>
            </a:r>
          </a:p>
        </p:txBody>
      </p:sp>
      <p:sp>
        <p:nvSpPr>
          <p:cNvPr id="716828" name="Text Box 28"/>
          <p:cNvSpPr txBox="1">
            <a:spLocks noChangeArrowheads="1"/>
          </p:cNvSpPr>
          <p:nvPr/>
        </p:nvSpPr>
        <p:spPr bwMode="auto">
          <a:xfrm>
            <a:off x="3276600" y="5562600"/>
            <a:ext cx="19050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F/C  C  C/E</a:t>
            </a:r>
          </a:p>
        </p:txBody>
      </p:sp>
      <p:sp>
        <p:nvSpPr>
          <p:cNvPr id="716829" name="Text Box 29"/>
          <p:cNvSpPr txBox="1">
            <a:spLocks noChangeArrowheads="1"/>
          </p:cNvSpPr>
          <p:nvPr/>
        </p:nvSpPr>
        <p:spPr bwMode="auto">
          <a:xfrm>
            <a:off x="5791200" y="5562600"/>
            <a:ext cx="15240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Bb/F      F</a:t>
            </a:r>
          </a:p>
        </p:txBody>
      </p:sp>
    </p:spTree>
  </p:cSld>
  <p:clrMapOvr>
    <a:masterClrMapping/>
  </p:clrMapOvr>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Text Box 2"/>
          <p:cNvSpPr txBox="1">
            <a:spLocks noChangeArrowheads="1"/>
          </p:cNvSpPr>
          <p:nvPr/>
        </p:nvSpPr>
        <p:spPr bwMode="auto">
          <a:xfrm>
            <a:off x="0" y="685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No eye has seen, no ear has heard</a:t>
            </a:r>
          </a:p>
        </p:txBody>
      </p:sp>
      <p:sp>
        <p:nvSpPr>
          <p:cNvPr id="994307" name="Text Box 3"/>
          <p:cNvSpPr txBox="1">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No mind can know what God has in store</a:t>
            </a:r>
          </a:p>
        </p:txBody>
      </p:sp>
      <p:sp>
        <p:nvSpPr>
          <p:cNvPr id="994308" name="Text Box 4"/>
          <p:cNvSpPr txBox="1">
            <a:spLocks noChangeArrowheads="1"/>
          </p:cNvSpPr>
          <p:nvPr/>
        </p:nvSpPr>
        <p:spPr bwMode="auto">
          <a:xfrm>
            <a:off x="0" y="2590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So     open up heaven, open it wide</a:t>
            </a:r>
          </a:p>
        </p:txBody>
      </p:sp>
      <p:sp>
        <p:nvSpPr>
          <p:cNvPr id="994309" name="Text Box 5"/>
          <p:cNvSpPr txBox="1">
            <a:spLocks noChangeArrowheads="1"/>
          </p:cNvSpPr>
          <p:nvPr/>
        </p:nvSpPr>
        <p:spPr bwMode="auto">
          <a:xfrm>
            <a:off x="0" y="3733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Over Your church and over our lives</a:t>
            </a:r>
          </a:p>
        </p:txBody>
      </p:sp>
      <p:sp>
        <p:nvSpPr>
          <p:cNvPr id="717830" name="Text Box 6"/>
          <p:cNvSpPr txBox="1">
            <a:spLocks noChangeArrowheads="1"/>
          </p:cNvSpPr>
          <p:nvPr/>
        </p:nvSpPr>
        <p:spPr bwMode="auto">
          <a:xfrm>
            <a:off x="1447800" y="304800"/>
            <a:ext cx="12192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Bbmaj7</a:t>
            </a:r>
          </a:p>
        </p:txBody>
      </p:sp>
      <p:sp>
        <p:nvSpPr>
          <p:cNvPr id="717831" name="Text Box 7"/>
          <p:cNvSpPr txBox="1">
            <a:spLocks noChangeArrowheads="1"/>
          </p:cNvSpPr>
          <p:nvPr/>
        </p:nvSpPr>
        <p:spPr bwMode="auto">
          <a:xfrm>
            <a:off x="4191000" y="3048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A7</a:t>
            </a:r>
          </a:p>
        </p:txBody>
      </p:sp>
      <p:sp>
        <p:nvSpPr>
          <p:cNvPr id="717832" name="Text Box 8"/>
          <p:cNvSpPr txBox="1">
            <a:spLocks noChangeArrowheads="1"/>
          </p:cNvSpPr>
          <p:nvPr/>
        </p:nvSpPr>
        <p:spPr bwMode="auto">
          <a:xfrm>
            <a:off x="685800" y="12192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Dm7</a:t>
            </a:r>
          </a:p>
        </p:txBody>
      </p:sp>
      <p:sp>
        <p:nvSpPr>
          <p:cNvPr id="717833" name="Text Box 9"/>
          <p:cNvSpPr txBox="1">
            <a:spLocks noChangeArrowheads="1"/>
          </p:cNvSpPr>
          <p:nvPr/>
        </p:nvSpPr>
        <p:spPr bwMode="auto">
          <a:xfrm>
            <a:off x="5029200" y="12954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Cm7</a:t>
            </a:r>
          </a:p>
        </p:txBody>
      </p:sp>
      <p:sp>
        <p:nvSpPr>
          <p:cNvPr id="717834" name="Text Box 10"/>
          <p:cNvSpPr txBox="1">
            <a:spLocks noChangeArrowheads="1"/>
          </p:cNvSpPr>
          <p:nvPr/>
        </p:nvSpPr>
        <p:spPr bwMode="auto">
          <a:xfrm>
            <a:off x="990600" y="2286000"/>
            <a:ext cx="26670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Dm6/B  Bbmaj7</a:t>
            </a:r>
          </a:p>
        </p:txBody>
      </p:sp>
      <p:sp>
        <p:nvSpPr>
          <p:cNvPr id="717835" name="Text Box 11"/>
          <p:cNvSpPr txBox="1">
            <a:spLocks noChangeArrowheads="1"/>
          </p:cNvSpPr>
          <p:nvPr/>
        </p:nvSpPr>
        <p:spPr bwMode="auto">
          <a:xfrm>
            <a:off x="5257800" y="22860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A7</a:t>
            </a:r>
          </a:p>
        </p:txBody>
      </p:sp>
      <p:sp>
        <p:nvSpPr>
          <p:cNvPr id="717836" name="Text Box 12"/>
          <p:cNvSpPr txBox="1">
            <a:spLocks noChangeArrowheads="1"/>
          </p:cNvSpPr>
          <p:nvPr/>
        </p:nvSpPr>
        <p:spPr bwMode="auto">
          <a:xfrm>
            <a:off x="1295400" y="33528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Dm</a:t>
            </a:r>
          </a:p>
        </p:txBody>
      </p:sp>
      <p:sp>
        <p:nvSpPr>
          <p:cNvPr id="717837" name="Text Box 13"/>
          <p:cNvSpPr txBox="1">
            <a:spLocks noChangeArrowheads="1"/>
          </p:cNvSpPr>
          <p:nvPr/>
        </p:nvSpPr>
        <p:spPr bwMode="auto">
          <a:xfrm>
            <a:off x="5181600" y="33528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Cm7</a:t>
            </a:r>
          </a:p>
        </p:txBody>
      </p:sp>
      <p:sp>
        <p:nvSpPr>
          <p:cNvPr id="717838" name="Text Box 14"/>
          <p:cNvSpPr txBox="1">
            <a:spLocks noChangeArrowheads="1"/>
          </p:cNvSpPr>
          <p:nvPr/>
        </p:nvSpPr>
        <p:spPr bwMode="auto">
          <a:xfrm>
            <a:off x="7848600" y="3429000"/>
            <a:ext cx="12954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Dm6/B</a:t>
            </a:r>
          </a:p>
        </p:txBody>
      </p:sp>
      <p:sp>
        <p:nvSpPr>
          <p:cNvPr id="994319" name="Text Box 15"/>
          <p:cNvSpPr txBox="1">
            <a:spLocks noChangeArrowheads="1"/>
          </p:cNvSpPr>
          <p:nvPr/>
        </p:nvSpPr>
        <p:spPr bwMode="auto">
          <a:xfrm>
            <a:off x="0" y="541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a:solidFill>
                  <a:schemeClr val="bg1"/>
                </a:solidFill>
                <a:effectLst>
                  <a:outerShdw blurRad="38100" dist="38100" dir="2700000" algn="tl">
                    <a:srgbClr val="000000"/>
                  </a:outerShdw>
                </a:effectLst>
              </a:rPr>
              <a:t>Over Your church and over our lives</a:t>
            </a:r>
          </a:p>
        </p:txBody>
      </p:sp>
      <p:sp>
        <p:nvSpPr>
          <p:cNvPr id="717840" name="Text Box 16"/>
          <p:cNvSpPr txBox="1">
            <a:spLocks noChangeArrowheads="1"/>
          </p:cNvSpPr>
          <p:nvPr/>
        </p:nvSpPr>
        <p:spPr bwMode="auto">
          <a:xfrm>
            <a:off x="1219200" y="4953000"/>
            <a:ext cx="1066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Dm</a:t>
            </a:r>
          </a:p>
        </p:txBody>
      </p:sp>
      <p:sp>
        <p:nvSpPr>
          <p:cNvPr id="717841" name="Text Box 17"/>
          <p:cNvSpPr txBox="1">
            <a:spLocks noChangeArrowheads="1"/>
          </p:cNvSpPr>
          <p:nvPr/>
        </p:nvSpPr>
        <p:spPr bwMode="auto">
          <a:xfrm>
            <a:off x="5257800" y="5029200"/>
            <a:ext cx="12954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Bb/C</a:t>
            </a:r>
          </a:p>
        </p:txBody>
      </p:sp>
      <p:sp>
        <p:nvSpPr>
          <p:cNvPr id="717842" name="Text Box 18"/>
          <p:cNvSpPr txBox="1">
            <a:spLocks noChangeArrowheads="1"/>
          </p:cNvSpPr>
          <p:nvPr/>
        </p:nvSpPr>
        <p:spPr bwMode="auto">
          <a:xfrm>
            <a:off x="914400" y="4419600"/>
            <a:ext cx="1828800" cy="457200"/>
          </a:xfrm>
          <a:prstGeom prst="rect">
            <a:avLst/>
          </a:prstGeom>
          <a:solidFill>
            <a:schemeClr val="bg1"/>
          </a:solidFill>
          <a:ln w="9525">
            <a:noFill/>
            <a:miter lim="800000"/>
            <a:headEnd/>
            <a:tailEnd/>
          </a:ln>
        </p:spPr>
        <p:txBody>
          <a:bodyPr>
            <a:spAutoFit/>
          </a:bodyPr>
          <a:lstStyle/>
          <a:p>
            <a:pPr algn="ctr">
              <a:spcBef>
                <a:spcPct val="50000"/>
              </a:spcBef>
            </a:pPr>
            <a:r>
              <a:rPr lang="en-US" b="1">
                <a:solidFill>
                  <a:srgbClr val="FF5050"/>
                </a:solidFill>
              </a:rPr>
              <a:t>2</a:t>
            </a:r>
            <a:r>
              <a:rPr lang="en-US" b="1" baseline="30000">
                <a:solidFill>
                  <a:srgbClr val="FF5050"/>
                </a:solidFill>
              </a:rPr>
              <a:t>nd</a:t>
            </a:r>
            <a:r>
              <a:rPr lang="en-US" b="1">
                <a:solidFill>
                  <a:srgbClr val="FF5050"/>
                </a:solidFill>
              </a:rPr>
              <a:t> ending</a:t>
            </a:r>
          </a:p>
        </p:txBody>
      </p:sp>
      <p:sp>
        <p:nvSpPr>
          <p:cNvPr id="717843" name="Text Box 19"/>
          <p:cNvSpPr txBox="1">
            <a:spLocks noChangeArrowheads="1"/>
          </p:cNvSpPr>
          <p:nvPr/>
        </p:nvSpPr>
        <p:spPr bwMode="auto">
          <a:xfrm>
            <a:off x="7315200" y="2971800"/>
            <a:ext cx="1828800" cy="396875"/>
          </a:xfrm>
          <a:prstGeom prst="rect">
            <a:avLst/>
          </a:prstGeom>
          <a:solidFill>
            <a:schemeClr val="bg1"/>
          </a:solidFill>
          <a:ln w="9525">
            <a:noFill/>
            <a:miter lim="800000"/>
            <a:headEnd/>
            <a:tailEnd/>
          </a:ln>
        </p:spPr>
        <p:txBody>
          <a:bodyPr>
            <a:spAutoFit/>
          </a:bodyPr>
          <a:lstStyle/>
          <a:p>
            <a:pPr algn="ctr">
              <a:spcBef>
                <a:spcPct val="50000"/>
              </a:spcBef>
            </a:pPr>
            <a:r>
              <a:rPr lang="en-US" sz="2000" b="1">
                <a:solidFill>
                  <a:srgbClr val="FF5050"/>
                </a:solidFill>
              </a:rPr>
              <a:t>Turn around</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5331" name="Rectangle 3"/>
          <p:cNvSpPr>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5332" name="Rectangle 4"/>
          <p:cNvSpPr>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5333" name="Rectangle 5"/>
          <p:cNvSpPr>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5334" name="Rectangle 6"/>
          <p:cNvSpPr>
            <a:spLocks noChangeArrowheads="1"/>
          </p:cNvSpPr>
          <p:nvPr/>
        </p:nvSpPr>
        <p:spPr bwMode="auto">
          <a:xfrm>
            <a:off x="0" y="5867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O’         Lord    come by here</a:t>
            </a:r>
          </a:p>
        </p:txBody>
      </p:sp>
      <p:sp>
        <p:nvSpPr>
          <p:cNvPr id="995335" name="Text Box 7"/>
          <p:cNvSpPr txBox="1">
            <a:spLocks noChangeArrowheads="1"/>
          </p:cNvSpPr>
          <p:nvPr/>
        </p:nvSpPr>
        <p:spPr bwMode="auto">
          <a:xfrm>
            <a:off x="2590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5336" name="Text Box 8"/>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5337" name="Text Box 9"/>
          <p:cNvSpPr txBox="1">
            <a:spLocks noChangeArrowheads="1"/>
          </p:cNvSpPr>
          <p:nvPr/>
        </p:nvSpPr>
        <p:spPr bwMode="auto">
          <a:xfrm>
            <a:off x="35052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r>
              <a:rPr lang="en-US" b="1">
                <a:solidFill>
                  <a:srgbClr val="FF0000"/>
                </a:solidFill>
                <a:effectLst>
                  <a:outerShdw blurRad="38100" dist="38100" dir="2700000" algn="tl">
                    <a:srgbClr val="C0C0C0"/>
                  </a:outerShdw>
                </a:effectLst>
              </a:rPr>
              <a:t>      </a:t>
            </a:r>
          </a:p>
        </p:txBody>
      </p:sp>
      <p:sp>
        <p:nvSpPr>
          <p:cNvPr id="995338" name="Text Box 10"/>
          <p:cNvSpPr txBox="1">
            <a:spLocks noChangeArrowheads="1"/>
          </p:cNvSpPr>
          <p:nvPr/>
        </p:nvSpPr>
        <p:spPr bwMode="auto">
          <a:xfrm>
            <a:off x="4953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5339" name="Text Box 11"/>
          <p:cNvSpPr txBox="1">
            <a:spLocks noChangeArrowheads="1"/>
          </p:cNvSpPr>
          <p:nvPr/>
        </p:nvSpPr>
        <p:spPr bwMode="auto">
          <a:xfrm>
            <a:off x="2514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5340" name="Text Box 12"/>
          <p:cNvSpPr txBox="1">
            <a:spLocks noChangeArrowheads="1"/>
          </p:cNvSpPr>
          <p:nvPr/>
        </p:nvSpPr>
        <p:spPr bwMode="auto">
          <a:xfrm>
            <a:off x="4038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endParaRPr lang="en-US" b="1">
              <a:solidFill>
                <a:srgbClr val="FF0000"/>
              </a:solidFill>
              <a:effectLst>
                <a:outerShdw blurRad="38100" dist="38100" dir="2700000" algn="tl">
                  <a:srgbClr val="C0C0C0"/>
                </a:outerShdw>
              </a:effectLst>
            </a:endParaRPr>
          </a:p>
        </p:txBody>
      </p:sp>
      <p:sp>
        <p:nvSpPr>
          <p:cNvPr id="995341" name="Text Box 13"/>
          <p:cNvSpPr txBox="1">
            <a:spLocks noChangeArrowheads="1"/>
          </p:cNvSpPr>
          <p:nvPr/>
        </p:nvSpPr>
        <p:spPr bwMode="auto">
          <a:xfrm>
            <a:off x="57912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Bbm</a:t>
            </a:r>
            <a:endParaRPr lang="en-US" b="1">
              <a:solidFill>
                <a:srgbClr val="FF0000"/>
              </a:solidFill>
              <a:effectLst>
                <a:outerShdw blurRad="38100" dist="38100" dir="2700000" algn="tl">
                  <a:srgbClr val="C0C0C0"/>
                </a:outerShdw>
              </a:effectLst>
            </a:endParaRPr>
          </a:p>
        </p:txBody>
      </p:sp>
      <p:sp>
        <p:nvSpPr>
          <p:cNvPr id="995342" name="Text Box 14"/>
          <p:cNvSpPr txBox="1">
            <a:spLocks noChangeArrowheads="1"/>
          </p:cNvSpPr>
          <p:nvPr/>
        </p:nvSpPr>
        <p:spPr bwMode="auto">
          <a:xfrm>
            <a:off x="35052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Db/Eb</a:t>
            </a:r>
            <a:endParaRPr lang="en-US" b="1">
              <a:solidFill>
                <a:srgbClr val="FF0000"/>
              </a:solidFill>
              <a:effectLst>
                <a:outerShdw blurRad="38100" dist="38100" dir="2700000" algn="tl">
                  <a:srgbClr val="C0C0C0"/>
                </a:outerShdw>
              </a:effectLst>
            </a:endParaRPr>
          </a:p>
        </p:txBody>
      </p:sp>
      <p:sp>
        <p:nvSpPr>
          <p:cNvPr id="995343" name="Text Box 15"/>
          <p:cNvSpPr txBox="1">
            <a:spLocks noChangeArrowheads="1"/>
          </p:cNvSpPr>
          <p:nvPr/>
        </p:nvSpPr>
        <p:spPr bwMode="auto">
          <a:xfrm>
            <a:off x="48768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endParaRPr lang="en-US" b="1">
              <a:solidFill>
                <a:srgbClr val="FF0000"/>
              </a:solidFill>
              <a:effectLst>
                <a:outerShdw blurRad="38100" dist="38100" dir="2700000" algn="tl">
                  <a:srgbClr val="C0C0C0"/>
                </a:outerShdw>
              </a:effectLst>
            </a:endParaRPr>
          </a:p>
        </p:txBody>
      </p:sp>
      <p:sp>
        <p:nvSpPr>
          <p:cNvPr id="995344" name="Rectangle 16"/>
          <p:cNvSpPr>
            <a:spLocks noChangeArrowheads="1"/>
          </p:cNvSpPr>
          <p:nvPr/>
        </p:nvSpPr>
        <p:spPr bwMode="auto">
          <a:xfrm>
            <a:off x="0" y="41910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5345" name="Rectangle 17"/>
          <p:cNvSpPr>
            <a:spLocks noChangeArrowheads="1"/>
          </p:cNvSpPr>
          <p:nvPr/>
        </p:nvSpPr>
        <p:spPr bwMode="auto">
          <a:xfrm>
            <a:off x="0" y="50292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5346" name="Text Box 18"/>
          <p:cNvSpPr txBox="1">
            <a:spLocks noChangeArrowheads="1"/>
          </p:cNvSpPr>
          <p:nvPr/>
        </p:nvSpPr>
        <p:spPr bwMode="auto">
          <a:xfrm>
            <a:off x="25908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5347" name="Text Box 19"/>
          <p:cNvSpPr txBox="1">
            <a:spLocks noChangeArrowheads="1"/>
          </p:cNvSpPr>
          <p:nvPr/>
        </p:nvSpPr>
        <p:spPr bwMode="auto">
          <a:xfrm>
            <a:off x="3962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5348" name="Text Box 20"/>
          <p:cNvSpPr txBox="1">
            <a:spLocks noChangeArrowheads="1"/>
          </p:cNvSpPr>
          <p:nvPr/>
        </p:nvSpPr>
        <p:spPr bwMode="auto">
          <a:xfrm>
            <a:off x="35052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r>
              <a:rPr lang="en-US" b="1">
                <a:solidFill>
                  <a:srgbClr val="FF0000"/>
                </a:solidFill>
                <a:effectLst>
                  <a:outerShdw blurRad="38100" dist="38100" dir="2700000" algn="tl">
                    <a:srgbClr val="C0C0C0"/>
                  </a:outerShdw>
                </a:effectLst>
              </a:rPr>
              <a:t>      </a:t>
            </a:r>
          </a:p>
        </p:txBody>
      </p:sp>
      <p:sp>
        <p:nvSpPr>
          <p:cNvPr id="995349" name="Text Box 21"/>
          <p:cNvSpPr txBox="1">
            <a:spLocks noChangeArrowheads="1"/>
          </p:cNvSpPr>
          <p:nvPr/>
        </p:nvSpPr>
        <p:spPr bwMode="auto">
          <a:xfrm>
            <a:off x="49530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5350" name="Text Box 22"/>
          <p:cNvSpPr txBox="1">
            <a:spLocks noChangeArrowheads="1"/>
          </p:cNvSpPr>
          <p:nvPr/>
        </p:nvSpPr>
        <p:spPr bwMode="auto">
          <a:xfrm>
            <a:off x="19050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Ebm</a:t>
            </a:r>
            <a:r>
              <a:rPr lang="en-US" b="1">
                <a:solidFill>
                  <a:srgbClr val="FF0000"/>
                </a:solidFill>
                <a:effectLst>
                  <a:outerShdw blurRad="38100" dist="38100" dir="2700000" algn="tl">
                    <a:srgbClr val="C0C0C0"/>
                  </a:outerShdw>
                </a:effectLst>
              </a:rPr>
              <a:t>      </a:t>
            </a:r>
          </a:p>
        </p:txBody>
      </p:sp>
      <p:sp>
        <p:nvSpPr>
          <p:cNvPr id="995351" name="Text Box 23"/>
          <p:cNvSpPr txBox="1">
            <a:spLocks noChangeArrowheads="1"/>
          </p:cNvSpPr>
          <p:nvPr/>
        </p:nvSpPr>
        <p:spPr bwMode="auto">
          <a:xfrm>
            <a:off x="34290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Db/Ab</a:t>
            </a:r>
            <a:r>
              <a:rPr lang="en-US" b="1">
                <a:solidFill>
                  <a:srgbClr val="FF0000"/>
                </a:solidFill>
                <a:effectLst>
                  <a:outerShdw blurRad="38100" dist="38100" dir="2700000" algn="tl">
                    <a:srgbClr val="C0C0C0"/>
                  </a:outerShdw>
                </a:effectLst>
              </a:rPr>
              <a:t>      </a:t>
            </a:r>
          </a:p>
        </p:txBody>
      </p:sp>
      <p:sp>
        <p:nvSpPr>
          <p:cNvPr id="995352" name="Text Box 24"/>
          <p:cNvSpPr txBox="1">
            <a:spLocks noChangeArrowheads="1"/>
          </p:cNvSpPr>
          <p:nvPr/>
        </p:nvSpPr>
        <p:spPr bwMode="auto">
          <a:xfrm>
            <a:off x="60960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5353" name="Text Box 25"/>
          <p:cNvSpPr txBox="1">
            <a:spLocks noChangeArrowheads="1"/>
          </p:cNvSpPr>
          <p:nvPr/>
        </p:nvSpPr>
        <p:spPr bwMode="auto">
          <a:xfrm>
            <a:off x="46482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GbAb</a:t>
            </a:r>
            <a:r>
              <a:rPr lang="en-US" b="1">
                <a:solidFill>
                  <a:srgbClr val="FF0000"/>
                </a:solidFill>
                <a:effectLst>
                  <a:outerShdw blurRad="38100" dist="38100" dir="2700000" algn="tl">
                    <a:srgbClr val="C0C0C0"/>
                  </a:outerShdw>
                </a:effectLst>
              </a:rPr>
              <a:t>      </a:t>
            </a:r>
          </a:p>
        </p:txBody>
      </p:sp>
      <p:sp>
        <p:nvSpPr>
          <p:cNvPr id="995354" name="Text Box 26"/>
          <p:cNvSpPr txBox="1">
            <a:spLocks noChangeArrowheads="1"/>
          </p:cNvSpPr>
          <p:nvPr/>
        </p:nvSpPr>
        <p:spPr bwMode="auto">
          <a:xfrm>
            <a:off x="64770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Ddim</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I’ve been praying for such a long time</a:t>
            </a:r>
          </a:p>
        </p:txBody>
      </p:sp>
      <p:sp>
        <p:nvSpPr>
          <p:cNvPr id="996355" name="Rectangle 3"/>
          <p:cNvSpPr>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Praying for some peace of mind</a:t>
            </a:r>
          </a:p>
        </p:txBody>
      </p:sp>
      <p:sp>
        <p:nvSpPr>
          <p:cNvPr id="996356" name="Rectangle 4"/>
          <p:cNvSpPr>
            <a:spLocks noChangeArrowheads="1"/>
          </p:cNvSpPr>
          <p:nvPr/>
        </p:nvSpPr>
        <p:spPr bwMode="auto">
          <a:xfrm>
            <a:off x="0" y="21336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Here I am Lord my heart and my soul</a:t>
            </a:r>
          </a:p>
        </p:txBody>
      </p:sp>
      <p:sp>
        <p:nvSpPr>
          <p:cNvPr id="996357" name="Rectangle 5"/>
          <p:cNvSpPr>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Praying for you to take control</a:t>
            </a:r>
          </a:p>
        </p:txBody>
      </p:sp>
      <p:sp>
        <p:nvSpPr>
          <p:cNvPr id="996359" name="Text Box 7"/>
          <p:cNvSpPr txBox="1">
            <a:spLocks noChangeArrowheads="1"/>
          </p:cNvSpPr>
          <p:nvPr/>
        </p:nvSpPr>
        <p:spPr bwMode="auto">
          <a:xfrm>
            <a:off x="1219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6363" name="Text Box 11"/>
          <p:cNvSpPr txBox="1">
            <a:spLocks noChangeArrowheads="1"/>
          </p:cNvSpPr>
          <p:nvPr/>
        </p:nvSpPr>
        <p:spPr bwMode="auto">
          <a:xfrm>
            <a:off x="3200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6364" name="Text Box 12"/>
          <p:cNvSpPr txBox="1">
            <a:spLocks noChangeArrowheads="1"/>
          </p:cNvSpPr>
          <p:nvPr/>
        </p:nvSpPr>
        <p:spPr bwMode="auto">
          <a:xfrm>
            <a:off x="5029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endParaRPr lang="en-US" b="1">
              <a:solidFill>
                <a:srgbClr val="FF0000"/>
              </a:solidFill>
              <a:effectLst>
                <a:outerShdw blurRad="38100" dist="38100" dir="2700000" algn="tl">
                  <a:srgbClr val="C0C0C0"/>
                </a:outerShdw>
              </a:effectLst>
            </a:endParaRPr>
          </a:p>
        </p:txBody>
      </p:sp>
      <p:sp>
        <p:nvSpPr>
          <p:cNvPr id="996365" name="Text Box 13"/>
          <p:cNvSpPr txBox="1">
            <a:spLocks noChangeArrowheads="1"/>
          </p:cNvSpPr>
          <p:nvPr/>
        </p:nvSpPr>
        <p:spPr bwMode="auto">
          <a:xfrm>
            <a:off x="6705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6366" name="Text Box 14"/>
          <p:cNvSpPr txBox="1">
            <a:spLocks noChangeArrowheads="1"/>
          </p:cNvSpPr>
          <p:nvPr/>
        </p:nvSpPr>
        <p:spPr bwMode="auto">
          <a:xfrm>
            <a:off x="18288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Bbm</a:t>
            </a:r>
            <a:r>
              <a:rPr lang="en-US" b="1">
                <a:solidFill>
                  <a:srgbClr val="FF0000"/>
                </a:solidFill>
                <a:effectLst>
                  <a:outerShdw blurRad="38100" dist="38100" dir="2700000" algn="tl">
                    <a:srgbClr val="C0C0C0"/>
                  </a:outerShdw>
                </a:effectLst>
              </a:rPr>
              <a:t>      </a:t>
            </a:r>
          </a:p>
        </p:txBody>
      </p:sp>
      <p:sp>
        <p:nvSpPr>
          <p:cNvPr id="996367" name="Text Box 15"/>
          <p:cNvSpPr txBox="1">
            <a:spLocks noChangeArrowheads="1"/>
          </p:cNvSpPr>
          <p:nvPr/>
        </p:nvSpPr>
        <p:spPr bwMode="auto">
          <a:xfrm>
            <a:off x="32004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6368" name="Text Box 16"/>
          <p:cNvSpPr txBox="1">
            <a:spLocks noChangeArrowheads="1"/>
          </p:cNvSpPr>
          <p:nvPr/>
        </p:nvSpPr>
        <p:spPr bwMode="auto">
          <a:xfrm>
            <a:off x="48006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Ebm</a:t>
            </a:r>
            <a:endParaRPr lang="en-US" b="1">
              <a:solidFill>
                <a:srgbClr val="FF0000"/>
              </a:solidFill>
              <a:effectLst>
                <a:outerShdw blurRad="38100" dist="38100" dir="2700000" algn="tl">
                  <a:srgbClr val="C0C0C0"/>
                </a:outerShdw>
              </a:effectLst>
            </a:endParaRPr>
          </a:p>
        </p:txBody>
      </p:sp>
      <p:sp>
        <p:nvSpPr>
          <p:cNvPr id="996369" name="Text Box 17"/>
          <p:cNvSpPr txBox="1">
            <a:spLocks noChangeArrowheads="1"/>
          </p:cNvSpPr>
          <p:nvPr/>
        </p:nvSpPr>
        <p:spPr bwMode="auto">
          <a:xfrm>
            <a:off x="66294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Gb/Ab</a:t>
            </a:r>
            <a:r>
              <a:rPr lang="en-US" b="1">
                <a:solidFill>
                  <a:srgbClr val="FF0000"/>
                </a:solidFill>
                <a:effectLst>
                  <a:outerShdw blurRad="38100" dist="38100" dir="2700000" algn="tl">
                    <a:srgbClr val="C0C0C0"/>
                  </a:outerShdw>
                </a:effectLst>
              </a:rPr>
              <a:t>      </a:t>
            </a:r>
          </a:p>
        </p:txBody>
      </p:sp>
      <p:sp>
        <p:nvSpPr>
          <p:cNvPr id="996370" name="Text Box 18"/>
          <p:cNvSpPr txBox="1">
            <a:spLocks noChangeArrowheads="1"/>
          </p:cNvSpPr>
          <p:nvPr/>
        </p:nvSpPr>
        <p:spPr bwMode="auto">
          <a:xfrm>
            <a:off x="7848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F/A</a:t>
            </a:r>
            <a:r>
              <a:rPr lang="en-US" b="1">
                <a:solidFill>
                  <a:srgbClr val="FF0000"/>
                </a:solidFill>
                <a:effectLst>
                  <a:outerShdw blurRad="38100" dist="38100" dir="2700000" algn="tl">
                    <a:srgbClr val="C0C0C0"/>
                  </a:outerShdw>
                </a:effectLst>
              </a:rPr>
              <a:t>      </a:t>
            </a:r>
          </a:p>
        </p:txBody>
      </p:sp>
      <p:sp>
        <p:nvSpPr>
          <p:cNvPr id="996371" name="Text Box 19"/>
          <p:cNvSpPr txBox="1">
            <a:spLocks noChangeArrowheads="1"/>
          </p:cNvSpPr>
          <p:nvPr/>
        </p:nvSpPr>
        <p:spPr bwMode="auto">
          <a:xfrm>
            <a:off x="14478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6372" name="Text Box 20"/>
          <p:cNvSpPr txBox="1">
            <a:spLocks noChangeArrowheads="1"/>
          </p:cNvSpPr>
          <p:nvPr/>
        </p:nvSpPr>
        <p:spPr bwMode="auto">
          <a:xfrm>
            <a:off x="34290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6373" name="Text Box 21"/>
          <p:cNvSpPr txBox="1">
            <a:spLocks noChangeArrowheads="1"/>
          </p:cNvSpPr>
          <p:nvPr/>
        </p:nvSpPr>
        <p:spPr bwMode="auto">
          <a:xfrm>
            <a:off x="52578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endParaRPr lang="en-US" b="1">
              <a:solidFill>
                <a:srgbClr val="FF0000"/>
              </a:solidFill>
              <a:effectLst>
                <a:outerShdw blurRad="38100" dist="38100" dir="2700000" algn="tl">
                  <a:srgbClr val="C0C0C0"/>
                </a:outerShdw>
              </a:effectLst>
            </a:endParaRPr>
          </a:p>
        </p:txBody>
      </p:sp>
      <p:sp>
        <p:nvSpPr>
          <p:cNvPr id="996374" name="Text Box 22"/>
          <p:cNvSpPr txBox="1">
            <a:spLocks noChangeArrowheads="1"/>
          </p:cNvSpPr>
          <p:nvPr/>
        </p:nvSpPr>
        <p:spPr bwMode="auto">
          <a:xfrm>
            <a:off x="69342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6375" name="Text Box 23"/>
          <p:cNvSpPr txBox="1">
            <a:spLocks noChangeArrowheads="1"/>
          </p:cNvSpPr>
          <p:nvPr/>
        </p:nvSpPr>
        <p:spPr bwMode="auto">
          <a:xfrm>
            <a:off x="1981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Ebm</a:t>
            </a:r>
            <a:r>
              <a:rPr lang="en-US" b="1">
                <a:solidFill>
                  <a:srgbClr val="FF0000"/>
                </a:solidFill>
                <a:effectLst>
                  <a:outerShdw blurRad="38100" dist="38100" dir="2700000" algn="tl">
                    <a:srgbClr val="C0C0C0"/>
                  </a:outerShdw>
                </a:effectLst>
              </a:rPr>
              <a:t>      </a:t>
            </a:r>
          </a:p>
        </p:txBody>
      </p:sp>
      <p:sp>
        <p:nvSpPr>
          <p:cNvPr id="996376" name="Text Box 24"/>
          <p:cNvSpPr txBox="1">
            <a:spLocks noChangeArrowheads="1"/>
          </p:cNvSpPr>
          <p:nvPr/>
        </p:nvSpPr>
        <p:spPr bwMode="auto">
          <a:xfrm>
            <a:off x="35052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Db/Ab</a:t>
            </a:r>
            <a:r>
              <a:rPr lang="en-US" b="1">
                <a:solidFill>
                  <a:srgbClr val="FF0000"/>
                </a:solidFill>
                <a:effectLst>
                  <a:outerShdw blurRad="38100" dist="38100" dir="2700000" algn="tl">
                    <a:srgbClr val="C0C0C0"/>
                  </a:outerShdw>
                </a:effectLst>
              </a:rPr>
              <a:t>      </a:t>
            </a:r>
          </a:p>
        </p:txBody>
      </p:sp>
      <p:sp>
        <p:nvSpPr>
          <p:cNvPr id="996377" name="Text Box 25"/>
          <p:cNvSpPr txBox="1">
            <a:spLocks noChangeArrowheads="1"/>
          </p:cNvSpPr>
          <p:nvPr/>
        </p:nvSpPr>
        <p:spPr bwMode="auto">
          <a:xfrm>
            <a:off x="61722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6378" name="Text Box 26"/>
          <p:cNvSpPr txBox="1">
            <a:spLocks noChangeArrowheads="1"/>
          </p:cNvSpPr>
          <p:nvPr/>
        </p:nvSpPr>
        <p:spPr bwMode="auto">
          <a:xfrm>
            <a:off x="47244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GbAb</a:t>
            </a:r>
            <a:r>
              <a:rPr lang="en-US" b="1">
                <a:solidFill>
                  <a:srgbClr val="FF0000"/>
                </a:solidFill>
                <a:effectLst>
                  <a:outerShdw blurRad="38100" dist="38100" dir="2700000" algn="tl">
                    <a:srgbClr val="C0C0C0"/>
                  </a:outerShdw>
                </a:effectLst>
              </a:rPr>
              <a:t>      </a:t>
            </a:r>
          </a:p>
        </p:txBody>
      </p:sp>
      <p:sp>
        <p:nvSpPr>
          <p:cNvPr id="996379" name="Text Box 27"/>
          <p:cNvSpPr txBox="1">
            <a:spLocks noChangeArrowheads="1"/>
          </p:cNvSpPr>
          <p:nvPr/>
        </p:nvSpPr>
        <p:spPr bwMode="auto">
          <a:xfrm>
            <a:off x="7620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Ddim</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sing for joy at the work of Your hands</a:t>
            </a:r>
          </a:p>
        </p:txBody>
      </p:sp>
      <p:sp>
        <p:nvSpPr>
          <p:cNvPr id="180227" name="Text Box 3"/>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Forever I’ll love you, forever I’ll stand</a:t>
            </a:r>
          </a:p>
        </p:txBody>
      </p:sp>
      <p:sp>
        <p:nvSpPr>
          <p:cNvPr id="180228" name="Text Box 4"/>
          <p:cNvSpPr txBox="1">
            <a:spLocks noChangeArrowheads="1"/>
          </p:cNvSpPr>
          <p:nvPr/>
        </p:nvSpPr>
        <p:spPr bwMode="auto">
          <a:xfrm>
            <a:off x="0" y="2133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Nothing compares to the promise I have in You</a:t>
            </a:r>
          </a:p>
        </p:txBody>
      </p:sp>
      <p:sp>
        <p:nvSpPr>
          <p:cNvPr id="180229" name="Text Box 5"/>
          <p:cNvSpPr txBox="1">
            <a:spLocks noChangeArrowheads="1"/>
          </p:cNvSpPr>
          <p:nvPr/>
        </p:nvSpPr>
        <p:spPr bwMode="auto">
          <a:xfrm>
            <a:off x="1066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0230" name="Text Box 6"/>
          <p:cNvSpPr txBox="1">
            <a:spLocks noChangeArrowheads="1"/>
          </p:cNvSpPr>
          <p:nvPr/>
        </p:nvSpPr>
        <p:spPr bwMode="auto">
          <a:xfrm>
            <a:off x="2667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80231" name="Text Box 7"/>
          <p:cNvSpPr txBox="1">
            <a:spLocks noChangeArrowheads="1"/>
          </p:cNvSpPr>
          <p:nvPr/>
        </p:nvSpPr>
        <p:spPr bwMode="auto">
          <a:xfrm>
            <a:off x="48006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0232" name="Text Box 8"/>
          <p:cNvSpPr txBox="1">
            <a:spLocks noChangeArrowheads="1"/>
          </p:cNvSpPr>
          <p:nvPr/>
        </p:nvSpPr>
        <p:spPr bwMode="auto">
          <a:xfrm>
            <a:off x="6858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80233" name="Text Box 9"/>
          <p:cNvSpPr txBox="1">
            <a:spLocks noChangeArrowheads="1"/>
          </p:cNvSpPr>
          <p:nvPr/>
        </p:nvSpPr>
        <p:spPr bwMode="auto">
          <a:xfrm>
            <a:off x="8077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80234" name="Text Box 10"/>
          <p:cNvSpPr txBox="1">
            <a:spLocks noChangeArrowheads="1"/>
          </p:cNvSpPr>
          <p:nvPr/>
        </p:nvSpPr>
        <p:spPr bwMode="auto">
          <a:xfrm>
            <a:off x="12192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0235" name="Text Box 11"/>
          <p:cNvSpPr txBox="1">
            <a:spLocks noChangeArrowheads="1"/>
          </p:cNvSpPr>
          <p:nvPr/>
        </p:nvSpPr>
        <p:spPr bwMode="auto">
          <a:xfrm>
            <a:off x="33528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80236" name="Text Box 12"/>
          <p:cNvSpPr txBox="1">
            <a:spLocks noChangeArrowheads="1"/>
          </p:cNvSpPr>
          <p:nvPr/>
        </p:nvSpPr>
        <p:spPr bwMode="auto">
          <a:xfrm>
            <a:off x="55626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0237" name="Text Box 13"/>
          <p:cNvSpPr txBox="1">
            <a:spLocks noChangeArrowheads="1"/>
          </p:cNvSpPr>
          <p:nvPr/>
        </p:nvSpPr>
        <p:spPr bwMode="auto">
          <a:xfrm>
            <a:off x="7086600" y="76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5400">
              <a:solidFill>
                <a:schemeClr val="bg1"/>
              </a:solidFill>
              <a:effectLst>
                <a:outerShdw blurRad="38100" dist="38100" dir="2700000" algn="tl">
                  <a:srgbClr val="C0C0C0"/>
                </a:outerShdw>
              </a:effectLst>
            </a:endParaRPr>
          </a:p>
        </p:txBody>
      </p:sp>
      <p:sp>
        <p:nvSpPr>
          <p:cNvPr id="180238" name="Text Box 14"/>
          <p:cNvSpPr txBox="1">
            <a:spLocks noChangeArrowheads="1"/>
          </p:cNvSpPr>
          <p:nvPr/>
        </p:nvSpPr>
        <p:spPr bwMode="auto">
          <a:xfrm>
            <a:off x="6096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80239" name="Text Box 15"/>
          <p:cNvSpPr txBox="1">
            <a:spLocks noChangeArrowheads="1"/>
          </p:cNvSpPr>
          <p:nvPr/>
        </p:nvSpPr>
        <p:spPr bwMode="auto">
          <a:xfrm>
            <a:off x="49530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0240" name="Text Box 16"/>
          <p:cNvSpPr txBox="1">
            <a:spLocks noChangeArrowheads="1"/>
          </p:cNvSpPr>
          <p:nvPr/>
        </p:nvSpPr>
        <p:spPr bwMode="auto">
          <a:xfrm>
            <a:off x="80772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0241" name="Text Box 17"/>
          <p:cNvSpPr txBox="1">
            <a:spLocks noChangeArrowheads="1"/>
          </p:cNvSpPr>
          <p:nvPr/>
        </p:nvSpPr>
        <p:spPr bwMode="auto">
          <a:xfrm>
            <a:off x="84582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80242" name="Text Box 18"/>
          <p:cNvSpPr txBox="1">
            <a:spLocks noChangeArrowheads="1"/>
          </p:cNvSpPr>
          <p:nvPr/>
        </p:nvSpPr>
        <p:spPr bwMode="auto">
          <a:xfrm>
            <a:off x="2133600" y="167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180243" name="Text Box 19"/>
          <p:cNvSpPr txBox="1">
            <a:spLocks noChangeArrowheads="1"/>
          </p:cNvSpPr>
          <p:nvPr/>
        </p:nvSpPr>
        <p:spPr bwMode="auto">
          <a:xfrm>
            <a:off x="66294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8403" name="Rectangle 3"/>
          <p:cNvSpPr>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8404" name="Rectangle 4"/>
          <p:cNvSpPr>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8405" name="Rectangle 5"/>
          <p:cNvSpPr>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8406" name="Rectangle 6"/>
          <p:cNvSpPr>
            <a:spLocks noChangeArrowheads="1"/>
          </p:cNvSpPr>
          <p:nvPr/>
        </p:nvSpPr>
        <p:spPr bwMode="auto">
          <a:xfrm>
            <a:off x="0" y="5867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O’         Lord    come by here</a:t>
            </a:r>
          </a:p>
        </p:txBody>
      </p:sp>
      <p:sp>
        <p:nvSpPr>
          <p:cNvPr id="998407" name="Text Box 7"/>
          <p:cNvSpPr txBox="1">
            <a:spLocks noChangeArrowheads="1"/>
          </p:cNvSpPr>
          <p:nvPr/>
        </p:nvSpPr>
        <p:spPr bwMode="auto">
          <a:xfrm>
            <a:off x="2590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8408" name="Text Box 8"/>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8409" name="Text Box 9"/>
          <p:cNvSpPr txBox="1">
            <a:spLocks noChangeArrowheads="1"/>
          </p:cNvSpPr>
          <p:nvPr/>
        </p:nvSpPr>
        <p:spPr bwMode="auto">
          <a:xfrm>
            <a:off x="35052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r>
              <a:rPr lang="en-US" b="1">
                <a:solidFill>
                  <a:srgbClr val="FF0000"/>
                </a:solidFill>
                <a:effectLst>
                  <a:outerShdw blurRad="38100" dist="38100" dir="2700000" algn="tl">
                    <a:srgbClr val="C0C0C0"/>
                  </a:outerShdw>
                </a:effectLst>
              </a:rPr>
              <a:t>      </a:t>
            </a:r>
          </a:p>
        </p:txBody>
      </p:sp>
      <p:sp>
        <p:nvSpPr>
          <p:cNvPr id="998410" name="Text Box 10"/>
          <p:cNvSpPr txBox="1">
            <a:spLocks noChangeArrowheads="1"/>
          </p:cNvSpPr>
          <p:nvPr/>
        </p:nvSpPr>
        <p:spPr bwMode="auto">
          <a:xfrm>
            <a:off x="4953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8411" name="Text Box 11"/>
          <p:cNvSpPr txBox="1">
            <a:spLocks noChangeArrowheads="1"/>
          </p:cNvSpPr>
          <p:nvPr/>
        </p:nvSpPr>
        <p:spPr bwMode="auto">
          <a:xfrm>
            <a:off x="2514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8412" name="Text Box 12"/>
          <p:cNvSpPr txBox="1">
            <a:spLocks noChangeArrowheads="1"/>
          </p:cNvSpPr>
          <p:nvPr/>
        </p:nvSpPr>
        <p:spPr bwMode="auto">
          <a:xfrm>
            <a:off x="40386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endParaRPr lang="en-US" b="1">
              <a:solidFill>
                <a:srgbClr val="FF0000"/>
              </a:solidFill>
              <a:effectLst>
                <a:outerShdw blurRad="38100" dist="38100" dir="2700000" algn="tl">
                  <a:srgbClr val="C0C0C0"/>
                </a:outerShdw>
              </a:effectLst>
            </a:endParaRPr>
          </a:p>
        </p:txBody>
      </p:sp>
      <p:sp>
        <p:nvSpPr>
          <p:cNvPr id="998413" name="Text Box 13"/>
          <p:cNvSpPr txBox="1">
            <a:spLocks noChangeArrowheads="1"/>
          </p:cNvSpPr>
          <p:nvPr/>
        </p:nvSpPr>
        <p:spPr bwMode="auto">
          <a:xfrm>
            <a:off x="5791200" y="1905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Bbm</a:t>
            </a:r>
            <a:endParaRPr lang="en-US" b="1">
              <a:solidFill>
                <a:srgbClr val="FF0000"/>
              </a:solidFill>
              <a:effectLst>
                <a:outerShdw blurRad="38100" dist="38100" dir="2700000" algn="tl">
                  <a:srgbClr val="C0C0C0"/>
                </a:outerShdw>
              </a:effectLst>
            </a:endParaRPr>
          </a:p>
        </p:txBody>
      </p:sp>
      <p:sp>
        <p:nvSpPr>
          <p:cNvPr id="998414" name="Text Box 14"/>
          <p:cNvSpPr txBox="1">
            <a:spLocks noChangeArrowheads="1"/>
          </p:cNvSpPr>
          <p:nvPr/>
        </p:nvSpPr>
        <p:spPr bwMode="auto">
          <a:xfrm>
            <a:off x="35052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Db/Eb</a:t>
            </a:r>
            <a:endParaRPr lang="en-US" b="1">
              <a:solidFill>
                <a:srgbClr val="FF0000"/>
              </a:solidFill>
              <a:effectLst>
                <a:outerShdw blurRad="38100" dist="38100" dir="2700000" algn="tl">
                  <a:srgbClr val="C0C0C0"/>
                </a:outerShdw>
              </a:effectLst>
            </a:endParaRPr>
          </a:p>
        </p:txBody>
      </p:sp>
      <p:sp>
        <p:nvSpPr>
          <p:cNvPr id="998415" name="Text Box 15"/>
          <p:cNvSpPr txBox="1">
            <a:spLocks noChangeArrowheads="1"/>
          </p:cNvSpPr>
          <p:nvPr/>
        </p:nvSpPr>
        <p:spPr bwMode="auto">
          <a:xfrm>
            <a:off x="48768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endParaRPr lang="en-US" b="1">
              <a:solidFill>
                <a:srgbClr val="FF0000"/>
              </a:solidFill>
              <a:effectLst>
                <a:outerShdw blurRad="38100" dist="38100" dir="2700000" algn="tl">
                  <a:srgbClr val="C0C0C0"/>
                </a:outerShdw>
              </a:effectLst>
            </a:endParaRPr>
          </a:p>
        </p:txBody>
      </p:sp>
      <p:sp>
        <p:nvSpPr>
          <p:cNvPr id="998416" name="Rectangle 16"/>
          <p:cNvSpPr>
            <a:spLocks noChangeArrowheads="1"/>
          </p:cNvSpPr>
          <p:nvPr/>
        </p:nvSpPr>
        <p:spPr bwMode="auto">
          <a:xfrm>
            <a:off x="0" y="41910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8417" name="Rectangle 17"/>
          <p:cNvSpPr>
            <a:spLocks noChangeArrowheads="1"/>
          </p:cNvSpPr>
          <p:nvPr/>
        </p:nvSpPr>
        <p:spPr bwMode="auto">
          <a:xfrm>
            <a:off x="0" y="50292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8418" name="Text Box 18"/>
          <p:cNvSpPr txBox="1">
            <a:spLocks noChangeArrowheads="1"/>
          </p:cNvSpPr>
          <p:nvPr/>
        </p:nvSpPr>
        <p:spPr bwMode="auto">
          <a:xfrm>
            <a:off x="25908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8419" name="Text Box 19"/>
          <p:cNvSpPr txBox="1">
            <a:spLocks noChangeArrowheads="1"/>
          </p:cNvSpPr>
          <p:nvPr/>
        </p:nvSpPr>
        <p:spPr bwMode="auto">
          <a:xfrm>
            <a:off x="3962400" y="3657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Db/F</a:t>
            </a:r>
            <a:r>
              <a:rPr lang="en-US" b="1">
                <a:solidFill>
                  <a:srgbClr val="FF0000"/>
                </a:solidFill>
                <a:effectLst>
                  <a:outerShdw blurRad="38100" dist="38100" dir="2700000" algn="tl">
                    <a:srgbClr val="C0C0C0"/>
                  </a:outerShdw>
                </a:effectLst>
              </a:rPr>
              <a:t>      </a:t>
            </a:r>
          </a:p>
        </p:txBody>
      </p:sp>
      <p:sp>
        <p:nvSpPr>
          <p:cNvPr id="998420" name="Text Box 20"/>
          <p:cNvSpPr txBox="1">
            <a:spLocks noChangeArrowheads="1"/>
          </p:cNvSpPr>
          <p:nvPr/>
        </p:nvSpPr>
        <p:spPr bwMode="auto">
          <a:xfrm>
            <a:off x="350520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r>
              <a:rPr lang="en-US" b="1">
                <a:solidFill>
                  <a:srgbClr val="FF0000"/>
                </a:solidFill>
                <a:effectLst>
                  <a:outerShdw blurRad="38100" dist="38100" dir="2700000" algn="tl">
                    <a:srgbClr val="C0C0C0"/>
                  </a:outerShdw>
                </a:effectLst>
              </a:rPr>
              <a:t>      </a:t>
            </a:r>
          </a:p>
        </p:txBody>
      </p:sp>
      <p:sp>
        <p:nvSpPr>
          <p:cNvPr id="998421" name="Text Box 21"/>
          <p:cNvSpPr txBox="1">
            <a:spLocks noChangeArrowheads="1"/>
          </p:cNvSpPr>
          <p:nvPr/>
        </p:nvSpPr>
        <p:spPr bwMode="auto">
          <a:xfrm>
            <a:off x="49530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8422" name="Text Box 22"/>
          <p:cNvSpPr txBox="1">
            <a:spLocks noChangeArrowheads="1"/>
          </p:cNvSpPr>
          <p:nvPr/>
        </p:nvSpPr>
        <p:spPr bwMode="auto">
          <a:xfrm>
            <a:off x="19050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Ebm</a:t>
            </a:r>
            <a:r>
              <a:rPr lang="en-US" b="1">
                <a:solidFill>
                  <a:srgbClr val="FF0000"/>
                </a:solidFill>
                <a:effectLst>
                  <a:outerShdw blurRad="38100" dist="38100" dir="2700000" algn="tl">
                    <a:srgbClr val="C0C0C0"/>
                  </a:outerShdw>
                </a:effectLst>
              </a:rPr>
              <a:t>      </a:t>
            </a:r>
          </a:p>
        </p:txBody>
      </p:sp>
      <p:sp>
        <p:nvSpPr>
          <p:cNvPr id="998423" name="Text Box 23"/>
          <p:cNvSpPr txBox="1">
            <a:spLocks noChangeArrowheads="1"/>
          </p:cNvSpPr>
          <p:nvPr/>
        </p:nvSpPr>
        <p:spPr bwMode="auto">
          <a:xfrm>
            <a:off x="34290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Db/Ab</a:t>
            </a:r>
            <a:r>
              <a:rPr lang="en-US" b="1">
                <a:solidFill>
                  <a:srgbClr val="FF0000"/>
                </a:solidFill>
                <a:effectLst>
                  <a:outerShdw blurRad="38100" dist="38100" dir="2700000" algn="tl">
                    <a:srgbClr val="C0C0C0"/>
                  </a:outerShdw>
                </a:effectLst>
              </a:rPr>
              <a:t>      </a:t>
            </a:r>
          </a:p>
        </p:txBody>
      </p:sp>
      <p:sp>
        <p:nvSpPr>
          <p:cNvPr id="998424" name="Text Box 24"/>
          <p:cNvSpPr txBox="1">
            <a:spLocks noChangeArrowheads="1"/>
          </p:cNvSpPr>
          <p:nvPr/>
        </p:nvSpPr>
        <p:spPr bwMode="auto">
          <a:xfrm>
            <a:off x="6096000" y="5486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998425" name="Text Box 25"/>
          <p:cNvSpPr txBox="1">
            <a:spLocks noChangeArrowheads="1"/>
          </p:cNvSpPr>
          <p:nvPr/>
        </p:nvSpPr>
        <p:spPr bwMode="auto">
          <a:xfrm>
            <a:off x="46482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GbAb</a:t>
            </a:r>
            <a:r>
              <a:rPr lang="en-US" b="1">
                <a:solidFill>
                  <a:srgbClr val="FF0000"/>
                </a:solidFill>
                <a:effectLst>
                  <a:outerShdw blurRad="38100" dist="38100" dir="2700000" algn="tl">
                    <a:srgbClr val="C0C0C0"/>
                  </a:outerShdw>
                </a:effectLst>
              </a:rPr>
              <a:t>      </a:t>
            </a:r>
          </a:p>
        </p:txBody>
      </p:sp>
      <p:sp>
        <p:nvSpPr>
          <p:cNvPr id="998426" name="Text Box 26"/>
          <p:cNvSpPr txBox="1">
            <a:spLocks noChangeArrowheads="1"/>
          </p:cNvSpPr>
          <p:nvPr/>
        </p:nvSpPr>
        <p:spPr bwMode="auto">
          <a:xfrm>
            <a:off x="64770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Ddim</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9427" name="Rectangle 3"/>
          <p:cNvSpPr>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9428" name="Rectangle 4"/>
          <p:cNvSpPr>
            <a:spLocks noChangeArrowheads="1"/>
          </p:cNvSpPr>
          <p:nvPr/>
        </p:nvSpPr>
        <p:spPr bwMode="auto">
          <a:xfrm>
            <a:off x="0" y="18288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9429" name="Rectangle 5"/>
          <p:cNvSpPr>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9430" name="Rectangle 6"/>
          <p:cNvSpPr>
            <a:spLocks noChangeArrowheads="1"/>
          </p:cNvSpPr>
          <p:nvPr/>
        </p:nvSpPr>
        <p:spPr bwMode="auto">
          <a:xfrm>
            <a:off x="0" y="51054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O’         Lord    come by here</a:t>
            </a:r>
          </a:p>
        </p:txBody>
      </p:sp>
      <p:sp>
        <p:nvSpPr>
          <p:cNvPr id="999431" name="Text Box 7"/>
          <p:cNvSpPr txBox="1">
            <a:spLocks noChangeArrowheads="1"/>
          </p:cNvSpPr>
          <p:nvPr/>
        </p:nvSpPr>
        <p:spPr bwMode="auto">
          <a:xfrm>
            <a:off x="25908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999432" name="Text Box 8"/>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999433" name="Text Box 9"/>
          <p:cNvSpPr txBox="1">
            <a:spLocks noChangeArrowheads="1"/>
          </p:cNvSpPr>
          <p:nvPr/>
        </p:nvSpPr>
        <p:spPr bwMode="auto">
          <a:xfrm>
            <a:off x="3505200" y="76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r>
              <a:rPr lang="en-US" b="1">
                <a:solidFill>
                  <a:srgbClr val="FF0000"/>
                </a:solidFill>
                <a:effectLst>
                  <a:outerShdw blurRad="38100" dist="38100" dir="2700000" algn="tl">
                    <a:srgbClr val="C0C0C0"/>
                  </a:outerShdw>
                </a:effectLst>
              </a:rPr>
              <a:t>      </a:t>
            </a:r>
          </a:p>
        </p:txBody>
      </p:sp>
      <p:sp>
        <p:nvSpPr>
          <p:cNvPr id="999434" name="Text Box 10"/>
          <p:cNvSpPr txBox="1">
            <a:spLocks noChangeArrowheads="1"/>
          </p:cNvSpPr>
          <p:nvPr/>
        </p:nvSpPr>
        <p:spPr bwMode="auto">
          <a:xfrm>
            <a:off x="4953000" y="762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999435" name="Text Box 11"/>
          <p:cNvSpPr txBox="1">
            <a:spLocks noChangeArrowheads="1"/>
          </p:cNvSpPr>
          <p:nvPr/>
        </p:nvSpPr>
        <p:spPr bwMode="auto">
          <a:xfrm>
            <a:off x="25146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999436" name="Text Box 12"/>
          <p:cNvSpPr txBox="1">
            <a:spLocks noChangeArrowheads="1"/>
          </p:cNvSpPr>
          <p:nvPr/>
        </p:nvSpPr>
        <p:spPr bwMode="auto">
          <a:xfrm>
            <a:off x="40386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endParaRPr lang="en-US" b="1">
              <a:solidFill>
                <a:srgbClr val="FF0000"/>
              </a:solidFill>
              <a:effectLst>
                <a:outerShdw blurRad="38100" dist="38100" dir="2700000" algn="tl">
                  <a:srgbClr val="C0C0C0"/>
                </a:outerShdw>
              </a:effectLst>
            </a:endParaRPr>
          </a:p>
        </p:txBody>
      </p:sp>
      <p:sp>
        <p:nvSpPr>
          <p:cNvPr id="999437" name="Text Box 13"/>
          <p:cNvSpPr txBox="1">
            <a:spLocks noChangeArrowheads="1"/>
          </p:cNvSpPr>
          <p:nvPr/>
        </p:nvSpPr>
        <p:spPr bwMode="auto">
          <a:xfrm>
            <a:off x="5791200" y="1524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t>
            </a:r>
            <a:endParaRPr lang="en-US" b="1">
              <a:solidFill>
                <a:srgbClr val="FF0000"/>
              </a:solidFill>
              <a:effectLst>
                <a:outerShdw blurRad="38100" dist="38100" dir="2700000" algn="tl">
                  <a:srgbClr val="C0C0C0"/>
                </a:outerShdw>
              </a:effectLst>
            </a:endParaRPr>
          </a:p>
        </p:txBody>
      </p:sp>
      <p:sp>
        <p:nvSpPr>
          <p:cNvPr id="999438" name="Text Box 14"/>
          <p:cNvSpPr txBox="1">
            <a:spLocks noChangeArrowheads="1"/>
          </p:cNvSpPr>
          <p:nvPr/>
        </p:nvSpPr>
        <p:spPr bwMode="auto">
          <a:xfrm>
            <a:off x="35052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Eb/F</a:t>
            </a:r>
            <a:endParaRPr lang="en-US" b="1">
              <a:solidFill>
                <a:srgbClr val="FF0000"/>
              </a:solidFill>
              <a:effectLst>
                <a:outerShdw blurRad="38100" dist="38100" dir="2700000" algn="tl">
                  <a:srgbClr val="C0C0C0"/>
                </a:outerShdw>
              </a:effectLst>
            </a:endParaRPr>
          </a:p>
        </p:txBody>
      </p:sp>
      <p:sp>
        <p:nvSpPr>
          <p:cNvPr id="999439" name="Text Box 15"/>
          <p:cNvSpPr txBox="1">
            <a:spLocks noChangeArrowheads="1"/>
          </p:cNvSpPr>
          <p:nvPr/>
        </p:nvSpPr>
        <p:spPr bwMode="auto">
          <a:xfrm>
            <a:off x="4876800" y="2286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999440" name="Rectangle 16"/>
          <p:cNvSpPr>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 good Lord</a:t>
            </a:r>
          </a:p>
        </p:txBody>
      </p:sp>
      <p:sp>
        <p:nvSpPr>
          <p:cNvPr id="999441" name="Rectangle 17"/>
          <p:cNvSpPr>
            <a:spLocks noChangeArrowheads="1"/>
          </p:cNvSpPr>
          <p:nvPr/>
        </p:nvSpPr>
        <p:spPr bwMode="auto">
          <a:xfrm>
            <a:off x="0" y="4267200"/>
            <a:ext cx="9144000" cy="579438"/>
          </a:xfrm>
          <a:prstGeom prst="rect">
            <a:avLst/>
          </a:prstGeom>
          <a:noFill/>
          <a:ln w="9525">
            <a:noFill/>
            <a:miter lim="800000"/>
            <a:headEnd/>
            <a:tailEnd/>
          </a:ln>
          <a:effectLst/>
        </p:spPr>
        <p:txBody>
          <a:bodyPr>
            <a:spAutoFit/>
          </a:bodyPr>
          <a:lstStyle/>
          <a:p>
            <a:pPr algn="ctr">
              <a:defRPr/>
            </a:pPr>
            <a:r>
              <a:rPr lang="en-US" sz="3200">
                <a:solidFill>
                  <a:schemeClr val="bg1"/>
                </a:solidFill>
                <a:effectLst>
                  <a:outerShdw blurRad="38100" dist="38100" dir="2700000" algn="tl">
                    <a:srgbClr val="000000"/>
                  </a:outerShdw>
                </a:effectLst>
              </a:rPr>
              <a:t>Come by here</a:t>
            </a:r>
          </a:p>
        </p:txBody>
      </p:sp>
      <p:sp>
        <p:nvSpPr>
          <p:cNvPr id="999442" name="Text Box 18"/>
          <p:cNvSpPr txBox="1">
            <a:spLocks noChangeArrowheads="1"/>
          </p:cNvSpPr>
          <p:nvPr/>
        </p:nvSpPr>
        <p:spPr bwMode="auto">
          <a:xfrm>
            <a:off x="26670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999443" name="Text Box 19"/>
          <p:cNvSpPr txBox="1">
            <a:spLocks noChangeArrowheads="1"/>
          </p:cNvSpPr>
          <p:nvPr/>
        </p:nvSpPr>
        <p:spPr bwMode="auto">
          <a:xfrm>
            <a:off x="40386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999444" name="Text Box 20"/>
          <p:cNvSpPr txBox="1">
            <a:spLocks noChangeArrowheads="1"/>
          </p:cNvSpPr>
          <p:nvPr/>
        </p:nvSpPr>
        <p:spPr bwMode="auto">
          <a:xfrm>
            <a:off x="35814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r>
              <a:rPr lang="en-US" b="1">
                <a:solidFill>
                  <a:srgbClr val="FF0000"/>
                </a:solidFill>
                <a:effectLst>
                  <a:outerShdw blurRad="38100" dist="38100" dir="2700000" algn="tl">
                    <a:srgbClr val="C0C0C0"/>
                  </a:outerShdw>
                </a:effectLst>
              </a:rPr>
              <a:t>      </a:t>
            </a:r>
          </a:p>
        </p:txBody>
      </p:sp>
      <p:sp>
        <p:nvSpPr>
          <p:cNvPr id="999445" name="Text Box 21"/>
          <p:cNvSpPr txBox="1">
            <a:spLocks noChangeArrowheads="1"/>
          </p:cNvSpPr>
          <p:nvPr/>
        </p:nvSpPr>
        <p:spPr bwMode="auto">
          <a:xfrm>
            <a:off x="50292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999446" name="Text Box 22"/>
          <p:cNvSpPr txBox="1">
            <a:spLocks noChangeArrowheads="1"/>
          </p:cNvSpPr>
          <p:nvPr/>
        </p:nvSpPr>
        <p:spPr bwMode="auto">
          <a:xfrm>
            <a:off x="19050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a:t>
            </a:r>
            <a:r>
              <a:rPr lang="en-US" b="1">
                <a:solidFill>
                  <a:srgbClr val="FF0000"/>
                </a:solidFill>
                <a:effectLst>
                  <a:outerShdw blurRad="38100" dist="38100" dir="2700000" algn="tl">
                    <a:srgbClr val="C0C0C0"/>
                  </a:outerShdw>
                </a:effectLst>
              </a:rPr>
              <a:t>      </a:t>
            </a:r>
          </a:p>
        </p:txBody>
      </p:sp>
      <p:sp>
        <p:nvSpPr>
          <p:cNvPr id="999447" name="Text Box 23"/>
          <p:cNvSpPr txBox="1">
            <a:spLocks noChangeArrowheads="1"/>
          </p:cNvSpPr>
          <p:nvPr/>
        </p:nvSpPr>
        <p:spPr bwMode="auto">
          <a:xfrm>
            <a:off x="3429000" y="480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Eb/Bb</a:t>
            </a:r>
            <a:r>
              <a:rPr lang="en-US" b="1">
                <a:solidFill>
                  <a:srgbClr val="FF0000"/>
                </a:solidFill>
                <a:effectLst>
                  <a:outerShdw blurRad="38100" dist="38100" dir="2700000" algn="tl">
                    <a:srgbClr val="C0C0C0"/>
                  </a:outerShdw>
                </a:effectLst>
              </a:rPr>
              <a:t>      </a:t>
            </a:r>
          </a:p>
        </p:txBody>
      </p:sp>
      <p:sp>
        <p:nvSpPr>
          <p:cNvPr id="999448" name="Text Box 24"/>
          <p:cNvSpPr txBox="1">
            <a:spLocks noChangeArrowheads="1"/>
          </p:cNvSpPr>
          <p:nvPr/>
        </p:nvSpPr>
        <p:spPr bwMode="auto">
          <a:xfrm>
            <a:off x="6096000" y="480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999449" name="Text Box 25"/>
          <p:cNvSpPr txBox="1">
            <a:spLocks noChangeArrowheads="1"/>
          </p:cNvSpPr>
          <p:nvPr/>
        </p:nvSpPr>
        <p:spPr bwMode="auto">
          <a:xfrm>
            <a:off x="4648200" y="480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999450" name="Text Box 26"/>
          <p:cNvSpPr txBox="1">
            <a:spLocks noChangeArrowheads="1"/>
          </p:cNvSpPr>
          <p:nvPr/>
        </p:nvSpPr>
        <p:spPr bwMode="auto">
          <a:xfrm>
            <a:off x="6400800" y="4038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Edim</a:t>
            </a:r>
            <a:r>
              <a:rPr lang="en-US" b="1">
                <a:solidFill>
                  <a:srgbClr val="FF0000"/>
                </a:solidFill>
                <a:effectLst>
                  <a:outerShdw blurRad="38100" dist="38100" dir="2700000" algn="tl">
                    <a:srgbClr val="C0C0C0"/>
                  </a:outerShdw>
                </a:effectLst>
              </a:rPr>
              <a:t>      </a:t>
            </a:r>
          </a:p>
        </p:txBody>
      </p:sp>
      <p:sp>
        <p:nvSpPr>
          <p:cNvPr id="999451" name="Rectangle 27"/>
          <p:cNvSpPr>
            <a:spLocks noChangeArrowheads="1"/>
          </p:cNvSpPr>
          <p:nvPr/>
        </p:nvSpPr>
        <p:spPr bwMode="auto">
          <a:xfrm>
            <a:off x="0" y="5715000"/>
            <a:ext cx="9144000" cy="1006475"/>
          </a:xfrm>
          <a:prstGeom prst="rect">
            <a:avLst/>
          </a:prstGeom>
          <a:noFill/>
          <a:ln w="9525">
            <a:noFill/>
            <a:miter lim="800000"/>
            <a:headEnd/>
            <a:tailEnd/>
          </a:ln>
          <a:effectLst/>
        </p:spPr>
        <p:txBody>
          <a:bodyPr>
            <a:spAutoFit/>
          </a:bodyPr>
          <a:lstStyle/>
          <a:p>
            <a:pPr algn="ctr">
              <a:defRPr/>
            </a:pPr>
            <a:r>
              <a:rPr lang="en-US" sz="3000" i="1">
                <a:solidFill>
                  <a:schemeClr val="bg1"/>
                </a:solidFill>
                <a:effectLst>
                  <a:outerShdw blurRad="38100" dist="38100" dir="2700000" algn="tl">
                    <a:srgbClr val="000000"/>
                  </a:outerShdw>
                </a:effectLst>
              </a:rPr>
              <a:t>2</a:t>
            </a:r>
            <a:r>
              <a:rPr lang="en-US" sz="3000" i="1" baseline="30000">
                <a:solidFill>
                  <a:schemeClr val="bg1"/>
                </a:solidFill>
                <a:effectLst>
                  <a:outerShdw blurRad="38100" dist="38100" dir="2700000" algn="tl">
                    <a:srgbClr val="000000"/>
                  </a:outerShdw>
                </a:effectLst>
              </a:rPr>
              <a:t>nd</a:t>
            </a:r>
            <a:r>
              <a:rPr lang="en-US" sz="3000" i="1">
                <a:solidFill>
                  <a:schemeClr val="bg1"/>
                </a:solidFill>
                <a:effectLst>
                  <a:outerShdw blurRad="38100" dist="38100" dir="2700000" algn="tl">
                    <a:srgbClr val="000000"/>
                  </a:outerShdw>
                </a:effectLst>
              </a:rPr>
              <a:t> time: Somebody’s praying Lord….</a:t>
            </a:r>
            <a:br>
              <a:rPr lang="en-US" sz="3000" i="1">
                <a:solidFill>
                  <a:schemeClr val="bg1"/>
                </a:solidFill>
                <a:effectLst>
                  <a:outerShdw blurRad="38100" dist="38100" dir="2700000" algn="tl">
                    <a:srgbClr val="000000"/>
                  </a:outerShdw>
                </a:effectLst>
              </a:rPr>
            </a:br>
            <a:r>
              <a:rPr lang="en-US" sz="3000" i="1">
                <a:solidFill>
                  <a:schemeClr val="bg1"/>
                </a:solidFill>
                <a:effectLst>
                  <a:outerShdw blurRad="38100" dist="38100" dir="2700000" algn="tl">
                    <a:srgbClr val="000000"/>
                  </a:outerShdw>
                </a:effectLst>
              </a:rPr>
              <a:t>3</a:t>
            </a:r>
            <a:r>
              <a:rPr lang="en-US" sz="3000" i="1" baseline="30000">
                <a:solidFill>
                  <a:schemeClr val="bg1"/>
                </a:solidFill>
                <a:effectLst>
                  <a:outerShdw blurRad="38100" dist="38100" dir="2700000" algn="tl">
                    <a:srgbClr val="000000"/>
                  </a:outerShdw>
                </a:effectLst>
              </a:rPr>
              <a:t>rd</a:t>
            </a:r>
            <a:r>
              <a:rPr lang="en-US" sz="3000" i="1">
                <a:solidFill>
                  <a:schemeClr val="bg1"/>
                </a:solidFill>
                <a:effectLst>
                  <a:outerShdw blurRad="38100" dist="38100" dir="2700000" algn="tl">
                    <a:srgbClr val="000000"/>
                  </a:outerShdw>
                </a:effectLst>
              </a:rPr>
              <a:t> time: Somebody needs you Lord…</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defRPr/>
            </a:pPr>
            <a:r>
              <a:rPr lang="en-US" sz="3200">
                <a:solidFill>
                  <a:schemeClr val="bg1"/>
                </a:solidFill>
                <a:effectLst>
                  <a:outerShdw blurRad="38100" dist="38100" dir="2700000" algn="tl">
                    <a:srgbClr val="000000"/>
                  </a:outerShdw>
                </a:effectLst>
              </a:rPr>
              <a:t>          Waiting and Waiting    </a:t>
            </a:r>
          </a:p>
        </p:txBody>
      </p:sp>
      <p:sp>
        <p:nvSpPr>
          <p:cNvPr id="1000451" name="Rectangle 3"/>
          <p:cNvSpPr>
            <a:spLocks noChangeArrowheads="1"/>
          </p:cNvSpPr>
          <p:nvPr/>
        </p:nvSpPr>
        <p:spPr bwMode="auto">
          <a:xfrm>
            <a:off x="0" y="1295400"/>
            <a:ext cx="9144000" cy="579438"/>
          </a:xfrm>
          <a:prstGeom prst="rect">
            <a:avLst/>
          </a:prstGeom>
          <a:noFill/>
          <a:ln w="9525">
            <a:noFill/>
            <a:miter lim="800000"/>
            <a:headEnd/>
            <a:tailEnd/>
          </a:ln>
          <a:effectLst/>
        </p:spPr>
        <p:txBody>
          <a:bodyPr>
            <a:spAutoFit/>
          </a:bodyPr>
          <a:lstStyle/>
          <a:p>
            <a:pPr>
              <a:defRPr/>
            </a:pPr>
            <a:r>
              <a:rPr lang="en-US" sz="3200">
                <a:solidFill>
                  <a:schemeClr val="bg1"/>
                </a:solidFill>
                <a:effectLst>
                  <a:outerShdw blurRad="38100" dist="38100" dir="2700000" algn="tl">
                    <a:srgbClr val="000000"/>
                  </a:outerShdw>
                </a:effectLst>
              </a:rPr>
              <a:t>                   Wai   -   ting</a:t>
            </a:r>
          </a:p>
        </p:txBody>
      </p:sp>
      <p:sp>
        <p:nvSpPr>
          <p:cNvPr id="1000452" name="Rectangle 4"/>
          <p:cNvSpPr>
            <a:spLocks noChangeArrowheads="1"/>
          </p:cNvSpPr>
          <p:nvPr/>
        </p:nvSpPr>
        <p:spPr bwMode="auto">
          <a:xfrm>
            <a:off x="0" y="2133600"/>
            <a:ext cx="9144000" cy="579438"/>
          </a:xfrm>
          <a:prstGeom prst="rect">
            <a:avLst/>
          </a:prstGeom>
          <a:noFill/>
          <a:ln w="9525">
            <a:noFill/>
            <a:miter lim="800000"/>
            <a:headEnd/>
            <a:tailEnd/>
          </a:ln>
          <a:effectLst/>
        </p:spPr>
        <p:txBody>
          <a:bodyPr>
            <a:spAutoFit/>
          </a:bodyPr>
          <a:lstStyle/>
          <a:p>
            <a:pPr>
              <a:defRPr/>
            </a:pPr>
            <a:r>
              <a:rPr lang="en-US" sz="3200">
                <a:solidFill>
                  <a:schemeClr val="bg1"/>
                </a:solidFill>
                <a:effectLst>
                  <a:outerShdw blurRad="38100" dist="38100" dir="2700000" algn="tl">
                    <a:srgbClr val="000000"/>
                  </a:outerShdw>
                </a:effectLst>
              </a:rPr>
              <a:t>             Waiting and Waiting</a:t>
            </a:r>
          </a:p>
        </p:txBody>
      </p:sp>
      <p:sp>
        <p:nvSpPr>
          <p:cNvPr id="1000453" name="Rectangle 5"/>
          <p:cNvSpPr>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defRPr/>
            </a:pPr>
            <a:r>
              <a:rPr lang="en-US" sz="3200">
                <a:solidFill>
                  <a:schemeClr val="bg1"/>
                </a:solidFill>
                <a:effectLst>
                  <a:outerShdw blurRad="38100" dist="38100" dir="2700000" algn="tl">
                    <a:srgbClr val="000000"/>
                  </a:outerShdw>
                </a:effectLst>
              </a:rPr>
              <a:t>                   Oh           Lord,   Come by Here</a:t>
            </a:r>
          </a:p>
        </p:txBody>
      </p:sp>
      <p:sp>
        <p:nvSpPr>
          <p:cNvPr id="1000454" name="Text Box 6"/>
          <p:cNvSpPr txBox="1">
            <a:spLocks noChangeArrowheads="1"/>
          </p:cNvSpPr>
          <p:nvPr/>
        </p:nvSpPr>
        <p:spPr bwMode="auto">
          <a:xfrm>
            <a:off x="1219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1000455" name="Text Box 7"/>
          <p:cNvSpPr txBox="1">
            <a:spLocks noChangeArrowheads="1"/>
          </p:cNvSpPr>
          <p:nvPr/>
        </p:nvSpPr>
        <p:spPr bwMode="auto">
          <a:xfrm>
            <a:off x="32004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00456" name="Text Box 8"/>
          <p:cNvSpPr txBox="1">
            <a:spLocks noChangeArrowheads="1"/>
          </p:cNvSpPr>
          <p:nvPr/>
        </p:nvSpPr>
        <p:spPr bwMode="auto">
          <a:xfrm>
            <a:off x="5029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endParaRPr lang="en-US" b="1">
              <a:solidFill>
                <a:srgbClr val="FF0000"/>
              </a:solidFill>
              <a:effectLst>
                <a:outerShdw blurRad="38100" dist="38100" dir="2700000" algn="tl">
                  <a:srgbClr val="C0C0C0"/>
                </a:outerShdw>
              </a:effectLst>
            </a:endParaRPr>
          </a:p>
        </p:txBody>
      </p:sp>
      <p:sp>
        <p:nvSpPr>
          <p:cNvPr id="1000457" name="Text Box 9"/>
          <p:cNvSpPr txBox="1">
            <a:spLocks noChangeArrowheads="1"/>
          </p:cNvSpPr>
          <p:nvPr/>
        </p:nvSpPr>
        <p:spPr bwMode="auto">
          <a:xfrm>
            <a:off x="670560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00458" name="Text Box 10"/>
          <p:cNvSpPr txBox="1">
            <a:spLocks noChangeArrowheads="1"/>
          </p:cNvSpPr>
          <p:nvPr/>
        </p:nvSpPr>
        <p:spPr bwMode="auto">
          <a:xfrm>
            <a:off x="1828800" y="990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1000459" name="Text Box 11"/>
          <p:cNvSpPr txBox="1">
            <a:spLocks noChangeArrowheads="1"/>
          </p:cNvSpPr>
          <p:nvPr/>
        </p:nvSpPr>
        <p:spPr bwMode="auto">
          <a:xfrm>
            <a:off x="32004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00460" name="Text Box 12"/>
          <p:cNvSpPr txBox="1">
            <a:spLocks noChangeArrowheads="1"/>
          </p:cNvSpPr>
          <p:nvPr/>
        </p:nvSpPr>
        <p:spPr bwMode="auto">
          <a:xfrm>
            <a:off x="48006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00461" name="Text Box 13"/>
          <p:cNvSpPr txBox="1">
            <a:spLocks noChangeArrowheads="1"/>
          </p:cNvSpPr>
          <p:nvPr/>
        </p:nvSpPr>
        <p:spPr bwMode="auto">
          <a:xfrm>
            <a:off x="66294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1000462" name="Text Box 14"/>
          <p:cNvSpPr txBox="1">
            <a:spLocks noChangeArrowheads="1"/>
          </p:cNvSpPr>
          <p:nvPr/>
        </p:nvSpPr>
        <p:spPr bwMode="auto">
          <a:xfrm>
            <a:off x="7848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r>
              <a:rPr lang="en-US" b="1">
                <a:solidFill>
                  <a:srgbClr val="FF0000"/>
                </a:solidFill>
                <a:effectLst>
                  <a:outerShdw blurRad="38100" dist="38100" dir="2700000" algn="tl">
                    <a:srgbClr val="C0C0C0"/>
                  </a:outerShdw>
                </a:effectLst>
              </a:rPr>
              <a:t>      </a:t>
            </a:r>
          </a:p>
        </p:txBody>
      </p:sp>
      <p:sp>
        <p:nvSpPr>
          <p:cNvPr id="1000463" name="Text Box 15"/>
          <p:cNvSpPr txBox="1">
            <a:spLocks noChangeArrowheads="1"/>
          </p:cNvSpPr>
          <p:nvPr/>
        </p:nvSpPr>
        <p:spPr bwMode="auto">
          <a:xfrm>
            <a:off x="14478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1000464" name="Text Box 16"/>
          <p:cNvSpPr txBox="1">
            <a:spLocks noChangeArrowheads="1"/>
          </p:cNvSpPr>
          <p:nvPr/>
        </p:nvSpPr>
        <p:spPr bwMode="auto">
          <a:xfrm>
            <a:off x="34290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00465" name="Text Box 17"/>
          <p:cNvSpPr txBox="1">
            <a:spLocks noChangeArrowheads="1"/>
          </p:cNvSpPr>
          <p:nvPr/>
        </p:nvSpPr>
        <p:spPr bwMode="auto">
          <a:xfrm>
            <a:off x="5257800" y="1828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endParaRPr lang="en-US" b="1">
              <a:solidFill>
                <a:srgbClr val="FF0000"/>
              </a:solidFill>
              <a:effectLst>
                <a:outerShdw blurRad="38100" dist="38100" dir="2700000" algn="tl">
                  <a:srgbClr val="C0C0C0"/>
                </a:outerShdw>
              </a:effectLst>
            </a:endParaRPr>
          </a:p>
        </p:txBody>
      </p:sp>
      <p:sp>
        <p:nvSpPr>
          <p:cNvPr id="1000466" name="Text Box 18"/>
          <p:cNvSpPr txBox="1">
            <a:spLocks noChangeArrowheads="1"/>
          </p:cNvSpPr>
          <p:nvPr/>
        </p:nvSpPr>
        <p:spPr bwMode="auto">
          <a:xfrm>
            <a:off x="6934200" y="1828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00467" name="Text Box 19"/>
          <p:cNvSpPr txBox="1">
            <a:spLocks noChangeArrowheads="1"/>
          </p:cNvSpPr>
          <p:nvPr/>
        </p:nvSpPr>
        <p:spPr bwMode="auto">
          <a:xfrm>
            <a:off x="19812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Fm</a:t>
            </a:r>
            <a:r>
              <a:rPr lang="en-US" b="1">
                <a:solidFill>
                  <a:srgbClr val="FF0000"/>
                </a:solidFill>
                <a:effectLst>
                  <a:outerShdw blurRad="38100" dist="38100" dir="2700000" algn="tl">
                    <a:srgbClr val="C0C0C0"/>
                  </a:outerShdw>
                </a:effectLst>
              </a:rPr>
              <a:t>      </a:t>
            </a:r>
          </a:p>
        </p:txBody>
      </p:sp>
      <p:sp>
        <p:nvSpPr>
          <p:cNvPr id="1000468" name="Text Box 20"/>
          <p:cNvSpPr txBox="1">
            <a:spLocks noChangeArrowheads="1"/>
          </p:cNvSpPr>
          <p:nvPr/>
        </p:nvSpPr>
        <p:spPr bwMode="auto">
          <a:xfrm>
            <a:off x="35052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Eb/Bb</a:t>
            </a:r>
            <a:r>
              <a:rPr lang="en-US" b="1">
                <a:solidFill>
                  <a:srgbClr val="FF0000"/>
                </a:solidFill>
                <a:effectLst>
                  <a:outerShdw blurRad="38100" dist="38100" dir="2700000" algn="tl">
                    <a:srgbClr val="C0C0C0"/>
                  </a:outerShdw>
                </a:effectLst>
              </a:rPr>
              <a:t>      </a:t>
            </a:r>
          </a:p>
        </p:txBody>
      </p:sp>
      <p:sp>
        <p:nvSpPr>
          <p:cNvPr id="1000469" name="Text Box 21"/>
          <p:cNvSpPr txBox="1">
            <a:spLocks noChangeArrowheads="1"/>
          </p:cNvSpPr>
          <p:nvPr/>
        </p:nvSpPr>
        <p:spPr bwMode="auto">
          <a:xfrm>
            <a:off x="61722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1000470" name="Text Box 22"/>
          <p:cNvSpPr txBox="1">
            <a:spLocks noChangeArrowheads="1"/>
          </p:cNvSpPr>
          <p:nvPr/>
        </p:nvSpPr>
        <p:spPr bwMode="auto">
          <a:xfrm>
            <a:off x="4724400" y="2667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1000471" name="Text Box 23"/>
          <p:cNvSpPr txBox="1">
            <a:spLocks noChangeArrowheads="1"/>
          </p:cNvSpPr>
          <p:nvPr/>
        </p:nvSpPr>
        <p:spPr bwMode="auto">
          <a:xfrm>
            <a:off x="762000" y="2667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Edim</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ext Box 2"/>
          <p:cNvSpPr txBox="1">
            <a:spLocks noChangeArrowheads="1"/>
          </p:cNvSpPr>
          <p:nvPr/>
        </p:nvSpPr>
        <p:spPr bwMode="auto">
          <a:xfrm>
            <a:off x="0" y="2286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O’  this joy that I have, the world didn’t give it to me</a:t>
            </a:r>
          </a:p>
        </p:txBody>
      </p:sp>
      <p:sp>
        <p:nvSpPr>
          <p:cNvPr id="1001475" name="Text Box 3"/>
          <p:cNvSpPr txBox="1">
            <a:spLocks noChangeArrowheads="1"/>
          </p:cNvSpPr>
          <p:nvPr/>
        </p:nvSpPr>
        <p:spPr bwMode="auto">
          <a:xfrm>
            <a:off x="0" y="14478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This joy that I have, the world didn’t give it to me</a:t>
            </a:r>
          </a:p>
        </p:txBody>
      </p:sp>
      <p:sp>
        <p:nvSpPr>
          <p:cNvPr id="1001476" name="Text Box 4"/>
          <p:cNvSpPr txBox="1">
            <a:spLocks noChangeArrowheads="1"/>
          </p:cNvSpPr>
          <p:nvPr/>
        </p:nvSpPr>
        <p:spPr bwMode="auto">
          <a:xfrm>
            <a:off x="0" y="533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This joy that I have, the world didn’t give it to me</a:t>
            </a:r>
          </a:p>
        </p:txBody>
      </p:sp>
      <p:sp>
        <p:nvSpPr>
          <p:cNvPr id="1001477" name="Text Box 5"/>
          <p:cNvSpPr txBox="1">
            <a:spLocks noChangeArrowheads="1"/>
          </p:cNvSpPr>
          <p:nvPr/>
        </p:nvSpPr>
        <p:spPr bwMode="auto">
          <a:xfrm>
            <a:off x="0" y="3200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The world didn’t give it and the world can’t take it away</a:t>
            </a:r>
          </a:p>
        </p:txBody>
      </p:sp>
      <p:sp>
        <p:nvSpPr>
          <p:cNvPr id="1001478" name="Text Box 6"/>
          <p:cNvSpPr txBox="1">
            <a:spLocks noChangeArrowheads="1"/>
          </p:cNvSpPr>
          <p:nvPr/>
        </p:nvSpPr>
        <p:spPr bwMode="auto">
          <a:xfrm>
            <a:off x="0" y="4343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This peace that I have….</a:t>
            </a:r>
          </a:p>
        </p:txBody>
      </p:sp>
      <p:sp>
        <p:nvSpPr>
          <p:cNvPr id="1001479" name="Text Box 7"/>
          <p:cNvSpPr txBox="1">
            <a:spLocks noChangeArrowheads="1"/>
          </p:cNvSpPr>
          <p:nvPr/>
        </p:nvSpPr>
        <p:spPr bwMode="auto">
          <a:xfrm>
            <a:off x="0" y="4953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This love that I have….</a:t>
            </a:r>
          </a:p>
        </p:txBody>
      </p:sp>
      <p:sp>
        <p:nvSpPr>
          <p:cNvPr id="1001480" name="Text Box 8"/>
          <p:cNvSpPr txBox="1">
            <a:spLocks noChangeArrowheads="1"/>
          </p:cNvSpPr>
          <p:nvPr/>
        </p:nvSpPr>
        <p:spPr bwMode="auto">
          <a:xfrm>
            <a:off x="0" y="5486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This hope that I have….</a:t>
            </a:r>
          </a:p>
        </p:txBody>
      </p:sp>
      <p:sp>
        <p:nvSpPr>
          <p:cNvPr id="1001481" name="Text Box 9"/>
          <p:cNvSpPr txBox="1">
            <a:spLocks noChangeArrowheads="1"/>
          </p:cNvSpPr>
          <p:nvPr/>
        </p:nvSpPr>
        <p:spPr bwMode="auto">
          <a:xfrm>
            <a:off x="6858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1482" name="Text Box 10"/>
          <p:cNvSpPr txBox="1">
            <a:spLocks noChangeArrowheads="1"/>
          </p:cNvSpPr>
          <p:nvPr/>
        </p:nvSpPr>
        <p:spPr bwMode="auto">
          <a:xfrm>
            <a:off x="3048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1001483" name="Text Box 11"/>
          <p:cNvSpPr txBox="1">
            <a:spLocks noChangeArrowheads="1"/>
          </p:cNvSpPr>
          <p:nvPr/>
        </p:nvSpPr>
        <p:spPr bwMode="auto">
          <a:xfrm>
            <a:off x="762000" y="106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1001484" name="Text Box 12"/>
          <p:cNvSpPr txBox="1">
            <a:spLocks noChangeArrowheads="1"/>
          </p:cNvSpPr>
          <p:nvPr/>
        </p:nvSpPr>
        <p:spPr bwMode="auto">
          <a:xfrm>
            <a:off x="66294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1001485" name="Text Box 13"/>
          <p:cNvSpPr txBox="1">
            <a:spLocks noChangeArrowheads="1"/>
          </p:cNvSpPr>
          <p:nvPr/>
        </p:nvSpPr>
        <p:spPr bwMode="auto">
          <a:xfrm>
            <a:off x="1143000" y="1905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1486" name="Text Box 14"/>
          <p:cNvSpPr txBox="1">
            <a:spLocks noChangeArrowheads="1"/>
          </p:cNvSpPr>
          <p:nvPr/>
        </p:nvSpPr>
        <p:spPr bwMode="auto">
          <a:xfrm>
            <a:off x="78486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1001487" name="Text Box 15"/>
          <p:cNvSpPr txBox="1">
            <a:spLocks noChangeArrowheads="1"/>
          </p:cNvSpPr>
          <p:nvPr/>
        </p:nvSpPr>
        <p:spPr bwMode="auto">
          <a:xfrm>
            <a:off x="4953000" y="1905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1488" name="Text Box 16"/>
          <p:cNvSpPr txBox="1">
            <a:spLocks noChangeArrowheads="1"/>
          </p:cNvSpPr>
          <p:nvPr/>
        </p:nvSpPr>
        <p:spPr bwMode="auto">
          <a:xfrm>
            <a:off x="1143000" y="2819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1489" name="Text Box 17"/>
          <p:cNvSpPr txBox="1">
            <a:spLocks noChangeArrowheads="1"/>
          </p:cNvSpPr>
          <p:nvPr/>
        </p:nvSpPr>
        <p:spPr bwMode="auto">
          <a:xfrm>
            <a:off x="28956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1001490" name="Text Box 18"/>
          <p:cNvSpPr txBox="1">
            <a:spLocks noChangeArrowheads="1"/>
          </p:cNvSpPr>
          <p:nvPr/>
        </p:nvSpPr>
        <p:spPr bwMode="auto">
          <a:xfrm>
            <a:off x="1905000" y="2819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p>
        </p:txBody>
      </p:sp>
      <p:sp>
        <p:nvSpPr>
          <p:cNvPr id="1001491" name="Text Box 19"/>
          <p:cNvSpPr txBox="1">
            <a:spLocks noChangeArrowheads="1"/>
          </p:cNvSpPr>
          <p:nvPr/>
        </p:nvSpPr>
        <p:spPr bwMode="auto">
          <a:xfrm>
            <a:off x="5181600" y="2819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Gm7</a:t>
            </a:r>
          </a:p>
        </p:txBody>
      </p:sp>
      <p:sp>
        <p:nvSpPr>
          <p:cNvPr id="1001492" name="Text Box 20"/>
          <p:cNvSpPr txBox="1">
            <a:spLocks noChangeArrowheads="1"/>
          </p:cNvSpPr>
          <p:nvPr/>
        </p:nvSpPr>
        <p:spPr bwMode="auto">
          <a:xfrm>
            <a:off x="6553200" y="2819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1001493" name="Text Box 21"/>
          <p:cNvSpPr txBox="1">
            <a:spLocks noChangeArrowheads="1"/>
          </p:cNvSpPr>
          <p:nvPr/>
        </p:nvSpPr>
        <p:spPr bwMode="auto">
          <a:xfrm>
            <a:off x="8458200" y="28956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Text Box 2"/>
          <p:cNvSpPr txBox="1">
            <a:spLocks noChangeArrowheads="1"/>
          </p:cNvSpPr>
          <p:nvPr/>
        </p:nvSpPr>
        <p:spPr bwMode="auto">
          <a:xfrm>
            <a:off x="0" y="1600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And His banner (echo)  Over me (echo)   is love</a:t>
            </a:r>
          </a:p>
        </p:txBody>
      </p:sp>
      <p:sp>
        <p:nvSpPr>
          <p:cNvPr id="1002499" name="Text Box 3"/>
          <p:cNvSpPr txBox="1">
            <a:spLocks noChangeArrowheads="1"/>
          </p:cNvSpPr>
          <p:nvPr/>
        </p:nvSpPr>
        <p:spPr bwMode="auto">
          <a:xfrm>
            <a:off x="0" y="533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I’m my Beloved’s and He is mine  (echo)</a:t>
            </a:r>
          </a:p>
        </p:txBody>
      </p:sp>
      <p:sp>
        <p:nvSpPr>
          <p:cNvPr id="1002500" name="Text Box 4"/>
          <p:cNvSpPr txBox="1">
            <a:spLocks noChangeArrowheads="1"/>
          </p:cNvSpPr>
          <p:nvPr/>
        </p:nvSpPr>
        <p:spPr bwMode="auto">
          <a:xfrm>
            <a:off x="0" y="33528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And we can feel the love of God in this place</a:t>
            </a:r>
          </a:p>
        </p:txBody>
      </p:sp>
      <p:sp>
        <p:nvSpPr>
          <p:cNvPr id="1002501" name="Text Box 5"/>
          <p:cNvSpPr txBox="1">
            <a:spLocks noChangeArrowheads="1"/>
          </p:cNvSpPr>
          <p:nvPr/>
        </p:nvSpPr>
        <p:spPr bwMode="auto">
          <a:xfrm>
            <a:off x="0" y="4191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believe Your goodness, We receive Your grace</a:t>
            </a:r>
          </a:p>
        </p:txBody>
      </p:sp>
      <p:sp>
        <p:nvSpPr>
          <p:cNvPr id="1002502" name="Text Box 6"/>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delight ourselves at Your table oh God</a:t>
            </a:r>
          </a:p>
        </p:txBody>
      </p:sp>
      <p:sp>
        <p:nvSpPr>
          <p:cNvPr id="1002503" name="Text Box 7"/>
          <p:cNvSpPr txBox="1">
            <a:spLocks noChangeArrowheads="1"/>
          </p:cNvSpPr>
          <p:nvPr/>
        </p:nvSpPr>
        <p:spPr bwMode="auto">
          <a:xfrm>
            <a:off x="0" y="5867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You do all things well, just look at our lives</a:t>
            </a:r>
          </a:p>
        </p:txBody>
      </p:sp>
      <p:sp>
        <p:nvSpPr>
          <p:cNvPr id="1002504" name="Text Box 8"/>
          <p:cNvSpPr txBox="1">
            <a:spLocks noChangeArrowheads="1"/>
          </p:cNvSpPr>
          <p:nvPr/>
        </p:nvSpPr>
        <p:spPr bwMode="auto">
          <a:xfrm>
            <a:off x="0" y="914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2x’s</a:t>
            </a:r>
          </a:p>
        </p:txBody>
      </p:sp>
      <p:sp>
        <p:nvSpPr>
          <p:cNvPr id="1002505" name="Text Box 9"/>
          <p:cNvSpPr txBox="1">
            <a:spLocks noChangeArrowheads="1"/>
          </p:cNvSpPr>
          <p:nvPr/>
        </p:nvSpPr>
        <p:spPr bwMode="auto">
          <a:xfrm>
            <a:off x="0" y="1981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2x’s</a:t>
            </a:r>
          </a:p>
        </p:txBody>
      </p:sp>
      <p:sp>
        <p:nvSpPr>
          <p:cNvPr id="1002506" name="Text Box 10"/>
          <p:cNvSpPr txBox="1">
            <a:spLocks noChangeArrowheads="1"/>
          </p:cNvSpPr>
          <p:nvPr/>
        </p:nvSpPr>
        <p:spPr bwMode="auto">
          <a:xfrm>
            <a:off x="12954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2507" name="Text Box 11"/>
          <p:cNvSpPr txBox="1">
            <a:spLocks noChangeArrowheads="1"/>
          </p:cNvSpPr>
          <p:nvPr/>
        </p:nvSpPr>
        <p:spPr bwMode="auto">
          <a:xfrm>
            <a:off x="24384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2508" name="Text Box 12"/>
          <p:cNvSpPr txBox="1">
            <a:spLocks noChangeArrowheads="1"/>
          </p:cNvSpPr>
          <p:nvPr/>
        </p:nvSpPr>
        <p:spPr bwMode="auto">
          <a:xfrm>
            <a:off x="7543800" y="1295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2509" name="Text Box 13"/>
          <p:cNvSpPr txBox="1">
            <a:spLocks noChangeArrowheads="1"/>
          </p:cNvSpPr>
          <p:nvPr/>
        </p:nvSpPr>
        <p:spPr bwMode="auto">
          <a:xfrm>
            <a:off x="0" y="2438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2</a:t>
            </a:r>
            <a:r>
              <a:rPr lang="en-US" sz="3000" baseline="30000">
                <a:solidFill>
                  <a:schemeClr val="bg1"/>
                </a:solidFill>
                <a:effectLst>
                  <a:outerShdw blurRad="38100" dist="38100" dir="2700000" algn="tl">
                    <a:srgbClr val="000000"/>
                  </a:outerShdw>
                </a:effectLst>
              </a:rPr>
              <a:t>nd</a:t>
            </a:r>
            <a:r>
              <a:rPr lang="en-US" sz="3000">
                <a:solidFill>
                  <a:schemeClr val="bg1"/>
                </a:solidFill>
                <a:effectLst>
                  <a:outerShdw blurRad="38100" dist="38100" dir="2700000" algn="tl">
                    <a:srgbClr val="000000"/>
                  </a:outerShdw>
                </a:effectLst>
              </a:rPr>
              <a:t> ending , is love………  </a:t>
            </a:r>
          </a:p>
        </p:txBody>
      </p:sp>
      <p:sp>
        <p:nvSpPr>
          <p:cNvPr id="1002510" name="Text Box 14"/>
          <p:cNvSpPr txBox="1">
            <a:spLocks noChangeArrowheads="1"/>
          </p:cNvSpPr>
          <p:nvPr/>
        </p:nvSpPr>
        <p:spPr bwMode="auto">
          <a:xfrm>
            <a:off x="5105400" y="2209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2511" name="Text Box 15"/>
          <p:cNvSpPr txBox="1">
            <a:spLocks noChangeArrowheads="1"/>
          </p:cNvSpPr>
          <p:nvPr/>
        </p:nvSpPr>
        <p:spPr bwMode="auto">
          <a:xfrm>
            <a:off x="56388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2512" name="Text Box 16"/>
          <p:cNvSpPr txBox="1">
            <a:spLocks noChangeArrowheads="1"/>
          </p:cNvSpPr>
          <p:nvPr/>
        </p:nvSpPr>
        <p:spPr bwMode="auto">
          <a:xfrm>
            <a:off x="6477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2513" name="Text Box 17"/>
          <p:cNvSpPr txBox="1">
            <a:spLocks noChangeArrowheads="1"/>
          </p:cNvSpPr>
          <p:nvPr/>
        </p:nvSpPr>
        <p:spPr bwMode="auto">
          <a:xfrm>
            <a:off x="2971800" y="2971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2514" name="Text Box 18"/>
          <p:cNvSpPr txBox="1">
            <a:spLocks noChangeArrowheads="1"/>
          </p:cNvSpPr>
          <p:nvPr/>
        </p:nvSpPr>
        <p:spPr bwMode="auto">
          <a:xfrm>
            <a:off x="5334000" y="2971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2515" name="Text Box 19"/>
          <p:cNvSpPr txBox="1">
            <a:spLocks noChangeArrowheads="1"/>
          </p:cNvSpPr>
          <p:nvPr/>
        </p:nvSpPr>
        <p:spPr bwMode="auto">
          <a:xfrm>
            <a:off x="1524000" y="3810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2516" name="Text Box 20"/>
          <p:cNvSpPr txBox="1">
            <a:spLocks noChangeArrowheads="1"/>
          </p:cNvSpPr>
          <p:nvPr/>
        </p:nvSpPr>
        <p:spPr bwMode="auto">
          <a:xfrm>
            <a:off x="5562600" y="3886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2517" name="Text Box 21"/>
          <p:cNvSpPr txBox="1">
            <a:spLocks noChangeArrowheads="1"/>
          </p:cNvSpPr>
          <p:nvPr/>
        </p:nvSpPr>
        <p:spPr bwMode="auto">
          <a:xfrm>
            <a:off x="71628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2518" name="Text Box 22"/>
          <p:cNvSpPr txBox="1">
            <a:spLocks noChangeArrowheads="1"/>
          </p:cNvSpPr>
          <p:nvPr/>
        </p:nvSpPr>
        <p:spPr bwMode="auto">
          <a:xfrm>
            <a:off x="2209800" y="4648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2519" name="Text Box 23"/>
          <p:cNvSpPr txBox="1">
            <a:spLocks noChangeArrowheads="1"/>
          </p:cNvSpPr>
          <p:nvPr/>
        </p:nvSpPr>
        <p:spPr bwMode="auto">
          <a:xfrm>
            <a:off x="5867400" y="472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2520" name="Text Box 24"/>
          <p:cNvSpPr txBox="1">
            <a:spLocks noChangeArrowheads="1"/>
          </p:cNvSpPr>
          <p:nvPr/>
        </p:nvSpPr>
        <p:spPr bwMode="auto">
          <a:xfrm>
            <a:off x="2362200" y="556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2521" name="Text Box 25"/>
          <p:cNvSpPr txBox="1">
            <a:spLocks noChangeArrowheads="1"/>
          </p:cNvSpPr>
          <p:nvPr/>
        </p:nvSpPr>
        <p:spPr bwMode="auto">
          <a:xfrm>
            <a:off x="54102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2522" name="Text Box 26"/>
          <p:cNvSpPr txBox="1">
            <a:spLocks noChangeArrowheads="1"/>
          </p:cNvSpPr>
          <p:nvPr/>
        </p:nvSpPr>
        <p:spPr bwMode="auto">
          <a:xfrm>
            <a:off x="5867400" y="64008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Gm   F/A   Bb</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Text Box 2"/>
          <p:cNvSpPr txBox="1">
            <a:spLocks noChangeArrowheads="1"/>
          </p:cNvSpPr>
          <p:nvPr/>
        </p:nvSpPr>
        <p:spPr bwMode="auto">
          <a:xfrm>
            <a:off x="0" y="1600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And His banner (echo)  Over me (echo)   is love</a:t>
            </a:r>
          </a:p>
        </p:txBody>
      </p:sp>
      <p:sp>
        <p:nvSpPr>
          <p:cNvPr id="1003523" name="Text Box 3"/>
          <p:cNvSpPr txBox="1">
            <a:spLocks noChangeArrowheads="1"/>
          </p:cNvSpPr>
          <p:nvPr/>
        </p:nvSpPr>
        <p:spPr bwMode="auto">
          <a:xfrm>
            <a:off x="0" y="533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He brought me to His banqueting table  (echo)</a:t>
            </a:r>
          </a:p>
        </p:txBody>
      </p:sp>
      <p:sp>
        <p:nvSpPr>
          <p:cNvPr id="1003524" name="Text Box 4"/>
          <p:cNvSpPr txBox="1">
            <a:spLocks noChangeArrowheads="1"/>
          </p:cNvSpPr>
          <p:nvPr/>
        </p:nvSpPr>
        <p:spPr bwMode="auto">
          <a:xfrm>
            <a:off x="0" y="33528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And we can feel the love of God in this place</a:t>
            </a:r>
          </a:p>
        </p:txBody>
      </p:sp>
      <p:sp>
        <p:nvSpPr>
          <p:cNvPr id="1003525" name="Text Box 5"/>
          <p:cNvSpPr txBox="1">
            <a:spLocks noChangeArrowheads="1"/>
          </p:cNvSpPr>
          <p:nvPr/>
        </p:nvSpPr>
        <p:spPr bwMode="auto">
          <a:xfrm>
            <a:off x="0" y="41910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believe Your goodness, We receive Your grace</a:t>
            </a:r>
          </a:p>
        </p:txBody>
      </p:sp>
      <p:sp>
        <p:nvSpPr>
          <p:cNvPr id="1003526" name="Text Box 6"/>
          <p:cNvSpPr txBox="1">
            <a:spLocks noChangeArrowheads="1"/>
          </p:cNvSpPr>
          <p:nvPr/>
        </p:nvSpPr>
        <p:spPr bwMode="auto">
          <a:xfrm>
            <a:off x="0" y="5029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We delight ourselves at Your table oh God</a:t>
            </a:r>
          </a:p>
        </p:txBody>
      </p:sp>
      <p:sp>
        <p:nvSpPr>
          <p:cNvPr id="1003527" name="Text Box 7"/>
          <p:cNvSpPr txBox="1">
            <a:spLocks noChangeArrowheads="1"/>
          </p:cNvSpPr>
          <p:nvPr/>
        </p:nvSpPr>
        <p:spPr bwMode="auto">
          <a:xfrm>
            <a:off x="0" y="5867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You do all things well, just look at our lives</a:t>
            </a:r>
          </a:p>
        </p:txBody>
      </p:sp>
      <p:sp>
        <p:nvSpPr>
          <p:cNvPr id="1003528" name="Text Box 8"/>
          <p:cNvSpPr txBox="1">
            <a:spLocks noChangeArrowheads="1"/>
          </p:cNvSpPr>
          <p:nvPr/>
        </p:nvSpPr>
        <p:spPr bwMode="auto">
          <a:xfrm>
            <a:off x="0" y="914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2x’s</a:t>
            </a:r>
          </a:p>
        </p:txBody>
      </p:sp>
      <p:sp>
        <p:nvSpPr>
          <p:cNvPr id="1003529" name="Text Box 9"/>
          <p:cNvSpPr txBox="1">
            <a:spLocks noChangeArrowheads="1"/>
          </p:cNvSpPr>
          <p:nvPr/>
        </p:nvSpPr>
        <p:spPr bwMode="auto">
          <a:xfrm>
            <a:off x="0" y="1981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2x’s</a:t>
            </a:r>
          </a:p>
        </p:txBody>
      </p:sp>
      <p:sp>
        <p:nvSpPr>
          <p:cNvPr id="1003530" name="Text Box 10"/>
          <p:cNvSpPr txBox="1">
            <a:spLocks noChangeArrowheads="1"/>
          </p:cNvSpPr>
          <p:nvPr/>
        </p:nvSpPr>
        <p:spPr bwMode="auto">
          <a:xfrm>
            <a:off x="12954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3531" name="Text Box 11"/>
          <p:cNvSpPr txBox="1">
            <a:spLocks noChangeArrowheads="1"/>
          </p:cNvSpPr>
          <p:nvPr/>
        </p:nvSpPr>
        <p:spPr bwMode="auto">
          <a:xfrm>
            <a:off x="24384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3532" name="Text Box 12"/>
          <p:cNvSpPr txBox="1">
            <a:spLocks noChangeArrowheads="1"/>
          </p:cNvSpPr>
          <p:nvPr/>
        </p:nvSpPr>
        <p:spPr bwMode="auto">
          <a:xfrm>
            <a:off x="7543800" y="1295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3533" name="Text Box 13"/>
          <p:cNvSpPr txBox="1">
            <a:spLocks noChangeArrowheads="1"/>
          </p:cNvSpPr>
          <p:nvPr/>
        </p:nvSpPr>
        <p:spPr bwMode="auto">
          <a:xfrm>
            <a:off x="0" y="2438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2</a:t>
            </a:r>
            <a:r>
              <a:rPr lang="en-US" sz="3000" baseline="30000">
                <a:solidFill>
                  <a:schemeClr val="bg1"/>
                </a:solidFill>
                <a:effectLst>
                  <a:outerShdw blurRad="38100" dist="38100" dir="2700000" algn="tl">
                    <a:srgbClr val="000000"/>
                  </a:outerShdw>
                </a:effectLst>
              </a:rPr>
              <a:t>nd</a:t>
            </a:r>
            <a:r>
              <a:rPr lang="en-US" sz="3000">
                <a:solidFill>
                  <a:schemeClr val="bg1"/>
                </a:solidFill>
                <a:effectLst>
                  <a:outerShdw blurRad="38100" dist="38100" dir="2700000" algn="tl">
                    <a:srgbClr val="000000"/>
                  </a:outerShdw>
                </a:effectLst>
              </a:rPr>
              <a:t> ending , is love………  </a:t>
            </a:r>
          </a:p>
        </p:txBody>
      </p:sp>
      <p:sp>
        <p:nvSpPr>
          <p:cNvPr id="1003534" name="Text Box 14"/>
          <p:cNvSpPr txBox="1">
            <a:spLocks noChangeArrowheads="1"/>
          </p:cNvSpPr>
          <p:nvPr/>
        </p:nvSpPr>
        <p:spPr bwMode="auto">
          <a:xfrm>
            <a:off x="5105400" y="2209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3535" name="Text Box 15"/>
          <p:cNvSpPr txBox="1">
            <a:spLocks noChangeArrowheads="1"/>
          </p:cNvSpPr>
          <p:nvPr/>
        </p:nvSpPr>
        <p:spPr bwMode="auto">
          <a:xfrm>
            <a:off x="56388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3536" name="Text Box 16"/>
          <p:cNvSpPr txBox="1">
            <a:spLocks noChangeArrowheads="1"/>
          </p:cNvSpPr>
          <p:nvPr/>
        </p:nvSpPr>
        <p:spPr bwMode="auto">
          <a:xfrm>
            <a:off x="6477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3537" name="Text Box 17"/>
          <p:cNvSpPr txBox="1">
            <a:spLocks noChangeArrowheads="1"/>
          </p:cNvSpPr>
          <p:nvPr/>
        </p:nvSpPr>
        <p:spPr bwMode="auto">
          <a:xfrm>
            <a:off x="2971800" y="2971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3538" name="Text Box 18"/>
          <p:cNvSpPr txBox="1">
            <a:spLocks noChangeArrowheads="1"/>
          </p:cNvSpPr>
          <p:nvPr/>
        </p:nvSpPr>
        <p:spPr bwMode="auto">
          <a:xfrm>
            <a:off x="5334000" y="2971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3539" name="Text Box 19"/>
          <p:cNvSpPr txBox="1">
            <a:spLocks noChangeArrowheads="1"/>
          </p:cNvSpPr>
          <p:nvPr/>
        </p:nvSpPr>
        <p:spPr bwMode="auto">
          <a:xfrm>
            <a:off x="1524000" y="3810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3540" name="Text Box 20"/>
          <p:cNvSpPr txBox="1">
            <a:spLocks noChangeArrowheads="1"/>
          </p:cNvSpPr>
          <p:nvPr/>
        </p:nvSpPr>
        <p:spPr bwMode="auto">
          <a:xfrm>
            <a:off x="5562600" y="3886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3541" name="Text Box 21"/>
          <p:cNvSpPr txBox="1">
            <a:spLocks noChangeArrowheads="1"/>
          </p:cNvSpPr>
          <p:nvPr/>
        </p:nvSpPr>
        <p:spPr bwMode="auto">
          <a:xfrm>
            <a:off x="71628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3542" name="Text Box 22"/>
          <p:cNvSpPr txBox="1">
            <a:spLocks noChangeArrowheads="1"/>
          </p:cNvSpPr>
          <p:nvPr/>
        </p:nvSpPr>
        <p:spPr bwMode="auto">
          <a:xfrm>
            <a:off x="2209800" y="4648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3543" name="Text Box 23"/>
          <p:cNvSpPr txBox="1">
            <a:spLocks noChangeArrowheads="1"/>
          </p:cNvSpPr>
          <p:nvPr/>
        </p:nvSpPr>
        <p:spPr bwMode="auto">
          <a:xfrm>
            <a:off x="5867400" y="472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3544" name="Text Box 24"/>
          <p:cNvSpPr txBox="1">
            <a:spLocks noChangeArrowheads="1"/>
          </p:cNvSpPr>
          <p:nvPr/>
        </p:nvSpPr>
        <p:spPr bwMode="auto">
          <a:xfrm>
            <a:off x="2362200" y="556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3545" name="Text Box 25"/>
          <p:cNvSpPr txBox="1">
            <a:spLocks noChangeArrowheads="1"/>
          </p:cNvSpPr>
          <p:nvPr/>
        </p:nvSpPr>
        <p:spPr bwMode="auto">
          <a:xfrm>
            <a:off x="5410200" y="5562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3546" name="Text Box 26"/>
          <p:cNvSpPr txBox="1">
            <a:spLocks noChangeArrowheads="1"/>
          </p:cNvSpPr>
          <p:nvPr/>
        </p:nvSpPr>
        <p:spPr bwMode="auto">
          <a:xfrm>
            <a:off x="5867400" y="6400800"/>
            <a:ext cx="2895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  Gm   F/A   Bb</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Text Box 2"/>
          <p:cNvSpPr txBox="1">
            <a:spLocks noChangeArrowheads="1"/>
          </p:cNvSpPr>
          <p:nvPr/>
        </p:nvSpPr>
        <p:spPr bwMode="auto">
          <a:xfrm>
            <a:off x="0" y="838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His banner over me, His banner over you</a:t>
            </a:r>
          </a:p>
        </p:txBody>
      </p:sp>
      <p:sp>
        <p:nvSpPr>
          <p:cNvPr id="1004547" name="Text Box 3"/>
          <p:cNvSpPr txBox="1">
            <a:spLocks noChangeArrowheads="1"/>
          </p:cNvSpPr>
          <p:nvPr/>
        </p:nvSpPr>
        <p:spPr bwMode="auto">
          <a:xfrm>
            <a:off x="0" y="1676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His banner over us is love, love, love</a:t>
            </a:r>
          </a:p>
        </p:txBody>
      </p:sp>
      <p:sp>
        <p:nvSpPr>
          <p:cNvPr id="1004548" name="Text Box 4"/>
          <p:cNvSpPr txBox="1">
            <a:spLocks noChangeArrowheads="1"/>
          </p:cNvSpPr>
          <p:nvPr/>
        </p:nvSpPr>
        <p:spPr bwMode="auto">
          <a:xfrm>
            <a:off x="2286000" y="38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4549" name="Text Box 5"/>
          <p:cNvSpPr txBox="1">
            <a:spLocks noChangeArrowheads="1"/>
          </p:cNvSpPr>
          <p:nvPr/>
        </p:nvSpPr>
        <p:spPr bwMode="auto">
          <a:xfrm>
            <a:off x="5334000" y="45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4550" name="Text Box 6"/>
          <p:cNvSpPr txBox="1">
            <a:spLocks noChangeArrowheads="1"/>
          </p:cNvSpPr>
          <p:nvPr/>
        </p:nvSpPr>
        <p:spPr bwMode="auto">
          <a:xfrm>
            <a:off x="23622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4551" name="Text Box 7"/>
          <p:cNvSpPr txBox="1">
            <a:spLocks noChangeArrowheads="1"/>
          </p:cNvSpPr>
          <p:nvPr/>
        </p:nvSpPr>
        <p:spPr bwMode="auto">
          <a:xfrm>
            <a:off x="4876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004552" name="Text Box 8"/>
          <p:cNvSpPr txBox="1">
            <a:spLocks noChangeArrowheads="1"/>
          </p:cNvSpPr>
          <p:nvPr/>
        </p:nvSpPr>
        <p:spPr bwMode="auto">
          <a:xfrm>
            <a:off x="0" y="27432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His banner over me, His banner over you</a:t>
            </a:r>
          </a:p>
        </p:txBody>
      </p:sp>
      <p:sp>
        <p:nvSpPr>
          <p:cNvPr id="1004553" name="Text Box 9"/>
          <p:cNvSpPr txBox="1">
            <a:spLocks noChangeArrowheads="1"/>
          </p:cNvSpPr>
          <p:nvPr/>
        </p:nvSpPr>
        <p:spPr bwMode="auto">
          <a:xfrm>
            <a:off x="0" y="3581400"/>
            <a:ext cx="9144000" cy="549275"/>
          </a:xfrm>
          <a:prstGeom prst="rect">
            <a:avLst/>
          </a:prstGeom>
          <a:noFill/>
          <a:ln w="9525">
            <a:noFill/>
            <a:miter lim="800000"/>
            <a:headEnd/>
            <a:tailEnd/>
          </a:ln>
          <a:effectLst/>
        </p:spPr>
        <p:txBody>
          <a:bodyPr>
            <a:spAutoFit/>
          </a:bodyPr>
          <a:lstStyle/>
          <a:p>
            <a:pPr algn="ctr" eaLnBrk="1" hangingPunct="1">
              <a:spcBef>
                <a:spcPct val="50000"/>
              </a:spcBef>
              <a:defRPr/>
            </a:pPr>
            <a:r>
              <a:rPr lang="en-US" sz="3000">
                <a:solidFill>
                  <a:schemeClr val="bg1"/>
                </a:solidFill>
                <a:effectLst>
                  <a:outerShdw blurRad="38100" dist="38100" dir="2700000" algn="tl">
                    <a:srgbClr val="000000"/>
                  </a:outerShdw>
                </a:effectLst>
              </a:rPr>
              <a:t>His banner over us is love, love, love</a:t>
            </a:r>
          </a:p>
        </p:txBody>
      </p:sp>
      <p:sp>
        <p:nvSpPr>
          <p:cNvPr id="1004554" name="Text Box 10"/>
          <p:cNvSpPr txBox="1">
            <a:spLocks noChangeArrowheads="1"/>
          </p:cNvSpPr>
          <p:nvPr/>
        </p:nvSpPr>
        <p:spPr bwMode="auto">
          <a:xfrm>
            <a:off x="2286000" y="2286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04555" name="Text Box 11"/>
          <p:cNvSpPr txBox="1">
            <a:spLocks noChangeArrowheads="1"/>
          </p:cNvSpPr>
          <p:nvPr/>
        </p:nvSpPr>
        <p:spPr bwMode="auto">
          <a:xfrm>
            <a:off x="5334000" y="2362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004556" name="Text Box 12"/>
          <p:cNvSpPr txBox="1">
            <a:spLocks noChangeArrowheads="1"/>
          </p:cNvSpPr>
          <p:nvPr/>
        </p:nvSpPr>
        <p:spPr bwMode="auto">
          <a:xfrm>
            <a:off x="2362200" y="3276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004557" name="Text Box 13"/>
          <p:cNvSpPr txBox="1">
            <a:spLocks noChangeArrowheads="1"/>
          </p:cNvSpPr>
          <p:nvPr/>
        </p:nvSpPr>
        <p:spPr bwMode="auto">
          <a:xfrm>
            <a:off x="4876800" y="3276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Down the mountain the river flows</a:t>
            </a:r>
          </a:p>
        </p:txBody>
      </p:sp>
      <p:sp>
        <p:nvSpPr>
          <p:cNvPr id="1105923" name="Text Box 3"/>
          <p:cNvSpPr txBox="1">
            <a:spLocks noChangeArrowheads="1"/>
          </p:cNvSpPr>
          <p:nvPr/>
        </p:nvSpPr>
        <p:spPr bwMode="auto">
          <a:xfrm>
            <a:off x="1600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24" name="Text Box 4"/>
          <p:cNvSpPr txBox="1">
            <a:spLocks noChangeArrowheads="1"/>
          </p:cNvSpPr>
          <p:nvPr/>
        </p:nvSpPr>
        <p:spPr bwMode="auto">
          <a:xfrm>
            <a:off x="0" y="1066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it brings refreshing wherever it goes</a:t>
            </a:r>
          </a:p>
        </p:txBody>
      </p:sp>
      <p:sp>
        <p:nvSpPr>
          <p:cNvPr id="1105925" name="Text Box 5"/>
          <p:cNvSpPr txBox="1">
            <a:spLocks noChangeArrowheads="1"/>
          </p:cNvSpPr>
          <p:nvPr/>
        </p:nvSpPr>
        <p:spPr bwMode="auto">
          <a:xfrm>
            <a:off x="0" y="1828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Through the valleys and over the fields</a:t>
            </a:r>
          </a:p>
        </p:txBody>
      </p:sp>
      <p:sp>
        <p:nvSpPr>
          <p:cNvPr id="1105926" name="Text Box 6"/>
          <p:cNvSpPr txBox="1">
            <a:spLocks noChangeArrowheads="1"/>
          </p:cNvSpPr>
          <p:nvPr/>
        </p:nvSpPr>
        <p:spPr bwMode="auto">
          <a:xfrm>
            <a:off x="0" y="2590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is rushing, the river is here</a:t>
            </a:r>
          </a:p>
        </p:txBody>
      </p:sp>
      <p:sp>
        <p:nvSpPr>
          <p:cNvPr id="1105927" name="Text Box 7"/>
          <p:cNvSpPr txBox="1">
            <a:spLocks noChangeArrowheads="1"/>
          </p:cNvSpPr>
          <p:nvPr/>
        </p:nvSpPr>
        <p:spPr bwMode="auto">
          <a:xfrm>
            <a:off x="0" y="3810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sets our feet a dancing</a:t>
            </a:r>
          </a:p>
        </p:txBody>
      </p:sp>
      <p:sp>
        <p:nvSpPr>
          <p:cNvPr id="1105928" name="Text Box 8"/>
          <p:cNvSpPr txBox="1">
            <a:spLocks noChangeArrowheads="1"/>
          </p:cNvSpPr>
          <p:nvPr/>
        </p:nvSpPr>
        <p:spPr bwMode="auto">
          <a:xfrm>
            <a:off x="0" y="4495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fills our hearts with cheer</a:t>
            </a:r>
          </a:p>
        </p:txBody>
      </p:sp>
      <p:sp>
        <p:nvSpPr>
          <p:cNvPr id="1105929" name="Text Box 9"/>
          <p:cNvSpPr txBox="1">
            <a:spLocks noChangeArrowheads="1"/>
          </p:cNvSpPr>
          <p:nvPr/>
        </p:nvSpPr>
        <p:spPr bwMode="auto">
          <a:xfrm>
            <a:off x="0" y="5257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fills our mouths with laughter</a:t>
            </a:r>
          </a:p>
        </p:txBody>
      </p:sp>
      <p:sp>
        <p:nvSpPr>
          <p:cNvPr id="1105930" name="Text Box 10"/>
          <p:cNvSpPr txBox="1">
            <a:spLocks noChangeArrowheads="1"/>
          </p:cNvSpPr>
          <p:nvPr/>
        </p:nvSpPr>
        <p:spPr bwMode="auto">
          <a:xfrm>
            <a:off x="0" y="6019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We rejoice for the river is here</a:t>
            </a:r>
          </a:p>
        </p:txBody>
      </p:sp>
      <p:sp>
        <p:nvSpPr>
          <p:cNvPr id="1105931" name="Text Box 11"/>
          <p:cNvSpPr txBox="1">
            <a:spLocks noChangeArrowheads="1"/>
          </p:cNvSpPr>
          <p:nvPr/>
        </p:nvSpPr>
        <p:spPr bwMode="auto">
          <a:xfrm>
            <a:off x="3505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32" name="Text Box 12"/>
          <p:cNvSpPr txBox="1">
            <a:spLocks noChangeArrowheads="1"/>
          </p:cNvSpPr>
          <p:nvPr/>
        </p:nvSpPr>
        <p:spPr bwMode="auto">
          <a:xfrm>
            <a:off x="5638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5933" name="Text Box 13"/>
          <p:cNvSpPr txBox="1">
            <a:spLocks noChangeArrowheads="1"/>
          </p:cNvSpPr>
          <p:nvPr/>
        </p:nvSpPr>
        <p:spPr bwMode="auto">
          <a:xfrm>
            <a:off x="6553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34" name="Text Box 14"/>
          <p:cNvSpPr txBox="1">
            <a:spLocks noChangeArrowheads="1"/>
          </p:cNvSpPr>
          <p:nvPr/>
        </p:nvSpPr>
        <p:spPr bwMode="auto">
          <a:xfrm>
            <a:off x="2209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35" name="Text Box 15"/>
          <p:cNvSpPr txBox="1">
            <a:spLocks noChangeArrowheads="1"/>
          </p:cNvSpPr>
          <p:nvPr/>
        </p:nvSpPr>
        <p:spPr bwMode="auto">
          <a:xfrm>
            <a:off x="4114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36" name="Text Box 16"/>
          <p:cNvSpPr txBox="1">
            <a:spLocks noChangeArrowheads="1"/>
          </p:cNvSpPr>
          <p:nvPr/>
        </p:nvSpPr>
        <p:spPr bwMode="auto">
          <a:xfrm>
            <a:off x="5638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5937" name="Text Box 17"/>
          <p:cNvSpPr txBox="1">
            <a:spLocks noChangeArrowheads="1"/>
          </p:cNvSpPr>
          <p:nvPr/>
        </p:nvSpPr>
        <p:spPr bwMode="auto">
          <a:xfrm>
            <a:off x="70104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38" name="Text Box 18"/>
          <p:cNvSpPr txBox="1">
            <a:spLocks noChangeArrowheads="1"/>
          </p:cNvSpPr>
          <p:nvPr/>
        </p:nvSpPr>
        <p:spPr bwMode="auto">
          <a:xfrm>
            <a:off x="1600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39" name="Text Box 19"/>
          <p:cNvSpPr txBox="1">
            <a:spLocks noChangeArrowheads="1"/>
          </p:cNvSpPr>
          <p:nvPr/>
        </p:nvSpPr>
        <p:spPr bwMode="auto">
          <a:xfrm>
            <a:off x="3505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40" name="Text Box 20"/>
          <p:cNvSpPr txBox="1">
            <a:spLocks noChangeArrowheads="1"/>
          </p:cNvSpPr>
          <p:nvPr/>
        </p:nvSpPr>
        <p:spPr bwMode="auto">
          <a:xfrm>
            <a:off x="53340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5941" name="Text Box 21"/>
          <p:cNvSpPr txBox="1">
            <a:spLocks noChangeArrowheads="1"/>
          </p:cNvSpPr>
          <p:nvPr/>
        </p:nvSpPr>
        <p:spPr bwMode="auto">
          <a:xfrm>
            <a:off x="6705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42" name="Text Box 22"/>
          <p:cNvSpPr txBox="1">
            <a:spLocks noChangeArrowheads="1"/>
          </p:cNvSpPr>
          <p:nvPr/>
        </p:nvSpPr>
        <p:spPr bwMode="auto">
          <a:xfrm>
            <a:off x="2286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43" name="Text Box 23"/>
          <p:cNvSpPr txBox="1">
            <a:spLocks noChangeArrowheads="1"/>
          </p:cNvSpPr>
          <p:nvPr/>
        </p:nvSpPr>
        <p:spPr bwMode="auto">
          <a:xfrm>
            <a:off x="4191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44" name="Text Box 24"/>
          <p:cNvSpPr txBox="1">
            <a:spLocks noChangeArrowheads="1"/>
          </p:cNvSpPr>
          <p:nvPr/>
        </p:nvSpPr>
        <p:spPr bwMode="auto">
          <a:xfrm>
            <a:off x="54864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5945" name="Text Box 25"/>
          <p:cNvSpPr txBox="1">
            <a:spLocks noChangeArrowheads="1"/>
          </p:cNvSpPr>
          <p:nvPr/>
        </p:nvSpPr>
        <p:spPr bwMode="auto">
          <a:xfrm>
            <a:off x="67056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46" name="Text Box 26"/>
          <p:cNvSpPr txBox="1">
            <a:spLocks noChangeArrowheads="1"/>
          </p:cNvSpPr>
          <p:nvPr/>
        </p:nvSpPr>
        <p:spPr bwMode="auto">
          <a:xfrm>
            <a:off x="2362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47" name="Text Box 27"/>
          <p:cNvSpPr txBox="1">
            <a:spLocks noChangeArrowheads="1"/>
          </p:cNvSpPr>
          <p:nvPr/>
        </p:nvSpPr>
        <p:spPr bwMode="auto">
          <a:xfrm>
            <a:off x="52578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48" name="Text Box 28"/>
          <p:cNvSpPr txBox="1">
            <a:spLocks noChangeArrowheads="1"/>
          </p:cNvSpPr>
          <p:nvPr/>
        </p:nvSpPr>
        <p:spPr bwMode="auto">
          <a:xfrm>
            <a:off x="67056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49" name="Text Box 29"/>
          <p:cNvSpPr txBox="1">
            <a:spLocks noChangeArrowheads="1"/>
          </p:cNvSpPr>
          <p:nvPr/>
        </p:nvSpPr>
        <p:spPr bwMode="auto">
          <a:xfrm>
            <a:off x="20574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50" name="Text Box 30"/>
          <p:cNvSpPr txBox="1">
            <a:spLocks noChangeArrowheads="1"/>
          </p:cNvSpPr>
          <p:nvPr/>
        </p:nvSpPr>
        <p:spPr bwMode="auto">
          <a:xfrm>
            <a:off x="53340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5951" name="Text Box 31"/>
          <p:cNvSpPr txBox="1">
            <a:spLocks noChangeArrowheads="1"/>
          </p:cNvSpPr>
          <p:nvPr/>
        </p:nvSpPr>
        <p:spPr bwMode="auto">
          <a:xfrm>
            <a:off x="70866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52" name="Text Box 32"/>
          <p:cNvSpPr txBox="1">
            <a:spLocks noChangeArrowheads="1"/>
          </p:cNvSpPr>
          <p:nvPr/>
        </p:nvSpPr>
        <p:spPr bwMode="auto">
          <a:xfrm>
            <a:off x="1676400" y="487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53" name="Text Box 33"/>
          <p:cNvSpPr txBox="1">
            <a:spLocks noChangeArrowheads="1"/>
          </p:cNvSpPr>
          <p:nvPr/>
        </p:nvSpPr>
        <p:spPr bwMode="auto">
          <a:xfrm>
            <a:off x="5105400" y="4953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54" name="Text Box 34"/>
          <p:cNvSpPr txBox="1">
            <a:spLocks noChangeArrowheads="1"/>
          </p:cNvSpPr>
          <p:nvPr/>
        </p:nvSpPr>
        <p:spPr bwMode="auto">
          <a:xfrm>
            <a:off x="73152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55" name="Text Box 35"/>
          <p:cNvSpPr txBox="1">
            <a:spLocks noChangeArrowheads="1"/>
          </p:cNvSpPr>
          <p:nvPr/>
        </p:nvSpPr>
        <p:spPr bwMode="auto">
          <a:xfrm>
            <a:off x="19812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5956" name="Text Box 36"/>
          <p:cNvSpPr txBox="1">
            <a:spLocks noChangeArrowheads="1"/>
          </p:cNvSpPr>
          <p:nvPr/>
        </p:nvSpPr>
        <p:spPr bwMode="auto">
          <a:xfrm>
            <a:off x="30480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5957" name="Text Box 37"/>
          <p:cNvSpPr txBox="1">
            <a:spLocks noChangeArrowheads="1"/>
          </p:cNvSpPr>
          <p:nvPr/>
        </p:nvSpPr>
        <p:spPr bwMode="auto">
          <a:xfrm>
            <a:off x="51054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5958" name="Text Box 38"/>
          <p:cNvSpPr txBox="1">
            <a:spLocks noChangeArrowheads="1"/>
          </p:cNvSpPr>
          <p:nvPr/>
        </p:nvSpPr>
        <p:spPr bwMode="auto">
          <a:xfrm>
            <a:off x="62484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is teeming with life</a:t>
            </a:r>
          </a:p>
        </p:txBody>
      </p:sp>
      <p:sp>
        <p:nvSpPr>
          <p:cNvPr id="1106947" name="Text Box 3"/>
          <p:cNvSpPr txBox="1">
            <a:spLocks noChangeArrowheads="1"/>
          </p:cNvSpPr>
          <p:nvPr/>
        </p:nvSpPr>
        <p:spPr bwMode="auto">
          <a:xfrm>
            <a:off x="1600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48" name="Text Box 4"/>
          <p:cNvSpPr txBox="1">
            <a:spLocks noChangeArrowheads="1"/>
          </p:cNvSpPr>
          <p:nvPr/>
        </p:nvSpPr>
        <p:spPr bwMode="auto">
          <a:xfrm>
            <a:off x="0" y="1066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And all who touch it can be revived</a:t>
            </a:r>
          </a:p>
        </p:txBody>
      </p:sp>
      <p:sp>
        <p:nvSpPr>
          <p:cNvPr id="1106949" name="Text Box 5"/>
          <p:cNvSpPr txBox="1">
            <a:spLocks noChangeArrowheads="1"/>
          </p:cNvSpPr>
          <p:nvPr/>
        </p:nvSpPr>
        <p:spPr bwMode="auto">
          <a:xfrm>
            <a:off x="0" y="1828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Those who linger on this river’s shore</a:t>
            </a:r>
          </a:p>
        </p:txBody>
      </p:sp>
      <p:sp>
        <p:nvSpPr>
          <p:cNvPr id="1106950" name="Text Box 6"/>
          <p:cNvSpPr txBox="1">
            <a:spLocks noChangeArrowheads="1"/>
          </p:cNvSpPr>
          <p:nvPr/>
        </p:nvSpPr>
        <p:spPr bwMode="auto">
          <a:xfrm>
            <a:off x="0" y="2590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Will come back thirsting for more of the Lord</a:t>
            </a:r>
          </a:p>
        </p:txBody>
      </p:sp>
      <p:sp>
        <p:nvSpPr>
          <p:cNvPr id="1106951" name="Text Box 7"/>
          <p:cNvSpPr txBox="1">
            <a:spLocks noChangeArrowheads="1"/>
          </p:cNvSpPr>
          <p:nvPr/>
        </p:nvSpPr>
        <p:spPr bwMode="auto">
          <a:xfrm>
            <a:off x="0" y="3810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sets our feet a dancing</a:t>
            </a:r>
          </a:p>
        </p:txBody>
      </p:sp>
      <p:sp>
        <p:nvSpPr>
          <p:cNvPr id="1106952" name="Text Box 8"/>
          <p:cNvSpPr txBox="1">
            <a:spLocks noChangeArrowheads="1"/>
          </p:cNvSpPr>
          <p:nvPr/>
        </p:nvSpPr>
        <p:spPr bwMode="auto">
          <a:xfrm>
            <a:off x="0" y="4495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fills our hearts with cheer</a:t>
            </a:r>
          </a:p>
        </p:txBody>
      </p:sp>
      <p:sp>
        <p:nvSpPr>
          <p:cNvPr id="1106953" name="Text Box 9"/>
          <p:cNvSpPr txBox="1">
            <a:spLocks noChangeArrowheads="1"/>
          </p:cNvSpPr>
          <p:nvPr/>
        </p:nvSpPr>
        <p:spPr bwMode="auto">
          <a:xfrm>
            <a:off x="0" y="5257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fills our mouths with laughter</a:t>
            </a:r>
          </a:p>
        </p:txBody>
      </p:sp>
      <p:sp>
        <p:nvSpPr>
          <p:cNvPr id="1106954" name="Text Box 10"/>
          <p:cNvSpPr txBox="1">
            <a:spLocks noChangeArrowheads="1"/>
          </p:cNvSpPr>
          <p:nvPr/>
        </p:nvSpPr>
        <p:spPr bwMode="auto">
          <a:xfrm>
            <a:off x="0" y="6019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We rejoice for the river is here</a:t>
            </a:r>
          </a:p>
        </p:txBody>
      </p:sp>
      <p:sp>
        <p:nvSpPr>
          <p:cNvPr id="1106955" name="Text Box 11"/>
          <p:cNvSpPr txBox="1">
            <a:spLocks noChangeArrowheads="1"/>
          </p:cNvSpPr>
          <p:nvPr/>
        </p:nvSpPr>
        <p:spPr bwMode="auto">
          <a:xfrm>
            <a:off x="3505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56" name="Text Box 12"/>
          <p:cNvSpPr txBox="1">
            <a:spLocks noChangeArrowheads="1"/>
          </p:cNvSpPr>
          <p:nvPr/>
        </p:nvSpPr>
        <p:spPr bwMode="auto">
          <a:xfrm>
            <a:off x="4953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6957" name="Text Box 13"/>
          <p:cNvSpPr txBox="1">
            <a:spLocks noChangeArrowheads="1"/>
          </p:cNvSpPr>
          <p:nvPr/>
        </p:nvSpPr>
        <p:spPr bwMode="auto">
          <a:xfrm>
            <a:off x="6553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58" name="Text Box 14"/>
          <p:cNvSpPr txBox="1">
            <a:spLocks noChangeArrowheads="1"/>
          </p:cNvSpPr>
          <p:nvPr/>
        </p:nvSpPr>
        <p:spPr bwMode="auto">
          <a:xfrm>
            <a:off x="2209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59" name="Text Box 15"/>
          <p:cNvSpPr txBox="1">
            <a:spLocks noChangeArrowheads="1"/>
          </p:cNvSpPr>
          <p:nvPr/>
        </p:nvSpPr>
        <p:spPr bwMode="auto">
          <a:xfrm>
            <a:off x="4114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60" name="Text Box 16"/>
          <p:cNvSpPr txBox="1">
            <a:spLocks noChangeArrowheads="1"/>
          </p:cNvSpPr>
          <p:nvPr/>
        </p:nvSpPr>
        <p:spPr bwMode="auto">
          <a:xfrm>
            <a:off x="5638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6961" name="Text Box 17"/>
          <p:cNvSpPr txBox="1">
            <a:spLocks noChangeArrowheads="1"/>
          </p:cNvSpPr>
          <p:nvPr/>
        </p:nvSpPr>
        <p:spPr bwMode="auto">
          <a:xfrm>
            <a:off x="70104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62" name="Text Box 18"/>
          <p:cNvSpPr txBox="1">
            <a:spLocks noChangeArrowheads="1"/>
          </p:cNvSpPr>
          <p:nvPr/>
        </p:nvSpPr>
        <p:spPr bwMode="auto">
          <a:xfrm>
            <a:off x="1600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63" name="Text Box 19"/>
          <p:cNvSpPr txBox="1">
            <a:spLocks noChangeArrowheads="1"/>
          </p:cNvSpPr>
          <p:nvPr/>
        </p:nvSpPr>
        <p:spPr bwMode="auto">
          <a:xfrm>
            <a:off x="3505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64" name="Text Box 20"/>
          <p:cNvSpPr txBox="1">
            <a:spLocks noChangeArrowheads="1"/>
          </p:cNvSpPr>
          <p:nvPr/>
        </p:nvSpPr>
        <p:spPr bwMode="auto">
          <a:xfrm>
            <a:off x="53340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6965" name="Text Box 21"/>
          <p:cNvSpPr txBox="1">
            <a:spLocks noChangeArrowheads="1"/>
          </p:cNvSpPr>
          <p:nvPr/>
        </p:nvSpPr>
        <p:spPr bwMode="auto">
          <a:xfrm>
            <a:off x="6705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66" name="Text Box 22"/>
          <p:cNvSpPr txBox="1">
            <a:spLocks noChangeArrowheads="1"/>
          </p:cNvSpPr>
          <p:nvPr/>
        </p:nvSpPr>
        <p:spPr bwMode="auto">
          <a:xfrm>
            <a:off x="1905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67" name="Text Box 23"/>
          <p:cNvSpPr txBox="1">
            <a:spLocks noChangeArrowheads="1"/>
          </p:cNvSpPr>
          <p:nvPr/>
        </p:nvSpPr>
        <p:spPr bwMode="auto">
          <a:xfrm>
            <a:off x="3810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68" name="Text Box 24"/>
          <p:cNvSpPr txBox="1">
            <a:spLocks noChangeArrowheads="1"/>
          </p:cNvSpPr>
          <p:nvPr/>
        </p:nvSpPr>
        <p:spPr bwMode="auto">
          <a:xfrm>
            <a:off x="54864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6969" name="Text Box 25"/>
          <p:cNvSpPr txBox="1">
            <a:spLocks noChangeArrowheads="1"/>
          </p:cNvSpPr>
          <p:nvPr/>
        </p:nvSpPr>
        <p:spPr bwMode="auto">
          <a:xfrm>
            <a:off x="73914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0" name="Text Box 26"/>
          <p:cNvSpPr txBox="1">
            <a:spLocks noChangeArrowheads="1"/>
          </p:cNvSpPr>
          <p:nvPr/>
        </p:nvSpPr>
        <p:spPr bwMode="auto">
          <a:xfrm>
            <a:off x="2362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1" name="Text Box 27"/>
          <p:cNvSpPr txBox="1">
            <a:spLocks noChangeArrowheads="1"/>
          </p:cNvSpPr>
          <p:nvPr/>
        </p:nvSpPr>
        <p:spPr bwMode="auto">
          <a:xfrm>
            <a:off x="52578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72" name="Text Box 28"/>
          <p:cNvSpPr txBox="1">
            <a:spLocks noChangeArrowheads="1"/>
          </p:cNvSpPr>
          <p:nvPr/>
        </p:nvSpPr>
        <p:spPr bwMode="auto">
          <a:xfrm>
            <a:off x="67056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3" name="Text Box 29"/>
          <p:cNvSpPr txBox="1">
            <a:spLocks noChangeArrowheads="1"/>
          </p:cNvSpPr>
          <p:nvPr/>
        </p:nvSpPr>
        <p:spPr bwMode="auto">
          <a:xfrm>
            <a:off x="20574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4" name="Text Box 30"/>
          <p:cNvSpPr txBox="1">
            <a:spLocks noChangeArrowheads="1"/>
          </p:cNvSpPr>
          <p:nvPr/>
        </p:nvSpPr>
        <p:spPr bwMode="auto">
          <a:xfrm>
            <a:off x="53340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6975" name="Text Box 31"/>
          <p:cNvSpPr txBox="1">
            <a:spLocks noChangeArrowheads="1"/>
          </p:cNvSpPr>
          <p:nvPr/>
        </p:nvSpPr>
        <p:spPr bwMode="auto">
          <a:xfrm>
            <a:off x="70866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6" name="Text Box 32"/>
          <p:cNvSpPr txBox="1">
            <a:spLocks noChangeArrowheads="1"/>
          </p:cNvSpPr>
          <p:nvPr/>
        </p:nvSpPr>
        <p:spPr bwMode="auto">
          <a:xfrm>
            <a:off x="1676400" y="487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7" name="Text Box 33"/>
          <p:cNvSpPr txBox="1">
            <a:spLocks noChangeArrowheads="1"/>
          </p:cNvSpPr>
          <p:nvPr/>
        </p:nvSpPr>
        <p:spPr bwMode="auto">
          <a:xfrm>
            <a:off x="5105400" y="4953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78" name="Text Box 34"/>
          <p:cNvSpPr txBox="1">
            <a:spLocks noChangeArrowheads="1"/>
          </p:cNvSpPr>
          <p:nvPr/>
        </p:nvSpPr>
        <p:spPr bwMode="auto">
          <a:xfrm>
            <a:off x="73152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79" name="Text Box 35"/>
          <p:cNvSpPr txBox="1">
            <a:spLocks noChangeArrowheads="1"/>
          </p:cNvSpPr>
          <p:nvPr/>
        </p:nvSpPr>
        <p:spPr bwMode="auto">
          <a:xfrm>
            <a:off x="19812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6980" name="Text Box 36"/>
          <p:cNvSpPr txBox="1">
            <a:spLocks noChangeArrowheads="1"/>
          </p:cNvSpPr>
          <p:nvPr/>
        </p:nvSpPr>
        <p:spPr bwMode="auto">
          <a:xfrm>
            <a:off x="30480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6981" name="Text Box 37"/>
          <p:cNvSpPr txBox="1">
            <a:spLocks noChangeArrowheads="1"/>
          </p:cNvSpPr>
          <p:nvPr/>
        </p:nvSpPr>
        <p:spPr bwMode="auto">
          <a:xfrm>
            <a:off x="51054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6982" name="Text Box 38"/>
          <p:cNvSpPr txBox="1">
            <a:spLocks noChangeArrowheads="1"/>
          </p:cNvSpPr>
          <p:nvPr/>
        </p:nvSpPr>
        <p:spPr bwMode="auto">
          <a:xfrm>
            <a:off x="62484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Up to the mountain we love to go</a:t>
            </a:r>
          </a:p>
        </p:txBody>
      </p:sp>
      <p:sp>
        <p:nvSpPr>
          <p:cNvPr id="1107971" name="Text Box 3"/>
          <p:cNvSpPr txBox="1">
            <a:spLocks noChangeArrowheads="1"/>
          </p:cNvSpPr>
          <p:nvPr/>
        </p:nvSpPr>
        <p:spPr bwMode="auto">
          <a:xfrm>
            <a:off x="2362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7972" name="Text Box 4"/>
          <p:cNvSpPr txBox="1">
            <a:spLocks noChangeArrowheads="1"/>
          </p:cNvSpPr>
          <p:nvPr/>
        </p:nvSpPr>
        <p:spPr bwMode="auto">
          <a:xfrm>
            <a:off x="0" y="1066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To find the presence of the Lord</a:t>
            </a:r>
          </a:p>
        </p:txBody>
      </p:sp>
      <p:sp>
        <p:nvSpPr>
          <p:cNvPr id="1107973" name="Text Box 5"/>
          <p:cNvSpPr txBox="1">
            <a:spLocks noChangeArrowheads="1"/>
          </p:cNvSpPr>
          <p:nvPr/>
        </p:nvSpPr>
        <p:spPr bwMode="auto">
          <a:xfrm>
            <a:off x="0" y="1828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Along the banks of the river we run</a:t>
            </a:r>
          </a:p>
        </p:txBody>
      </p:sp>
      <p:sp>
        <p:nvSpPr>
          <p:cNvPr id="1107974" name="Text Box 6"/>
          <p:cNvSpPr txBox="1">
            <a:spLocks noChangeArrowheads="1"/>
          </p:cNvSpPr>
          <p:nvPr/>
        </p:nvSpPr>
        <p:spPr bwMode="auto">
          <a:xfrm>
            <a:off x="0" y="2590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We dance with laughter giving praise to the Son</a:t>
            </a:r>
          </a:p>
        </p:txBody>
      </p:sp>
      <p:sp>
        <p:nvSpPr>
          <p:cNvPr id="1107975" name="Text Box 7"/>
          <p:cNvSpPr txBox="1">
            <a:spLocks noChangeArrowheads="1"/>
          </p:cNvSpPr>
          <p:nvPr/>
        </p:nvSpPr>
        <p:spPr bwMode="auto">
          <a:xfrm>
            <a:off x="0" y="3810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sets our feet a dancing</a:t>
            </a:r>
          </a:p>
        </p:txBody>
      </p:sp>
      <p:sp>
        <p:nvSpPr>
          <p:cNvPr id="1107976" name="Text Box 8"/>
          <p:cNvSpPr txBox="1">
            <a:spLocks noChangeArrowheads="1"/>
          </p:cNvSpPr>
          <p:nvPr/>
        </p:nvSpPr>
        <p:spPr bwMode="auto">
          <a:xfrm>
            <a:off x="0" y="4495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fills our hearts with cheer</a:t>
            </a:r>
          </a:p>
        </p:txBody>
      </p:sp>
      <p:sp>
        <p:nvSpPr>
          <p:cNvPr id="1107977" name="Text Box 9"/>
          <p:cNvSpPr txBox="1">
            <a:spLocks noChangeArrowheads="1"/>
          </p:cNvSpPr>
          <p:nvPr/>
        </p:nvSpPr>
        <p:spPr bwMode="auto">
          <a:xfrm>
            <a:off x="0" y="5257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The river of God fills our mouths with laughter</a:t>
            </a:r>
          </a:p>
        </p:txBody>
      </p:sp>
      <p:sp>
        <p:nvSpPr>
          <p:cNvPr id="1107978" name="Text Box 10"/>
          <p:cNvSpPr txBox="1">
            <a:spLocks noChangeArrowheads="1"/>
          </p:cNvSpPr>
          <p:nvPr/>
        </p:nvSpPr>
        <p:spPr bwMode="auto">
          <a:xfrm>
            <a:off x="0" y="6019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We rejoice for the river is here</a:t>
            </a:r>
          </a:p>
        </p:txBody>
      </p:sp>
      <p:sp>
        <p:nvSpPr>
          <p:cNvPr id="1107979" name="Text Box 11"/>
          <p:cNvSpPr txBox="1">
            <a:spLocks noChangeArrowheads="1"/>
          </p:cNvSpPr>
          <p:nvPr/>
        </p:nvSpPr>
        <p:spPr bwMode="auto">
          <a:xfrm>
            <a:off x="3505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80" name="Text Box 12"/>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7981" name="Text Box 13"/>
          <p:cNvSpPr txBox="1">
            <a:spLocks noChangeArrowheads="1"/>
          </p:cNvSpPr>
          <p:nvPr/>
        </p:nvSpPr>
        <p:spPr bwMode="auto">
          <a:xfrm>
            <a:off x="65532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82" name="Text Box 14"/>
          <p:cNvSpPr txBox="1">
            <a:spLocks noChangeArrowheads="1"/>
          </p:cNvSpPr>
          <p:nvPr/>
        </p:nvSpPr>
        <p:spPr bwMode="auto">
          <a:xfrm>
            <a:off x="25146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7983" name="Text Box 15"/>
          <p:cNvSpPr txBox="1">
            <a:spLocks noChangeArrowheads="1"/>
          </p:cNvSpPr>
          <p:nvPr/>
        </p:nvSpPr>
        <p:spPr bwMode="auto">
          <a:xfrm>
            <a:off x="4114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84" name="Text Box 16"/>
          <p:cNvSpPr txBox="1">
            <a:spLocks noChangeArrowheads="1"/>
          </p:cNvSpPr>
          <p:nvPr/>
        </p:nvSpPr>
        <p:spPr bwMode="auto">
          <a:xfrm>
            <a:off x="5257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7985" name="Text Box 17"/>
          <p:cNvSpPr txBox="1">
            <a:spLocks noChangeArrowheads="1"/>
          </p:cNvSpPr>
          <p:nvPr/>
        </p:nvSpPr>
        <p:spPr bwMode="auto">
          <a:xfrm>
            <a:off x="6400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86" name="Text Box 18"/>
          <p:cNvSpPr txBox="1">
            <a:spLocks noChangeArrowheads="1"/>
          </p:cNvSpPr>
          <p:nvPr/>
        </p:nvSpPr>
        <p:spPr bwMode="auto">
          <a:xfrm>
            <a:off x="1600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7987" name="Text Box 19"/>
          <p:cNvSpPr txBox="1">
            <a:spLocks noChangeArrowheads="1"/>
          </p:cNvSpPr>
          <p:nvPr/>
        </p:nvSpPr>
        <p:spPr bwMode="auto">
          <a:xfrm>
            <a:off x="35052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88" name="Text Box 20"/>
          <p:cNvSpPr txBox="1">
            <a:spLocks noChangeArrowheads="1"/>
          </p:cNvSpPr>
          <p:nvPr/>
        </p:nvSpPr>
        <p:spPr bwMode="auto">
          <a:xfrm>
            <a:off x="53340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7989" name="Text Box 21"/>
          <p:cNvSpPr txBox="1">
            <a:spLocks noChangeArrowheads="1"/>
          </p:cNvSpPr>
          <p:nvPr/>
        </p:nvSpPr>
        <p:spPr bwMode="auto">
          <a:xfrm>
            <a:off x="67056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90" name="Text Box 22"/>
          <p:cNvSpPr txBox="1">
            <a:spLocks noChangeArrowheads="1"/>
          </p:cNvSpPr>
          <p:nvPr/>
        </p:nvSpPr>
        <p:spPr bwMode="auto">
          <a:xfrm>
            <a:off x="1905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7991" name="Text Box 23"/>
          <p:cNvSpPr txBox="1">
            <a:spLocks noChangeArrowheads="1"/>
          </p:cNvSpPr>
          <p:nvPr/>
        </p:nvSpPr>
        <p:spPr bwMode="auto">
          <a:xfrm>
            <a:off x="38100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92" name="Text Box 24"/>
          <p:cNvSpPr txBox="1">
            <a:spLocks noChangeArrowheads="1"/>
          </p:cNvSpPr>
          <p:nvPr/>
        </p:nvSpPr>
        <p:spPr bwMode="auto">
          <a:xfrm>
            <a:off x="56388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7993" name="Text Box 25"/>
          <p:cNvSpPr txBox="1">
            <a:spLocks noChangeArrowheads="1"/>
          </p:cNvSpPr>
          <p:nvPr/>
        </p:nvSpPr>
        <p:spPr bwMode="auto">
          <a:xfrm>
            <a:off x="7391400" y="2286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94" name="Text Box 26"/>
          <p:cNvSpPr txBox="1">
            <a:spLocks noChangeArrowheads="1"/>
          </p:cNvSpPr>
          <p:nvPr/>
        </p:nvSpPr>
        <p:spPr bwMode="auto">
          <a:xfrm>
            <a:off x="2362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95" name="Text Box 27"/>
          <p:cNvSpPr txBox="1">
            <a:spLocks noChangeArrowheads="1"/>
          </p:cNvSpPr>
          <p:nvPr/>
        </p:nvSpPr>
        <p:spPr bwMode="auto">
          <a:xfrm>
            <a:off x="52578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7996" name="Text Box 28"/>
          <p:cNvSpPr txBox="1">
            <a:spLocks noChangeArrowheads="1"/>
          </p:cNvSpPr>
          <p:nvPr/>
        </p:nvSpPr>
        <p:spPr bwMode="auto">
          <a:xfrm>
            <a:off x="67056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97" name="Text Box 29"/>
          <p:cNvSpPr txBox="1">
            <a:spLocks noChangeArrowheads="1"/>
          </p:cNvSpPr>
          <p:nvPr/>
        </p:nvSpPr>
        <p:spPr bwMode="auto">
          <a:xfrm>
            <a:off x="20574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7998" name="Text Box 30"/>
          <p:cNvSpPr txBox="1">
            <a:spLocks noChangeArrowheads="1"/>
          </p:cNvSpPr>
          <p:nvPr/>
        </p:nvSpPr>
        <p:spPr bwMode="auto">
          <a:xfrm>
            <a:off x="53340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7999" name="Text Box 31"/>
          <p:cNvSpPr txBox="1">
            <a:spLocks noChangeArrowheads="1"/>
          </p:cNvSpPr>
          <p:nvPr/>
        </p:nvSpPr>
        <p:spPr bwMode="auto">
          <a:xfrm>
            <a:off x="70866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8000" name="Text Box 32"/>
          <p:cNvSpPr txBox="1">
            <a:spLocks noChangeArrowheads="1"/>
          </p:cNvSpPr>
          <p:nvPr/>
        </p:nvSpPr>
        <p:spPr bwMode="auto">
          <a:xfrm>
            <a:off x="1676400" y="4876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8001" name="Text Box 33"/>
          <p:cNvSpPr txBox="1">
            <a:spLocks noChangeArrowheads="1"/>
          </p:cNvSpPr>
          <p:nvPr/>
        </p:nvSpPr>
        <p:spPr bwMode="auto">
          <a:xfrm>
            <a:off x="5105400" y="4953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8002" name="Text Box 34"/>
          <p:cNvSpPr txBox="1">
            <a:spLocks noChangeArrowheads="1"/>
          </p:cNvSpPr>
          <p:nvPr/>
        </p:nvSpPr>
        <p:spPr bwMode="auto">
          <a:xfrm>
            <a:off x="73152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8003" name="Text Box 35"/>
          <p:cNvSpPr txBox="1">
            <a:spLocks noChangeArrowheads="1"/>
          </p:cNvSpPr>
          <p:nvPr/>
        </p:nvSpPr>
        <p:spPr bwMode="auto">
          <a:xfrm>
            <a:off x="19812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108004" name="Text Box 36"/>
          <p:cNvSpPr txBox="1">
            <a:spLocks noChangeArrowheads="1"/>
          </p:cNvSpPr>
          <p:nvPr/>
        </p:nvSpPr>
        <p:spPr bwMode="auto">
          <a:xfrm>
            <a:off x="30480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108005" name="Text Box 37"/>
          <p:cNvSpPr txBox="1">
            <a:spLocks noChangeArrowheads="1"/>
          </p:cNvSpPr>
          <p:nvPr/>
        </p:nvSpPr>
        <p:spPr bwMode="auto">
          <a:xfrm>
            <a:off x="51054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108006" name="Text Box 38"/>
          <p:cNvSpPr txBox="1">
            <a:spLocks noChangeArrowheads="1"/>
          </p:cNvSpPr>
          <p:nvPr/>
        </p:nvSpPr>
        <p:spPr bwMode="auto">
          <a:xfrm>
            <a:off x="62484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There is a place in Your heart I am longing to find</a:t>
            </a:r>
          </a:p>
        </p:txBody>
      </p:sp>
      <p:sp>
        <p:nvSpPr>
          <p:cNvPr id="182275" name="Text Box 3"/>
          <p:cNvSpPr txBox="1">
            <a:spLocks noChangeArrowheads="1"/>
          </p:cNvSpPr>
          <p:nvPr/>
        </p:nvSpPr>
        <p:spPr bwMode="auto">
          <a:xfrm>
            <a:off x="0" y="12192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Won’t You show me</a:t>
            </a:r>
          </a:p>
        </p:txBody>
      </p:sp>
      <p:sp>
        <p:nvSpPr>
          <p:cNvPr id="182276" name="Text Box 4"/>
          <p:cNvSpPr txBox="1">
            <a:spLocks noChangeArrowheads="1"/>
          </p:cNvSpPr>
          <p:nvPr/>
        </p:nvSpPr>
        <p:spPr bwMode="auto">
          <a:xfrm>
            <a:off x="304800" y="19812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There is a place I know I can run to and hide</a:t>
            </a:r>
          </a:p>
        </p:txBody>
      </p:sp>
      <p:sp>
        <p:nvSpPr>
          <p:cNvPr id="182277" name="Text Box 5"/>
          <p:cNvSpPr txBox="1">
            <a:spLocks noChangeArrowheads="1"/>
          </p:cNvSpPr>
          <p:nvPr/>
        </p:nvSpPr>
        <p:spPr bwMode="auto">
          <a:xfrm>
            <a:off x="0" y="30480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Won’t You show me</a:t>
            </a:r>
          </a:p>
        </p:txBody>
      </p:sp>
      <p:sp>
        <p:nvSpPr>
          <p:cNvPr id="182278" name="Text Box 6"/>
          <p:cNvSpPr txBox="1">
            <a:spLocks noChangeArrowheads="1"/>
          </p:cNvSpPr>
          <p:nvPr/>
        </p:nvSpPr>
        <p:spPr bwMode="auto">
          <a:xfrm>
            <a:off x="228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82279" name="Text Box 7"/>
          <p:cNvSpPr txBox="1">
            <a:spLocks noChangeArrowheads="1"/>
          </p:cNvSpPr>
          <p:nvPr/>
        </p:nvSpPr>
        <p:spPr bwMode="auto">
          <a:xfrm>
            <a:off x="18288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82280" name="Text Box 8"/>
          <p:cNvSpPr txBox="1">
            <a:spLocks noChangeArrowheads="1"/>
          </p:cNvSpPr>
          <p:nvPr/>
        </p:nvSpPr>
        <p:spPr bwMode="auto">
          <a:xfrm>
            <a:off x="4191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82281" name="Text Box 9"/>
          <p:cNvSpPr txBox="1">
            <a:spLocks noChangeArrowheads="1"/>
          </p:cNvSpPr>
          <p:nvPr/>
        </p:nvSpPr>
        <p:spPr bwMode="auto">
          <a:xfrm>
            <a:off x="61722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Dm/F</a:t>
            </a:r>
          </a:p>
        </p:txBody>
      </p:sp>
      <p:sp>
        <p:nvSpPr>
          <p:cNvPr id="182282" name="Text Box 10"/>
          <p:cNvSpPr txBox="1">
            <a:spLocks noChangeArrowheads="1"/>
          </p:cNvSpPr>
          <p:nvPr/>
        </p:nvSpPr>
        <p:spPr bwMode="auto">
          <a:xfrm>
            <a:off x="7543800" y="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Ebmaj7</a:t>
            </a:r>
          </a:p>
        </p:txBody>
      </p:sp>
      <p:sp>
        <p:nvSpPr>
          <p:cNvPr id="182283" name="Text Box 11"/>
          <p:cNvSpPr txBox="1">
            <a:spLocks noChangeArrowheads="1"/>
          </p:cNvSpPr>
          <p:nvPr/>
        </p:nvSpPr>
        <p:spPr bwMode="auto">
          <a:xfrm>
            <a:off x="22098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82284" name="Text Box 12"/>
          <p:cNvSpPr txBox="1">
            <a:spLocks noChangeArrowheads="1"/>
          </p:cNvSpPr>
          <p:nvPr/>
        </p:nvSpPr>
        <p:spPr bwMode="auto">
          <a:xfrm>
            <a:off x="32766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82285" name="Text Box 13"/>
          <p:cNvSpPr txBox="1">
            <a:spLocks noChangeArrowheads="1"/>
          </p:cNvSpPr>
          <p:nvPr/>
        </p:nvSpPr>
        <p:spPr bwMode="auto">
          <a:xfrm>
            <a:off x="4114800" y="8382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   F/A</a:t>
            </a:r>
          </a:p>
        </p:txBody>
      </p:sp>
      <p:sp>
        <p:nvSpPr>
          <p:cNvPr id="182286" name="Text Box 14"/>
          <p:cNvSpPr txBox="1">
            <a:spLocks noChangeArrowheads="1"/>
          </p:cNvSpPr>
          <p:nvPr/>
        </p:nvSpPr>
        <p:spPr bwMode="auto">
          <a:xfrm>
            <a:off x="8382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82287" name="Text Box 15"/>
          <p:cNvSpPr txBox="1">
            <a:spLocks noChangeArrowheads="1"/>
          </p:cNvSpPr>
          <p:nvPr/>
        </p:nvSpPr>
        <p:spPr bwMode="auto">
          <a:xfrm>
            <a:off x="24384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82288" name="Text Box 16"/>
          <p:cNvSpPr txBox="1">
            <a:spLocks noChangeArrowheads="1"/>
          </p:cNvSpPr>
          <p:nvPr/>
        </p:nvSpPr>
        <p:spPr bwMode="auto">
          <a:xfrm>
            <a:off x="3581400" y="167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82289" name="Text Box 17"/>
          <p:cNvSpPr txBox="1">
            <a:spLocks noChangeArrowheads="1"/>
          </p:cNvSpPr>
          <p:nvPr/>
        </p:nvSpPr>
        <p:spPr bwMode="auto">
          <a:xfrm>
            <a:off x="5334000" y="167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Dm/F</a:t>
            </a:r>
          </a:p>
        </p:txBody>
      </p:sp>
      <p:sp>
        <p:nvSpPr>
          <p:cNvPr id="182290" name="Text Box 18"/>
          <p:cNvSpPr txBox="1">
            <a:spLocks noChangeArrowheads="1"/>
          </p:cNvSpPr>
          <p:nvPr/>
        </p:nvSpPr>
        <p:spPr bwMode="auto">
          <a:xfrm>
            <a:off x="7315200" y="16764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Ebmaj7</a:t>
            </a:r>
          </a:p>
        </p:txBody>
      </p:sp>
      <p:sp>
        <p:nvSpPr>
          <p:cNvPr id="182291" name="Text Box 19"/>
          <p:cNvSpPr txBox="1">
            <a:spLocks noChangeArrowheads="1"/>
          </p:cNvSpPr>
          <p:nvPr/>
        </p:nvSpPr>
        <p:spPr bwMode="auto">
          <a:xfrm>
            <a:off x="2209800" y="2667000"/>
            <a:ext cx="441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    F    Eb/G  F/A  Bb</a:t>
            </a:r>
          </a:p>
        </p:txBody>
      </p:sp>
      <p:sp>
        <p:nvSpPr>
          <p:cNvPr id="182292" name="Text Box 20"/>
          <p:cNvSpPr txBox="1">
            <a:spLocks noChangeArrowheads="1"/>
          </p:cNvSpPr>
          <p:nvPr/>
        </p:nvSpPr>
        <p:spPr bwMode="auto">
          <a:xfrm>
            <a:off x="304800" y="3840163"/>
            <a:ext cx="8305800" cy="579437"/>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Show me,                  show me</a:t>
            </a:r>
            <a:endParaRPr lang="en-US" sz="3200" b="1">
              <a:solidFill>
                <a:schemeClr val="bg1"/>
              </a:solidFill>
              <a:effectLst>
                <a:outerShdw blurRad="38100" dist="38100" dir="2700000" algn="tl">
                  <a:srgbClr val="000000"/>
                </a:outerShdw>
              </a:effectLst>
            </a:endParaRPr>
          </a:p>
        </p:txBody>
      </p:sp>
      <p:sp>
        <p:nvSpPr>
          <p:cNvPr id="182294" name="Text Box 22"/>
          <p:cNvSpPr txBox="1">
            <a:spLocks noChangeArrowheads="1"/>
          </p:cNvSpPr>
          <p:nvPr/>
        </p:nvSpPr>
        <p:spPr bwMode="auto">
          <a:xfrm>
            <a:off x="304800" y="47244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Show me            Your heart</a:t>
            </a:r>
            <a:endParaRPr lang="en-US" sz="3200" b="1">
              <a:solidFill>
                <a:schemeClr val="bg1"/>
              </a:solidFill>
              <a:effectLst>
                <a:outerShdw blurRad="38100" dist="38100" dir="2700000" algn="tl">
                  <a:srgbClr val="000000"/>
                </a:outerShdw>
              </a:effectLst>
            </a:endParaRPr>
          </a:p>
        </p:txBody>
      </p:sp>
      <p:sp>
        <p:nvSpPr>
          <p:cNvPr id="182295" name="Text Box 23"/>
          <p:cNvSpPr txBox="1">
            <a:spLocks noChangeArrowheads="1"/>
          </p:cNvSpPr>
          <p:nvPr/>
        </p:nvSpPr>
        <p:spPr bwMode="auto">
          <a:xfrm>
            <a:off x="1600200" y="3505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82296" name="Text Box 24"/>
          <p:cNvSpPr txBox="1">
            <a:spLocks noChangeArrowheads="1"/>
          </p:cNvSpPr>
          <p:nvPr/>
        </p:nvSpPr>
        <p:spPr bwMode="auto">
          <a:xfrm>
            <a:off x="2819400" y="3505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182297" name="Text Box 25"/>
          <p:cNvSpPr txBox="1">
            <a:spLocks noChangeArrowheads="1"/>
          </p:cNvSpPr>
          <p:nvPr/>
        </p:nvSpPr>
        <p:spPr bwMode="auto">
          <a:xfrm>
            <a:off x="35052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F2/Eb</a:t>
            </a:r>
          </a:p>
        </p:txBody>
      </p:sp>
      <p:sp>
        <p:nvSpPr>
          <p:cNvPr id="182298" name="Text Box 26"/>
          <p:cNvSpPr txBox="1">
            <a:spLocks noChangeArrowheads="1"/>
          </p:cNvSpPr>
          <p:nvPr/>
        </p:nvSpPr>
        <p:spPr bwMode="auto">
          <a:xfrm>
            <a:off x="51816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182299" name="Text Box 27"/>
          <p:cNvSpPr txBox="1">
            <a:spLocks noChangeArrowheads="1"/>
          </p:cNvSpPr>
          <p:nvPr/>
        </p:nvSpPr>
        <p:spPr bwMode="auto">
          <a:xfrm>
            <a:off x="6248400" y="3505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82300" name="Text Box 28"/>
          <p:cNvSpPr txBox="1">
            <a:spLocks noChangeArrowheads="1"/>
          </p:cNvSpPr>
          <p:nvPr/>
        </p:nvSpPr>
        <p:spPr bwMode="auto">
          <a:xfrm>
            <a:off x="12192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82301" name="Text Box 29"/>
          <p:cNvSpPr txBox="1">
            <a:spLocks noChangeArrowheads="1"/>
          </p:cNvSpPr>
          <p:nvPr/>
        </p:nvSpPr>
        <p:spPr bwMode="auto">
          <a:xfrm>
            <a:off x="2971800" y="4419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182302" name="Text Box 30"/>
          <p:cNvSpPr txBox="1">
            <a:spLocks noChangeArrowheads="1"/>
          </p:cNvSpPr>
          <p:nvPr/>
        </p:nvSpPr>
        <p:spPr bwMode="auto">
          <a:xfrm>
            <a:off x="4800600" y="4419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p>
        </p:txBody>
      </p:sp>
      <p:sp>
        <p:nvSpPr>
          <p:cNvPr id="182303" name="Text Box 31"/>
          <p:cNvSpPr txBox="1">
            <a:spLocks noChangeArrowheads="1"/>
          </p:cNvSpPr>
          <p:nvPr/>
        </p:nvSpPr>
        <p:spPr bwMode="auto">
          <a:xfrm>
            <a:off x="6400800" y="44196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   Bb</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Draw me close to You, never let me go</a:t>
            </a:r>
          </a:p>
        </p:txBody>
      </p:sp>
      <p:sp>
        <p:nvSpPr>
          <p:cNvPr id="1030147" name="Text Box 3"/>
          <p:cNvSpPr txBox="1">
            <a:spLocks noChangeArrowheads="1"/>
          </p:cNvSpPr>
          <p:nvPr/>
        </p:nvSpPr>
        <p:spPr bwMode="auto">
          <a:xfrm>
            <a:off x="11430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0148" name="Text Box 4"/>
          <p:cNvSpPr txBox="1">
            <a:spLocks noChangeArrowheads="1"/>
          </p:cNvSpPr>
          <p:nvPr/>
        </p:nvSpPr>
        <p:spPr bwMode="auto">
          <a:xfrm>
            <a:off x="0" y="1066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 lay it all down again</a:t>
            </a:r>
          </a:p>
        </p:txBody>
      </p:sp>
      <p:sp>
        <p:nvSpPr>
          <p:cNvPr id="1030149" name="Text Box 5"/>
          <p:cNvSpPr txBox="1">
            <a:spLocks noChangeArrowheads="1"/>
          </p:cNvSpPr>
          <p:nvPr/>
        </p:nvSpPr>
        <p:spPr bwMode="auto">
          <a:xfrm>
            <a:off x="0" y="1828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To hear You say that I’m Your friend</a:t>
            </a:r>
          </a:p>
        </p:txBody>
      </p:sp>
      <p:sp>
        <p:nvSpPr>
          <p:cNvPr id="1030150" name="Text Box 6"/>
          <p:cNvSpPr txBox="1">
            <a:spLocks noChangeArrowheads="1"/>
          </p:cNvSpPr>
          <p:nvPr/>
        </p:nvSpPr>
        <p:spPr bwMode="auto">
          <a:xfrm>
            <a:off x="0" y="2819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You are my desire, no one else will do</a:t>
            </a:r>
          </a:p>
        </p:txBody>
      </p:sp>
      <p:sp>
        <p:nvSpPr>
          <p:cNvPr id="1030151" name="Text Box 7"/>
          <p:cNvSpPr txBox="1">
            <a:spLocks noChangeArrowheads="1"/>
          </p:cNvSpPr>
          <p:nvPr/>
        </p:nvSpPr>
        <p:spPr bwMode="auto">
          <a:xfrm>
            <a:off x="0" y="3810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Cause nothing else could take Your place</a:t>
            </a:r>
          </a:p>
        </p:txBody>
      </p:sp>
      <p:sp>
        <p:nvSpPr>
          <p:cNvPr id="1030152" name="Text Box 8"/>
          <p:cNvSpPr txBox="1">
            <a:spLocks noChangeArrowheads="1"/>
          </p:cNvSpPr>
          <p:nvPr/>
        </p:nvSpPr>
        <p:spPr bwMode="auto">
          <a:xfrm>
            <a:off x="0" y="4572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To feel the warmth of Your embrace</a:t>
            </a:r>
          </a:p>
        </p:txBody>
      </p:sp>
      <p:sp>
        <p:nvSpPr>
          <p:cNvPr id="1030153" name="Text Box 9"/>
          <p:cNvSpPr txBox="1">
            <a:spLocks noChangeArrowheads="1"/>
          </p:cNvSpPr>
          <p:nvPr/>
        </p:nvSpPr>
        <p:spPr bwMode="auto">
          <a:xfrm>
            <a:off x="0" y="5334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Help me find the way, bring me back to You</a:t>
            </a:r>
          </a:p>
        </p:txBody>
      </p:sp>
      <p:sp>
        <p:nvSpPr>
          <p:cNvPr id="1030154" name="Text Box 10"/>
          <p:cNvSpPr txBox="1">
            <a:spLocks noChangeArrowheads="1"/>
          </p:cNvSpPr>
          <p:nvPr/>
        </p:nvSpPr>
        <p:spPr bwMode="auto">
          <a:xfrm>
            <a:off x="4343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0155" name="Text Box 11"/>
          <p:cNvSpPr txBox="1">
            <a:spLocks noChangeArrowheads="1"/>
          </p:cNvSpPr>
          <p:nvPr/>
        </p:nvSpPr>
        <p:spPr bwMode="auto">
          <a:xfrm>
            <a:off x="7010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0156" name="Text Box 12"/>
          <p:cNvSpPr txBox="1">
            <a:spLocks noChangeArrowheads="1"/>
          </p:cNvSpPr>
          <p:nvPr/>
        </p:nvSpPr>
        <p:spPr bwMode="auto">
          <a:xfrm>
            <a:off x="44958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1030157" name="Text Box 13"/>
          <p:cNvSpPr txBox="1">
            <a:spLocks noChangeArrowheads="1"/>
          </p:cNvSpPr>
          <p:nvPr/>
        </p:nvSpPr>
        <p:spPr bwMode="auto">
          <a:xfrm>
            <a:off x="1600200" y="1447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1030158" name="Text Box 14"/>
          <p:cNvSpPr txBox="1">
            <a:spLocks noChangeArrowheads="1"/>
          </p:cNvSpPr>
          <p:nvPr/>
        </p:nvSpPr>
        <p:spPr bwMode="auto">
          <a:xfrm>
            <a:off x="48768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0159" name="Text Box 15"/>
          <p:cNvSpPr txBox="1">
            <a:spLocks noChangeArrowheads="1"/>
          </p:cNvSpPr>
          <p:nvPr/>
        </p:nvSpPr>
        <p:spPr bwMode="auto">
          <a:xfrm>
            <a:off x="12954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0160" name="Text Box 16"/>
          <p:cNvSpPr txBox="1">
            <a:spLocks noChangeArrowheads="1"/>
          </p:cNvSpPr>
          <p:nvPr/>
        </p:nvSpPr>
        <p:spPr bwMode="auto">
          <a:xfrm>
            <a:off x="35814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0161" name="Text Box 17"/>
          <p:cNvSpPr txBox="1">
            <a:spLocks noChangeArrowheads="1"/>
          </p:cNvSpPr>
          <p:nvPr/>
        </p:nvSpPr>
        <p:spPr bwMode="auto">
          <a:xfrm>
            <a:off x="70104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0162" name="Text Box 18"/>
          <p:cNvSpPr txBox="1">
            <a:spLocks noChangeArrowheads="1"/>
          </p:cNvSpPr>
          <p:nvPr/>
        </p:nvSpPr>
        <p:spPr bwMode="auto">
          <a:xfrm>
            <a:off x="50292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1030163" name="Text Box 19"/>
          <p:cNvSpPr txBox="1">
            <a:spLocks noChangeArrowheads="1"/>
          </p:cNvSpPr>
          <p:nvPr/>
        </p:nvSpPr>
        <p:spPr bwMode="auto">
          <a:xfrm>
            <a:off x="52578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0164" name="Text Box 20"/>
          <p:cNvSpPr txBox="1">
            <a:spLocks noChangeArrowheads="1"/>
          </p:cNvSpPr>
          <p:nvPr/>
        </p:nvSpPr>
        <p:spPr bwMode="auto">
          <a:xfrm>
            <a:off x="7620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0165" name="Text Box 21"/>
          <p:cNvSpPr txBox="1">
            <a:spLocks noChangeArrowheads="1"/>
          </p:cNvSpPr>
          <p:nvPr/>
        </p:nvSpPr>
        <p:spPr bwMode="auto">
          <a:xfrm>
            <a:off x="36576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0166" name="Text Box 22"/>
          <p:cNvSpPr txBox="1">
            <a:spLocks noChangeArrowheads="1"/>
          </p:cNvSpPr>
          <p:nvPr/>
        </p:nvSpPr>
        <p:spPr bwMode="auto">
          <a:xfrm>
            <a:off x="47244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030167" name="Text Box 23"/>
          <p:cNvSpPr txBox="1">
            <a:spLocks noChangeArrowheads="1"/>
          </p:cNvSpPr>
          <p:nvPr/>
        </p:nvSpPr>
        <p:spPr bwMode="auto">
          <a:xfrm>
            <a:off x="7391400" y="502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Text Box 2"/>
          <p:cNvSpPr txBox="1">
            <a:spLocks noChangeArrowheads="1"/>
          </p:cNvSpPr>
          <p:nvPr/>
        </p:nvSpPr>
        <p:spPr bwMode="auto">
          <a:xfrm>
            <a:off x="0" y="533400"/>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a:solidFill>
                  <a:schemeClr val="bg1"/>
                </a:solidFill>
                <a:effectLst>
                  <a:outerShdw blurRad="38100" dist="38100" dir="2700000" algn="tl">
                    <a:srgbClr val="000000"/>
                  </a:outerShdw>
                </a:effectLst>
              </a:rPr>
              <a:t>You’re all I want</a:t>
            </a:r>
          </a:p>
        </p:txBody>
      </p:sp>
      <p:sp>
        <p:nvSpPr>
          <p:cNvPr id="1031171" name="Text Box 3"/>
          <p:cNvSpPr txBox="1">
            <a:spLocks noChangeArrowheads="1"/>
          </p:cNvSpPr>
          <p:nvPr/>
        </p:nvSpPr>
        <p:spPr bwMode="auto">
          <a:xfrm>
            <a:off x="0" y="1447800"/>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a:solidFill>
                  <a:schemeClr val="bg1"/>
                </a:solidFill>
                <a:effectLst>
                  <a:outerShdw blurRad="38100" dist="38100" dir="2700000" algn="tl">
                    <a:srgbClr val="000000"/>
                  </a:outerShdw>
                </a:effectLst>
              </a:rPr>
              <a:t>You’re all I’ve ever needed</a:t>
            </a:r>
          </a:p>
        </p:txBody>
      </p:sp>
      <p:sp>
        <p:nvSpPr>
          <p:cNvPr id="1031172" name="Text Box 4"/>
          <p:cNvSpPr txBox="1">
            <a:spLocks noChangeArrowheads="1"/>
          </p:cNvSpPr>
          <p:nvPr/>
        </p:nvSpPr>
        <p:spPr bwMode="auto">
          <a:xfrm>
            <a:off x="0" y="2438400"/>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a:solidFill>
                  <a:schemeClr val="bg1"/>
                </a:solidFill>
                <a:effectLst>
                  <a:outerShdw blurRad="38100" dist="38100" dir="2700000" algn="tl">
                    <a:srgbClr val="000000"/>
                  </a:outerShdw>
                </a:effectLst>
              </a:rPr>
              <a:t>You’re all I want</a:t>
            </a:r>
          </a:p>
        </p:txBody>
      </p:sp>
      <p:sp>
        <p:nvSpPr>
          <p:cNvPr id="1031173" name="Text Box 5"/>
          <p:cNvSpPr txBox="1">
            <a:spLocks noChangeArrowheads="1"/>
          </p:cNvSpPr>
          <p:nvPr/>
        </p:nvSpPr>
        <p:spPr bwMode="auto">
          <a:xfrm>
            <a:off x="0" y="3352800"/>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a:solidFill>
                  <a:schemeClr val="bg1"/>
                </a:solidFill>
                <a:effectLst>
                  <a:outerShdw blurRad="38100" dist="38100" dir="2700000" algn="tl">
                    <a:srgbClr val="000000"/>
                  </a:outerShdw>
                </a:effectLst>
              </a:rPr>
              <a:t>Help me know You are near</a:t>
            </a:r>
          </a:p>
        </p:txBody>
      </p:sp>
      <p:sp>
        <p:nvSpPr>
          <p:cNvPr id="1031174" name="Text Box 6"/>
          <p:cNvSpPr txBox="1">
            <a:spLocks noChangeArrowheads="1"/>
          </p:cNvSpPr>
          <p:nvPr/>
        </p:nvSpPr>
        <p:spPr bwMode="auto">
          <a:xfrm>
            <a:off x="1828800" y="22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1175" name="Text Box 7"/>
          <p:cNvSpPr txBox="1">
            <a:spLocks noChangeArrowheads="1"/>
          </p:cNvSpPr>
          <p:nvPr/>
        </p:nvSpPr>
        <p:spPr bwMode="auto">
          <a:xfrm>
            <a:off x="4343400" y="22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031176" name="Text Box 8"/>
          <p:cNvSpPr txBox="1">
            <a:spLocks noChangeArrowheads="1"/>
          </p:cNvSpPr>
          <p:nvPr/>
        </p:nvSpPr>
        <p:spPr bwMode="auto">
          <a:xfrm>
            <a:off x="5715000" y="228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1177" name="Text Box 9"/>
          <p:cNvSpPr txBox="1">
            <a:spLocks noChangeArrowheads="1"/>
          </p:cNvSpPr>
          <p:nvPr/>
        </p:nvSpPr>
        <p:spPr bwMode="auto">
          <a:xfrm>
            <a:off x="6096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1178" name="Text Box 10"/>
          <p:cNvSpPr txBox="1">
            <a:spLocks noChangeArrowheads="1"/>
          </p:cNvSpPr>
          <p:nvPr/>
        </p:nvSpPr>
        <p:spPr bwMode="auto">
          <a:xfrm>
            <a:off x="31242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031179" name="Text Box 11"/>
          <p:cNvSpPr txBox="1">
            <a:spLocks noChangeArrowheads="1"/>
          </p:cNvSpPr>
          <p:nvPr/>
        </p:nvSpPr>
        <p:spPr bwMode="auto">
          <a:xfrm>
            <a:off x="50292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1180" name="Text Box 12"/>
          <p:cNvSpPr txBox="1">
            <a:spLocks noChangeArrowheads="1"/>
          </p:cNvSpPr>
          <p:nvPr/>
        </p:nvSpPr>
        <p:spPr bwMode="auto">
          <a:xfrm>
            <a:off x="6477000" y="1219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031181" name="Text Box 13"/>
          <p:cNvSpPr txBox="1">
            <a:spLocks noChangeArrowheads="1"/>
          </p:cNvSpPr>
          <p:nvPr/>
        </p:nvSpPr>
        <p:spPr bwMode="auto">
          <a:xfrm>
            <a:off x="2057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1031182" name="Text Box 14"/>
          <p:cNvSpPr txBox="1">
            <a:spLocks noChangeArrowheads="1"/>
          </p:cNvSpPr>
          <p:nvPr/>
        </p:nvSpPr>
        <p:spPr bwMode="auto">
          <a:xfrm>
            <a:off x="45720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031183" name="Text Box 15"/>
          <p:cNvSpPr txBox="1">
            <a:spLocks noChangeArrowheads="1"/>
          </p:cNvSpPr>
          <p:nvPr/>
        </p:nvSpPr>
        <p:spPr bwMode="auto">
          <a:xfrm>
            <a:off x="59436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1184" name="Text Box 16"/>
          <p:cNvSpPr txBox="1">
            <a:spLocks noChangeArrowheads="1"/>
          </p:cNvSpPr>
          <p:nvPr/>
        </p:nvSpPr>
        <p:spPr bwMode="auto">
          <a:xfrm>
            <a:off x="5334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p>
        </p:txBody>
      </p:sp>
      <p:sp>
        <p:nvSpPr>
          <p:cNvPr id="1031185" name="Text Box 17"/>
          <p:cNvSpPr txBox="1">
            <a:spLocks noChangeArrowheads="1"/>
          </p:cNvSpPr>
          <p:nvPr/>
        </p:nvSpPr>
        <p:spPr bwMode="auto">
          <a:xfrm>
            <a:off x="49530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1031186" name="Text Box 18"/>
          <p:cNvSpPr txBox="1">
            <a:spLocks noChangeArrowheads="1"/>
          </p:cNvSpPr>
          <p:nvPr/>
        </p:nvSpPr>
        <p:spPr bwMode="auto">
          <a:xfrm>
            <a:off x="7315200" y="3124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Text Box 2"/>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Hear the bells ringing, they’re singing</a:t>
            </a:r>
          </a:p>
        </p:txBody>
      </p:sp>
      <p:sp>
        <p:nvSpPr>
          <p:cNvPr id="1057795" name="Text Box 3"/>
          <p:cNvSpPr txBox="1">
            <a:spLocks noChangeArrowheads="1"/>
          </p:cNvSpPr>
          <p:nvPr/>
        </p:nvSpPr>
        <p:spPr bwMode="auto">
          <a:xfrm>
            <a:off x="0" y="1371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that we can be born again</a:t>
            </a:r>
          </a:p>
        </p:txBody>
      </p:sp>
      <p:sp>
        <p:nvSpPr>
          <p:cNvPr id="1057796" name="Text Box 4"/>
          <p:cNvSpPr txBox="1">
            <a:spLocks noChangeArrowheads="1"/>
          </p:cNvSpPr>
          <p:nvPr/>
        </p:nvSpPr>
        <p:spPr bwMode="auto">
          <a:xfrm>
            <a:off x="0" y="2209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Hear the bells ringing, they’re singing</a:t>
            </a:r>
          </a:p>
        </p:txBody>
      </p:sp>
      <p:sp>
        <p:nvSpPr>
          <p:cNvPr id="1057797" name="Text Box 5"/>
          <p:cNvSpPr txBox="1">
            <a:spLocks noChangeArrowheads="1"/>
          </p:cNvSpPr>
          <p:nvPr/>
        </p:nvSpPr>
        <p:spPr bwMode="auto">
          <a:xfrm>
            <a:off x="0" y="3200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Christ is risen from the dead</a:t>
            </a:r>
          </a:p>
        </p:txBody>
      </p:sp>
      <p:sp>
        <p:nvSpPr>
          <p:cNvPr id="1057798" name="Text Box 6"/>
          <p:cNvSpPr txBox="1">
            <a:spLocks noChangeArrowheads="1"/>
          </p:cNvSpPr>
          <p:nvPr/>
        </p:nvSpPr>
        <p:spPr bwMode="auto">
          <a:xfrm>
            <a:off x="0" y="4343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The angel  up on tombstone said He is risen just as He said</a:t>
            </a:r>
          </a:p>
        </p:txBody>
      </p:sp>
      <p:sp>
        <p:nvSpPr>
          <p:cNvPr id="1057799" name="Text Box 7"/>
          <p:cNvSpPr txBox="1">
            <a:spLocks noChangeArrowheads="1"/>
          </p:cNvSpPr>
          <p:nvPr/>
        </p:nvSpPr>
        <p:spPr bwMode="auto">
          <a:xfrm>
            <a:off x="0" y="5334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Quickly now, Go tell  His disciples</a:t>
            </a:r>
          </a:p>
        </p:txBody>
      </p:sp>
      <p:sp>
        <p:nvSpPr>
          <p:cNvPr id="1057800" name="Text Box 8"/>
          <p:cNvSpPr txBox="1">
            <a:spLocks noChangeArrowheads="1"/>
          </p:cNvSpPr>
          <p:nvPr/>
        </p:nvSpPr>
        <p:spPr bwMode="auto">
          <a:xfrm>
            <a:off x="22860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a:solidFill>
                  <a:schemeClr val="bg1"/>
                </a:solidFill>
                <a:effectLst>
                  <a:outerShdw blurRad="38100" dist="38100" dir="2700000" algn="tl">
                    <a:srgbClr val="000000"/>
                  </a:outerShdw>
                </a:effectLst>
              </a:rPr>
              <a:t>That Jesus Christ is no longer dead</a:t>
            </a:r>
          </a:p>
        </p:txBody>
      </p:sp>
      <p:sp>
        <p:nvSpPr>
          <p:cNvPr id="1057801" name="Text Box 9"/>
          <p:cNvSpPr txBox="1">
            <a:spLocks noChangeArrowheads="1"/>
          </p:cNvSpPr>
          <p:nvPr/>
        </p:nvSpPr>
        <p:spPr bwMode="auto">
          <a:xfrm>
            <a:off x="1905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57802" name="Text Box 10"/>
          <p:cNvSpPr txBox="1">
            <a:spLocks noChangeArrowheads="1"/>
          </p:cNvSpPr>
          <p:nvPr/>
        </p:nvSpPr>
        <p:spPr bwMode="auto">
          <a:xfrm>
            <a:off x="31242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03" name="Text Box 11"/>
          <p:cNvSpPr txBox="1">
            <a:spLocks noChangeArrowheads="1"/>
          </p:cNvSpPr>
          <p:nvPr/>
        </p:nvSpPr>
        <p:spPr bwMode="auto">
          <a:xfrm>
            <a:off x="5181600" y="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04" name="Text Box 12"/>
          <p:cNvSpPr txBox="1">
            <a:spLocks noChangeArrowheads="1"/>
          </p:cNvSpPr>
          <p:nvPr/>
        </p:nvSpPr>
        <p:spPr bwMode="auto">
          <a:xfrm>
            <a:off x="62484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057805" name="Text Box 13"/>
          <p:cNvSpPr txBox="1">
            <a:spLocks noChangeArrowheads="1"/>
          </p:cNvSpPr>
          <p:nvPr/>
        </p:nvSpPr>
        <p:spPr bwMode="auto">
          <a:xfrm>
            <a:off x="24384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06" name="Text Box 14"/>
          <p:cNvSpPr txBox="1">
            <a:spLocks noChangeArrowheads="1"/>
          </p:cNvSpPr>
          <p:nvPr/>
        </p:nvSpPr>
        <p:spPr bwMode="auto">
          <a:xfrm>
            <a:off x="3276600" y="106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057807" name="Text Box 15"/>
          <p:cNvSpPr txBox="1">
            <a:spLocks noChangeArrowheads="1"/>
          </p:cNvSpPr>
          <p:nvPr/>
        </p:nvSpPr>
        <p:spPr bwMode="auto">
          <a:xfrm>
            <a:off x="5638800" y="1066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08" name="Text Box 16"/>
          <p:cNvSpPr txBox="1">
            <a:spLocks noChangeArrowheads="1"/>
          </p:cNvSpPr>
          <p:nvPr/>
        </p:nvSpPr>
        <p:spPr bwMode="auto">
          <a:xfrm>
            <a:off x="4876800" y="1066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057809" name="Text Box 17"/>
          <p:cNvSpPr txBox="1">
            <a:spLocks noChangeArrowheads="1"/>
          </p:cNvSpPr>
          <p:nvPr/>
        </p:nvSpPr>
        <p:spPr bwMode="auto">
          <a:xfrm>
            <a:off x="16002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57810" name="Text Box 18"/>
          <p:cNvSpPr txBox="1">
            <a:spLocks noChangeArrowheads="1"/>
          </p:cNvSpPr>
          <p:nvPr/>
        </p:nvSpPr>
        <p:spPr bwMode="auto">
          <a:xfrm>
            <a:off x="29718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11" name="Text Box 19"/>
          <p:cNvSpPr txBox="1">
            <a:spLocks noChangeArrowheads="1"/>
          </p:cNvSpPr>
          <p:nvPr/>
        </p:nvSpPr>
        <p:spPr bwMode="auto">
          <a:xfrm>
            <a:off x="4191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57812" name="Text Box 20"/>
          <p:cNvSpPr txBox="1">
            <a:spLocks noChangeArrowheads="1"/>
          </p:cNvSpPr>
          <p:nvPr/>
        </p:nvSpPr>
        <p:spPr bwMode="auto">
          <a:xfrm>
            <a:off x="41148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57813" name="Text Box 21"/>
          <p:cNvSpPr txBox="1">
            <a:spLocks noChangeArrowheads="1"/>
          </p:cNvSpPr>
          <p:nvPr/>
        </p:nvSpPr>
        <p:spPr bwMode="auto">
          <a:xfrm>
            <a:off x="5334000" y="1828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14" name="Text Box 22"/>
          <p:cNvSpPr txBox="1">
            <a:spLocks noChangeArrowheads="1"/>
          </p:cNvSpPr>
          <p:nvPr/>
        </p:nvSpPr>
        <p:spPr bwMode="auto">
          <a:xfrm>
            <a:off x="65532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57815" name="Text Box 23"/>
          <p:cNvSpPr txBox="1">
            <a:spLocks noChangeArrowheads="1"/>
          </p:cNvSpPr>
          <p:nvPr/>
        </p:nvSpPr>
        <p:spPr bwMode="auto">
          <a:xfrm>
            <a:off x="22098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16" name="Text Box 24"/>
          <p:cNvSpPr txBox="1">
            <a:spLocks noChangeArrowheads="1"/>
          </p:cNvSpPr>
          <p:nvPr/>
        </p:nvSpPr>
        <p:spPr bwMode="auto">
          <a:xfrm>
            <a:off x="3124200" y="2819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057817" name="Text Box 25"/>
          <p:cNvSpPr txBox="1">
            <a:spLocks noChangeArrowheads="1"/>
          </p:cNvSpPr>
          <p:nvPr/>
        </p:nvSpPr>
        <p:spPr bwMode="auto">
          <a:xfrm>
            <a:off x="4648200" y="2895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a:t>
            </a:r>
            <a:endParaRPr lang="en-US" b="1">
              <a:solidFill>
                <a:srgbClr val="FF0000"/>
              </a:solidFill>
              <a:effectLst>
                <a:outerShdw blurRad="38100" dist="38100" dir="2700000" algn="tl">
                  <a:srgbClr val="C0C0C0"/>
                </a:outerShdw>
              </a:effectLst>
            </a:endParaRPr>
          </a:p>
        </p:txBody>
      </p:sp>
      <p:sp>
        <p:nvSpPr>
          <p:cNvPr id="1057818" name="Text Box 26"/>
          <p:cNvSpPr txBox="1">
            <a:spLocks noChangeArrowheads="1"/>
          </p:cNvSpPr>
          <p:nvPr/>
        </p:nvSpPr>
        <p:spPr bwMode="auto">
          <a:xfrm>
            <a:off x="5943600" y="2819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7819" name="Text Box 27"/>
          <p:cNvSpPr txBox="1">
            <a:spLocks noChangeArrowheads="1"/>
          </p:cNvSpPr>
          <p:nvPr/>
        </p:nvSpPr>
        <p:spPr bwMode="auto">
          <a:xfrm>
            <a:off x="457200" y="39624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057820" name="Text Box 28"/>
          <p:cNvSpPr txBox="1">
            <a:spLocks noChangeArrowheads="1"/>
          </p:cNvSpPr>
          <p:nvPr/>
        </p:nvSpPr>
        <p:spPr bwMode="auto">
          <a:xfrm>
            <a:off x="1371600" y="39624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Dm/C</a:t>
            </a:r>
            <a:endParaRPr lang="en-US" b="1">
              <a:solidFill>
                <a:srgbClr val="FF0000"/>
              </a:solidFill>
              <a:effectLst>
                <a:outerShdw blurRad="38100" dist="38100" dir="2700000" algn="tl">
                  <a:srgbClr val="C0C0C0"/>
                </a:outerShdw>
              </a:effectLst>
            </a:endParaRPr>
          </a:p>
        </p:txBody>
      </p:sp>
      <p:sp>
        <p:nvSpPr>
          <p:cNvPr id="1057821" name="Text Box 29"/>
          <p:cNvSpPr txBox="1">
            <a:spLocks noChangeArrowheads="1"/>
          </p:cNvSpPr>
          <p:nvPr/>
        </p:nvSpPr>
        <p:spPr bwMode="auto">
          <a:xfrm>
            <a:off x="2590800" y="39624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Bbmaj7</a:t>
            </a:r>
            <a:endParaRPr lang="en-US" b="1">
              <a:solidFill>
                <a:srgbClr val="FF0000"/>
              </a:solidFill>
              <a:effectLst>
                <a:outerShdw blurRad="38100" dist="38100" dir="2700000" algn="tl">
                  <a:srgbClr val="C0C0C0"/>
                </a:outerShdw>
              </a:effectLst>
            </a:endParaRPr>
          </a:p>
        </p:txBody>
      </p:sp>
      <p:sp>
        <p:nvSpPr>
          <p:cNvPr id="1057822" name="Text Box 30"/>
          <p:cNvSpPr txBox="1">
            <a:spLocks noChangeArrowheads="1"/>
          </p:cNvSpPr>
          <p:nvPr/>
        </p:nvSpPr>
        <p:spPr bwMode="auto">
          <a:xfrm>
            <a:off x="4876800" y="38862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endParaRPr lang="en-US" b="1">
              <a:solidFill>
                <a:srgbClr val="FF0000"/>
              </a:solidFill>
              <a:effectLst>
                <a:outerShdw blurRad="38100" dist="38100" dir="2700000" algn="tl">
                  <a:srgbClr val="C0C0C0"/>
                </a:outerShdw>
              </a:effectLst>
            </a:endParaRPr>
          </a:p>
        </p:txBody>
      </p:sp>
      <p:sp>
        <p:nvSpPr>
          <p:cNvPr id="1057823" name="Text Box 31"/>
          <p:cNvSpPr txBox="1">
            <a:spLocks noChangeArrowheads="1"/>
          </p:cNvSpPr>
          <p:nvPr/>
        </p:nvSpPr>
        <p:spPr bwMode="auto">
          <a:xfrm>
            <a:off x="5867400" y="3886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Dm/C</a:t>
            </a:r>
            <a:endParaRPr lang="en-US" b="1">
              <a:solidFill>
                <a:srgbClr val="FF0000"/>
              </a:solidFill>
              <a:effectLst>
                <a:outerShdw blurRad="38100" dist="38100" dir="2700000" algn="tl">
                  <a:srgbClr val="C0C0C0"/>
                </a:outerShdw>
              </a:effectLst>
            </a:endParaRPr>
          </a:p>
        </p:txBody>
      </p:sp>
      <p:sp>
        <p:nvSpPr>
          <p:cNvPr id="1057824" name="Text Box 32"/>
          <p:cNvSpPr txBox="1">
            <a:spLocks noChangeArrowheads="1"/>
          </p:cNvSpPr>
          <p:nvPr/>
        </p:nvSpPr>
        <p:spPr bwMode="auto">
          <a:xfrm>
            <a:off x="7010400" y="38862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Bbmaj7</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Text Box 2"/>
          <p:cNvSpPr txBox="1">
            <a:spLocks noChangeArrowheads="1"/>
          </p:cNvSpPr>
          <p:nvPr/>
        </p:nvSpPr>
        <p:spPr bwMode="auto">
          <a:xfrm>
            <a:off x="0" y="114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Joy to the world,  He is risen Hallelujah</a:t>
            </a:r>
          </a:p>
        </p:txBody>
      </p:sp>
      <p:sp>
        <p:nvSpPr>
          <p:cNvPr id="1058819" name="Text Box 3"/>
          <p:cNvSpPr txBox="1">
            <a:spLocks noChangeArrowheads="1"/>
          </p:cNvSpPr>
          <p:nvPr/>
        </p:nvSpPr>
        <p:spPr bwMode="auto">
          <a:xfrm>
            <a:off x="0" y="2514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 is risen, Hallelujah! </a:t>
            </a:r>
          </a:p>
        </p:txBody>
      </p:sp>
      <p:sp>
        <p:nvSpPr>
          <p:cNvPr id="1058820" name="Text Box 4"/>
          <p:cNvSpPr txBox="1">
            <a:spLocks noChangeArrowheads="1"/>
          </p:cNvSpPr>
          <p:nvPr/>
        </p:nvSpPr>
        <p:spPr bwMode="auto">
          <a:xfrm>
            <a:off x="0" y="4114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 is risen, Hallelujah! </a:t>
            </a:r>
          </a:p>
        </p:txBody>
      </p:sp>
      <p:sp>
        <p:nvSpPr>
          <p:cNvPr id="1058821" name="Text Box 5"/>
          <p:cNvSpPr txBox="1">
            <a:spLocks noChangeArrowheads="1"/>
          </p:cNvSpPr>
          <p:nvPr/>
        </p:nvSpPr>
        <p:spPr bwMode="auto">
          <a:xfrm>
            <a:off x="0" y="5257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Hallelujah</a:t>
            </a:r>
          </a:p>
        </p:txBody>
      </p:sp>
      <p:sp>
        <p:nvSpPr>
          <p:cNvPr id="1058822" name="Text Box 6"/>
          <p:cNvSpPr txBox="1">
            <a:spLocks noChangeArrowheads="1"/>
          </p:cNvSpPr>
          <p:nvPr/>
        </p:nvSpPr>
        <p:spPr bwMode="auto">
          <a:xfrm>
            <a:off x="1447800" y="609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8823" name="Text Box 7"/>
          <p:cNvSpPr txBox="1">
            <a:spLocks noChangeArrowheads="1"/>
          </p:cNvSpPr>
          <p:nvPr/>
        </p:nvSpPr>
        <p:spPr bwMode="auto">
          <a:xfrm>
            <a:off x="2133600" y="609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058824" name="Text Box 8"/>
          <p:cNvSpPr txBox="1">
            <a:spLocks noChangeArrowheads="1"/>
          </p:cNvSpPr>
          <p:nvPr/>
        </p:nvSpPr>
        <p:spPr bwMode="auto">
          <a:xfrm>
            <a:off x="2819400" y="609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Text Box 2"/>
          <p:cNvSpPr txBox="1">
            <a:spLocks noChangeArrowheads="1"/>
          </p:cNvSpPr>
          <p:nvPr/>
        </p:nvSpPr>
        <p:spPr bwMode="auto">
          <a:xfrm>
            <a:off x="0" y="609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0867" name="Text Box 3"/>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 reigns from heaven above</a:t>
            </a:r>
          </a:p>
        </p:txBody>
      </p:sp>
      <p:sp>
        <p:nvSpPr>
          <p:cNvPr id="1060868" name="Text Box 4"/>
          <p:cNvSpPr txBox="1">
            <a:spLocks noChangeArrowheads="1"/>
          </p:cNvSpPr>
          <p:nvPr/>
        </p:nvSpPr>
        <p:spPr bwMode="auto">
          <a:xfrm>
            <a:off x="0" y="2514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With wisdom, power and love</a:t>
            </a:r>
          </a:p>
        </p:txBody>
      </p:sp>
      <p:sp>
        <p:nvSpPr>
          <p:cNvPr id="1060869" name="Text Box 5"/>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0870" name="Text Box 6"/>
          <p:cNvSpPr txBox="1">
            <a:spLocks noChangeArrowheads="1"/>
          </p:cNvSpPr>
          <p:nvPr/>
        </p:nvSpPr>
        <p:spPr bwMode="auto">
          <a:xfrm>
            <a:off x="4724400" y="1295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1060871" name="Text Box 7"/>
          <p:cNvSpPr txBox="1">
            <a:spLocks noChangeArrowheads="1"/>
          </p:cNvSpPr>
          <p:nvPr/>
        </p:nvSpPr>
        <p:spPr bwMode="auto">
          <a:xfrm>
            <a:off x="4648200" y="304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Eb/D</a:t>
            </a:r>
            <a:endParaRPr lang="en-US" b="1">
              <a:solidFill>
                <a:srgbClr val="FF0000"/>
              </a:solidFill>
              <a:effectLst>
                <a:outerShdw blurRad="38100" dist="38100" dir="2700000" algn="tl">
                  <a:srgbClr val="C0C0C0"/>
                </a:outerShdw>
              </a:effectLst>
            </a:endParaRPr>
          </a:p>
        </p:txBody>
      </p:sp>
      <p:sp>
        <p:nvSpPr>
          <p:cNvPr id="1060872" name="Text Box 8"/>
          <p:cNvSpPr txBox="1">
            <a:spLocks noChangeArrowheads="1"/>
          </p:cNvSpPr>
          <p:nvPr/>
        </p:nvSpPr>
        <p:spPr bwMode="auto">
          <a:xfrm>
            <a:off x="2895600" y="304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Abmaj7</a:t>
            </a:r>
            <a:r>
              <a:rPr lang="en-US" b="1">
                <a:solidFill>
                  <a:srgbClr val="FF0000"/>
                </a:solidFill>
                <a:effectLst>
                  <a:outerShdw blurRad="38100" dist="38100" dir="2700000" algn="tl">
                    <a:srgbClr val="C0C0C0"/>
                  </a:outerShdw>
                </a:effectLst>
              </a:rPr>
              <a:t>     </a:t>
            </a:r>
          </a:p>
        </p:txBody>
      </p:sp>
      <p:sp>
        <p:nvSpPr>
          <p:cNvPr id="1060873" name="Text Box 9"/>
          <p:cNvSpPr txBox="1">
            <a:spLocks noChangeArrowheads="1"/>
          </p:cNvSpPr>
          <p:nvPr/>
        </p:nvSpPr>
        <p:spPr bwMode="auto">
          <a:xfrm>
            <a:off x="2819400" y="1295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1060874" name="Text Box 10"/>
          <p:cNvSpPr txBox="1">
            <a:spLocks noChangeArrowheads="1"/>
          </p:cNvSpPr>
          <p:nvPr/>
        </p:nvSpPr>
        <p:spPr bwMode="auto">
          <a:xfrm>
            <a:off x="6096000" y="1295400"/>
            <a:ext cx="2133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Cm7sus4/G</a:t>
            </a:r>
            <a:r>
              <a:rPr lang="en-US" b="1">
                <a:solidFill>
                  <a:srgbClr val="FF0000"/>
                </a:solidFill>
                <a:effectLst>
                  <a:outerShdw blurRad="38100" dist="38100" dir="2700000" algn="tl">
                    <a:srgbClr val="C0C0C0"/>
                  </a:outerShdw>
                </a:effectLst>
              </a:rPr>
              <a:t>     </a:t>
            </a:r>
          </a:p>
        </p:txBody>
      </p:sp>
      <p:sp>
        <p:nvSpPr>
          <p:cNvPr id="1060875" name="Text Box 11"/>
          <p:cNvSpPr txBox="1">
            <a:spLocks noChangeArrowheads="1"/>
          </p:cNvSpPr>
          <p:nvPr/>
        </p:nvSpPr>
        <p:spPr bwMode="auto">
          <a:xfrm>
            <a:off x="3048000" y="2209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Abmaj7</a:t>
            </a:r>
            <a:r>
              <a:rPr lang="en-US" b="1">
                <a:solidFill>
                  <a:srgbClr val="FF0000"/>
                </a:solidFill>
                <a:effectLst>
                  <a:outerShdw blurRad="38100" dist="38100" dir="2700000" algn="tl">
                    <a:srgbClr val="C0C0C0"/>
                  </a:outerShdw>
                </a:effectLst>
              </a:rPr>
              <a:t>     </a:t>
            </a:r>
          </a:p>
        </p:txBody>
      </p:sp>
      <p:sp>
        <p:nvSpPr>
          <p:cNvPr id="1060876" name="Text Box 12"/>
          <p:cNvSpPr txBox="1">
            <a:spLocks noChangeArrowheads="1"/>
          </p:cNvSpPr>
          <p:nvPr/>
        </p:nvSpPr>
        <p:spPr bwMode="auto">
          <a:xfrm>
            <a:off x="4495800" y="2209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60877" name="Text Box 13"/>
          <p:cNvSpPr txBox="1">
            <a:spLocks noChangeArrowheads="1"/>
          </p:cNvSpPr>
          <p:nvPr/>
        </p:nvSpPr>
        <p:spPr bwMode="auto">
          <a:xfrm>
            <a:off x="6096000" y="2209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060878" name="Text Box 14"/>
          <p:cNvSpPr txBox="1">
            <a:spLocks noChangeArrowheads="1"/>
          </p:cNvSpPr>
          <p:nvPr/>
        </p:nvSpPr>
        <p:spPr bwMode="auto">
          <a:xfrm>
            <a:off x="2895600" y="31242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Fm/D</a:t>
            </a:r>
            <a:r>
              <a:rPr lang="en-US" b="1">
                <a:solidFill>
                  <a:srgbClr val="FF0000"/>
                </a:solidFill>
                <a:effectLst>
                  <a:outerShdw blurRad="38100" dist="38100" dir="2700000" algn="tl">
                    <a:srgbClr val="C0C0C0"/>
                  </a:outerShdw>
                </a:effectLst>
              </a:rPr>
              <a:t>     </a:t>
            </a:r>
          </a:p>
        </p:txBody>
      </p:sp>
      <p:sp>
        <p:nvSpPr>
          <p:cNvPr id="1060879" name="Text Box 15"/>
          <p:cNvSpPr txBox="1">
            <a:spLocks noChangeArrowheads="1"/>
          </p:cNvSpPr>
          <p:nvPr/>
        </p:nvSpPr>
        <p:spPr bwMode="auto">
          <a:xfrm>
            <a:off x="4267200" y="3124200"/>
            <a:ext cx="19812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 -Gm/Bb</a:t>
            </a:r>
            <a:r>
              <a:rPr lang="en-US" b="1">
                <a:solidFill>
                  <a:srgbClr val="FF0000"/>
                </a:solidFill>
                <a:effectLst>
                  <a:outerShdw blurRad="38100" dist="38100" dir="2700000" algn="tl">
                    <a:srgbClr val="C0C0C0"/>
                  </a:outerShdw>
                </a:effectLst>
              </a:rPr>
              <a:t>     </a:t>
            </a:r>
          </a:p>
        </p:txBody>
      </p:sp>
      <p:sp>
        <p:nvSpPr>
          <p:cNvPr id="1060880" name="Text Box 16"/>
          <p:cNvSpPr txBox="1">
            <a:spLocks noChangeArrowheads="1"/>
          </p:cNvSpPr>
          <p:nvPr/>
        </p:nvSpPr>
        <p:spPr bwMode="auto">
          <a:xfrm>
            <a:off x="6248400" y="31242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endParaRPr lang="en-US" b="1">
              <a:solidFill>
                <a:srgbClr val="FF0000"/>
              </a:solidFill>
              <a:effectLst>
                <a:outerShdw blurRad="38100" dist="38100" dir="2700000" algn="tl">
                  <a:srgbClr val="C0C0C0"/>
                </a:outerShdw>
              </a:effectLst>
            </a:endParaRPr>
          </a:p>
        </p:txBody>
      </p:sp>
      <p:sp>
        <p:nvSpPr>
          <p:cNvPr id="1060881" name="Text Box 17"/>
          <p:cNvSpPr txBox="1">
            <a:spLocks noChangeArrowheads="1"/>
          </p:cNvSpPr>
          <p:nvPr/>
        </p:nvSpPr>
        <p:spPr bwMode="auto">
          <a:xfrm>
            <a:off x="2971800" y="44196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0882" name="Text Box 18"/>
          <p:cNvSpPr txBox="1">
            <a:spLocks noChangeArrowheads="1"/>
          </p:cNvSpPr>
          <p:nvPr/>
        </p:nvSpPr>
        <p:spPr bwMode="auto">
          <a:xfrm>
            <a:off x="5181600" y="44196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Eb/G</a:t>
            </a:r>
            <a:r>
              <a:rPr lang="en-US" b="1">
                <a:solidFill>
                  <a:srgbClr val="FF0000"/>
                </a:solidFill>
                <a:effectLst>
                  <a:outerShdw blurRad="38100" dist="38100" dir="2700000" algn="tl">
                    <a:srgbClr val="C0C0C0"/>
                  </a:outerShdw>
                </a:effectLst>
              </a:rPr>
              <a:t>     </a:t>
            </a:r>
          </a:p>
        </p:txBody>
      </p:sp>
      <p:sp>
        <p:nvSpPr>
          <p:cNvPr id="1060883" name="Text Box 19"/>
          <p:cNvSpPr txBox="1">
            <a:spLocks noChangeArrowheads="1"/>
          </p:cNvSpPr>
          <p:nvPr/>
        </p:nvSpPr>
        <p:spPr bwMode="auto">
          <a:xfrm>
            <a:off x="4419600" y="4419600"/>
            <a:ext cx="3048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Text Box 2"/>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When He rolls up His sleeves</a:t>
            </a:r>
          </a:p>
        </p:txBody>
      </p:sp>
      <p:sp>
        <p:nvSpPr>
          <p:cNvPr id="1061891"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 ain’t just putting on the ritz</a:t>
            </a:r>
          </a:p>
        </p:txBody>
      </p:sp>
      <p:sp>
        <p:nvSpPr>
          <p:cNvPr id="1061892" name="Text Box 4"/>
          <p:cNvSpPr txBox="1">
            <a:spLocks noChangeArrowheads="1"/>
          </p:cNvSpPr>
          <p:nvPr/>
        </p:nvSpPr>
        <p:spPr bwMode="auto">
          <a:xfrm>
            <a:off x="0" y="3048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There is thunder in His footsteps</a:t>
            </a:r>
          </a:p>
        </p:txBody>
      </p:sp>
      <p:sp>
        <p:nvSpPr>
          <p:cNvPr id="1061893" name="Text Box 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and lightning in His fists</a:t>
            </a:r>
          </a:p>
        </p:txBody>
      </p:sp>
      <p:sp>
        <p:nvSpPr>
          <p:cNvPr id="1061894" name="Text Box 6"/>
          <p:cNvSpPr txBox="1">
            <a:spLocks noChangeArrowheads="1"/>
          </p:cNvSpPr>
          <p:nvPr/>
        </p:nvSpPr>
        <p:spPr bwMode="auto">
          <a:xfrm>
            <a:off x="0" y="2133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1895" name="Text Box 7"/>
          <p:cNvSpPr txBox="1">
            <a:spLocks noChangeArrowheads="1"/>
          </p:cNvSpPr>
          <p:nvPr/>
        </p:nvSpPr>
        <p:spPr bwMode="auto">
          <a:xfrm>
            <a:off x="0" y="4876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1896" name="Text Box 8"/>
          <p:cNvSpPr txBox="1">
            <a:spLocks noChangeArrowheads="1"/>
          </p:cNvSpPr>
          <p:nvPr/>
        </p:nvSpPr>
        <p:spPr bwMode="auto">
          <a:xfrm>
            <a:off x="3657600" y="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1897" name="Text Box 9"/>
          <p:cNvSpPr txBox="1">
            <a:spLocks noChangeArrowheads="1"/>
          </p:cNvSpPr>
          <p:nvPr/>
        </p:nvSpPr>
        <p:spPr bwMode="auto">
          <a:xfrm>
            <a:off x="4648200" y="1828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a:t>
            </a:r>
            <a:r>
              <a:rPr lang="en-US" b="1">
                <a:solidFill>
                  <a:srgbClr val="FF0000"/>
                </a:solidFill>
                <a:effectLst>
                  <a:outerShdw blurRad="38100" dist="38100" dir="2700000" algn="tl">
                    <a:srgbClr val="C0C0C0"/>
                  </a:outerShdw>
                </a:effectLst>
              </a:rPr>
              <a:t>7</a:t>
            </a:r>
          </a:p>
        </p:txBody>
      </p:sp>
      <p:sp>
        <p:nvSpPr>
          <p:cNvPr id="1061898" name="Text Box 10"/>
          <p:cNvSpPr txBox="1">
            <a:spLocks noChangeArrowheads="1"/>
          </p:cNvSpPr>
          <p:nvPr/>
        </p:nvSpPr>
        <p:spPr bwMode="auto">
          <a:xfrm>
            <a:off x="3048000" y="1752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1899" name="Text Box 11"/>
          <p:cNvSpPr txBox="1">
            <a:spLocks noChangeArrowheads="1"/>
          </p:cNvSpPr>
          <p:nvPr/>
        </p:nvSpPr>
        <p:spPr bwMode="auto">
          <a:xfrm>
            <a:off x="6172200" y="1828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1900" name="Text Box 12"/>
          <p:cNvSpPr txBox="1">
            <a:spLocks noChangeArrowheads="1"/>
          </p:cNvSpPr>
          <p:nvPr/>
        </p:nvSpPr>
        <p:spPr bwMode="auto">
          <a:xfrm>
            <a:off x="3505200" y="2743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1901" name="Text Box 13"/>
          <p:cNvSpPr txBox="1">
            <a:spLocks noChangeArrowheads="1"/>
          </p:cNvSpPr>
          <p:nvPr/>
        </p:nvSpPr>
        <p:spPr bwMode="auto">
          <a:xfrm>
            <a:off x="2971800" y="4495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1902" name="Text Box 14"/>
          <p:cNvSpPr txBox="1">
            <a:spLocks noChangeArrowheads="1"/>
          </p:cNvSpPr>
          <p:nvPr/>
        </p:nvSpPr>
        <p:spPr bwMode="auto">
          <a:xfrm>
            <a:off x="4572000" y="4572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a:t>
            </a:r>
            <a:r>
              <a:rPr lang="en-US" b="1">
                <a:solidFill>
                  <a:srgbClr val="FF0000"/>
                </a:solidFill>
                <a:effectLst>
                  <a:outerShdw blurRad="38100" dist="38100" dir="2700000" algn="tl">
                    <a:srgbClr val="C0C0C0"/>
                  </a:outerShdw>
                </a:effectLst>
              </a:rPr>
              <a:t>7</a:t>
            </a:r>
          </a:p>
        </p:txBody>
      </p:sp>
      <p:sp>
        <p:nvSpPr>
          <p:cNvPr id="1061903" name="Text Box 15"/>
          <p:cNvSpPr txBox="1">
            <a:spLocks noChangeArrowheads="1"/>
          </p:cNvSpPr>
          <p:nvPr/>
        </p:nvSpPr>
        <p:spPr bwMode="auto">
          <a:xfrm>
            <a:off x="6096000" y="4495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Text Box 2"/>
          <p:cNvSpPr txBox="1">
            <a:spLocks noChangeArrowheads="1"/>
          </p:cNvSpPr>
          <p:nvPr/>
        </p:nvSpPr>
        <p:spPr bwMode="auto">
          <a:xfrm>
            <a:off x="0" y="533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Well the Lord He wasn’t joking </a:t>
            </a:r>
          </a:p>
        </p:txBody>
      </p:sp>
      <p:sp>
        <p:nvSpPr>
          <p:cNvPr id="1062915" name="Text Box 3"/>
          <p:cNvSpPr txBox="1">
            <a:spLocks noChangeArrowheads="1"/>
          </p:cNvSpPr>
          <p:nvPr/>
        </p:nvSpPr>
        <p:spPr bwMode="auto">
          <a:xfrm>
            <a:off x="0" y="1447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When He kicked them out of Eden</a:t>
            </a:r>
          </a:p>
        </p:txBody>
      </p:sp>
      <p:sp>
        <p:nvSpPr>
          <p:cNvPr id="1062916" name="Text Box 4"/>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He’s coming soon and so you better be believing </a:t>
            </a:r>
          </a:p>
        </p:txBody>
      </p:sp>
      <p:sp>
        <p:nvSpPr>
          <p:cNvPr id="1062917" name="Text Box 5"/>
          <p:cNvSpPr txBox="1">
            <a:spLocks noChangeArrowheads="1"/>
          </p:cNvSpPr>
          <p:nvPr/>
        </p:nvSpPr>
        <p:spPr bwMode="auto">
          <a:xfrm>
            <a:off x="0" y="4495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That our God is an awesome God</a:t>
            </a:r>
          </a:p>
        </p:txBody>
      </p:sp>
      <p:sp>
        <p:nvSpPr>
          <p:cNvPr id="1062918" name="Text Box 6"/>
          <p:cNvSpPr txBox="1">
            <a:spLocks noChangeArrowheads="1"/>
          </p:cNvSpPr>
          <p:nvPr/>
        </p:nvSpPr>
        <p:spPr bwMode="auto">
          <a:xfrm>
            <a:off x="0" y="2362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It wasn’t for no reason that He shed His blood</a:t>
            </a:r>
          </a:p>
        </p:txBody>
      </p:sp>
      <p:sp>
        <p:nvSpPr>
          <p:cNvPr id="1062919" name="Text Box 7"/>
          <p:cNvSpPr txBox="1">
            <a:spLocks noChangeArrowheads="1"/>
          </p:cNvSpPr>
          <p:nvPr/>
        </p:nvSpPr>
        <p:spPr bwMode="auto">
          <a:xfrm>
            <a:off x="3352800" y="2286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r>
              <a:rPr lang="en-US" b="1">
                <a:solidFill>
                  <a:srgbClr val="FF0000"/>
                </a:solidFill>
                <a:effectLst>
                  <a:outerShdw blurRad="38100" dist="38100" dir="2700000" algn="tl">
                    <a:srgbClr val="C0C0C0"/>
                  </a:outerShdw>
                </a:effectLst>
              </a:rPr>
              <a:t>     </a:t>
            </a:r>
          </a:p>
        </p:txBody>
      </p:sp>
      <p:sp>
        <p:nvSpPr>
          <p:cNvPr id="1062920" name="Text Box 8"/>
          <p:cNvSpPr txBox="1">
            <a:spLocks noChangeArrowheads="1"/>
          </p:cNvSpPr>
          <p:nvPr/>
        </p:nvSpPr>
        <p:spPr bwMode="auto">
          <a:xfrm>
            <a:off x="1066800" y="2057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r>
              <a:rPr lang="en-US" b="1">
                <a:solidFill>
                  <a:srgbClr val="FF0000"/>
                </a:solidFill>
                <a:effectLst>
                  <a:outerShdw blurRad="38100" dist="38100" dir="2700000" algn="tl">
                    <a:srgbClr val="C0C0C0"/>
                  </a:outerShdw>
                </a:effectLst>
              </a:rPr>
              <a:t>     </a:t>
            </a:r>
          </a:p>
        </p:txBody>
      </p:sp>
      <p:sp>
        <p:nvSpPr>
          <p:cNvPr id="1062921" name="Text Box 9"/>
          <p:cNvSpPr txBox="1">
            <a:spLocks noChangeArrowheads="1"/>
          </p:cNvSpPr>
          <p:nvPr/>
        </p:nvSpPr>
        <p:spPr bwMode="auto">
          <a:xfrm>
            <a:off x="1524000" y="3048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2922" name="Text Box 10"/>
          <p:cNvSpPr txBox="1">
            <a:spLocks noChangeArrowheads="1"/>
          </p:cNvSpPr>
          <p:nvPr/>
        </p:nvSpPr>
        <p:spPr bwMode="auto">
          <a:xfrm>
            <a:off x="5562600" y="3048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2923" name="Text Box 11"/>
          <p:cNvSpPr txBox="1">
            <a:spLocks noChangeArrowheads="1"/>
          </p:cNvSpPr>
          <p:nvPr/>
        </p:nvSpPr>
        <p:spPr bwMode="auto">
          <a:xfrm>
            <a:off x="3200400" y="4114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2924" name="Text Box 12"/>
          <p:cNvSpPr txBox="1">
            <a:spLocks noChangeArrowheads="1"/>
          </p:cNvSpPr>
          <p:nvPr/>
        </p:nvSpPr>
        <p:spPr bwMode="auto">
          <a:xfrm>
            <a:off x="4953000" y="4114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endParaRPr lang="en-US" b="1">
              <a:solidFill>
                <a:srgbClr val="FF0000"/>
              </a:solidFill>
              <a:effectLst>
                <a:outerShdw blurRad="38100" dist="38100" dir="2700000" algn="tl">
                  <a:srgbClr val="C0C0C0"/>
                </a:outerShdw>
              </a:effectLst>
            </a:endParaRPr>
          </a:p>
        </p:txBody>
      </p:sp>
      <p:sp>
        <p:nvSpPr>
          <p:cNvPr id="1062925" name="Text Box 13"/>
          <p:cNvSpPr txBox="1">
            <a:spLocks noChangeArrowheads="1"/>
          </p:cNvSpPr>
          <p:nvPr/>
        </p:nvSpPr>
        <p:spPr bwMode="auto">
          <a:xfrm>
            <a:off x="6553200" y="4114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2926" name="Text Box 14"/>
          <p:cNvSpPr txBox="1">
            <a:spLocks noChangeArrowheads="1"/>
          </p:cNvSpPr>
          <p:nvPr/>
        </p:nvSpPr>
        <p:spPr bwMode="auto">
          <a:xfrm>
            <a:off x="7239000" y="20574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Ebmaj7</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Text Box 2"/>
          <p:cNvSpPr txBox="1">
            <a:spLocks noChangeArrowheads="1"/>
          </p:cNvSpPr>
          <p:nvPr/>
        </p:nvSpPr>
        <p:spPr bwMode="auto">
          <a:xfrm>
            <a:off x="0" y="609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3939" name="Text Box 3"/>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 reigns from heaven above</a:t>
            </a:r>
          </a:p>
        </p:txBody>
      </p:sp>
      <p:sp>
        <p:nvSpPr>
          <p:cNvPr id="1063940" name="Text Box 4"/>
          <p:cNvSpPr txBox="1">
            <a:spLocks noChangeArrowheads="1"/>
          </p:cNvSpPr>
          <p:nvPr/>
        </p:nvSpPr>
        <p:spPr bwMode="auto">
          <a:xfrm>
            <a:off x="0" y="2514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With wisdom, power and love</a:t>
            </a:r>
          </a:p>
        </p:txBody>
      </p:sp>
      <p:sp>
        <p:nvSpPr>
          <p:cNvPr id="1063941" name="Text Box 5"/>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3942" name="Text Box 6"/>
          <p:cNvSpPr txBox="1">
            <a:spLocks noChangeArrowheads="1"/>
          </p:cNvSpPr>
          <p:nvPr/>
        </p:nvSpPr>
        <p:spPr bwMode="auto">
          <a:xfrm>
            <a:off x="4724400" y="1295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1063943" name="Text Box 7"/>
          <p:cNvSpPr txBox="1">
            <a:spLocks noChangeArrowheads="1"/>
          </p:cNvSpPr>
          <p:nvPr/>
        </p:nvSpPr>
        <p:spPr bwMode="auto">
          <a:xfrm>
            <a:off x="5029200" y="304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063944" name="Text Box 8"/>
          <p:cNvSpPr txBox="1">
            <a:spLocks noChangeArrowheads="1"/>
          </p:cNvSpPr>
          <p:nvPr/>
        </p:nvSpPr>
        <p:spPr bwMode="auto">
          <a:xfrm>
            <a:off x="2895600" y="304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Abmaj7</a:t>
            </a:r>
            <a:r>
              <a:rPr lang="en-US" b="1">
                <a:solidFill>
                  <a:srgbClr val="FF0000"/>
                </a:solidFill>
                <a:effectLst>
                  <a:outerShdw blurRad="38100" dist="38100" dir="2700000" algn="tl">
                    <a:srgbClr val="C0C0C0"/>
                  </a:outerShdw>
                </a:effectLst>
              </a:rPr>
              <a:t>     </a:t>
            </a:r>
          </a:p>
        </p:txBody>
      </p:sp>
      <p:sp>
        <p:nvSpPr>
          <p:cNvPr id="1063945" name="Text Box 9"/>
          <p:cNvSpPr txBox="1">
            <a:spLocks noChangeArrowheads="1"/>
          </p:cNvSpPr>
          <p:nvPr/>
        </p:nvSpPr>
        <p:spPr bwMode="auto">
          <a:xfrm>
            <a:off x="2819400" y="1295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063946" name="Text Box 10"/>
          <p:cNvSpPr txBox="1">
            <a:spLocks noChangeArrowheads="1"/>
          </p:cNvSpPr>
          <p:nvPr/>
        </p:nvSpPr>
        <p:spPr bwMode="auto">
          <a:xfrm>
            <a:off x="5867400" y="1295400"/>
            <a:ext cx="1143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Cm/Bb</a:t>
            </a:r>
            <a:r>
              <a:rPr lang="en-US" b="1">
                <a:solidFill>
                  <a:srgbClr val="FF0000"/>
                </a:solidFill>
                <a:effectLst>
                  <a:outerShdw blurRad="38100" dist="38100" dir="2700000" algn="tl">
                    <a:srgbClr val="C0C0C0"/>
                  </a:outerShdw>
                </a:effectLst>
              </a:rPr>
              <a:t>     </a:t>
            </a:r>
          </a:p>
        </p:txBody>
      </p:sp>
      <p:sp>
        <p:nvSpPr>
          <p:cNvPr id="1063947" name="Text Box 11"/>
          <p:cNvSpPr txBox="1">
            <a:spLocks noChangeArrowheads="1"/>
          </p:cNvSpPr>
          <p:nvPr/>
        </p:nvSpPr>
        <p:spPr bwMode="auto">
          <a:xfrm>
            <a:off x="3048000" y="2209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Abmaj7</a:t>
            </a:r>
            <a:r>
              <a:rPr lang="en-US" b="1">
                <a:solidFill>
                  <a:srgbClr val="FF0000"/>
                </a:solidFill>
                <a:effectLst>
                  <a:outerShdw blurRad="38100" dist="38100" dir="2700000" algn="tl">
                    <a:srgbClr val="C0C0C0"/>
                  </a:outerShdw>
                </a:effectLst>
              </a:rPr>
              <a:t>     </a:t>
            </a:r>
          </a:p>
        </p:txBody>
      </p:sp>
      <p:sp>
        <p:nvSpPr>
          <p:cNvPr id="1063948" name="Text Box 12"/>
          <p:cNvSpPr txBox="1">
            <a:spLocks noChangeArrowheads="1"/>
          </p:cNvSpPr>
          <p:nvPr/>
        </p:nvSpPr>
        <p:spPr bwMode="auto">
          <a:xfrm>
            <a:off x="4572000" y="2209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063949" name="Text Box 13"/>
          <p:cNvSpPr txBox="1">
            <a:spLocks noChangeArrowheads="1"/>
          </p:cNvSpPr>
          <p:nvPr/>
        </p:nvSpPr>
        <p:spPr bwMode="auto">
          <a:xfrm>
            <a:off x="2895600" y="31242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3950" name="Text Box 14"/>
          <p:cNvSpPr txBox="1">
            <a:spLocks noChangeArrowheads="1"/>
          </p:cNvSpPr>
          <p:nvPr/>
        </p:nvSpPr>
        <p:spPr bwMode="auto">
          <a:xfrm>
            <a:off x="4572000" y="3124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endParaRPr lang="en-US" b="1">
              <a:solidFill>
                <a:srgbClr val="FF0000"/>
              </a:solidFill>
              <a:effectLst>
                <a:outerShdw blurRad="38100" dist="38100" dir="2700000" algn="tl">
                  <a:srgbClr val="C0C0C0"/>
                </a:outerShdw>
              </a:effectLst>
            </a:endParaRPr>
          </a:p>
        </p:txBody>
      </p:sp>
      <p:sp>
        <p:nvSpPr>
          <p:cNvPr id="1063951" name="Text Box 15"/>
          <p:cNvSpPr txBox="1">
            <a:spLocks noChangeArrowheads="1"/>
          </p:cNvSpPr>
          <p:nvPr/>
        </p:nvSpPr>
        <p:spPr bwMode="auto">
          <a:xfrm>
            <a:off x="6019800" y="31242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Text Box 2"/>
          <p:cNvSpPr txBox="1">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When the sky is starless in the void of the night</a:t>
            </a:r>
          </a:p>
        </p:txBody>
      </p:sp>
      <p:sp>
        <p:nvSpPr>
          <p:cNvPr id="1064963" name="Text Box 3"/>
          <p:cNvSpPr txBox="1">
            <a:spLocks noChangeArrowheads="1"/>
          </p:cNvSpPr>
          <p:nvPr/>
        </p:nvSpPr>
        <p:spPr bwMode="auto">
          <a:xfrm>
            <a:off x="0" y="3048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 spoke into the darkness and created the light</a:t>
            </a:r>
          </a:p>
        </p:txBody>
      </p:sp>
      <p:sp>
        <p:nvSpPr>
          <p:cNvPr id="1064964" name="Text Box 4"/>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4965" name="Text Box 5"/>
          <p:cNvSpPr txBox="1">
            <a:spLocks noChangeArrowheads="1"/>
          </p:cNvSpPr>
          <p:nvPr/>
        </p:nvSpPr>
        <p:spPr bwMode="auto">
          <a:xfrm>
            <a:off x="0" y="39624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4966" name="Text Box 6"/>
          <p:cNvSpPr txBox="1">
            <a:spLocks noChangeArrowheads="1"/>
          </p:cNvSpPr>
          <p:nvPr/>
        </p:nvSpPr>
        <p:spPr bwMode="auto">
          <a:xfrm>
            <a:off x="2286000" y="7620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4967" name="Text Box 7"/>
          <p:cNvSpPr txBox="1">
            <a:spLocks noChangeArrowheads="1"/>
          </p:cNvSpPr>
          <p:nvPr/>
        </p:nvSpPr>
        <p:spPr bwMode="auto">
          <a:xfrm>
            <a:off x="2895600" y="1752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4968" name="Text Box 8"/>
          <p:cNvSpPr txBox="1">
            <a:spLocks noChangeArrowheads="1"/>
          </p:cNvSpPr>
          <p:nvPr/>
        </p:nvSpPr>
        <p:spPr bwMode="auto">
          <a:xfrm>
            <a:off x="4648200" y="1752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endParaRPr lang="en-US" b="1">
              <a:solidFill>
                <a:srgbClr val="FF0000"/>
              </a:solidFill>
              <a:effectLst>
                <a:outerShdw blurRad="38100" dist="38100" dir="2700000" algn="tl">
                  <a:srgbClr val="C0C0C0"/>
                </a:outerShdw>
              </a:effectLst>
            </a:endParaRPr>
          </a:p>
        </p:txBody>
      </p:sp>
      <p:sp>
        <p:nvSpPr>
          <p:cNvPr id="1064969" name="Text Box 9"/>
          <p:cNvSpPr txBox="1">
            <a:spLocks noChangeArrowheads="1"/>
          </p:cNvSpPr>
          <p:nvPr/>
        </p:nvSpPr>
        <p:spPr bwMode="auto">
          <a:xfrm>
            <a:off x="6096000" y="1752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4970" name="Text Box 10"/>
          <p:cNvSpPr txBox="1">
            <a:spLocks noChangeArrowheads="1"/>
          </p:cNvSpPr>
          <p:nvPr/>
        </p:nvSpPr>
        <p:spPr bwMode="auto">
          <a:xfrm>
            <a:off x="1295400" y="2743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4971" name="Text Box 11"/>
          <p:cNvSpPr txBox="1">
            <a:spLocks noChangeArrowheads="1"/>
          </p:cNvSpPr>
          <p:nvPr/>
        </p:nvSpPr>
        <p:spPr bwMode="auto">
          <a:xfrm>
            <a:off x="2819400" y="3657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4972" name="Text Box 12"/>
          <p:cNvSpPr txBox="1">
            <a:spLocks noChangeArrowheads="1"/>
          </p:cNvSpPr>
          <p:nvPr/>
        </p:nvSpPr>
        <p:spPr bwMode="auto">
          <a:xfrm>
            <a:off x="4572000" y="3657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endParaRPr lang="en-US" b="1">
              <a:solidFill>
                <a:srgbClr val="FF0000"/>
              </a:solidFill>
              <a:effectLst>
                <a:outerShdw blurRad="38100" dist="38100" dir="2700000" algn="tl">
                  <a:srgbClr val="C0C0C0"/>
                </a:outerShdw>
              </a:effectLst>
            </a:endParaRPr>
          </a:p>
        </p:txBody>
      </p:sp>
      <p:sp>
        <p:nvSpPr>
          <p:cNvPr id="1064973" name="Text Box 13"/>
          <p:cNvSpPr txBox="1">
            <a:spLocks noChangeArrowheads="1"/>
          </p:cNvSpPr>
          <p:nvPr/>
        </p:nvSpPr>
        <p:spPr bwMode="auto">
          <a:xfrm>
            <a:off x="6096000" y="36576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Text Box 2"/>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The judgement and wrath He poured out on Sodom</a:t>
            </a:r>
          </a:p>
        </p:txBody>
      </p:sp>
      <p:sp>
        <p:nvSpPr>
          <p:cNvPr id="1065987" name="Text Box 3"/>
          <p:cNvSpPr txBox="1">
            <a:spLocks noChangeArrowheads="1"/>
          </p:cNvSpPr>
          <p:nvPr/>
        </p:nvSpPr>
        <p:spPr bwMode="auto">
          <a:xfrm>
            <a:off x="0" y="1752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The mercy and grace He gave us at the cross</a:t>
            </a:r>
          </a:p>
        </p:txBody>
      </p:sp>
      <p:sp>
        <p:nvSpPr>
          <p:cNvPr id="1065988" name="Text Box 4"/>
          <p:cNvSpPr txBox="1">
            <a:spLocks noChangeArrowheads="1"/>
          </p:cNvSpPr>
          <p:nvPr/>
        </p:nvSpPr>
        <p:spPr bwMode="auto">
          <a:xfrm>
            <a:off x="0" y="37338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That our God is an awesome God</a:t>
            </a:r>
          </a:p>
        </p:txBody>
      </p:sp>
      <p:sp>
        <p:nvSpPr>
          <p:cNvPr id="1065989" name="Text Box 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I hope that you have not too quickly forgotten</a:t>
            </a:r>
          </a:p>
        </p:txBody>
      </p:sp>
      <p:sp>
        <p:nvSpPr>
          <p:cNvPr id="1065990" name="Text Box 6"/>
          <p:cNvSpPr txBox="1">
            <a:spLocks noChangeArrowheads="1"/>
          </p:cNvSpPr>
          <p:nvPr/>
        </p:nvSpPr>
        <p:spPr bwMode="auto">
          <a:xfrm>
            <a:off x="1371600" y="6096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r>
              <a:rPr lang="en-US" b="1">
                <a:solidFill>
                  <a:srgbClr val="FF0000"/>
                </a:solidFill>
                <a:effectLst>
                  <a:outerShdw blurRad="38100" dist="38100" dir="2700000" algn="tl">
                    <a:srgbClr val="C0C0C0"/>
                  </a:outerShdw>
                </a:effectLst>
              </a:rPr>
              <a:t>     </a:t>
            </a:r>
          </a:p>
        </p:txBody>
      </p:sp>
      <p:sp>
        <p:nvSpPr>
          <p:cNvPr id="1065991" name="Text Box 7"/>
          <p:cNvSpPr txBox="1">
            <a:spLocks noChangeArrowheads="1"/>
          </p:cNvSpPr>
          <p:nvPr/>
        </p:nvSpPr>
        <p:spPr bwMode="auto">
          <a:xfrm>
            <a:off x="1295400" y="1447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r>
              <a:rPr lang="en-US" b="1">
                <a:solidFill>
                  <a:srgbClr val="FF0000"/>
                </a:solidFill>
                <a:effectLst>
                  <a:outerShdw blurRad="38100" dist="38100" dir="2700000" algn="tl">
                    <a:srgbClr val="C0C0C0"/>
                  </a:outerShdw>
                </a:effectLst>
              </a:rPr>
              <a:t>     </a:t>
            </a:r>
          </a:p>
        </p:txBody>
      </p:sp>
      <p:sp>
        <p:nvSpPr>
          <p:cNvPr id="1065992" name="Text Box 8"/>
          <p:cNvSpPr txBox="1">
            <a:spLocks noChangeArrowheads="1"/>
          </p:cNvSpPr>
          <p:nvPr/>
        </p:nvSpPr>
        <p:spPr bwMode="auto">
          <a:xfrm>
            <a:off x="7239000" y="1447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Ebmaj7</a:t>
            </a:r>
            <a:r>
              <a:rPr lang="en-US" b="1">
                <a:solidFill>
                  <a:srgbClr val="FF0000"/>
                </a:solidFill>
                <a:effectLst>
                  <a:outerShdw blurRad="38100" dist="38100" dir="2700000" algn="tl">
                    <a:srgbClr val="C0C0C0"/>
                  </a:outerShdw>
                </a:effectLst>
              </a:rPr>
              <a:t>     </a:t>
            </a:r>
          </a:p>
        </p:txBody>
      </p:sp>
      <p:sp>
        <p:nvSpPr>
          <p:cNvPr id="1065993" name="Text Box 9"/>
          <p:cNvSpPr txBox="1">
            <a:spLocks noChangeArrowheads="1"/>
          </p:cNvSpPr>
          <p:nvPr/>
        </p:nvSpPr>
        <p:spPr bwMode="auto">
          <a:xfrm>
            <a:off x="1066800" y="2362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
        <p:nvSpPr>
          <p:cNvPr id="1065994" name="Text Box 10"/>
          <p:cNvSpPr txBox="1">
            <a:spLocks noChangeArrowheads="1"/>
          </p:cNvSpPr>
          <p:nvPr/>
        </p:nvSpPr>
        <p:spPr bwMode="auto">
          <a:xfrm>
            <a:off x="4724400" y="2362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5995" name="Text Box 11"/>
          <p:cNvSpPr txBox="1">
            <a:spLocks noChangeArrowheads="1"/>
          </p:cNvSpPr>
          <p:nvPr/>
        </p:nvSpPr>
        <p:spPr bwMode="auto">
          <a:xfrm>
            <a:off x="3124200" y="3352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5996" name="Text Box 12"/>
          <p:cNvSpPr txBox="1">
            <a:spLocks noChangeArrowheads="1"/>
          </p:cNvSpPr>
          <p:nvPr/>
        </p:nvSpPr>
        <p:spPr bwMode="auto">
          <a:xfrm>
            <a:off x="4876800" y="3352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endParaRPr lang="en-US" b="1">
              <a:solidFill>
                <a:srgbClr val="FF0000"/>
              </a:solidFill>
              <a:effectLst>
                <a:outerShdw blurRad="38100" dist="38100" dir="2700000" algn="tl">
                  <a:srgbClr val="C0C0C0"/>
                </a:outerShdw>
              </a:effectLst>
            </a:endParaRPr>
          </a:p>
        </p:txBody>
      </p:sp>
      <p:sp>
        <p:nvSpPr>
          <p:cNvPr id="1065997" name="Text Box 13"/>
          <p:cNvSpPr txBox="1">
            <a:spLocks noChangeArrowheads="1"/>
          </p:cNvSpPr>
          <p:nvPr/>
        </p:nvSpPr>
        <p:spPr bwMode="auto">
          <a:xfrm>
            <a:off x="6400800" y="33528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381000" y="4572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Show me</a:t>
            </a:r>
            <a:endParaRPr lang="en-US" sz="3200" b="1">
              <a:solidFill>
                <a:schemeClr val="bg1"/>
              </a:solidFill>
              <a:effectLst>
                <a:outerShdw blurRad="38100" dist="38100" dir="2700000" algn="tl">
                  <a:srgbClr val="000000"/>
                </a:outerShdw>
              </a:effectLst>
            </a:endParaRPr>
          </a:p>
        </p:txBody>
      </p:sp>
      <p:sp>
        <p:nvSpPr>
          <p:cNvPr id="183299" name="Text Box 3"/>
          <p:cNvSpPr txBox="1">
            <a:spLocks noChangeArrowheads="1"/>
          </p:cNvSpPr>
          <p:nvPr/>
        </p:nvSpPr>
        <p:spPr bwMode="auto">
          <a:xfrm>
            <a:off x="457200" y="16002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Show me</a:t>
            </a:r>
            <a:endParaRPr lang="en-US" sz="3200" b="1">
              <a:solidFill>
                <a:schemeClr val="bg1"/>
              </a:solidFill>
              <a:effectLst>
                <a:outerShdw blurRad="38100" dist="38100" dir="2700000" algn="tl">
                  <a:srgbClr val="000000"/>
                </a:outerShdw>
              </a:effectLst>
            </a:endParaRPr>
          </a:p>
        </p:txBody>
      </p:sp>
      <p:sp>
        <p:nvSpPr>
          <p:cNvPr id="183300" name="Text Box 4"/>
          <p:cNvSpPr txBox="1">
            <a:spLocks noChangeArrowheads="1"/>
          </p:cNvSpPr>
          <p:nvPr/>
        </p:nvSpPr>
        <p:spPr bwMode="auto">
          <a:xfrm>
            <a:off x="381000" y="28956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rPr>
              <a:t>Show me Your heart</a:t>
            </a:r>
            <a:endParaRPr lang="en-US" sz="3200" b="1">
              <a:solidFill>
                <a:schemeClr val="bg1"/>
              </a:solidFill>
              <a:effectLst>
                <a:outerShdw blurRad="38100" dist="38100" dir="2700000" algn="tl">
                  <a:srgbClr val="000000"/>
                </a:outerShdw>
              </a:effectLst>
            </a:endParaRPr>
          </a:p>
        </p:txBody>
      </p:sp>
      <p:sp>
        <p:nvSpPr>
          <p:cNvPr id="183301" name="Text Box 5"/>
          <p:cNvSpPr txBox="1">
            <a:spLocks noChangeArrowheads="1"/>
          </p:cNvSpPr>
          <p:nvPr/>
        </p:nvSpPr>
        <p:spPr bwMode="auto">
          <a:xfrm>
            <a:off x="29718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83302" name="Text Box 6"/>
          <p:cNvSpPr txBox="1">
            <a:spLocks noChangeArrowheads="1"/>
          </p:cNvSpPr>
          <p:nvPr/>
        </p:nvSpPr>
        <p:spPr bwMode="auto">
          <a:xfrm>
            <a:off x="51816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183303" name="Text Box 7"/>
          <p:cNvSpPr txBox="1">
            <a:spLocks noChangeArrowheads="1"/>
          </p:cNvSpPr>
          <p:nvPr/>
        </p:nvSpPr>
        <p:spPr bwMode="auto">
          <a:xfrm>
            <a:off x="655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F2/Eb</a:t>
            </a:r>
          </a:p>
        </p:txBody>
      </p:sp>
      <p:sp>
        <p:nvSpPr>
          <p:cNvPr id="183304" name="Text Box 8"/>
          <p:cNvSpPr txBox="1">
            <a:spLocks noChangeArrowheads="1"/>
          </p:cNvSpPr>
          <p:nvPr/>
        </p:nvSpPr>
        <p:spPr bwMode="auto">
          <a:xfrm>
            <a:off x="3276600" y="1295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p>
        </p:txBody>
      </p:sp>
      <p:sp>
        <p:nvSpPr>
          <p:cNvPr id="183305" name="Text Box 9"/>
          <p:cNvSpPr txBox="1">
            <a:spLocks noChangeArrowheads="1"/>
          </p:cNvSpPr>
          <p:nvPr/>
        </p:nvSpPr>
        <p:spPr bwMode="auto">
          <a:xfrm>
            <a:off x="5334000" y="1371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83306" name="Text Box 10"/>
          <p:cNvSpPr txBox="1">
            <a:spLocks noChangeArrowheads="1"/>
          </p:cNvSpPr>
          <p:nvPr/>
        </p:nvSpPr>
        <p:spPr bwMode="auto">
          <a:xfrm>
            <a:off x="12954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p>
        </p:txBody>
      </p:sp>
      <p:sp>
        <p:nvSpPr>
          <p:cNvPr id="183307" name="Text Box 11"/>
          <p:cNvSpPr txBox="1">
            <a:spLocks noChangeArrowheads="1"/>
          </p:cNvSpPr>
          <p:nvPr/>
        </p:nvSpPr>
        <p:spPr bwMode="auto">
          <a:xfrm>
            <a:off x="31242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F2</a:t>
            </a:r>
          </a:p>
        </p:txBody>
      </p:sp>
      <p:sp>
        <p:nvSpPr>
          <p:cNvPr id="183308" name="Text Box 12"/>
          <p:cNvSpPr txBox="1">
            <a:spLocks noChangeArrowheads="1"/>
          </p:cNvSpPr>
          <p:nvPr/>
        </p:nvSpPr>
        <p:spPr bwMode="auto">
          <a:xfrm>
            <a:off x="4953000" y="2514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p>
        </p:txBody>
      </p:sp>
      <p:sp>
        <p:nvSpPr>
          <p:cNvPr id="183309" name="Text Box 13"/>
          <p:cNvSpPr txBox="1">
            <a:spLocks noChangeArrowheads="1"/>
          </p:cNvSpPr>
          <p:nvPr/>
        </p:nvSpPr>
        <p:spPr bwMode="auto">
          <a:xfrm>
            <a:off x="6553200" y="2514600"/>
            <a:ext cx="2057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   Bb</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Text Box 2"/>
          <p:cNvSpPr txBox="1">
            <a:spLocks noChangeArrowheads="1"/>
          </p:cNvSpPr>
          <p:nvPr/>
        </p:nvSpPr>
        <p:spPr bwMode="auto">
          <a:xfrm>
            <a:off x="0" y="609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7011" name="Text Box 3"/>
          <p:cNvSpPr txBox="1">
            <a:spLocks noChangeArrowheads="1"/>
          </p:cNvSpPr>
          <p:nvPr/>
        </p:nvSpPr>
        <p:spPr bwMode="auto">
          <a:xfrm>
            <a:off x="0" y="16002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He reigns from heaven above</a:t>
            </a:r>
          </a:p>
        </p:txBody>
      </p:sp>
      <p:sp>
        <p:nvSpPr>
          <p:cNvPr id="1067012" name="Text Box 4"/>
          <p:cNvSpPr txBox="1">
            <a:spLocks noChangeArrowheads="1"/>
          </p:cNvSpPr>
          <p:nvPr/>
        </p:nvSpPr>
        <p:spPr bwMode="auto">
          <a:xfrm>
            <a:off x="0" y="25146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With wisdom, power and love</a:t>
            </a:r>
          </a:p>
        </p:txBody>
      </p:sp>
      <p:sp>
        <p:nvSpPr>
          <p:cNvPr id="1067013" name="Text Box 5"/>
          <p:cNvSpPr txBox="1">
            <a:spLocks noChangeArrowheads="1"/>
          </p:cNvSpPr>
          <p:nvPr/>
        </p:nvSpPr>
        <p:spPr bwMode="auto">
          <a:xfrm>
            <a:off x="0" y="3429000"/>
            <a:ext cx="91440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solidFill>
                  <a:schemeClr val="bg1"/>
                </a:solidFill>
                <a:effectLst>
                  <a:outerShdw blurRad="38100" dist="38100" dir="2700000" algn="tl">
                    <a:srgbClr val="000000"/>
                  </a:outerShdw>
                </a:effectLst>
              </a:rPr>
              <a:t>Our God is an awesome God</a:t>
            </a:r>
          </a:p>
        </p:txBody>
      </p:sp>
      <p:sp>
        <p:nvSpPr>
          <p:cNvPr id="1067014" name="Text Box 6"/>
          <p:cNvSpPr txBox="1">
            <a:spLocks noChangeArrowheads="1"/>
          </p:cNvSpPr>
          <p:nvPr/>
        </p:nvSpPr>
        <p:spPr bwMode="auto">
          <a:xfrm>
            <a:off x="4724400" y="1295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1067015" name="Text Box 7"/>
          <p:cNvSpPr txBox="1">
            <a:spLocks noChangeArrowheads="1"/>
          </p:cNvSpPr>
          <p:nvPr/>
        </p:nvSpPr>
        <p:spPr bwMode="auto">
          <a:xfrm>
            <a:off x="5029200" y="304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067016" name="Text Box 8"/>
          <p:cNvSpPr txBox="1">
            <a:spLocks noChangeArrowheads="1"/>
          </p:cNvSpPr>
          <p:nvPr/>
        </p:nvSpPr>
        <p:spPr bwMode="auto">
          <a:xfrm>
            <a:off x="2895600" y="304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Abmaj7</a:t>
            </a:r>
            <a:r>
              <a:rPr lang="en-US" b="1">
                <a:solidFill>
                  <a:srgbClr val="FF0000"/>
                </a:solidFill>
                <a:effectLst>
                  <a:outerShdw blurRad="38100" dist="38100" dir="2700000" algn="tl">
                    <a:srgbClr val="C0C0C0"/>
                  </a:outerShdw>
                </a:effectLst>
              </a:rPr>
              <a:t>     </a:t>
            </a:r>
          </a:p>
        </p:txBody>
      </p:sp>
      <p:sp>
        <p:nvSpPr>
          <p:cNvPr id="1067017" name="Text Box 9"/>
          <p:cNvSpPr txBox="1">
            <a:spLocks noChangeArrowheads="1"/>
          </p:cNvSpPr>
          <p:nvPr/>
        </p:nvSpPr>
        <p:spPr bwMode="auto">
          <a:xfrm>
            <a:off x="2819400" y="12954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Bb</a:t>
            </a:r>
            <a:endParaRPr lang="en-US" b="1">
              <a:solidFill>
                <a:srgbClr val="FF0000"/>
              </a:solidFill>
              <a:effectLst>
                <a:outerShdw blurRad="38100" dist="38100" dir="2700000" algn="tl">
                  <a:srgbClr val="C0C0C0"/>
                </a:outerShdw>
              </a:effectLst>
            </a:endParaRPr>
          </a:p>
        </p:txBody>
      </p:sp>
      <p:sp>
        <p:nvSpPr>
          <p:cNvPr id="1067018" name="Text Box 10"/>
          <p:cNvSpPr txBox="1">
            <a:spLocks noChangeArrowheads="1"/>
          </p:cNvSpPr>
          <p:nvPr/>
        </p:nvSpPr>
        <p:spPr bwMode="auto">
          <a:xfrm>
            <a:off x="5867400" y="1295400"/>
            <a:ext cx="11430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Cm/Bb</a:t>
            </a:r>
            <a:r>
              <a:rPr lang="en-US" b="1">
                <a:solidFill>
                  <a:srgbClr val="FF0000"/>
                </a:solidFill>
                <a:effectLst>
                  <a:outerShdw blurRad="38100" dist="38100" dir="2700000" algn="tl">
                    <a:srgbClr val="C0C0C0"/>
                  </a:outerShdw>
                </a:effectLst>
              </a:rPr>
              <a:t>     </a:t>
            </a:r>
          </a:p>
        </p:txBody>
      </p:sp>
      <p:sp>
        <p:nvSpPr>
          <p:cNvPr id="1067019" name="Text Box 11"/>
          <p:cNvSpPr txBox="1">
            <a:spLocks noChangeArrowheads="1"/>
          </p:cNvSpPr>
          <p:nvPr/>
        </p:nvSpPr>
        <p:spPr bwMode="auto">
          <a:xfrm>
            <a:off x="3048000" y="2209800"/>
            <a:ext cx="1295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Abmaj7</a:t>
            </a:r>
            <a:r>
              <a:rPr lang="en-US" b="1">
                <a:solidFill>
                  <a:srgbClr val="FF0000"/>
                </a:solidFill>
                <a:effectLst>
                  <a:outerShdw blurRad="38100" dist="38100" dir="2700000" algn="tl">
                    <a:srgbClr val="C0C0C0"/>
                  </a:outerShdw>
                </a:effectLst>
              </a:rPr>
              <a:t>     </a:t>
            </a:r>
          </a:p>
        </p:txBody>
      </p:sp>
      <p:sp>
        <p:nvSpPr>
          <p:cNvPr id="1067020" name="Text Box 12"/>
          <p:cNvSpPr txBox="1">
            <a:spLocks noChangeArrowheads="1"/>
          </p:cNvSpPr>
          <p:nvPr/>
        </p:nvSpPr>
        <p:spPr bwMode="auto">
          <a:xfrm>
            <a:off x="4572000" y="22098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Eb</a:t>
            </a:r>
            <a:endParaRPr lang="en-US" b="1">
              <a:solidFill>
                <a:srgbClr val="FF0000"/>
              </a:solidFill>
              <a:effectLst>
                <a:outerShdw blurRad="38100" dist="38100" dir="2700000" algn="tl">
                  <a:srgbClr val="C0C0C0"/>
                </a:outerShdw>
              </a:effectLst>
            </a:endParaRPr>
          </a:p>
        </p:txBody>
      </p:sp>
      <p:sp>
        <p:nvSpPr>
          <p:cNvPr id="1067021" name="Text Box 13"/>
          <p:cNvSpPr txBox="1">
            <a:spLocks noChangeArrowheads="1"/>
          </p:cNvSpPr>
          <p:nvPr/>
        </p:nvSpPr>
        <p:spPr bwMode="auto">
          <a:xfrm>
            <a:off x="2895600" y="31242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Fm</a:t>
            </a:r>
            <a:endParaRPr lang="en-US" b="1">
              <a:solidFill>
                <a:srgbClr val="FF0000"/>
              </a:solidFill>
              <a:effectLst>
                <a:outerShdw blurRad="38100" dist="38100" dir="2700000" algn="tl">
                  <a:srgbClr val="C0C0C0"/>
                </a:outerShdw>
              </a:effectLst>
            </a:endParaRPr>
          </a:p>
        </p:txBody>
      </p:sp>
      <p:sp>
        <p:nvSpPr>
          <p:cNvPr id="1067022" name="Text Box 14"/>
          <p:cNvSpPr txBox="1">
            <a:spLocks noChangeArrowheads="1"/>
          </p:cNvSpPr>
          <p:nvPr/>
        </p:nvSpPr>
        <p:spPr bwMode="auto">
          <a:xfrm>
            <a:off x="4572000" y="3124200"/>
            <a:ext cx="9144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Gm7</a:t>
            </a:r>
            <a:endParaRPr lang="en-US" b="1">
              <a:solidFill>
                <a:srgbClr val="FF0000"/>
              </a:solidFill>
              <a:effectLst>
                <a:outerShdw blurRad="38100" dist="38100" dir="2700000" algn="tl">
                  <a:srgbClr val="C0C0C0"/>
                </a:outerShdw>
              </a:effectLst>
            </a:endParaRPr>
          </a:p>
        </p:txBody>
      </p:sp>
      <p:sp>
        <p:nvSpPr>
          <p:cNvPr id="1067023" name="Text Box 15"/>
          <p:cNvSpPr txBox="1">
            <a:spLocks noChangeArrowheads="1"/>
          </p:cNvSpPr>
          <p:nvPr/>
        </p:nvSpPr>
        <p:spPr bwMode="auto">
          <a:xfrm>
            <a:off x="6019800" y="3124200"/>
            <a:ext cx="990600" cy="4572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b="1">
                <a:solidFill>
                  <a:srgbClr val="FF0000"/>
                </a:solidFill>
              </a:rPr>
              <a:t>Cm</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See the God of glory, giving up His Son</a:t>
            </a:r>
          </a:p>
        </p:txBody>
      </p:sp>
      <p:sp>
        <p:nvSpPr>
          <p:cNvPr id="1100803" name="Text Box 3"/>
          <p:cNvSpPr txBox="1">
            <a:spLocks noChangeArrowheads="1"/>
          </p:cNvSpPr>
          <p:nvPr/>
        </p:nvSpPr>
        <p:spPr bwMode="auto">
          <a:xfrm>
            <a:off x="0" y="114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See the awesome depth of love and all He has done</a:t>
            </a:r>
          </a:p>
        </p:txBody>
      </p:sp>
      <p:sp>
        <p:nvSpPr>
          <p:cNvPr id="1100804" name="Text Box 4"/>
          <p:cNvSpPr txBox="1">
            <a:spLocks noChangeArrowheads="1"/>
          </p:cNvSpPr>
          <p:nvPr/>
        </p:nvSpPr>
        <p:spPr bwMode="auto">
          <a:xfrm>
            <a:off x="0" y="1905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See the tiny baby on the on the hay so still</a:t>
            </a:r>
          </a:p>
        </p:txBody>
      </p:sp>
      <p:sp>
        <p:nvSpPr>
          <p:cNvPr id="1100805" name="Text Box 5"/>
          <p:cNvSpPr txBox="1">
            <a:spLocks noChangeArrowheads="1"/>
          </p:cNvSpPr>
          <p:nvPr/>
        </p:nvSpPr>
        <p:spPr bwMode="auto">
          <a:xfrm>
            <a:off x="0" y="2667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See Him take the cross and climb up Calvary’s lonely hill</a:t>
            </a:r>
          </a:p>
        </p:txBody>
      </p:sp>
      <p:sp>
        <p:nvSpPr>
          <p:cNvPr id="1100806" name="Text Box 6"/>
          <p:cNvSpPr txBox="1">
            <a:spLocks noChangeArrowheads="1"/>
          </p:cNvSpPr>
          <p:nvPr/>
        </p:nvSpPr>
        <p:spPr bwMode="auto">
          <a:xfrm>
            <a:off x="0" y="3429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That hill</a:t>
            </a:r>
          </a:p>
        </p:txBody>
      </p:sp>
      <p:sp>
        <p:nvSpPr>
          <p:cNvPr id="1100807" name="Text Box 7"/>
          <p:cNvSpPr txBox="1">
            <a:spLocks noChangeArrowheads="1"/>
          </p:cNvSpPr>
          <p:nvPr/>
        </p:nvSpPr>
        <p:spPr bwMode="auto">
          <a:xfrm>
            <a:off x="114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100808" name="Text Box 8"/>
          <p:cNvSpPr txBox="1">
            <a:spLocks noChangeArrowheads="1"/>
          </p:cNvSpPr>
          <p:nvPr/>
        </p:nvSpPr>
        <p:spPr bwMode="auto">
          <a:xfrm>
            <a:off x="4648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
        <p:nvSpPr>
          <p:cNvPr id="1100809" name="Text Box 9"/>
          <p:cNvSpPr txBox="1">
            <a:spLocks noChangeArrowheads="1"/>
          </p:cNvSpPr>
          <p:nvPr/>
        </p:nvSpPr>
        <p:spPr bwMode="auto">
          <a:xfrm>
            <a:off x="3810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100810" name="Text Box 10"/>
          <p:cNvSpPr txBox="1">
            <a:spLocks noChangeArrowheads="1"/>
          </p:cNvSpPr>
          <p:nvPr/>
        </p:nvSpPr>
        <p:spPr bwMode="auto">
          <a:xfrm>
            <a:off x="58674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3600">
              <a:solidFill>
                <a:srgbClr val="FF0000"/>
              </a:solidFill>
              <a:effectLst>
                <a:outerShdw blurRad="38100" dist="38100" dir="2700000" algn="tl">
                  <a:srgbClr val="C0C0C0"/>
                </a:outerShdw>
              </a:effectLst>
            </a:endParaRPr>
          </a:p>
        </p:txBody>
      </p:sp>
      <p:sp>
        <p:nvSpPr>
          <p:cNvPr id="1100811" name="Text Box 11"/>
          <p:cNvSpPr txBox="1">
            <a:spLocks noChangeArrowheads="1"/>
          </p:cNvSpPr>
          <p:nvPr/>
        </p:nvSpPr>
        <p:spPr bwMode="auto">
          <a:xfrm>
            <a:off x="75438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100812" name="Text Box 12"/>
          <p:cNvSpPr txBox="1">
            <a:spLocks noChangeArrowheads="1"/>
          </p:cNvSpPr>
          <p:nvPr/>
        </p:nvSpPr>
        <p:spPr bwMode="auto">
          <a:xfrm>
            <a:off x="12192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100813" name="Text Box 13"/>
          <p:cNvSpPr txBox="1">
            <a:spLocks noChangeArrowheads="1"/>
          </p:cNvSpPr>
          <p:nvPr/>
        </p:nvSpPr>
        <p:spPr bwMode="auto">
          <a:xfrm>
            <a:off x="47244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
        <p:nvSpPr>
          <p:cNvPr id="1100814" name="Text Box 14"/>
          <p:cNvSpPr txBox="1">
            <a:spLocks noChangeArrowheads="1"/>
          </p:cNvSpPr>
          <p:nvPr/>
        </p:nvSpPr>
        <p:spPr bwMode="auto">
          <a:xfrm>
            <a:off x="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100815" name="Text Box 15"/>
          <p:cNvSpPr txBox="1">
            <a:spLocks noChangeArrowheads="1"/>
          </p:cNvSpPr>
          <p:nvPr/>
        </p:nvSpPr>
        <p:spPr bwMode="auto">
          <a:xfrm>
            <a:off x="5791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100816" name="Text Box 16"/>
          <p:cNvSpPr txBox="1">
            <a:spLocks noChangeArrowheads="1"/>
          </p:cNvSpPr>
          <p:nvPr/>
        </p:nvSpPr>
        <p:spPr bwMode="auto">
          <a:xfrm>
            <a:off x="0" y="3200400"/>
            <a:ext cx="3200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    F/A</a:t>
            </a:r>
            <a:endParaRPr lang="en-US" sz="3600">
              <a:solidFill>
                <a:srgbClr val="FF0000"/>
              </a:solidFill>
              <a:effectLst>
                <a:outerShdw blurRad="38100" dist="38100" dir="2700000" algn="tl">
                  <a:srgbClr val="C0C0C0"/>
                </a:outerShdw>
              </a:effectLst>
            </a:endParaRPr>
          </a:p>
        </p:txBody>
      </p:sp>
      <p:sp>
        <p:nvSpPr>
          <p:cNvPr id="1100817" name="Text Box 17"/>
          <p:cNvSpPr txBox="1">
            <a:spLocks noChangeArrowheads="1"/>
          </p:cNvSpPr>
          <p:nvPr/>
        </p:nvSpPr>
        <p:spPr bwMode="auto">
          <a:xfrm>
            <a:off x="80010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100818" name="Text Box 18"/>
          <p:cNvSpPr txBox="1">
            <a:spLocks noChangeArrowheads="1"/>
          </p:cNvSpPr>
          <p:nvPr/>
        </p:nvSpPr>
        <p:spPr bwMode="auto">
          <a:xfrm>
            <a:off x="4495800" y="3124200"/>
            <a:ext cx="3200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It was my sin that nailed Him there</a:t>
            </a:r>
          </a:p>
        </p:txBody>
      </p:sp>
      <p:sp>
        <p:nvSpPr>
          <p:cNvPr id="1101827" name="Text Box 3"/>
          <p:cNvSpPr txBox="1">
            <a:spLocks noChangeArrowheads="1"/>
          </p:cNvSpPr>
          <p:nvPr/>
        </p:nvSpPr>
        <p:spPr bwMode="auto">
          <a:xfrm>
            <a:off x="0" y="114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It was my cross He had to bear</a:t>
            </a:r>
          </a:p>
        </p:txBody>
      </p:sp>
      <p:sp>
        <p:nvSpPr>
          <p:cNvPr id="1101828" name="Text Box 4"/>
          <p:cNvSpPr txBox="1">
            <a:spLocks noChangeArrowheads="1"/>
          </p:cNvSpPr>
          <p:nvPr/>
        </p:nvSpPr>
        <p:spPr bwMode="auto">
          <a:xfrm>
            <a:off x="0" y="1905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It was His blood that washed me clean</a:t>
            </a:r>
          </a:p>
        </p:txBody>
      </p:sp>
      <p:sp>
        <p:nvSpPr>
          <p:cNvPr id="1101829" name="Text Box 5"/>
          <p:cNvSpPr txBox="1">
            <a:spLocks noChangeArrowheads="1"/>
          </p:cNvSpPr>
          <p:nvPr/>
        </p:nvSpPr>
        <p:spPr bwMode="auto">
          <a:xfrm>
            <a:off x="0" y="2667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It was the greatest love this world has seen</a:t>
            </a:r>
          </a:p>
        </p:txBody>
      </p:sp>
      <p:sp>
        <p:nvSpPr>
          <p:cNvPr id="1101830" name="Text Box 6"/>
          <p:cNvSpPr txBox="1">
            <a:spLocks noChangeArrowheads="1"/>
          </p:cNvSpPr>
          <p:nvPr/>
        </p:nvSpPr>
        <p:spPr bwMode="auto">
          <a:xfrm>
            <a:off x="0" y="3429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 died for me,               He washed me clean</a:t>
            </a:r>
          </a:p>
        </p:txBody>
      </p:sp>
      <p:sp>
        <p:nvSpPr>
          <p:cNvPr id="1101836" name="Text Box 12"/>
          <p:cNvSpPr txBox="1">
            <a:spLocks noChangeArrowheads="1"/>
          </p:cNvSpPr>
          <p:nvPr/>
        </p:nvSpPr>
        <p:spPr bwMode="auto">
          <a:xfrm>
            <a:off x="0" y="4343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I am redeemed,                 worship the King</a:t>
            </a:r>
          </a:p>
        </p:txBody>
      </p:sp>
      <p:sp>
        <p:nvSpPr>
          <p:cNvPr id="1101837" name="Text Box 13"/>
          <p:cNvSpPr txBox="1">
            <a:spLocks noChangeArrowheads="1"/>
          </p:cNvSpPr>
          <p:nvPr/>
        </p:nvSpPr>
        <p:spPr bwMode="auto">
          <a:xfrm>
            <a:off x="3124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a:t>
            </a:r>
            <a:endParaRPr lang="en-US" sz="3600">
              <a:solidFill>
                <a:srgbClr val="FF0000"/>
              </a:solidFill>
              <a:effectLst>
                <a:outerShdw blurRad="38100" dist="38100" dir="2700000" algn="tl">
                  <a:srgbClr val="C0C0C0"/>
                </a:outerShdw>
              </a:effectLst>
            </a:endParaRPr>
          </a:p>
        </p:txBody>
      </p:sp>
      <p:sp>
        <p:nvSpPr>
          <p:cNvPr id="1101838" name="Text Box 14"/>
          <p:cNvSpPr txBox="1">
            <a:spLocks noChangeArrowheads="1"/>
          </p:cNvSpPr>
          <p:nvPr/>
        </p:nvSpPr>
        <p:spPr bwMode="auto">
          <a:xfrm>
            <a:off x="6400800" y="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endParaRPr lang="en-US" sz="3600">
              <a:solidFill>
                <a:srgbClr val="FF0000"/>
              </a:solidFill>
              <a:effectLst>
                <a:outerShdw blurRad="38100" dist="38100" dir="2700000" algn="tl">
                  <a:srgbClr val="C0C0C0"/>
                </a:outerShdw>
              </a:effectLst>
            </a:endParaRPr>
          </a:p>
        </p:txBody>
      </p:sp>
      <p:sp>
        <p:nvSpPr>
          <p:cNvPr id="1101841" name="Text Box 17"/>
          <p:cNvSpPr txBox="1">
            <a:spLocks noChangeArrowheads="1"/>
          </p:cNvSpPr>
          <p:nvPr/>
        </p:nvSpPr>
        <p:spPr bwMode="auto">
          <a:xfrm>
            <a:off x="35814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a:t>
            </a:r>
            <a:endParaRPr lang="en-US" sz="3600">
              <a:solidFill>
                <a:srgbClr val="FF0000"/>
              </a:solidFill>
              <a:effectLst>
                <a:outerShdw blurRad="38100" dist="38100" dir="2700000" algn="tl">
                  <a:srgbClr val="C0C0C0"/>
                </a:outerShdw>
              </a:effectLst>
            </a:endParaRPr>
          </a:p>
        </p:txBody>
      </p:sp>
      <p:sp>
        <p:nvSpPr>
          <p:cNvPr id="1101842" name="Text Box 18"/>
          <p:cNvSpPr txBox="1">
            <a:spLocks noChangeArrowheads="1"/>
          </p:cNvSpPr>
          <p:nvPr/>
        </p:nvSpPr>
        <p:spPr bwMode="auto">
          <a:xfrm>
            <a:off x="6096000" y="838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endParaRPr lang="en-US" sz="3600">
              <a:solidFill>
                <a:srgbClr val="FF0000"/>
              </a:solidFill>
              <a:effectLst>
                <a:outerShdw blurRad="38100" dist="38100" dir="2700000" algn="tl">
                  <a:srgbClr val="C0C0C0"/>
                </a:outerShdw>
              </a:effectLst>
            </a:endParaRPr>
          </a:p>
        </p:txBody>
      </p:sp>
      <p:sp>
        <p:nvSpPr>
          <p:cNvPr id="1101843" name="Text Box 19"/>
          <p:cNvSpPr txBox="1">
            <a:spLocks noChangeArrowheads="1"/>
          </p:cNvSpPr>
          <p:nvPr/>
        </p:nvSpPr>
        <p:spPr bwMode="auto">
          <a:xfrm>
            <a:off x="31242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101844" name="Text Box 20"/>
          <p:cNvSpPr txBox="1">
            <a:spLocks noChangeArrowheads="1"/>
          </p:cNvSpPr>
          <p:nvPr/>
        </p:nvSpPr>
        <p:spPr bwMode="auto">
          <a:xfrm>
            <a:off x="6553200" y="1600200"/>
            <a:ext cx="2209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Cm  Bb/D</a:t>
            </a:r>
            <a:endParaRPr lang="en-US" sz="3600">
              <a:solidFill>
                <a:srgbClr val="FF0000"/>
              </a:solidFill>
              <a:effectLst>
                <a:outerShdw blurRad="38100" dist="38100" dir="2700000" algn="tl">
                  <a:srgbClr val="C0C0C0"/>
                </a:outerShdw>
              </a:effectLst>
            </a:endParaRPr>
          </a:p>
        </p:txBody>
      </p:sp>
      <p:sp>
        <p:nvSpPr>
          <p:cNvPr id="1101845" name="Text Box 21"/>
          <p:cNvSpPr txBox="1">
            <a:spLocks noChangeArrowheads="1"/>
          </p:cNvSpPr>
          <p:nvPr/>
        </p:nvSpPr>
        <p:spPr bwMode="auto">
          <a:xfrm>
            <a:off x="28194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3600">
              <a:solidFill>
                <a:srgbClr val="FF0000"/>
              </a:solidFill>
              <a:effectLst>
                <a:outerShdw blurRad="38100" dist="38100" dir="2700000" algn="tl">
                  <a:srgbClr val="C0C0C0"/>
                </a:outerShdw>
              </a:effectLst>
            </a:endParaRPr>
          </a:p>
        </p:txBody>
      </p:sp>
      <p:sp>
        <p:nvSpPr>
          <p:cNvPr id="1101846" name="Text Box 22"/>
          <p:cNvSpPr txBox="1">
            <a:spLocks noChangeArrowheads="1"/>
          </p:cNvSpPr>
          <p:nvPr/>
        </p:nvSpPr>
        <p:spPr bwMode="auto">
          <a:xfrm>
            <a:off x="4038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endParaRPr lang="en-US" sz="3600">
              <a:solidFill>
                <a:srgbClr val="FF0000"/>
              </a:solidFill>
              <a:effectLst>
                <a:outerShdw blurRad="38100" dist="38100" dir="2700000" algn="tl">
                  <a:srgbClr val="C0C0C0"/>
                </a:outerShdw>
              </a:effectLst>
            </a:endParaRPr>
          </a:p>
        </p:txBody>
      </p:sp>
      <p:sp>
        <p:nvSpPr>
          <p:cNvPr id="1101847" name="Text Box 23"/>
          <p:cNvSpPr txBox="1">
            <a:spLocks noChangeArrowheads="1"/>
          </p:cNvSpPr>
          <p:nvPr/>
        </p:nvSpPr>
        <p:spPr bwMode="auto">
          <a:xfrm>
            <a:off x="7010400" y="2362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endParaRPr lang="en-US" sz="3600">
              <a:solidFill>
                <a:srgbClr val="FF0000"/>
              </a:solidFill>
              <a:effectLst>
                <a:outerShdw blurRad="38100" dist="38100" dir="2700000" algn="tl">
                  <a:srgbClr val="C0C0C0"/>
                </a:outerShdw>
              </a:effectLst>
            </a:endParaRPr>
          </a:p>
        </p:txBody>
      </p:sp>
      <p:sp>
        <p:nvSpPr>
          <p:cNvPr id="1101848" name="Text Box 24"/>
          <p:cNvSpPr txBox="1">
            <a:spLocks noChangeArrowheads="1"/>
          </p:cNvSpPr>
          <p:nvPr/>
        </p:nvSpPr>
        <p:spPr bwMode="auto">
          <a:xfrm>
            <a:off x="2819400" y="3124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a:t>
            </a:r>
            <a:endParaRPr lang="en-US" sz="3600">
              <a:solidFill>
                <a:srgbClr val="FF0000"/>
              </a:solidFill>
              <a:effectLst>
                <a:outerShdw blurRad="38100" dist="38100" dir="2700000" algn="tl">
                  <a:srgbClr val="C0C0C0"/>
                </a:outerShdw>
              </a:effectLst>
            </a:endParaRPr>
          </a:p>
        </p:txBody>
      </p:sp>
      <p:sp>
        <p:nvSpPr>
          <p:cNvPr id="1101850" name="Text Box 26"/>
          <p:cNvSpPr txBox="1">
            <a:spLocks noChangeArrowheads="1"/>
          </p:cNvSpPr>
          <p:nvPr/>
        </p:nvSpPr>
        <p:spPr bwMode="auto">
          <a:xfrm>
            <a:off x="7239000" y="3124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a:t>
            </a:r>
            <a:endParaRPr lang="en-US" sz="3600">
              <a:solidFill>
                <a:srgbClr val="FF0000"/>
              </a:solidFill>
              <a:effectLst>
                <a:outerShdw blurRad="38100" dist="38100" dir="2700000" algn="tl">
                  <a:srgbClr val="C0C0C0"/>
                </a:outerShdw>
              </a:effectLst>
            </a:endParaRPr>
          </a:p>
        </p:txBody>
      </p:sp>
      <p:sp>
        <p:nvSpPr>
          <p:cNvPr id="1101851" name="Text Box 27"/>
          <p:cNvSpPr txBox="1">
            <a:spLocks noChangeArrowheads="1"/>
          </p:cNvSpPr>
          <p:nvPr/>
        </p:nvSpPr>
        <p:spPr bwMode="auto">
          <a:xfrm>
            <a:off x="2590800" y="4038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a:t>
            </a:r>
            <a:endParaRPr lang="en-US" sz="3600">
              <a:solidFill>
                <a:srgbClr val="FF0000"/>
              </a:solidFill>
              <a:effectLst>
                <a:outerShdw blurRad="38100" dist="38100" dir="2700000" algn="tl">
                  <a:srgbClr val="C0C0C0"/>
                </a:outerShdw>
              </a:effectLst>
            </a:endParaRPr>
          </a:p>
        </p:txBody>
      </p:sp>
      <p:sp>
        <p:nvSpPr>
          <p:cNvPr id="1101852" name="Text Box 28"/>
          <p:cNvSpPr txBox="1">
            <a:spLocks noChangeArrowheads="1"/>
          </p:cNvSpPr>
          <p:nvPr/>
        </p:nvSpPr>
        <p:spPr bwMode="auto">
          <a:xfrm>
            <a:off x="7010400" y="4038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Text Box 2"/>
          <p:cNvSpPr txBox="1">
            <a:spLocks noChangeArrowheads="1"/>
          </p:cNvSpPr>
          <p:nvPr/>
        </p:nvSpPr>
        <p:spPr bwMode="auto">
          <a:xfrm>
            <a:off x="0" y="381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Hear the groaning thunder, feel the falling rain</a:t>
            </a:r>
          </a:p>
        </p:txBody>
      </p:sp>
      <p:sp>
        <p:nvSpPr>
          <p:cNvPr id="1102851" name="Text Box 3"/>
          <p:cNvSpPr txBox="1">
            <a:spLocks noChangeArrowheads="1"/>
          </p:cNvSpPr>
          <p:nvPr/>
        </p:nvSpPr>
        <p:spPr bwMode="auto">
          <a:xfrm>
            <a:off x="0" y="114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See the King of glory bear unbearable pain</a:t>
            </a:r>
          </a:p>
        </p:txBody>
      </p:sp>
      <p:sp>
        <p:nvSpPr>
          <p:cNvPr id="1102852" name="Text Box 4"/>
          <p:cNvSpPr txBox="1">
            <a:spLocks noChangeArrowheads="1"/>
          </p:cNvSpPr>
          <p:nvPr/>
        </p:nvSpPr>
        <p:spPr bwMode="auto">
          <a:xfrm>
            <a:off x="0" y="1905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Dying brokenhearted, Himself He would not save</a:t>
            </a:r>
          </a:p>
        </p:txBody>
      </p:sp>
      <p:sp>
        <p:nvSpPr>
          <p:cNvPr id="1102853" name="Text Box 5"/>
          <p:cNvSpPr txBox="1">
            <a:spLocks noChangeArrowheads="1"/>
          </p:cNvSpPr>
          <p:nvPr/>
        </p:nvSpPr>
        <p:spPr bwMode="auto">
          <a:xfrm>
            <a:off x="0" y="2667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See the King who died for me now risen from the grave</a:t>
            </a:r>
          </a:p>
        </p:txBody>
      </p:sp>
      <p:sp>
        <p:nvSpPr>
          <p:cNvPr id="1102854" name="Text Box 6"/>
          <p:cNvSpPr txBox="1">
            <a:spLocks noChangeArrowheads="1"/>
          </p:cNvSpPr>
          <p:nvPr/>
        </p:nvSpPr>
        <p:spPr bwMode="auto">
          <a:xfrm>
            <a:off x="0" y="3429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a:solidFill>
                  <a:schemeClr val="bg1"/>
                </a:solidFill>
                <a:effectLst>
                  <a:outerShdw blurRad="38100" dist="38100" dir="2700000" algn="tl">
                    <a:srgbClr val="000000"/>
                  </a:outerShdw>
                </a:effectLst>
              </a:rPr>
              <a:t>My grave</a:t>
            </a:r>
          </a:p>
        </p:txBody>
      </p:sp>
      <p:sp>
        <p:nvSpPr>
          <p:cNvPr id="1102855" name="Text Box 7"/>
          <p:cNvSpPr txBox="1">
            <a:spLocks noChangeArrowheads="1"/>
          </p:cNvSpPr>
          <p:nvPr/>
        </p:nvSpPr>
        <p:spPr bwMode="auto">
          <a:xfrm>
            <a:off x="1143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102856" name="Text Box 8"/>
          <p:cNvSpPr txBox="1">
            <a:spLocks noChangeArrowheads="1"/>
          </p:cNvSpPr>
          <p:nvPr/>
        </p:nvSpPr>
        <p:spPr bwMode="auto">
          <a:xfrm>
            <a:off x="4648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
        <p:nvSpPr>
          <p:cNvPr id="1102857" name="Text Box 9"/>
          <p:cNvSpPr txBox="1">
            <a:spLocks noChangeArrowheads="1"/>
          </p:cNvSpPr>
          <p:nvPr/>
        </p:nvSpPr>
        <p:spPr bwMode="auto">
          <a:xfrm>
            <a:off x="9906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102858" name="Text Box 10"/>
          <p:cNvSpPr txBox="1">
            <a:spLocks noChangeArrowheads="1"/>
          </p:cNvSpPr>
          <p:nvPr/>
        </p:nvSpPr>
        <p:spPr bwMode="auto">
          <a:xfrm>
            <a:off x="54864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a:t>
            </a:r>
            <a:endParaRPr lang="en-US" sz="3600">
              <a:solidFill>
                <a:srgbClr val="FF0000"/>
              </a:solidFill>
              <a:effectLst>
                <a:outerShdw blurRad="38100" dist="38100" dir="2700000" algn="tl">
                  <a:srgbClr val="C0C0C0"/>
                </a:outerShdw>
              </a:effectLst>
            </a:endParaRPr>
          </a:p>
        </p:txBody>
      </p:sp>
      <p:sp>
        <p:nvSpPr>
          <p:cNvPr id="1102859" name="Text Box 11"/>
          <p:cNvSpPr txBox="1">
            <a:spLocks noChangeArrowheads="1"/>
          </p:cNvSpPr>
          <p:nvPr/>
        </p:nvSpPr>
        <p:spPr bwMode="auto">
          <a:xfrm>
            <a:off x="69342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102860" name="Text Box 12"/>
          <p:cNvSpPr txBox="1">
            <a:spLocks noChangeArrowheads="1"/>
          </p:cNvSpPr>
          <p:nvPr/>
        </p:nvSpPr>
        <p:spPr bwMode="auto">
          <a:xfrm>
            <a:off x="7620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3600">
              <a:solidFill>
                <a:srgbClr val="FF0000"/>
              </a:solidFill>
              <a:effectLst>
                <a:outerShdw blurRad="38100" dist="38100" dir="2700000" algn="tl">
                  <a:srgbClr val="C0C0C0"/>
                </a:outerShdw>
              </a:effectLst>
            </a:endParaRPr>
          </a:p>
        </p:txBody>
      </p:sp>
      <p:sp>
        <p:nvSpPr>
          <p:cNvPr id="1102861" name="Text Box 13"/>
          <p:cNvSpPr txBox="1">
            <a:spLocks noChangeArrowheads="1"/>
          </p:cNvSpPr>
          <p:nvPr/>
        </p:nvSpPr>
        <p:spPr bwMode="auto">
          <a:xfrm>
            <a:off x="46482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3600">
              <a:solidFill>
                <a:srgbClr val="FF0000"/>
              </a:solidFill>
              <a:effectLst>
                <a:outerShdw blurRad="38100" dist="38100" dir="2700000" algn="tl">
                  <a:srgbClr val="C0C0C0"/>
                </a:outerShdw>
              </a:effectLst>
            </a:endParaRPr>
          </a:p>
        </p:txBody>
      </p:sp>
      <p:sp>
        <p:nvSpPr>
          <p:cNvPr id="1102862" name="Text Box 14"/>
          <p:cNvSpPr txBox="1">
            <a:spLocks noChangeArrowheads="1"/>
          </p:cNvSpPr>
          <p:nvPr/>
        </p:nvSpPr>
        <p:spPr bwMode="auto">
          <a:xfrm>
            <a:off x="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3600">
              <a:solidFill>
                <a:srgbClr val="FF0000"/>
              </a:solidFill>
              <a:effectLst>
                <a:outerShdw blurRad="38100" dist="38100" dir="2700000" algn="tl">
                  <a:srgbClr val="C0C0C0"/>
                </a:outerShdw>
              </a:effectLst>
            </a:endParaRPr>
          </a:p>
        </p:txBody>
      </p:sp>
      <p:sp>
        <p:nvSpPr>
          <p:cNvPr id="1102863" name="Text Box 15"/>
          <p:cNvSpPr txBox="1">
            <a:spLocks noChangeArrowheads="1"/>
          </p:cNvSpPr>
          <p:nvPr/>
        </p:nvSpPr>
        <p:spPr bwMode="auto">
          <a:xfrm>
            <a:off x="55626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102864" name="Text Box 16"/>
          <p:cNvSpPr txBox="1">
            <a:spLocks noChangeArrowheads="1"/>
          </p:cNvSpPr>
          <p:nvPr/>
        </p:nvSpPr>
        <p:spPr bwMode="auto">
          <a:xfrm>
            <a:off x="80010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102865" name="Text Box 17"/>
          <p:cNvSpPr txBox="1">
            <a:spLocks noChangeArrowheads="1"/>
          </p:cNvSpPr>
          <p:nvPr/>
        </p:nvSpPr>
        <p:spPr bwMode="auto">
          <a:xfrm>
            <a:off x="0" y="3200400"/>
            <a:ext cx="3200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    F/A</a:t>
            </a:r>
            <a:endParaRPr lang="en-US" sz="3600">
              <a:solidFill>
                <a:srgbClr val="FF0000"/>
              </a:solidFill>
              <a:effectLst>
                <a:outerShdw blurRad="38100" dist="38100" dir="2700000" algn="tl">
                  <a:srgbClr val="C0C0C0"/>
                </a:outerShdw>
              </a:effectLst>
            </a:endParaRPr>
          </a:p>
        </p:txBody>
      </p:sp>
      <p:sp>
        <p:nvSpPr>
          <p:cNvPr id="1102866" name="Text Box 18"/>
          <p:cNvSpPr txBox="1">
            <a:spLocks noChangeArrowheads="1"/>
          </p:cNvSpPr>
          <p:nvPr/>
        </p:nvSpPr>
        <p:spPr bwMode="auto">
          <a:xfrm>
            <a:off x="4343400" y="3124200"/>
            <a:ext cx="2438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  Eb   F</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 was young, and now I’m old</a:t>
            </a:r>
          </a:p>
        </p:txBody>
      </p:sp>
      <p:sp>
        <p:nvSpPr>
          <p:cNvPr id="1110019" name="Text Box 3"/>
          <p:cNvSpPr txBox="1">
            <a:spLocks noChangeArrowheads="1"/>
          </p:cNvSpPr>
          <p:nvPr/>
        </p:nvSpPr>
        <p:spPr bwMode="auto">
          <a:xfrm>
            <a:off x="0" y="114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Seen a lot of situations unfold</a:t>
            </a:r>
          </a:p>
        </p:txBody>
      </p:sp>
      <p:sp>
        <p:nvSpPr>
          <p:cNvPr id="1110020" name="Text Box 4"/>
          <p:cNvSpPr txBox="1">
            <a:spLocks noChangeArrowheads="1"/>
          </p:cNvSpPr>
          <p:nvPr/>
        </p:nvSpPr>
        <p:spPr bwMode="auto">
          <a:xfrm>
            <a:off x="0" y="1981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Been a lot of places, yet I find</a:t>
            </a:r>
          </a:p>
        </p:txBody>
      </p:sp>
      <p:sp>
        <p:nvSpPr>
          <p:cNvPr id="1110021" name="Text Box 5"/>
          <p:cNvSpPr txBox="1">
            <a:spLocks noChangeArrowheads="1"/>
          </p:cNvSpPr>
          <p:nvPr/>
        </p:nvSpPr>
        <p:spPr bwMode="auto">
          <a:xfrm>
            <a:off x="0" y="2819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That there’s one thing that stays on my mind</a:t>
            </a:r>
          </a:p>
        </p:txBody>
      </p:sp>
      <p:sp>
        <p:nvSpPr>
          <p:cNvPr id="1110022" name="Text Box 6"/>
          <p:cNvSpPr txBox="1">
            <a:spLocks noChangeArrowheads="1"/>
          </p:cNvSpPr>
          <p:nvPr/>
        </p:nvSpPr>
        <p:spPr bwMode="auto">
          <a:xfrm>
            <a:off x="0" y="3657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Out of all the things I’ve done</a:t>
            </a:r>
          </a:p>
        </p:txBody>
      </p:sp>
      <p:sp>
        <p:nvSpPr>
          <p:cNvPr id="1110023" name="Text Box 7"/>
          <p:cNvSpPr txBox="1">
            <a:spLocks noChangeArrowheads="1"/>
          </p:cNvSpPr>
          <p:nvPr/>
        </p:nvSpPr>
        <p:spPr bwMode="auto">
          <a:xfrm>
            <a:off x="0" y="4419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And the places I’ve gone and the things I’ve seen…</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Said I’ve never, seen the righteous forsaken</a:t>
            </a:r>
          </a:p>
        </p:txBody>
      </p:sp>
      <p:sp>
        <p:nvSpPr>
          <p:cNvPr id="1111044" name="Text Box 4"/>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Said I’ve never, seen the righteous forsaken</a:t>
            </a:r>
          </a:p>
        </p:txBody>
      </p:sp>
      <p:sp>
        <p:nvSpPr>
          <p:cNvPr id="1111045" name="Text Box 5"/>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Said I’ve never, seen the righteous forsaken</a:t>
            </a:r>
          </a:p>
        </p:txBody>
      </p:sp>
      <p:sp>
        <p:nvSpPr>
          <p:cNvPr id="1111046" name="Text Box 6"/>
          <p:cNvSpPr txBox="1">
            <a:spLocks noChangeArrowheads="1"/>
          </p:cNvSpPr>
          <p:nvPr/>
        </p:nvSpPr>
        <p:spPr bwMode="auto">
          <a:xfrm>
            <a:off x="0" y="2895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Nor His seed begging bread….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You don’t have to worry ‘bout a thing</a:t>
            </a:r>
          </a:p>
        </p:txBody>
      </p:sp>
      <p:sp>
        <p:nvSpPr>
          <p:cNvPr id="1112067" name="Text Box 3"/>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If you’re holy and righteous</a:t>
            </a:r>
          </a:p>
        </p:txBody>
      </p:sp>
      <p:sp>
        <p:nvSpPr>
          <p:cNvPr id="1112070" name="Text Box 6"/>
          <p:cNvSpPr txBox="1">
            <a:spLocks noChangeArrowheads="1"/>
          </p:cNvSpPr>
          <p:nvPr/>
        </p:nvSpPr>
        <p:spPr bwMode="auto">
          <a:xfrm>
            <a:off x="0" y="190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You don’t have to worry ‘bout a thing</a:t>
            </a:r>
          </a:p>
        </p:txBody>
      </p:sp>
      <p:sp>
        <p:nvSpPr>
          <p:cNvPr id="1112071" name="Text Box 7"/>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If you’re holy and righteous</a:t>
            </a:r>
          </a:p>
        </p:txBody>
      </p:sp>
      <p:sp>
        <p:nvSpPr>
          <p:cNvPr id="1112072" name="Text Box 8"/>
          <p:cNvSpPr txBox="1">
            <a:spLocks noChangeArrowheads="1"/>
          </p:cNvSpPr>
          <p:nvPr/>
        </p:nvSpPr>
        <p:spPr bwMode="auto">
          <a:xfrm>
            <a:off x="0" y="3505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Said I’ve never, seen the righteous forsaken</a:t>
            </a:r>
          </a:p>
        </p:txBody>
      </p:sp>
      <p:sp>
        <p:nvSpPr>
          <p:cNvPr id="1112073" name="Text Box 9"/>
          <p:cNvSpPr txBox="1">
            <a:spLocks noChangeArrowheads="1"/>
          </p:cNvSpPr>
          <p:nvPr/>
        </p:nvSpPr>
        <p:spPr bwMode="auto">
          <a:xfrm>
            <a:off x="0" y="426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Said I’ve never, seen the righteous forsaken</a:t>
            </a:r>
          </a:p>
        </p:txBody>
      </p:sp>
      <p:sp>
        <p:nvSpPr>
          <p:cNvPr id="1112074" name="Text Box 10"/>
          <p:cNvSpPr txBox="1">
            <a:spLocks noChangeArrowheads="1"/>
          </p:cNvSpPr>
          <p:nvPr/>
        </p:nvSpPr>
        <p:spPr bwMode="auto">
          <a:xfrm>
            <a:off x="0" y="5105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Said I’ve never, seen the righteous forsaken</a:t>
            </a:r>
          </a:p>
        </p:txBody>
      </p:sp>
      <p:sp>
        <p:nvSpPr>
          <p:cNvPr id="1112075" name="Text Box 11"/>
          <p:cNvSpPr txBox="1">
            <a:spLocks noChangeArrowheads="1"/>
          </p:cNvSpPr>
          <p:nvPr/>
        </p:nvSpPr>
        <p:spPr bwMode="auto">
          <a:xfrm>
            <a:off x="0" y="5943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Nor His seed begging bread….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Text Box 2"/>
          <p:cNvSpPr txBox="1">
            <a:spLocks noChangeArrowheads="1"/>
          </p:cNvSpPr>
          <p:nvPr/>
        </p:nvSpPr>
        <p:spPr bwMode="auto">
          <a:xfrm>
            <a:off x="0" y="2057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I’ve never seen it!</a:t>
            </a:r>
          </a:p>
        </p:txBody>
      </p:sp>
      <p:sp>
        <p:nvSpPr>
          <p:cNvPr id="1113094" name="Text Box 6"/>
          <p:cNvSpPr txBox="1">
            <a:spLocks noChangeArrowheads="1"/>
          </p:cNvSpPr>
          <p:nvPr/>
        </p:nvSpPr>
        <p:spPr bwMode="auto">
          <a:xfrm>
            <a:off x="0" y="1219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I’ve never seen it!</a:t>
            </a:r>
          </a:p>
        </p:txBody>
      </p:sp>
      <p:sp>
        <p:nvSpPr>
          <p:cNvPr id="1113095" name="Text Box 7"/>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I’ve never seen it!</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026"/>
          <p:cNvSpPr txBox="1">
            <a:spLocks noChangeArrowheads="1"/>
          </p:cNvSpPr>
          <p:nvPr/>
        </p:nvSpPr>
        <p:spPr bwMode="auto">
          <a:xfrm>
            <a:off x="-609600" y="685800"/>
            <a:ext cx="10363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Be of good courage and get ready to fight.</a:t>
            </a:r>
            <a:r>
              <a:rPr lang="en-US" sz="4000" b="1">
                <a:solidFill>
                  <a:schemeClr val="bg1"/>
                </a:solidFill>
                <a:effectLst>
                  <a:outerShdw blurRad="38100" dist="38100" dir="2700000" algn="tl">
                    <a:srgbClr val="000000"/>
                  </a:outerShdw>
                </a:effectLst>
              </a:rPr>
              <a:t>                   </a:t>
            </a:r>
          </a:p>
        </p:txBody>
      </p:sp>
      <p:sp>
        <p:nvSpPr>
          <p:cNvPr id="108547" name="Rectangle 1027"/>
          <p:cNvSpPr>
            <a:spLocks noChangeArrowheads="1"/>
          </p:cNvSpPr>
          <p:nvPr/>
        </p:nvSpPr>
        <p:spPr bwMode="auto">
          <a:xfrm>
            <a:off x="0" y="1905000"/>
            <a:ext cx="9829800" cy="641350"/>
          </a:xfrm>
          <a:prstGeom prst="rect">
            <a:avLst/>
          </a:prstGeom>
          <a:noFill/>
          <a:ln w="9525">
            <a:noFill/>
            <a:miter lim="800000"/>
            <a:headEnd/>
            <a:tailEnd/>
          </a:ln>
          <a:effectLst/>
        </p:spPr>
        <p:txBody>
          <a:bodyPr>
            <a:spAutoFit/>
          </a:bodyPr>
          <a:lstStyle/>
          <a:p>
            <a:pPr>
              <a:spcBef>
                <a:spcPct val="50000"/>
              </a:spcBef>
              <a:defRPr/>
            </a:pPr>
            <a:r>
              <a:rPr lang="en-US" sz="3600" b="1">
                <a:solidFill>
                  <a:schemeClr val="bg1"/>
                </a:solidFill>
                <a:effectLst>
                  <a:outerShdw blurRad="38100" dist="38100" dir="2700000" algn="tl">
                    <a:srgbClr val="000000"/>
                  </a:outerShdw>
                </a:effectLst>
              </a:rPr>
              <a:t>No need to fear its by His power &amp; might</a:t>
            </a:r>
            <a:r>
              <a:rPr lang="en-US" sz="4000" b="1">
                <a:solidFill>
                  <a:schemeClr val="bg1"/>
                </a:solidFill>
                <a:effectLst>
                  <a:outerShdw blurRad="38100" dist="38100" dir="2700000" algn="tl">
                    <a:srgbClr val="000000"/>
                  </a:outerShdw>
                </a:effectLst>
              </a:rPr>
              <a:t>     </a:t>
            </a:r>
          </a:p>
        </p:txBody>
      </p:sp>
      <p:sp>
        <p:nvSpPr>
          <p:cNvPr id="108548" name="Text Box 1028"/>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Satan’s defeated and he’s in our hands</a:t>
            </a:r>
            <a:endParaRPr lang="en-US" sz="2000" b="1">
              <a:solidFill>
                <a:srgbClr val="FF0000"/>
              </a:solidFill>
              <a:effectLst>
                <a:outerShdw blurRad="38100" dist="38100" dir="2700000" algn="tl">
                  <a:srgbClr val="000000"/>
                </a:outerShdw>
              </a:effectLst>
            </a:endParaRPr>
          </a:p>
        </p:txBody>
      </p:sp>
      <p:sp>
        <p:nvSpPr>
          <p:cNvPr id="108549" name="Text Box 1029"/>
          <p:cNvSpPr txBox="1">
            <a:spLocks noChangeArrowheads="1"/>
          </p:cNvSpPr>
          <p:nvPr/>
        </p:nvSpPr>
        <p:spPr bwMode="auto">
          <a:xfrm>
            <a:off x="-533400" y="4191000"/>
            <a:ext cx="104394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According to the promise we can take this land</a:t>
            </a:r>
          </a:p>
        </p:txBody>
      </p:sp>
      <p:sp>
        <p:nvSpPr>
          <p:cNvPr id="108550" name="Text Box 1030"/>
          <p:cNvSpPr txBox="1">
            <a:spLocks noChangeArrowheads="1"/>
          </p:cNvSpPr>
          <p:nvPr/>
        </p:nvSpPr>
        <p:spPr bwMode="auto">
          <a:xfrm>
            <a:off x="609600" y="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8551" name="Text Box 1031"/>
          <p:cNvSpPr txBox="1">
            <a:spLocks noChangeArrowheads="1"/>
          </p:cNvSpPr>
          <p:nvPr/>
        </p:nvSpPr>
        <p:spPr bwMode="auto">
          <a:xfrm>
            <a:off x="914400" y="2590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Fm</a:t>
            </a:r>
            <a:endParaRPr lang="en-US" sz="5400">
              <a:solidFill>
                <a:schemeClr val="bg1"/>
              </a:solidFill>
              <a:effectLst>
                <a:outerShdw blurRad="38100" dist="38100" dir="2700000" algn="tl">
                  <a:srgbClr val="C0C0C0"/>
                </a:outerShdw>
              </a:effectLst>
            </a:endParaRPr>
          </a:p>
        </p:txBody>
      </p:sp>
      <p:sp>
        <p:nvSpPr>
          <p:cNvPr id="108552" name="Text Box 1032"/>
          <p:cNvSpPr txBox="1">
            <a:spLocks noChangeArrowheads="1"/>
          </p:cNvSpPr>
          <p:nvPr/>
        </p:nvSpPr>
        <p:spPr bwMode="auto">
          <a:xfrm>
            <a:off x="5791200" y="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Bbm</a:t>
            </a:r>
            <a:endParaRPr lang="en-US" sz="5400">
              <a:solidFill>
                <a:schemeClr val="bg1"/>
              </a:solidFill>
              <a:effectLst>
                <a:outerShdw blurRad="38100" dist="38100" dir="2700000" algn="tl">
                  <a:srgbClr val="C0C0C0"/>
                </a:outerShdw>
              </a:effectLst>
            </a:endParaRPr>
          </a:p>
        </p:txBody>
      </p:sp>
      <p:sp>
        <p:nvSpPr>
          <p:cNvPr id="108553" name="Text Box 1033"/>
          <p:cNvSpPr txBox="1">
            <a:spLocks noChangeArrowheads="1"/>
          </p:cNvSpPr>
          <p:nvPr/>
        </p:nvSpPr>
        <p:spPr bwMode="auto">
          <a:xfrm>
            <a:off x="5638800" y="25146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Bbm</a:t>
            </a:r>
            <a:endParaRPr lang="en-US" sz="5400">
              <a:solidFill>
                <a:schemeClr val="bg1"/>
              </a:solidFill>
              <a:effectLst>
                <a:outerShdw blurRad="38100" dist="38100" dir="2700000" algn="tl">
                  <a:srgbClr val="C0C0C0"/>
                </a:outerShdw>
              </a:effectLst>
            </a:endParaRPr>
          </a:p>
        </p:txBody>
      </p:sp>
      <p:sp>
        <p:nvSpPr>
          <p:cNvPr id="108554" name="Text Box 1034"/>
          <p:cNvSpPr txBox="1">
            <a:spLocks noChangeArrowheads="1"/>
          </p:cNvSpPr>
          <p:nvPr/>
        </p:nvSpPr>
        <p:spPr bwMode="auto">
          <a:xfrm>
            <a:off x="457200" y="1371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a:t>
            </a:r>
            <a:endParaRPr lang="en-US" sz="5400">
              <a:solidFill>
                <a:schemeClr val="bg1"/>
              </a:solidFill>
              <a:effectLst>
                <a:outerShdw blurRad="38100" dist="38100" dir="2700000" algn="tl">
                  <a:srgbClr val="C0C0C0"/>
                </a:outerShdw>
              </a:effectLst>
            </a:endParaRPr>
          </a:p>
        </p:txBody>
      </p:sp>
      <p:sp>
        <p:nvSpPr>
          <p:cNvPr id="108555" name="Text Box 1035"/>
          <p:cNvSpPr txBox="1">
            <a:spLocks noChangeArrowheads="1"/>
          </p:cNvSpPr>
          <p:nvPr/>
        </p:nvSpPr>
        <p:spPr bwMode="auto">
          <a:xfrm>
            <a:off x="914400" y="37338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a:t>
            </a:r>
            <a:endParaRPr lang="en-US" sz="5400">
              <a:solidFill>
                <a:schemeClr val="bg1"/>
              </a:solidFill>
              <a:effectLst>
                <a:outerShdw blurRad="38100" dist="38100" dir="2700000" algn="tl">
                  <a:srgbClr val="C0C0C0"/>
                </a:outerShdw>
              </a:effectLst>
            </a:endParaRPr>
          </a:p>
        </p:txBody>
      </p:sp>
      <p:sp>
        <p:nvSpPr>
          <p:cNvPr id="108556" name="Text Box 1036"/>
          <p:cNvSpPr txBox="1">
            <a:spLocks noChangeArrowheads="1"/>
          </p:cNvSpPr>
          <p:nvPr/>
        </p:nvSpPr>
        <p:spPr bwMode="auto">
          <a:xfrm>
            <a:off x="6705600" y="3733800"/>
            <a:ext cx="1219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Db/Eb</a:t>
            </a:r>
            <a:endParaRPr lang="en-US" sz="5400">
              <a:solidFill>
                <a:schemeClr val="bg1"/>
              </a:solidFill>
              <a:effectLst>
                <a:outerShdw blurRad="38100" dist="38100" dir="2700000" algn="tl">
                  <a:srgbClr val="C0C0C0"/>
                </a:outerShdw>
              </a:effectLst>
            </a:endParaRPr>
          </a:p>
        </p:txBody>
      </p:sp>
      <p:sp>
        <p:nvSpPr>
          <p:cNvPr id="108557" name="Text Box 1037"/>
          <p:cNvSpPr txBox="1">
            <a:spLocks noChangeArrowheads="1"/>
          </p:cNvSpPr>
          <p:nvPr/>
        </p:nvSpPr>
        <p:spPr bwMode="auto">
          <a:xfrm>
            <a:off x="6934200" y="1371600"/>
            <a:ext cx="914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rPr>
              <a:t>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we need</a:t>
            </a:r>
            <a:r>
              <a:rPr lang="en-US" sz="6000">
                <a:solidFill>
                  <a:schemeClr val="bg1"/>
                </a:solidFill>
                <a:effectLst>
                  <a:outerShdw blurRad="38100" dist="38100" dir="2700000" algn="tl">
                    <a:srgbClr val="000000"/>
                  </a:outerShdw>
                </a:effectLst>
              </a:rPr>
              <a:t> </a:t>
            </a:r>
            <a:r>
              <a:rPr lang="en-US" sz="3600">
                <a:solidFill>
                  <a:schemeClr val="bg1"/>
                </a:solidFill>
                <a:effectLst>
                  <a:outerShdw blurRad="38100" dist="38100" dir="2700000" algn="tl">
                    <a:srgbClr val="000000"/>
                  </a:outerShdw>
                </a:effectLst>
              </a:rPr>
              <a:t>Your grace and mercy</a:t>
            </a:r>
            <a:endParaRPr lang="en-US" sz="6000">
              <a:solidFill>
                <a:schemeClr val="bg1"/>
              </a:solidFill>
              <a:effectLst>
                <a:outerShdw blurRad="38100" dist="38100" dir="2700000" algn="tl">
                  <a:srgbClr val="000000"/>
                </a:outerShdw>
              </a:effectLst>
            </a:endParaRPr>
          </a:p>
        </p:txBody>
      </p:sp>
      <p:sp>
        <p:nvSpPr>
          <p:cNvPr id="184323" name="Text Box 3"/>
          <p:cNvSpPr txBox="1">
            <a:spLocks noChangeArrowheads="1"/>
          </p:cNvSpPr>
          <p:nvPr/>
        </p:nvSpPr>
        <p:spPr bwMode="auto">
          <a:xfrm>
            <a:off x="457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84324" name="Text Box 4"/>
          <p:cNvSpPr txBox="1">
            <a:spLocks noChangeArrowheads="1"/>
          </p:cNvSpPr>
          <p:nvPr/>
        </p:nvSpPr>
        <p:spPr bwMode="auto">
          <a:xfrm>
            <a:off x="2819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4325" name="Text Box 5"/>
          <p:cNvSpPr txBox="1">
            <a:spLocks noChangeArrowheads="1"/>
          </p:cNvSpPr>
          <p:nvPr/>
        </p:nvSpPr>
        <p:spPr bwMode="auto">
          <a:xfrm>
            <a:off x="5105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84326" name="Text Box 6"/>
          <p:cNvSpPr txBox="1">
            <a:spLocks noChangeArrowheads="1"/>
          </p:cNvSpPr>
          <p:nvPr/>
        </p:nvSpPr>
        <p:spPr bwMode="auto">
          <a:xfrm>
            <a:off x="6400800" y="0"/>
            <a:ext cx="2743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Cm/G   Gm  Gm/F</a:t>
            </a:r>
            <a:endParaRPr lang="en-US" sz="5400">
              <a:solidFill>
                <a:schemeClr val="bg1"/>
              </a:solidFill>
              <a:effectLst>
                <a:outerShdw blurRad="38100" dist="38100" dir="2700000" algn="tl">
                  <a:srgbClr val="C0C0C0"/>
                </a:outerShdw>
              </a:effectLst>
            </a:endParaRPr>
          </a:p>
        </p:txBody>
      </p:sp>
      <p:sp>
        <p:nvSpPr>
          <p:cNvPr id="184327" name="Text Box 7"/>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need to pray like never before</a:t>
            </a:r>
            <a:endParaRPr lang="en-US" sz="6000">
              <a:solidFill>
                <a:schemeClr val="bg1"/>
              </a:solidFill>
              <a:effectLst>
                <a:outerShdw blurRad="38100" dist="38100" dir="2700000" algn="tl">
                  <a:srgbClr val="000000"/>
                </a:outerShdw>
              </a:effectLst>
            </a:endParaRPr>
          </a:p>
        </p:txBody>
      </p:sp>
      <p:sp>
        <p:nvSpPr>
          <p:cNvPr id="184328" name="Text Box 8"/>
          <p:cNvSpPr txBox="1">
            <a:spLocks noChangeArrowheads="1"/>
          </p:cNvSpPr>
          <p:nvPr/>
        </p:nvSpPr>
        <p:spPr bwMode="auto">
          <a:xfrm>
            <a:off x="0" y="2667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need the power of Your Holy Spirit</a:t>
            </a:r>
            <a:endParaRPr lang="en-US" sz="6000">
              <a:solidFill>
                <a:schemeClr val="bg1"/>
              </a:solidFill>
              <a:effectLst>
                <a:outerShdw blurRad="38100" dist="38100" dir="2700000" algn="tl">
                  <a:srgbClr val="000000"/>
                </a:outerShdw>
              </a:effectLst>
            </a:endParaRPr>
          </a:p>
        </p:txBody>
      </p:sp>
      <p:sp>
        <p:nvSpPr>
          <p:cNvPr id="184329" name="Text Box 9"/>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To open heavens             door</a:t>
            </a:r>
            <a:endParaRPr lang="en-US" sz="6000">
              <a:solidFill>
                <a:schemeClr val="bg1"/>
              </a:solidFill>
              <a:effectLst>
                <a:outerShdw blurRad="38100" dist="38100" dir="2700000" algn="tl">
                  <a:srgbClr val="000000"/>
                </a:outerShdw>
              </a:effectLst>
            </a:endParaRPr>
          </a:p>
        </p:txBody>
      </p:sp>
      <p:sp>
        <p:nvSpPr>
          <p:cNvPr id="184330" name="Text Box 10"/>
          <p:cNvSpPr txBox="1">
            <a:spLocks noChangeArrowheads="1"/>
          </p:cNvSpPr>
          <p:nvPr/>
        </p:nvSpPr>
        <p:spPr bwMode="auto">
          <a:xfrm>
            <a:off x="36576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4331" name="Text Box 11"/>
          <p:cNvSpPr txBox="1">
            <a:spLocks noChangeArrowheads="1"/>
          </p:cNvSpPr>
          <p:nvPr/>
        </p:nvSpPr>
        <p:spPr bwMode="auto">
          <a:xfrm>
            <a:off x="5334000" y="1066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184332" name="Text Box 12"/>
          <p:cNvSpPr txBox="1">
            <a:spLocks noChangeArrowheads="1"/>
          </p:cNvSpPr>
          <p:nvPr/>
        </p:nvSpPr>
        <p:spPr bwMode="auto">
          <a:xfrm>
            <a:off x="6172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84333" name="Text Box 13"/>
          <p:cNvSpPr txBox="1">
            <a:spLocks noChangeArrowheads="1"/>
          </p:cNvSpPr>
          <p:nvPr/>
        </p:nvSpPr>
        <p:spPr bwMode="auto">
          <a:xfrm>
            <a:off x="70104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4334" name="Text Box 14"/>
          <p:cNvSpPr txBox="1">
            <a:spLocks noChangeArrowheads="1"/>
          </p:cNvSpPr>
          <p:nvPr/>
        </p:nvSpPr>
        <p:spPr bwMode="auto">
          <a:xfrm>
            <a:off x="4572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84335" name="Text Box 15"/>
          <p:cNvSpPr txBox="1">
            <a:spLocks noChangeArrowheads="1"/>
          </p:cNvSpPr>
          <p:nvPr/>
        </p:nvSpPr>
        <p:spPr bwMode="auto">
          <a:xfrm>
            <a:off x="36576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84336" name="Text Box 16"/>
          <p:cNvSpPr txBox="1">
            <a:spLocks noChangeArrowheads="1"/>
          </p:cNvSpPr>
          <p:nvPr/>
        </p:nvSpPr>
        <p:spPr bwMode="auto">
          <a:xfrm>
            <a:off x="59436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184337" name="Text Box 17"/>
          <p:cNvSpPr txBox="1">
            <a:spLocks noChangeArrowheads="1"/>
          </p:cNvSpPr>
          <p:nvPr/>
        </p:nvSpPr>
        <p:spPr bwMode="auto">
          <a:xfrm>
            <a:off x="7239000" y="21336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F/Eb  Eb</a:t>
            </a:r>
            <a:endParaRPr lang="en-US" sz="5400">
              <a:solidFill>
                <a:schemeClr val="bg1"/>
              </a:solidFill>
              <a:effectLst>
                <a:outerShdw blurRad="38100" dist="38100" dir="2700000" algn="tl">
                  <a:srgbClr val="C0C0C0"/>
                </a:outerShdw>
              </a:effectLst>
            </a:endParaRPr>
          </a:p>
        </p:txBody>
      </p:sp>
      <p:sp>
        <p:nvSpPr>
          <p:cNvPr id="184338" name="Text Box 18"/>
          <p:cNvSpPr txBox="1">
            <a:spLocks noChangeArrowheads="1"/>
          </p:cNvSpPr>
          <p:nvPr/>
        </p:nvSpPr>
        <p:spPr bwMode="auto">
          <a:xfrm>
            <a:off x="457200" y="3505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84339" name="Text Box 19"/>
          <p:cNvSpPr txBox="1">
            <a:spLocks noChangeArrowheads="1"/>
          </p:cNvSpPr>
          <p:nvPr/>
        </p:nvSpPr>
        <p:spPr bwMode="auto">
          <a:xfrm>
            <a:off x="2209800" y="3505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5400">
              <a:solidFill>
                <a:schemeClr val="bg1"/>
              </a:solidFill>
              <a:effectLst>
                <a:outerShdw blurRad="38100" dist="38100" dir="2700000" algn="tl">
                  <a:srgbClr val="C0C0C0"/>
                </a:outerShdw>
              </a:effectLst>
            </a:endParaRPr>
          </a:p>
        </p:txBody>
      </p:sp>
      <p:sp>
        <p:nvSpPr>
          <p:cNvPr id="184340" name="Text Box 20"/>
          <p:cNvSpPr txBox="1">
            <a:spLocks noChangeArrowheads="1"/>
          </p:cNvSpPr>
          <p:nvPr/>
        </p:nvSpPr>
        <p:spPr bwMode="auto">
          <a:xfrm>
            <a:off x="33528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Bbmaj7/D</a:t>
            </a:r>
            <a:endParaRPr lang="en-US" sz="5400">
              <a:solidFill>
                <a:schemeClr val="bg1"/>
              </a:solidFill>
              <a:effectLst>
                <a:outerShdw blurRad="38100" dist="38100" dir="2700000" algn="tl">
                  <a:srgbClr val="C0C0C0"/>
                </a:outerShdw>
              </a:effectLst>
            </a:endParaRPr>
          </a:p>
        </p:txBody>
      </p:sp>
      <p:sp>
        <p:nvSpPr>
          <p:cNvPr id="184341" name="Text Box 21"/>
          <p:cNvSpPr txBox="1">
            <a:spLocks noChangeArrowheads="1"/>
          </p:cNvSpPr>
          <p:nvPr/>
        </p:nvSpPr>
        <p:spPr bwMode="auto">
          <a:xfrm>
            <a:off x="5029200" y="35052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Ebmaj7</a:t>
            </a:r>
            <a:endParaRPr lang="en-US" sz="5400">
              <a:solidFill>
                <a:schemeClr val="bg1"/>
              </a:solidFill>
              <a:effectLst>
                <a:outerShdw blurRad="38100" dist="38100" dir="2700000" algn="tl">
                  <a:srgbClr val="C0C0C0"/>
                </a:outerShdw>
              </a:effectLst>
            </a:endParaRPr>
          </a:p>
        </p:txBody>
      </p:sp>
      <p:sp>
        <p:nvSpPr>
          <p:cNvPr id="184342" name="Text Box 22"/>
          <p:cNvSpPr txBox="1">
            <a:spLocks noChangeArrowheads="1"/>
          </p:cNvSpPr>
          <p:nvPr/>
        </p:nvSpPr>
        <p:spPr bwMode="auto">
          <a:xfrm>
            <a:off x="6629400" y="3505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F7sus   F</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Text Box 2"/>
          <p:cNvSpPr txBox="1">
            <a:spLocks noChangeArrowheads="1"/>
          </p:cNvSpPr>
          <p:nvPr/>
        </p:nvSpPr>
        <p:spPr bwMode="auto">
          <a:xfrm>
            <a:off x="0" y="0"/>
            <a:ext cx="15240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3</a:t>
            </a:r>
          </a:p>
        </p:txBody>
      </p:sp>
      <p:sp>
        <p:nvSpPr>
          <p:cNvPr id="2540547" name="Text Box 3"/>
          <p:cNvSpPr txBox="1">
            <a:spLocks noChangeArrowheads="1"/>
          </p:cNvSpPr>
          <p:nvPr/>
        </p:nvSpPr>
        <p:spPr bwMode="auto">
          <a:xfrm>
            <a:off x="0" y="914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do</a:t>
            </a:r>
            <a:endParaRPr lang="en-US" sz="3600" b="1">
              <a:solidFill>
                <a:srgbClr val="FFFFFF"/>
              </a:solidFill>
              <a:effectLst>
                <a:outerShdw blurRad="38100" dist="38100" dir="2700000" algn="tl">
                  <a:srgbClr val="000000"/>
                </a:outerShdw>
              </a:effectLst>
            </a:endParaRPr>
          </a:p>
        </p:txBody>
      </p:sp>
      <p:sp>
        <p:nvSpPr>
          <p:cNvPr id="2540548" name="Text Box 4"/>
          <p:cNvSpPr txBox="1">
            <a:spLocks noChangeArrowheads="1"/>
          </p:cNvSpPr>
          <p:nvPr/>
        </p:nvSpPr>
        <p:spPr bwMode="auto">
          <a:xfrm>
            <a:off x="0" y="2971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I’m gonna stand and praise His name</a:t>
            </a:r>
            <a:endParaRPr lang="en-US" sz="3600" b="1">
              <a:solidFill>
                <a:srgbClr val="FFFFFF"/>
              </a:solidFill>
              <a:effectLst>
                <a:outerShdw blurRad="38100" dist="38100" dir="2700000" algn="tl">
                  <a:srgbClr val="000000"/>
                </a:outerShdw>
              </a:effectLst>
            </a:endParaRPr>
          </a:p>
        </p:txBody>
      </p:sp>
      <p:sp>
        <p:nvSpPr>
          <p:cNvPr id="2540549" name="Text Box 5"/>
          <p:cNvSpPr txBox="1">
            <a:spLocks noChangeArrowheads="1"/>
          </p:cNvSpPr>
          <p:nvPr/>
        </p:nvSpPr>
        <p:spPr bwMode="auto">
          <a:xfrm>
            <a:off x="1066800" y="457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0550" name="Text Box 6"/>
          <p:cNvSpPr txBox="1">
            <a:spLocks noChangeArrowheads="1"/>
          </p:cNvSpPr>
          <p:nvPr/>
        </p:nvSpPr>
        <p:spPr bwMode="auto">
          <a:xfrm>
            <a:off x="0" y="190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say</a:t>
            </a:r>
            <a:endParaRPr lang="en-US" sz="3600" b="1">
              <a:solidFill>
                <a:srgbClr val="FFFFFF"/>
              </a:solidFill>
              <a:effectLst>
                <a:outerShdw blurRad="38100" dist="38100" dir="2700000" algn="tl">
                  <a:srgbClr val="000000"/>
                </a:outerShdw>
              </a:effectLst>
            </a:endParaRPr>
          </a:p>
        </p:txBody>
      </p:sp>
      <p:sp>
        <p:nvSpPr>
          <p:cNvPr id="2540551" name="Text Box 7"/>
          <p:cNvSpPr txBox="1">
            <a:spLocks noChangeArrowheads="1"/>
          </p:cNvSpPr>
          <p:nvPr/>
        </p:nvSpPr>
        <p:spPr bwMode="auto">
          <a:xfrm>
            <a:off x="990600" y="1447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0552" name="Text Box 8"/>
          <p:cNvSpPr txBox="1">
            <a:spLocks noChangeArrowheads="1"/>
          </p:cNvSpPr>
          <p:nvPr/>
        </p:nvSpPr>
        <p:spPr bwMode="auto">
          <a:xfrm>
            <a:off x="914400" y="24828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0553" name="Text Box 9"/>
          <p:cNvSpPr txBox="1">
            <a:spLocks noChangeArrowheads="1"/>
          </p:cNvSpPr>
          <p:nvPr/>
        </p:nvSpPr>
        <p:spPr bwMode="auto">
          <a:xfrm>
            <a:off x="3048000" y="25590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0554" name="Text Box 10"/>
          <p:cNvSpPr txBox="1">
            <a:spLocks noChangeArrowheads="1"/>
          </p:cNvSpPr>
          <p:nvPr/>
        </p:nvSpPr>
        <p:spPr bwMode="auto">
          <a:xfrm>
            <a:off x="5105400" y="25590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sz="2800">
              <a:solidFill>
                <a:srgbClr val="FF0000"/>
              </a:solidFill>
              <a:effectLst>
                <a:outerShdw blurRad="38100" dist="38100" dir="2700000" algn="tl">
                  <a:srgbClr val="C0C0C0"/>
                </a:outerShdw>
              </a:effectLst>
            </a:endParaRPr>
          </a:p>
        </p:txBody>
      </p:sp>
      <p:sp>
        <p:nvSpPr>
          <p:cNvPr id="749579" name="Text Box 11"/>
          <p:cNvSpPr txBox="1">
            <a:spLocks noChangeArrowheads="1"/>
          </p:cNvSpPr>
          <p:nvPr/>
        </p:nvSpPr>
        <p:spPr bwMode="auto">
          <a:xfrm>
            <a:off x="0" y="3581400"/>
            <a:ext cx="2286000" cy="831850"/>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n-US" b="1"/>
              <a:t>7 – Jam Session Talk Over</a:t>
            </a:r>
          </a:p>
        </p:txBody>
      </p:sp>
      <p:sp>
        <p:nvSpPr>
          <p:cNvPr id="2540556" name="Text Box 12"/>
          <p:cNvSpPr txBox="1">
            <a:spLocks noChangeArrowheads="1"/>
          </p:cNvSpPr>
          <p:nvPr/>
        </p:nvSpPr>
        <p:spPr bwMode="auto">
          <a:xfrm>
            <a:off x="990600" y="4343400"/>
            <a:ext cx="480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171753"/>
                </a:solidFill>
                <a:effectLst>
                  <a:outerShdw blurRad="38100" dist="38100" dir="2700000" algn="tl">
                    <a:srgbClr val="C0C0C0"/>
                  </a:outerShdw>
                </a:effectLst>
              </a:rPr>
              <a:t>Bb  -  A  -  Eb        </a:t>
            </a:r>
            <a:r>
              <a:rPr lang="en-US" sz="2800" b="1" i="1">
                <a:solidFill>
                  <a:srgbClr val="171753"/>
                </a:solidFill>
                <a:effectLst>
                  <a:outerShdw blurRad="38100" dist="38100" dir="2700000" algn="tl">
                    <a:srgbClr val="C0C0C0"/>
                  </a:outerShdw>
                </a:effectLst>
              </a:rPr>
              <a:t>Bb-A-Eb</a:t>
            </a:r>
            <a:r>
              <a:rPr lang="en-US" sz="2800" b="1">
                <a:solidFill>
                  <a:srgbClr val="FF0000"/>
                </a:solidFill>
                <a:effectLst>
                  <a:outerShdw blurRad="38100" dist="38100" dir="2700000" algn="tl">
                    <a:srgbClr val="C0C0C0"/>
                  </a:outerShdw>
                </a:effectLst>
              </a:rPr>
              <a:t> </a:t>
            </a:r>
          </a:p>
        </p:txBody>
      </p:sp>
      <p:sp>
        <p:nvSpPr>
          <p:cNvPr id="2540557" name="Text Box 13"/>
          <p:cNvSpPr txBox="1">
            <a:spLocks noChangeArrowheads="1"/>
          </p:cNvSpPr>
          <p:nvPr/>
        </p:nvSpPr>
        <p:spPr bwMode="auto">
          <a:xfrm>
            <a:off x="990600" y="5029200"/>
            <a:ext cx="480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171753"/>
                </a:solidFill>
                <a:effectLst>
                  <a:outerShdw blurRad="38100" dist="38100" dir="2700000" algn="tl">
                    <a:srgbClr val="C0C0C0"/>
                  </a:outerShdw>
                </a:effectLst>
              </a:rPr>
              <a:t>Bb  -  A  -  Eb        </a:t>
            </a:r>
            <a:r>
              <a:rPr lang="en-US" sz="2800" b="1" i="1">
                <a:solidFill>
                  <a:srgbClr val="171753"/>
                </a:solidFill>
                <a:effectLst>
                  <a:outerShdw blurRad="38100" dist="38100" dir="2700000" algn="tl">
                    <a:srgbClr val="C0C0C0"/>
                  </a:outerShdw>
                </a:effectLst>
              </a:rPr>
              <a:t>Bb-A-Eb</a:t>
            </a:r>
            <a:r>
              <a:rPr lang="en-US" sz="2800" b="1">
                <a:solidFill>
                  <a:srgbClr val="FF0000"/>
                </a:solidFill>
                <a:effectLst>
                  <a:outerShdw blurRad="38100" dist="38100" dir="2700000" algn="tl">
                    <a:srgbClr val="C0C0C0"/>
                  </a:outerShdw>
                </a:effectLst>
              </a:rPr>
              <a:t> </a:t>
            </a:r>
          </a:p>
        </p:txBody>
      </p:sp>
      <p:sp>
        <p:nvSpPr>
          <p:cNvPr id="2540558" name="Text Box 14"/>
          <p:cNvSpPr txBox="1">
            <a:spLocks noChangeArrowheads="1"/>
          </p:cNvSpPr>
          <p:nvPr/>
        </p:nvSpPr>
        <p:spPr bwMode="auto">
          <a:xfrm>
            <a:off x="1066800" y="5653088"/>
            <a:ext cx="48006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171753"/>
                </a:solidFill>
                <a:effectLst>
                  <a:outerShdw blurRad="38100" dist="38100" dir="2700000" algn="tl">
                    <a:srgbClr val="C0C0C0"/>
                  </a:outerShdw>
                </a:effectLst>
              </a:rPr>
              <a:t>Bb  -  A  -  Eb        </a:t>
            </a:r>
            <a:r>
              <a:rPr lang="en-US" sz="2800" b="1" i="1">
                <a:solidFill>
                  <a:srgbClr val="171753"/>
                </a:solidFill>
                <a:effectLst>
                  <a:outerShdw blurRad="38100" dist="38100" dir="2700000" algn="tl">
                    <a:srgbClr val="C0C0C0"/>
                  </a:outerShdw>
                </a:effectLst>
              </a:rPr>
              <a:t>Bb-A-Eb</a:t>
            </a:r>
            <a:r>
              <a:rPr lang="en-US" sz="2800" b="1">
                <a:solidFill>
                  <a:srgbClr val="FF0000"/>
                </a:solidFill>
                <a:effectLst>
                  <a:outerShdw blurRad="38100" dist="38100" dir="2700000" algn="tl">
                    <a:srgbClr val="C0C0C0"/>
                  </a:outerShdw>
                </a:effectLst>
              </a:rPr>
              <a:t> </a:t>
            </a:r>
          </a:p>
        </p:txBody>
      </p:sp>
      <p:sp>
        <p:nvSpPr>
          <p:cNvPr id="2540559" name="Text Box 15"/>
          <p:cNvSpPr txBox="1">
            <a:spLocks noChangeArrowheads="1"/>
          </p:cNvSpPr>
          <p:nvPr/>
        </p:nvSpPr>
        <p:spPr bwMode="auto">
          <a:xfrm>
            <a:off x="1066800" y="6338888"/>
            <a:ext cx="48006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171753"/>
                </a:solidFill>
                <a:effectLst>
                  <a:outerShdw blurRad="38100" dist="38100" dir="2700000" algn="tl">
                    <a:srgbClr val="C0C0C0"/>
                  </a:outerShdw>
                </a:effectLst>
              </a:rPr>
              <a:t>Bb  -  A  -  Eb        </a:t>
            </a:r>
            <a:r>
              <a:rPr lang="en-US" sz="2800" b="1" i="1">
                <a:solidFill>
                  <a:srgbClr val="171753"/>
                </a:solidFill>
                <a:effectLst>
                  <a:outerShdw blurRad="38100" dist="38100" dir="2700000" algn="tl">
                    <a:srgbClr val="C0C0C0"/>
                  </a:outerShdw>
                </a:effectLst>
              </a:rPr>
              <a:t>Bb-A-Eb</a:t>
            </a:r>
            <a:r>
              <a:rPr lang="en-US" sz="2800" b="1">
                <a:solidFill>
                  <a:srgbClr val="FF0000"/>
                </a:solidFill>
                <a:effectLst>
                  <a:outerShdw blurRad="38100" dist="38100" dir="2700000" algn="tl">
                    <a:srgbClr val="C0C0C0"/>
                  </a:outerShdw>
                </a:effectLst>
              </a:rPr>
              <a:t> </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Text Box 2"/>
          <p:cNvSpPr txBox="1">
            <a:spLocks noChangeArrowheads="1"/>
          </p:cNvSpPr>
          <p:nvPr/>
        </p:nvSpPr>
        <p:spPr bwMode="auto">
          <a:xfrm>
            <a:off x="0" y="0"/>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8</a:t>
            </a:r>
          </a:p>
        </p:txBody>
      </p:sp>
      <p:sp>
        <p:nvSpPr>
          <p:cNvPr id="2541571" name="Text Box 3"/>
          <p:cNvSpPr txBox="1">
            <a:spLocks noChangeArrowheads="1"/>
          </p:cNvSpPr>
          <p:nvPr/>
        </p:nvSpPr>
        <p:spPr bwMode="auto">
          <a:xfrm>
            <a:off x="0" y="609600"/>
            <a:ext cx="4800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171753"/>
                </a:solidFill>
                <a:effectLst>
                  <a:outerShdw blurRad="38100" dist="38100" dir="2700000" algn="tl">
                    <a:srgbClr val="C0C0C0"/>
                  </a:outerShdw>
                </a:effectLst>
              </a:rPr>
              <a:t>Bb  - Db - Eb – Db-Bb-Bb</a:t>
            </a:r>
            <a:endParaRPr lang="en-US" sz="2800" b="1">
              <a:solidFill>
                <a:srgbClr val="FF0000"/>
              </a:solidFill>
              <a:effectLst>
                <a:outerShdw blurRad="38100" dist="38100" dir="2700000" algn="tl">
                  <a:srgbClr val="C0C0C0"/>
                </a:outerShdw>
              </a:effectLst>
            </a:endParaRPr>
          </a:p>
        </p:txBody>
      </p:sp>
      <p:sp>
        <p:nvSpPr>
          <p:cNvPr id="2541572" name="Text Box 4"/>
          <p:cNvSpPr txBox="1">
            <a:spLocks noChangeArrowheads="1"/>
          </p:cNvSpPr>
          <p:nvPr/>
        </p:nvSpPr>
        <p:spPr bwMode="auto">
          <a:xfrm>
            <a:off x="5181600" y="685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1573" name="Text Box 5"/>
          <p:cNvSpPr txBox="1">
            <a:spLocks noChangeArrowheads="1"/>
          </p:cNvSpPr>
          <p:nvPr/>
        </p:nvSpPr>
        <p:spPr bwMode="auto">
          <a:xfrm>
            <a:off x="6400800" y="685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Edim</a:t>
            </a:r>
            <a:endParaRPr lang="en-US" sz="2800">
              <a:solidFill>
                <a:srgbClr val="FF0000"/>
              </a:solidFill>
              <a:effectLst>
                <a:outerShdw blurRad="38100" dist="38100" dir="2700000" algn="tl">
                  <a:srgbClr val="C0C0C0"/>
                </a:outerShdw>
              </a:effectLst>
            </a:endParaRPr>
          </a:p>
        </p:txBody>
      </p:sp>
      <p:sp>
        <p:nvSpPr>
          <p:cNvPr id="2541574" name="Text Box 6"/>
          <p:cNvSpPr txBox="1">
            <a:spLocks noChangeArrowheads="1"/>
          </p:cNvSpPr>
          <p:nvPr/>
        </p:nvSpPr>
        <p:spPr bwMode="auto">
          <a:xfrm>
            <a:off x="7696200" y="685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2541575" name="Text Box 7"/>
          <p:cNvSpPr txBox="1">
            <a:spLocks noChangeArrowheads="1"/>
          </p:cNvSpPr>
          <p:nvPr/>
        </p:nvSpPr>
        <p:spPr bwMode="auto">
          <a:xfrm>
            <a:off x="0" y="114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Watch me praise Him!!!!!!!</a:t>
            </a:r>
            <a:endParaRPr lang="en-US" sz="3600" b="1">
              <a:solidFill>
                <a:srgbClr val="FFFFFF"/>
              </a:solidFill>
              <a:effectLst>
                <a:outerShdw blurRad="38100" dist="38100" dir="2700000" algn="tl">
                  <a:srgbClr val="000000"/>
                </a:outerShdw>
              </a:effectLst>
            </a:endParaRPr>
          </a:p>
        </p:txBody>
      </p:sp>
      <p:sp>
        <p:nvSpPr>
          <p:cNvPr id="750600" name="Text Box 8"/>
          <p:cNvSpPr txBox="1">
            <a:spLocks noChangeArrowheads="1"/>
          </p:cNvSpPr>
          <p:nvPr/>
        </p:nvSpPr>
        <p:spPr bwMode="auto">
          <a:xfrm>
            <a:off x="838200" y="0"/>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9</a:t>
            </a:r>
          </a:p>
        </p:txBody>
      </p:sp>
      <p:sp>
        <p:nvSpPr>
          <p:cNvPr id="750601" name="Text Box 9"/>
          <p:cNvSpPr txBox="1">
            <a:spLocks noChangeArrowheads="1"/>
          </p:cNvSpPr>
          <p:nvPr/>
        </p:nvSpPr>
        <p:spPr bwMode="auto">
          <a:xfrm>
            <a:off x="1752600" y="0"/>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10</a:t>
            </a:r>
          </a:p>
        </p:txBody>
      </p:sp>
      <p:sp>
        <p:nvSpPr>
          <p:cNvPr id="750602" name="Text Box 10"/>
          <p:cNvSpPr txBox="1">
            <a:spLocks noChangeArrowheads="1"/>
          </p:cNvSpPr>
          <p:nvPr/>
        </p:nvSpPr>
        <p:spPr bwMode="auto">
          <a:xfrm>
            <a:off x="2590800" y="0"/>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11</a:t>
            </a:r>
          </a:p>
        </p:txBody>
      </p:sp>
      <p:sp>
        <p:nvSpPr>
          <p:cNvPr id="750603" name="Text Box 11"/>
          <p:cNvSpPr txBox="1">
            <a:spLocks noChangeArrowheads="1"/>
          </p:cNvSpPr>
          <p:nvPr/>
        </p:nvSpPr>
        <p:spPr bwMode="auto">
          <a:xfrm>
            <a:off x="0" y="5135563"/>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13</a:t>
            </a:r>
          </a:p>
        </p:txBody>
      </p:sp>
      <p:sp>
        <p:nvSpPr>
          <p:cNvPr id="2541580" name="Text Box 12"/>
          <p:cNvSpPr txBox="1">
            <a:spLocks noChangeArrowheads="1"/>
          </p:cNvSpPr>
          <p:nvPr/>
        </p:nvSpPr>
        <p:spPr bwMode="auto">
          <a:xfrm>
            <a:off x="0" y="5745163"/>
            <a:ext cx="48006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171753"/>
                </a:solidFill>
                <a:effectLst>
                  <a:outerShdw blurRad="38100" dist="38100" dir="2700000" algn="tl">
                    <a:srgbClr val="C0C0C0"/>
                  </a:outerShdw>
                </a:effectLst>
              </a:rPr>
              <a:t>Bb  - Db - Eb – Db-Bb-Bb</a:t>
            </a:r>
            <a:endParaRPr lang="en-US" sz="2800" b="1">
              <a:solidFill>
                <a:srgbClr val="FF0000"/>
              </a:solidFill>
              <a:effectLst>
                <a:outerShdw blurRad="38100" dist="38100" dir="2700000" algn="tl">
                  <a:srgbClr val="C0C0C0"/>
                </a:outerShdw>
              </a:effectLst>
            </a:endParaRPr>
          </a:p>
        </p:txBody>
      </p:sp>
      <p:sp>
        <p:nvSpPr>
          <p:cNvPr id="2541581" name="Text Box 13"/>
          <p:cNvSpPr txBox="1">
            <a:spLocks noChangeArrowheads="1"/>
          </p:cNvSpPr>
          <p:nvPr/>
        </p:nvSpPr>
        <p:spPr bwMode="auto">
          <a:xfrm>
            <a:off x="5181600" y="5821363"/>
            <a:ext cx="11430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1582" name="Text Box 14"/>
          <p:cNvSpPr txBox="1">
            <a:spLocks noChangeArrowheads="1"/>
          </p:cNvSpPr>
          <p:nvPr/>
        </p:nvSpPr>
        <p:spPr bwMode="auto">
          <a:xfrm>
            <a:off x="6400800" y="5821363"/>
            <a:ext cx="11430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Edim</a:t>
            </a:r>
            <a:endParaRPr lang="en-US" sz="2800">
              <a:solidFill>
                <a:srgbClr val="FF0000"/>
              </a:solidFill>
              <a:effectLst>
                <a:outerShdw blurRad="38100" dist="38100" dir="2700000" algn="tl">
                  <a:srgbClr val="C0C0C0"/>
                </a:outerShdw>
              </a:effectLst>
            </a:endParaRPr>
          </a:p>
        </p:txBody>
      </p:sp>
      <p:sp>
        <p:nvSpPr>
          <p:cNvPr id="2541583" name="Text Box 15"/>
          <p:cNvSpPr txBox="1">
            <a:spLocks noChangeArrowheads="1"/>
          </p:cNvSpPr>
          <p:nvPr/>
        </p:nvSpPr>
        <p:spPr bwMode="auto">
          <a:xfrm>
            <a:off x="7696200" y="5821363"/>
            <a:ext cx="1143000" cy="519112"/>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sz="2800">
              <a:solidFill>
                <a:srgbClr val="FF0000"/>
              </a:solidFill>
              <a:effectLst>
                <a:outerShdw blurRad="38100" dist="38100" dir="2700000" algn="tl">
                  <a:srgbClr val="C0C0C0"/>
                </a:outerShdw>
              </a:effectLst>
            </a:endParaRPr>
          </a:p>
        </p:txBody>
      </p:sp>
      <p:sp>
        <p:nvSpPr>
          <p:cNvPr id="2541584" name="Text Box 16"/>
          <p:cNvSpPr txBox="1">
            <a:spLocks noChangeArrowheads="1"/>
          </p:cNvSpPr>
          <p:nvPr/>
        </p:nvSpPr>
        <p:spPr bwMode="auto">
          <a:xfrm>
            <a:off x="0" y="6278563"/>
            <a:ext cx="9144000" cy="579437"/>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Watch me praise Him!!!!!!!</a:t>
            </a:r>
            <a:endParaRPr lang="en-US" sz="3600" b="1">
              <a:solidFill>
                <a:srgbClr val="FFFFFF"/>
              </a:solidFill>
              <a:effectLst>
                <a:outerShdw blurRad="38100" dist="38100" dir="2700000" algn="tl">
                  <a:srgbClr val="000000"/>
                </a:outerShdw>
              </a:effectLst>
            </a:endParaRPr>
          </a:p>
        </p:txBody>
      </p:sp>
      <p:sp>
        <p:nvSpPr>
          <p:cNvPr id="750609" name="Text Box 17"/>
          <p:cNvSpPr txBox="1">
            <a:spLocks noChangeArrowheads="1"/>
          </p:cNvSpPr>
          <p:nvPr/>
        </p:nvSpPr>
        <p:spPr bwMode="auto">
          <a:xfrm>
            <a:off x="838200" y="5135563"/>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14</a:t>
            </a:r>
          </a:p>
        </p:txBody>
      </p:sp>
      <p:sp>
        <p:nvSpPr>
          <p:cNvPr id="750610" name="Text Box 18"/>
          <p:cNvSpPr txBox="1">
            <a:spLocks noChangeArrowheads="1"/>
          </p:cNvSpPr>
          <p:nvPr/>
        </p:nvSpPr>
        <p:spPr bwMode="auto">
          <a:xfrm>
            <a:off x="1752600" y="5135563"/>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15</a:t>
            </a:r>
          </a:p>
        </p:txBody>
      </p:sp>
      <p:sp>
        <p:nvSpPr>
          <p:cNvPr id="750611" name="Text Box 19"/>
          <p:cNvSpPr txBox="1">
            <a:spLocks noChangeArrowheads="1"/>
          </p:cNvSpPr>
          <p:nvPr/>
        </p:nvSpPr>
        <p:spPr bwMode="auto">
          <a:xfrm>
            <a:off x="2590800" y="5135563"/>
            <a:ext cx="685800" cy="466725"/>
          </a:xfrm>
          <a:prstGeom prst="rect">
            <a:avLst/>
          </a:prstGeom>
          <a:solidFill>
            <a:srgbClr val="FF99CC"/>
          </a:solidFill>
          <a:ln w="9525">
            <a:solidFill>
              <a:schemeClr val="bg1"/>
            </a:solidFill>
            <a:miter lim="800000"/>
            <a:headEnd/>
            <a:tailEnd/>
          </a:ln>
        </p:spPr>
        <p:txBody>
          <a:bodyPr>
            <a:spAutoFit/>
          </a:bodyPr>
          <a:lstStyle/>
          <a:p>
            <a:pPr algn="ctr">
              <a:spcBef>
                <a:spcPct val="50000"/>
              </a:spcBef>
            </a:pPr>
            <a:r>
              <a:rPr lang="en-US" b="1"/>
              <a:t>16</a:t>
            </a:r>
          </a:p>
        </p:txBody>
      </p:sp>
      <p:sp>
        <p:nvSpPr>
          <p:cNvPr id="750612" name="Text Box 20"/>
          <p:cNvSpPr txBox="1">
            <a:spLocks noChangeArrowheads="1"/>
          </p:cNvSpPr>
          <p:nvPr/>
        </p:nvSpPr>
        <p:spPr bwMode="auto">
          <a:xfrm>
            <a:off x="0" y="1752600"/>
            <a:ext cx="7620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12</a:t>
            </a:r>
          </a:p>
        </p:txBody>
      </p:sp>
      <p:sp>
        <p:nvSpPr>
          <p:cNvPr id="2541589" name="Text Box 21"/>
          <p:cNvSpPr txBox="1">
            <a:spLocks noChangeArrowheads="1"/>
          </p:cNvSpPr>
          <p:nvPr/>
        </p:nvSpPr>
        <p:spPr bwMode="auto">
          <a:xfrm>
            <a:off x="0" y="2133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do</a:t>
            </a:r>
            <a:endParaRPr lang="en-US" sz="3600" b="1">
              <a:solidFill>
                <a:srgbClr val="FFFFFF"/>
              </a:solidFill>
              <a:effectLst>
                <a:outerShdw blurRad="38100" dist="38100" dir="2700000" algn="tl">
                  <a:srgbClr val="000000"/>
                </a:outerShdw>
              </a:effectLst>
            </a:endParaRPr>
          </a:p>
        </p:txBody>
      </p:sp>
      <p:sp>
        <p:nvSpPr>
          <p:cNvPr id="2541590" name="Text Box 22"/>
          <p:cNvSpPr txBox="1">
            <a:spLocks noChangeArrowheads="1"/>
          </p:cNvSpPr>
          <p:nvPr/>
        </p:nvSpPr>
        <p:spPr bwMode="auto">
          <a:xfrm>
            <a:off x="0" y="419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I’m gonna stand and praise His name</a:t>
            </a:r>
            <a:endParaRPr lang="en-US" sz="3600" b="1">
              <a:solidFill>
                <a:srgbClr val="FFFFFF"/>
              </a:solidFill>
              <a:effectLst>
                <a:outerShdw blurRad="38100" dist="38100" dir="2700000" algn="tl">
                  <a:srgbClr val="000000"/>
                </a:outerShdw>
              </a:effectLst>
            </a:endParaRPr>
          </a:p>
        </p:txBody>
      </p:sp>
      <p:sp>
        <p:nvSpPr>
          <p:cNvPr id="2541591" name="Text Box 23"/>
          <p:cNvSpPr txBox="1">
            <a:spLocks noChangeArrowheads="1"/>
          </p:cNvSpPr>
          <p:nvPr/>
        </p:nvSpPr>
        <p:spPr bwMode="auto">
          <a:xfrm>
            <a:off x="1066800" y="1752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1592" name="Text Box 24"/>
          <p:cNvSpPr txBox="1">
            <a:spLocks noChangeArrowheads="1"/>
          </p:cNvSpPr>
          <p:nvPr/>
        </p:nvSpPr>
        <p:spPr bwMode="auto">
          <a:xfrm>
            <a:off x="0" y="3124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say</a:t>
            </a:r>
            <a:endParaRPr lang="en-US" sz="3600" b="1">
              <a:solidFill>
                <a:srgbClr val="FFFFFF"/>
              </a:solidFill>
              <a:effectLst>
                <a:outerShdw blurRad="38100" dist="38100" dir="2700000" algn="tl">
                  <a:srgbClr val="000000"/>
                </a:outerShdw>
              </a:effectLst>
            </a:endParaRPr>
          </a:p>
        </p:txBody>
      </p:sp>
      <p:sp>
        <p:nvSpPr>
          <p:cNvPr id="2541593" name="Text Box 25"/>
          <p:cNvSpPr txBox="1">
            <a:spLocks noChangeArrowheads="1"/>
          </p:cNvSpPr>
          <p:nvPr/>
        </p:nvSpPr>
        <p:spPr bwMode="auto">
          <a:xfrm>
            <a:off x="990600" y="2667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1594" name="Text Box 26"/>
          <p:cNvSpPr txBox="1">
            <a:spLocks noChangeArrowheads="1"/>
          </p:cNvSpPr>
          <p:nvPr/>
        </p:nvSpPr>
        <p:spPr bwMode="auto">
          <a:xfrm>
            <a:off x="914400" y="37020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1595" name="Text Box 27"/>
          <p:cNvSpPr txBox="1">
            <a:spLocks noChangeArrowheads="1"/>
          </p:cNvSpPr>
          <p:nvPr/>
        </p:nvSpPr>
        <p:spPr bwMode="auto">
          <a:xfrm>
            <a:off x="3048000" y="37782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1596" name="Text Box 28"/>
          <p:cNvSpPr txBox="1">
            <a:spLocks noChangeArrowheads="1"/>
          </p:cNvSpPr>
          <p:nvPr/>
        </p:nvSpPr>
        <p:spPr bwMode="auto">
          <a:xfrm>
            <a:off x="5105400" y="37782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sz="2800">
              <a:solidFill>
                <a:srgbClr val="FF0000"/>
              </a:solidFill>
              <a:effectLst>
                <a:outerShdw blurRad="38100" dist="38100" dir="2700000" algn="tl">
                  <a:srgbClr val="C0C0C0"/>
                </a:outerShdw>
              </a:effectLst>
            </a:endParaRP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Text Box 2"/>
          <p:cNvSpPr txBox="1">
            <a:spLocks noChangeArrowheads="1"/>
          </p:cNvSpPr>
          <p:nvPr/>
        </p:nvSpPr>
        <p:spPr bwMode="auto">
          <a:xfrm>
            <a:off x="0" y="0"/>
            <a:ext cx="15240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17</a:t>
            </a:r>
          </a:p>
        </p:txBody>
      </p:sp>
      <p:sp>
        <p:nvSpPr>
          <p:cNvPr id="2542595" name="Text Box 3"/>
          <p:cNvSpPr txBox="1">
            <a:spLocks noChangeArrowheads="1"/>
          </p:cNvSpPr>
          <p:nvPr/>
        </p:nvSpPr>
        <p:spPr bwMode="auto">
          <a:xfrm>
            <a:off x="0" y="457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do</a:t>
            </a:r>
            <a:endParaRPr lang="en-US" sz="3600" b="1">
              <a:solidFill>
                <a:srgbClr val="FFFFFF"/>
              </a:solidFill>
              <a:effectLst>
                <a:outerShdw blurRad="38100" dist="38100" dir="2700000" algn="tl">
                  <a:srgbClr val="000000"/>
                </a:outerShdw>
              </a:effectLst>
            </a:endParaRPr>
          </a:p>
        </p:txBody>
      </p:sp>
      <p:sp>
        <p:nvSpPr>
          <p:cNvPr id="2542596" name="Text Box 4"/>
          <p:cNvSpPr txBox="1">
            <a:spLocks noChangeArrowheads="1"/>
          </p:cNvSpPr>
          <p:nvPr/>
        </p:nvSpPr>
        <p:spPr bwMode="auto">
          <a:xfrm>
            <a:off x="0" y="2514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I’m gonna stand and praise His name</a:t>
            </a:r>
            <a:endParaRPr lang="en-US" sz="3600" b="1">
              <a:solidFill>
                <a:srgbClr val="FFFFFF"/>
              </a:solidFill>
              <a:effectLst>
                <a:outerShdw blurRad="38100" dist="38100" dir="2700000" algn="tl">
                  <a:srgbClr val="000000"/>
                </a:outerShdw>
              </a:effectLst>
            </a:endParaRPr>
          </a:p>
        </p:txBody>
      </p:sp>
      <p:sp>
        <p:nvSpPr>
          <p:cNvPr id="2542597" name="Text Box 5"/>
          <p:cNvSpPr txBox="1">
            <a:spLocks noChangeArrowheads="1"/>
          </p:cNvSpPr>
          <p:nvPr/>
        </p:nvSpPr>
        <p:spPr bwMode="auto">
          <a:xfrm>
            <a:off x="10668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2598" name="Text Box 6"/>
          <p:cNvSpPr txBox="1">
            <a:spLocks noChangeArrowheads="1"/>
          </p:cNvSpPr>
          <p:nvPr/>
        </p:nvSpPr>
        <p:spPr bwMode="auto">
          <a:xfrm>
            <a:off x="0" y="1447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FFFFFF"/>
                </a:solidFill>
                <a:effectLst>
                  <a:outerShdw blurRad="38100" dist="38100" dir="2700000" algn="tl">
                    <a:srgbClr val="000000"/>
                  </a:outerShdw>
                </a:effectLst>
              </a:rPr>
              <a:t>I don’t care what the world may say</a:t>
            </a:r>
            <a:endParaRPr lang="en-US" sz="3600" b="1">
              <a:solidFill>
                <a:srgbClr val="FFFFFF"/>
              </a:solidFill>
              <a:effectLst>
                <a:outerShdw blurRad="38100" dist="38100" dir="2700000" algn="tl">
                  <a:srgbClr val="000000"/>
                </a:outerShdw>
              </a:effectLst>
            </a:endParaRPr>
          </a:p>
        </p:txBody>
      </p:sp>
      <p:sp>
        <p:nvSpPr>
          <p:cNvPr id="2542599" name="Text Box 7"/>
          <p:cNvSpPr txBox="1">
            <a:spLocks noChangeArrowheads="1"/>
          </p:cNvSpPr>
          <p:nvPr/>
        </p:nvSpPr>
        <p:spPr bwMode="auto">
          <a:xfrm>
            <a:off x="990600" y="990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2600" name="Text Box 8"/>
          <p:cNvSpPr txBox="1">
            <a:spLocks noChangeArrowheads="1"/>
          </p:cNvSpPr>
          <p:nvPr/>
        </p:nvSpPr>
        <p:spPr bwMode="auto">
          <a:xfrm>
            <a:off x="914400" y="20256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2601" name="Text Box 9"/>
          <p:cNvSpPr txBox="1">
            <a:spLocks noChangeArrowheads="1"/>
          </p:cNvSpPr>
          <p:nvPr/>
        </p:nvSpPr>
        <p:spPr bwMode="auto">
          <a:xfrm>
            <a:off x="3048000" y="21018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2542602" name="Text Box 10"/>
          <p:cNvSpPr txBox="1">
            <a:spLocks noChangeArrowheads="1"/>
          </p:cNvSpPr>
          <p:nvPr/>
        </p:nvSpPr>
        <p:spPr bwMode="auto">
          <a:xfrm>
            <a:off x="5105400" y="210185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Eb/F</a:t>
            </a:r>
            <a:endParaRPr lang="en-US" sz="2800">
              <a:solidFill>
                <a:srgbClr val="FF0000"/>
              </a:solidFill>
              <a:effectLst>
                <a:outerShdw blurRad="38100" dist="38100" dir="2700000" algn="tl">
                  <a:srgbClr val="C0C0C0"/>
                </a:outerShdw>
              </a:effectLst>
            </a:endParaRPr>
          </a:p>
        </p:txBody>
      </p:sp>
      <p:sp>
        <p:nvSpPr>
          <p:cNvPr id="2542603" name="Text Box 11"/>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feel like      praisin’      Him</a:t>
            </a:r>
          </a:p>
        </p:txBody>
      </p:sp>
      <p:sp>
        <p:nvSpPr>
          <p:cNvPr id="2542604" name="Text Box 12"/>
          <p:cNvSpPr txBox="1">
            <a:spLocks noChangeArrowheads="1"/>
          </p:cNvSpPr>
          <p:nvPr/>
        </p:nvSpPr>
        <p:spPr bwMode="auto">
          <a:xfrm>
            <a:off x="990600" y="4038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2542605" name="Text Box 13"/>
          <p:cNvSpPr txBox="1">
            <a:spLocks noChangeArrowheads="1"/>
          </p:cNvSpPr>
          <p:nvPr/>
        </p:nvSpPr>
        <p:spPr bwMode="auto">
          <a:xfrm>
            <a:off x="2590800" y="4038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2542606" name="Text Box 14"/>
          <p:cNvSpPr txBox="1">
            <a:spLocks noChangeArrowheads="1"/>
          </p:cNvSpPr>
          <p:nvPr/>
        </p:nvSpPr>
        <p:spPr bwMode="auto">
          <a:xfrm>
            <a:off x="4495800" y="4038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2542607" name="Text Box 15"/>
          <p:cNvSpPr txBox="1">
            <a:spLocks noChangeArrowheads="1"/>
          </p:cNvSpPr>
          <p:nvPr/>
        </p:nvSpPr>
        <p:spPr bwMode="auto">
          <a:xfrm>
            <a:off x="6477000" y="4038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
        <p:nvSpPr>
          <p:cNvPr id="2542608" name="Text Box 16"/>
          <p:cNvSpPr txBox="1">
            <a:spLocks noChangeArrowheads="1"/>
          </p:cNvSpPr>
          <p:nvPr/>
        </p:nvSpPr>
        <p:spPr bwMode="auto">
          <a:xfrm>
            <a:off x="0" y="5638800"/>
            <a:ext cx="91440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FF"/>
                </a:solidFill>
                <a:effectLst>
                  <a:outerShdw blurRad="38100" dist="38100" dir="2700000" algn="tl">
                    <a:srgbClr val="000000"/>
                  </a:outerShdw>
                </a:effectLst>
              </a:rPr>
              <a:t>          I        feel like      prai   -    sin’          Him</a:t>
            </a:r>
          </a:p>
        </p:txBody>
      </p:sp>
      <p:sp>
        <p:nvSpPr>
          <p:cNvPr id="2542609" name="Text Box 17"/>
          <p:cNvSpPr txBox="1">
            <a:spLocks noChangeArrowheads="1"/>
          </p:cNvSpPr>
          <p:nvPr/>
        </p:nvSpPr>
        <p:spPr bwMode="auto">
          <a:xfrm>
            <a:off x="609600" y="5181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2542610" name="Text Box 18"/>
          <p:cNvSpPr txBox="1">
            <a:spLocks noChangeArrowheads="1"/>
          </p:cNvSpPr>
          <p:nvPr/>
        </p:nvSpPr>
        <p:spPr bwMode="auto">
          <a:xfrm>
            <a:off x="2286000" y="5181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2542611" name="Text Box 19"/>
          <p:cNvSpPr txBox="1">
            <a:spLocks noChangeArrowheads="1"/>
          </p:cNvSpPr>
          <p:nvPr/>
        </p:nvSpPr>
        <p:spPr bwMode="auto">
          <a:xfrm>
            <a:off x="4191000" y="5181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2542612" name="Text Box 20"/>
          <p:cNvSpPr txBox="1">
            <a:spLocks noChangeArrowheads="1"/>
          </p:cNvSpPr>
          <p:nvPr/>
        </p:nvSpPr>
        <p:spPr bwMode="auto">
          <a:xfrm>
            <a:off x="5867400" y="5181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
        <p:nvSpPr>
          <p:cNvPr id="2542613" name="Text Box 21"/>
          <p:cNvSpPr txBox="1">
            <a:spLocks noChangeArrowheads="1"/>
          </p:cNvSpPr>
          <p:nvPr/>
        </p:nvSpPr>
        <p:spPr bwMode="auto">
          <a:xfrm>
            <a:off x="7772400" y="5181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751638" name="Text Box 22"/>
          <p:cNvSpPr txBox="1">
            <a:spLocks noChangeArrowheads="1"/>
          </p:cNvSpPr>
          <p:nvPr/>
        </p:nvSpPr>
        <p:spPr bwMode="auto">
          <a:xfrm>
            <a:off x="838200" y="342900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19</a:t>
            </a:r>
          </a:p>
        </p:txBody>
      </p:sp>
      <p:sp>
        <p:nvSpPr>
          <p:cNvPr id="751639" name="Text Box 23"/>
          <p:cNvSpPr txBox="1">
            <a:spLocks noChangeArrowheads="1"/>
          </p:cNvSpPr>
          <p:nvPr/>
        </p:nvSpPr>
        <p:spPr bwMode="auto">
          <a:xfrm>
            <a:off x="0" y="342900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18</a:t>
            </a:r>
          </a:p>
        </p:txBody>
      </p:sp>
      <p:sp>
        <p:nvSpPr>
          <p:cNvPr id="751640" name="Text Box 24"/>
          <p:cNvSpPr txBox="1">
            <a:spLocks noChangeArrowheads="1"/>
          </p:cNvSpPr>
          <p:nvPr/>
        </p:nvSpPr>
        <p:spPr bwMode="auto">
          <a:xfrm>
            <a:off x="2438400" y="346075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21</a:t>
            </a:r>
          </a:p>
        </p:txBody>
      </p:sp>
      <p:sp>
        <p:nvSpPr>
          <p:cNvPr id="751641" name="Text Box 25"/>
          <p:cNvSpPr txBox="1">
            <a:spLocks noChangeArrowheads="1"/>
          </p:cNvSpPr>
          <p:nvPr/>
        </p:nvSpPr>
        <p:spPr bwMode="auto">
          <a:xfrm>
            <a:off x="1600200" y="346075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20</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4191000" y="6391275"/>
            <a:ext cx="12954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STOP</a:t>
            </a:r>
          </a:p>
        </p:txBody>
      </p:sp>
      <p:sp>
        <p:nvSpPr>
          <p:cNvPr id="752643" name="Text Box 3"/>
          <p:cNvSpPr txBox="1">
            <a:spLocks noChangeArrowheads="1"/>
          </p:cNvSpPr>
          <p:nvPr/>
        </p:nvSpPr>
        <p:spPr bwMode="auto">
          <a:xfrm>
            <a:off x="304800" y="3962400"/>
            <a:ext cx="2743200" cy="466725"/>
          </a:xfrm>
          <a:prstGeom prst="rect">
            <a:avLst/>
          </a:prstGeom>
          <a:solidFill>
            <a:srgbClr val="39C7F9"/>
          </a:solidFill>
          <a:ln w="9525">
            <a:solidFill>
              <a:schemeClr val="bg1"/>
            </a:solidFill>
            <a:miter lim="800000"/>
            <a:headEnd/>
            <a:tailEnd/>
          </a:ln>
        </p:spPr>
        <p:txBody>
          <a:bodyPr>
            <a:spAutoFit/>
          </a:bodyPr>
          <a:lstStyle/>
          <a:p>
            <a:pPr algn="ctr">
              <a:spcBef>
                <a:spcPct val="50000"/>
              </a:spcBef>
            </a:pPr>
            <a:r>
              <a:rPr lang="en-US" b="1"/>
              <a:t>22- Special Eding</a:t>
            </a:r>
          </a:p>
        </p:txBody>
      </p:sp>
      <p:sp>
        <p:nvSpPr>
          <p:cNvPr id="2543620" name="Text Box 4"/>
          <p:cNvSpPr txBox="1">
            <a:spLocks noChangeArrowheads="1"/>
          </p:cNvSpPr>
          <p:nvPr/>
        </p:nvSpPr>
        <p:spPr bwMode="auto">
          <a:xfrm>
            <a:off x="0" y="103505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feel like      praisin’      Him</a:t>
            </a:r>
          </a:p>
        </p:txBody>
      </p:sp>
      <p:sp>
        <p:nvSpPr>
          <p:cNvPr id="2543621" name="Text Box 5"/>
          <p:cNvSpPr txBox="1">
            <a:spLocks noChangeArrowheads="1"/>
          </p:cNvSpPr>
          <p:nvPr/>
        </p:nvSpPr>
        <p:spPr bwMode="auto">
          <a:xfrm>
            <a:off x="990600" y="57785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2543622" name="Text Box 6"/>
          <p:cNvSpPr txBox="1">
            <a:spLocks noChangeArrowheads="1"/>
          </p:cNvSpPr>
          <p:nvPr/>
        </p:nvSpPr>
        <p:spPr bwMode="auto">
          <a:xfrm>
            <a:off x="2590800" y="57785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2543623" name="Text Box 7"/>
          <p:cNvSpPr txBox="1">
            <a:spLocks noChangeArrowheads="1"/>
          </p:cNvSpPr>
          <p:nvPr/>
        </p:nvSpPr>
        <p:spPr bwMode="auto">
          <a:xfrm>
            <a:off x="4495800" y="57785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2543624" name="Text Box 8"/>
          <p:cNvSpPr txBox="1">
            <a:spLocks noChangeArrowheads="1"/>
          </p:cNvSpPr>
          <p:nvPr/>
        </p:nvSpPr>
        <p:spPr bwMode="auto">
          <a:xfrm>
            <a:off x="6477000" y="57785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
        <p:nvSpPr>
          <p:cNvPr id="2543625" name="Text Box 9"/>
          <p:cNvSpPr txBox="1">
            <a:spLocks noChangeArrowheads="1"/>
          </p:cNvSpPr>
          <p:nvPr/>
        </p:nvSpPr>
        <p:spPr bwMode="auto">
          <a:xfrm>
            <a:off x="0" y="2178050"/>
            <a:ext cx="91440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FFFF"/>
                </a:solidFill>
                <a:effectLst>
                  <a:outerShdw blurRad="38100" dist="38100" dir="2700000" algn="tl">
                    <a:srgbClr val="000000"/>
                  </a:outerShdw>
                </a:effectLst>
              </a:rPr>
              <a:t>          I        feel like      prai   -    sin’          Him</a:t>
            </a:r>
          </a:p>
        </p:txBody>
      </p:sp>
      <p:sp>
        <p:nvSpPr>
          <p:cNvPr id="2543626" name="Text Box 10"/>
          <p:cNvSpPr txBox="1">
            <a:spLocks noChangeArrowheads="1"/>
          </p:cNvSpPr>
          <p:nvPr/>
        </p:nvSpPr>
        <p:spPr bwMode="auto">
          <a:xfrm>
            <a:off x="609600" y="172085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2543627" name="Text Box 11"/>
          <p:cNvSpPr txBox="1">
            <a:spLocks noChangeArrowheads="1"/>
          </p:cNvSpPr>
          <p:nvPr/>
        </p:nvSpPr>
        <p:spPr bwMode="auto">
          <a:xfrm>
            <a:off x="2286000" y="172085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2543628" name="Text Box 12"/>
          <p:cNvSpPr txBox="1">
            <a:spLocks noChangeArrowheads="1"/>
          </p:cNvSpPr>
          <p:nvPr/>
        </p:nvSpPr>
        <p:spPr bwMode="auto">
          <a:xfrm>
            <a:off x="4191000" y="172085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2543629" name="Text Box 13"/>
          <p:cNvSpPr txBox="1">
            <a:spLocks noChangeArrowheads="1"/>
          </p:cNvSpPr>
          <p:nvPr/>
        </p:nvSpPr>
        <p:spPr bwMode="auto">
          <a:xfrm>
            <a:off x="5867400" y="172085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
        <p:nvSpPr>
          <p:cNvPr id="2543630" name="Text Box 14"/>
          <p:cNvSpPr txBox="1">
            <a:spLocks noChangeArrowheads="1"/>
          </p:cNvSpPr>
          <p:nvPr/>
        </p:nvSpPr>
        <p:spPr bwMode="auto">
          <a:xfrm>
            <a:off x="7772400" y="172085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a:t>
            </a:r>
            <a:endParaRPr lang="en-US" sz="2800">
              <a:solidFill>
                <a:srgbClr val="FF0000"/>
              </a:solidFill>
              <a:effectLst>
                <a:outerShdw blurRad="38100" dist="38100" dir="2700000" algn="tl">
                  <a:srgbClr val="C0C0C0"/>
                </a:outerShdw>
              </a:effectLst>
            </a:endParaRPr>
          </a:p>
        </p:txBody>
      </p:sp>
      <p:sp>
        <p:nvSpPr>
          <p:cNvPr id="752655" name="Text Box 15"/>
          <p:cNvSpPr txBox="1">
            <a:spLocks noChangeArrowheads="1"/>
          </p:cNvSpPr>
          <p:nvPr/>
        </p:nvSpPr>
        <p:spPr bwMode="auto">
          <a:xfrm>
            <a:off x="8382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21</a:t>
            </a:r>
          </a:p>
        </p:txBody>
      </p:sp>
      <p:sp>
        <p:nvSpPr>
          <p:cNvPr id="752656" name="Text Box 16"/>
          <p:cNvSpPr txBox="1">
            <a:spLocks noChangeArrowheads="1"/>
          </p:cNvSpPr>
          <p:nvPr/>
        </p:nvSpPr>
        <p:spPr bwMode="auto">
          <a:xfrm>
            <a:off x="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20</a:t>
            </a:r>
          </a:p>
        </p:txBody>
      </p:sp>
      <p:sp>
        <p:nvSpPr>
          <p:cNvPr id="2543633" name="Text Box 17"/>
          <p:cNvSpPr txBox="1">
            <a:spLocks noChangeArrowheads="1"/>
          </p:cNvSpPr>
          <p:nvPr/>
        </p:nvSpPr>
        <p:spPr bwMode="auto">
          <a:xfrm>
            <a:off x="0" y="525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I        feel like      praisin’      Him</a:t>
            </a:r>
          </a:p>
        </p:txBody>
      </p:sp>
      <p:sp>
        <p:nvSpPr>
          <p:cNvPr id="2543634" name="Text Box 18"/>
          <p:cNvSpPr txBox="1">
            <a:spLocks noChangeArrowheads="1"/>
          </p:cNvSpPr>
          <p:nvPr/>
        </p:nvSpPr>
        <p:spPr bwMode="auto">
          <a:xfrm>
            <a:off x="990600" y="4800600"/>
            <a:ext cx="1371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a:t>
            </a:r>
            <a:endParaRPr lang="en-US" sz="2800">
              <a:solidFill>
                <a:srgbClr val="FF0000"/>
              </a:solidFill>
              <a:effectLst>
                <a:outerShdw blurRad="38100" dist="38100" dir="2700000" algn="tl">
                  <a:srgbClr val="C0C0C0"/>
                </a:outerShdw>
              </a:effectLst>
            </a:endParaRPr>
          </a:p>
        </p:txBody>
      </p:sp>
      <p:sp>
        <p:nvSpPr>
          <p:cNvPr id="2543635" name="Text Box 19"/>
          <p:cNvSpPr txBox="1">
            <a:spLocks noChangeArrowheads="1"/>
          </p:cNvSpPr>
          <p:nvPr/>
        </p:nvSpPr>
        <p:spPr bwMode="auto">
          <a:xfrm>
            <a:off x="2590800" y="4800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Bbm/Db</a:t>
            </a:r>
            <a:endParaRPr lang="en-US" sz="2800">
              <a:solidFill>
                <a:srgbClr val="FF0000"/>
              </a:solidFill>
              <a:effectLst>
                <a:outerShdw blurRad="38100" dist="38100" dir="2700000" algn="tl">
                  <a:srgbClr val="C0C0C0"/>
                </a:outerShdw>
              </a:effectLst>
            </a:endParaRPr>
          </a:p>
        </p:txBody>
      </p:sp>
      <p:sp>
        <p:nvSpPr>
          <p:cNvPr id="2543636" name="Text Box 20"/>
          <p:cNvSpPr txBox="1">
            <a:spLocks noChangeArrowheads="1"/>
          </p:cNvSpPr>
          <p:nvPr/>
        </p:nvSpPr>
        <p:spPr bwMode="auto">
          <a:xfrm>
            <a:off x="4495800" y="4800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Bbm/Eb</a:t>
            </a:r>
            <a:endParaRPr lang="en-US" sz="2800">
              <a:solidFill>
                <a:srgbClr val="FF0000"/>
              </a:solidFill>
              <a:effectLst>
                <a:outerShdw blurRad="38100" dist="38100" dir="2700000" algn="tl">
                  <a:srgbClr val="C0C0C0"/>
                </a:outerShdw>
              </a:effectLst>
            </a:endParaRPr>
          </a:p>
        </p:txBody>
      </p:sp>
      <p:sp>
        <p:nvSpPr>
          <p:cNvPr id="2543637" name="Text Box 21"/>
          <p:cNvSpPr txBox="1">
            <a:spLocks noChangeArrowheads="1"/>
          </p:cNvSpPr>
          <p:nvPr/>
        </p:nvSpPr>
        <p:spPr bwMode="auto">
          <a:xfrm>
            <a:off x="6477000" y="4800600"/>
            <a:ext cx="1600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Bbm/F</a:t>
            </a:r>
            <a:endParaRPr lang="en-US" sz="2800">
              <a:solidFill>
                <a:srgbClr val="FF0000"/>
              </a:solidFill>
              <a:effectLst>
                <a:outerShdw blurRad="38100" dist="38100" dir="2700000" algn="tl">
                  <a:srgbClr val="C0C0C0"/>
                </a:outerShdw>
              </a:effectLst>
            </a:endParaRP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8002" name="Text Box 2"/>
          <p:cNvSpPr txBox="1">
            <a:spLocks noChangeArrowheads="1"/>
          </p:cNvSpPr>
          <p:nvPr/>
        </p:nvSpPr>
        <p:spPr bwMode="auto">
          <a:xfrm>
            <a:off x="0" y="609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688003" name="Text Box 3"/>
          <p:cNvSpPr txBox="1">
            <a:spLocks noChangeArrowheads="1"/>
          </p:cNvSpPr>
          <p:nvPr/>
        </p:nvSpPr>
        <p:spPr bwMode="auto">
          <a:xfrm>
            <a:off x="0" y="2514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688004" name="Text Box 4"/>
          <p:cNvSpPr txBox="1">
            <a:spLocks noChangeArrowheads="1"/>
          </p:cNvSpPr>
          <p:nvPr/>
        </p:nvSpPr>
        <p:spPr bwMode="auto">
          <a:xfrm>
            <a:off x="0" y="160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688005" name="Text Box 5"/>
          <p:cNvSpPr txBox="1">
            <a:spLocks noChangeArrowheads="1"/>
          </p:cNvSpPr>
          <p:nvPr/>
        </p:nvSpPr>
        <p:spPr bwMode="auto">
          <a:xfrm>
            <a:off x="4191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88006" name="Text Box 6"/>
          <p:cNvSpPr txBox="1">
            <a:spLocks noChangeArrowheads="1"/>
          </p:cNvSpPr>
          <p:nvPr/>
        </p:nvSpPr>
        <p:spPr bwMode="auto">
          <a:xfrm>
            <a:off x="20574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88007" name="Text Box 7"/>
          <p:cNvSpPr txBox="1">
            <a:spLocks noChangeArrowheads="1"/>
          </p:cNvSpPr>
          <p:nvPr/>
        </p:nvSpPr>
        <p:spPr bwMode="auto">
          <a:xfrm>
            <a:off x="2514600" y="121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88008" name="Text Box 8"/>
          <p:cNvSpPr txBox="1">
            <a:spLocks noChangeArrowheads="1"/>
          </p:cNvSpPr>
          <p:nvPr/>
        </p:nvSpPr>
        <p:spPr bwMode="auto">
          <a:xfrm>
            <a:off x="30480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88009" name="Text Box 9"/>
          <p:cNvSpPr txBox="1">
            <a:spLocks noChangeArrowheads="1"/>
          </p:cNvSpPr>
          <p:nvPr/>
        </p:nvSpPr>
        <p:spPr bwMode="auto">
          <a:xfrm>
            <a:off x="7162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88010" name="Text Box 10"/>
          <p:cNvSpPr txBox="1">
            <a:spLocks noChangeArrowheads="1"/>
          </p:cNvSpPr>
          <p:nvPr/>
        </p:nvSpPr>
        <p:spPr bwMode="auto">
          <a:xfrm>
            <a:off x="60960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88011" name="Text Box 11"/>
          <p:cNvSpPr txBox="1">
            <a:spLocks noChangeArrowheads="1"/>
          </p:cNvSpPr>
          <p:nvPr/>
        </p:nvSpPr>
        <p:spPr bwMode="auto">
          <a:xfrm>
            <a:off x="0" y="3886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688012" name="Text Box 12"/>
          <p:cNvSpPr txBox="1">
            <a:spLocks noChangeArrowheads="1"/>
          </p:cNvSpPr>
          <p:nvPr/>
        </p:nvSpPr>
        <p:spPr bwMode="auto">
          <a:xfrm>
            <a:off x="0" y="579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688013" name="Text Box 13"/>
          <p:cNvSpPr txBox="1">
            <a:spLocks noChangeArrowheads="1"/>
          </p:cNvSpPr>
          <p:nvPr/>
        </p:nvSpPr>
        <p:spPr bwMode="auto">
          <a:xfrm>
            <a:off x="0" y="4876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688014"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88015"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88016"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88017"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88018"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88019"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9026" name="Text Box 2"/>
          <p:cNvSpPr txBox="1">
            <a:spLocks noChangeArrowheads="1"/>
          </p:cNvSpPr>
          <p:nvPr/>
        </p:nvSpPr>
        <p:spPr bwMode="auto">
          <a:xfrm>
            <a:off x="0" y="762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To see You high and lifted up</a:t>
            </a:r>
          </a:p>
        </p:txBody>
      </p:sp>
      <p:sp>
        <p:nvSpPr>
          <p:cNvPr id="2689027" name="Text Box 3"/>
          <p:cNvSpPr txBox="1">
            <a:spLocks noChangeArrowheads="1"/>
          </p:cNvSpPr>
          <p:nvPr/>
        </p:nvSpPr>
        <p:spPr bwMode="auto">
          <a:xfrm>
            <a:off x="0" y="1752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Shinning in the light of Your glory</a:t>
            </a:r>
          </a:p>
        </p:txBody>
      </p:sp>
      <p:sp>
        <p:nvSpPr>
          <p:cNvPr id="2689028" name="Text Box 4"/>
          <p:cNvSpPr txBox="1">
            <a:spLocks noChangeArrowheads="1"/>
          </p:cNvSpPr>
          <p:nvPr/>
        </p:nvSpPr>
        <p:spPr bwMode="auto">
          <a:xfrm>
            <a:off x="0" y="2667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Pour out Your power and love</a:t>
            </a:r>
          </a:p>
        </p:txBody>
      </p:sp>
      <p:sp>
        <p:nvSpPr>
          <p:cNvPr id="2689029" name="Text Box 5"/>
          <p:cNvSpPr txBox="1">
            <a:spLocks noChangeArrowheads="1"/>
          </p:cNvSpPr>
          <p:nvPr/>
        </p:nvSpPr>
        <p:spPr bwMode="auto">
          <a:xfrm>
            <a:off x="0" y="3657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As we sing , “Holy, Holy, Holy”</a:t>
            </a:r>
          </a:p>
        </p:txBody>
      </p:sp>
      <p:sp>
        <p:nvSpPr>
          <p:cNvPr id="2689030" name="Text Box 6"/>
          <p:cNvSpPr txBox="1">
            <a:spLocks noChangeArrowheads="1"/>
          </p:cNvSpPr>
          <p:nvPr/>
        </p:nvSpPr>
        <p:spPr bwMode="auto">
          <a:xfrm>
            <a:off x="2286000" y="2286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a:t>
            </a:r>
            <a:r>
              <a:rPr lang="en-US" b="1">
                <a:solidFill>
                  <a:srgbClr val="FF0000"/>
                </a:solidFill>
                <a:effectLst>
                  <a:outerShdw blurRad="38100" dist="38100" dir="2700000" algn="tl">
                    <a:srgbClr val="C0C0C0"/>
                  </a:outerShdw>
                </a:effectLst>
              </a:rPr>
              <a:t>      </a:t>
            </a:r>
          </a:p>
        </p:txBody>
      </p:sp>
      <p:sp>
        <p:nvSpPr>
          <p:cNvPr id="2689031" name="Text Box 7"/>
          <p:cNvSpPr txBox="1">
            <a:spLocks noChangeArrowheads="1"/>
          </p:cNvSpPr>
          <p:nvPr/>
        </p:nvSpPr>
        <p:spPr bwMode="auto">
          <a:xfrm>
            <a:off x="62484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2689032" name="Text Box 8"/>
          <p:cNvSpPr txBox="1">
            <a:spLocks noChangeArrowheads="1"/>
          </p:cNvSpPr>
          <p:nvPr/>
        </p:nvSpPr>
        <p:spPr bwMode="auto">
          <a:xfrm>
            <a:off x="4114800" y="3276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A2/F#    </a:t>
            </a:r>
            <a:r>
              <a:rPr lang="en-US" b="1">
                <a:solidFill>
                  <a:srgbClr val="FF0000"/>
                </a:solidFill>
                <a:effectLst>
                  <a:outerShdw blurRad="38100" dist="38100" dir="2700000" algn="tl">
                    <a:srgbClr val="C0C0C0"/>
                  </a:outerShdw>
                </a:effectLst>
              </a:rPr>
              <a:t>      </a:t>
            </a:r>
          </a:p>
        </p:txBody>
      </p:sp>
      <p:sp>
        <p:nvSpPr>
          <p:cNvPr id="2689033" name="Text Box 9"/>
          <p:cNvSpPr txBox="1">
            <a:spLocks noChangeArrowheads="1"/>
          </p:cNvSpPr>
          <p:nvPr/>
        </p:nvSpPr>
        <p:spPr bwMode="auto">
          <a:xfrm>
            <a:off x="4114800" y="38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a:t>
            </a:r>
            <a:r>
              <a:rPr lang="en-US" b="1">
                <a:solidFill>
                  <a:srgbClr val="FF0000"/>
                </a:solidFill>
                <a:effectLst>
                  <a:outerShdw blurRad="38100" dist="38100" dir="2700000" algn="tl">
                    <a:srgbClr val="C0C0C0"/>
                  </a:outerShdw>
                </a:effectLst>
              </a:rPr>
              <a:t>      </a:t>
            </a:r>
          </a:p>
        </p:txBody>
      </p:sp>
      <p:sp>
        <p:nvSpPr>
          <p:cNvPr id="2689034" name="Text Box 10"/>
          <p:cNvSpPr txBox="1">
            <a:spLocks noChangeArrowheads="1"/>
          </p:cNvSpPr>
          <p:nvPr/>
        </p:nvSpPr>
        <p:spPr bwMode="auto">
          <a:xfrm>
            <a:off x="62484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2689035" name="Text Box 11"/>
          <p:cNvSpPr txBox="1">
            <a:spLocks noChangeArrowheads="1"/>
          </p:cNvSpPr>
          <p:nvPr/>
        </p:nvSpPr>
        <p:spPr bwMode="auto">
          <a:xfrm>
            <a:off x="1981200" y="1371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    </a:t>
            </a:r>
            <a:r>
              <a:rPr lang="en-US" b="1">
                <a:solidFill>
                  <a:srgbClr val="FF0000"/>
                </a:solidFill>
                <a:effectLst>
                  <a:outerShdw blurRad="38100" dist="38100" dir="2700000" algn="tl">
                    <a:srgbClr val="C0C0C0"/>
                  </a:outerShdw>
                </a:effectLst>
              </a:rPr>
              <a:t>      </a:t>
            </a:r>
          </a:p>
        </p:txBody>
      </p:sp>
      <p:sp>
        <p:nvSpPr>
          <p:cNvPr id="2689036" name="Text Box 12"/>
          <p:cNvSpPr txBox="1">
            <a:spLocks noChangeArrowheads="1"/>
          </p:cNvSpPr>
          <p:nvPr/>
        </p:nvSpPr>
        <p:spPr bwMode="auto">
          <a:xfrm>
            <a:off x="6477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a:t>
            </a:r>
            <a:r>
              <a:rPr lang="en-US" b="1">
                <a:solidFill>
                  <a:srgbClr val="FF0000"/>
                </a:solidFill>
                <a:effectLst>
                  <a:outerShdw blurRad="38100" dist="38100" dir="2700000" algn="tl">
                    <a:srgbClr val="C0C0C0"/>
                  </a:outerShdw>
                </a:effectLst>
              </a:rPr>
              <a:t>      </a:t>
            </a:r>
          </a:p>
        </p:txBody>
      </p:sp>
      <p:sp>
        <p:nvSpPr>
          <p:cNvPr id="2689037" name="Text Box 13"/>
          <p:cNvSpPr txBox="1">
            <a:spLocks noChangeArrowheads="1"/>
          </p:cNvSpPr>
          <p:nvPr/>
        </p:nvSpPr>
        <p:spPr bwMode="auto">
          <a:xfrm>
            <a:off x="60198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0050" name="Text Box 2"/>
          <p:cNvSpPr txBox="1">
            <a:spLocks noChangeArrowheads="1"/>
          </p:cNvSpPr>
          <p:nvPr/>
        </p:nvSpPr>
        <p:spPr bwMode="auto">
          <a:xfrm>
            <a:off x="0" y="2667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 Holy, Holy, Holy</a:t>
            </a:r>
            <a:r>
              <a:rPr lang="en-US" sz="1800">
                <a:latin typeface="Arial" charset="0"/>
              </a:rPr>
              <a:t>    </a:t>
            </a:r>
            <a:r>
              <a:rPr lang="en-US" sz="2800" b="1">
                <a:solidFill>
                  <a:schemeClr val="bg1"/>
                </a:solidFill>
                <a:effectLst>
                  <a:outerShdw blurRad="38100" dist="38100" dir="2700000" algn="tl">
                    <a:srgbClr val="000000"/>
                  </a:outerShdw>
                </a:effectLst>
              </a:rPr>
              <a:t>I want to see You</a:t>
            </a:r>
          </a:p>
        </p:txBody>
      </p:sp>
      <p:sp>
        <p:nvSpPr>
          <p:cNvPr id="2690051" name="Text Box 3"/>
          <p:cNvSpPr txBox="1">
            <a:spLocks noChangeArrowheads="1"/>
          </p:cNvSpPr>
          <p:nvPr/>
        </p:nvSpPr>
        <p:spPr bwMode="auto">
          <a:xfrm>
            <a:off x="0" y="1676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Holy, Holy, Holy</a:t>
            </a:r>
          </a:p>
        </p:txBody>
      </p:sp>
      <p:sp>
        <p:nvSpPr>
          <p:cNvPr id="2690052" name="Text Box 4"/>
          <p:cNvSpPr txBox="1">
            <a:spLocks noChangeArrowheads="1"/>
          </p:cNvSpPr>
          <p:nvPr/>
        </p:nvSpPr>
        <p:spPr bwMode="auto">
          <a:xfrm>
            <a:off x="0" y="685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Holy, Holy, Holy</a:t>
            </a:r>
          </a:p>
        </p:txBody>
      </p:sp>
      <p:sp>
        <p:nvSpPr>
          <p:cNvPr id="2690053" name="Text Box 5"/>
          <p:cNvSpPr txBox="1">
            <a:spLocks noChangeArrowheads="1"/>
          </p:cNvSpPr>
          <p:nvPr/>
        </p:nvSpPr>
        <p:spPr bwMode="auto">
          <a:xfrm>
            <a:off x="3733800" y="2286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90054" name="Text Box 6"/>
          <p:cNvSpPr txBox="1">
            <a:spLocks noChangeArrowheads="1"/>
          </p:cNvSpPr>
          <p:nvPr/>
        </p:nvSpPr>
        <p:spPr bwMode="auto">
          <a:xfrm>
            <a:off x="3048000" y="30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90055" name="Text Box 7"/>
          <p:cNvSpPr txBox="1">
            <a:spLocks noChangeArrowheads="1"/>
          </p:cNvSpPr>
          <p:nvPr/>
        </p:nvSpPr>
        <p:spPr bwMode="auto">
          <a:xfrm>
            <a:off x="3124200" y="129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90056" name="Text Box 8"/>
          <p:cNvSpPr txBox="1">
            <a:spLocks noChangeArrowheads="1"/>
          </p:cNvSpPr>
          <p:nvPr/>
        </p:nvSpPr>
        <p:spPr bwMode="auto">
          <a:xfrm>
            <a:off x="17526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90057" name="Text Box 9"/>
          <p:cNvSpPr txBox="1">
            <a:spLocks noChangeArrowheads="1"/>
          </p:cNvSpPr>
          <p:nvPr/>
        </p:nvSpPr>
        <p:spPr bwMode="auto">
          <a:xfrm>
            <a:off x="72390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90058" name="Text Box 10"/>
          <p:cNvSpPr txBox="1">
            <a:spLocks noChangeArrowheads="1"/>
          </p:cNvSpPr>
          <p:nvPr/>
        </p:nvSpPr>
        <p:spPr bwMode="auto">
          <a:xfrm>
            <a:off x="61722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90059" name="Text Box 11"/>
          <p:cNvSpPr txBox="1">
            <a:spLocks noChangeArrowheads="1"/>
          </p:cNvSpPr>
          <p:nvPr/>
        </p:nvSpPr>
        <p:spPr bwMode="auto">
          <a:xfrm>
            <a:off x="0" y="3657600"/>
            <a:ext cx="9144000" cy="3968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effectLst>
                  <a:outerShdw blurRad="38100" dist="38100" dir="2700000" algn="tl">
                    <a:srgbClr val="000000"/>
                  </a:outerShdw>
                </a:effectLst>
              </a:rPr>
              <a:t>(Repeat till End, Then Sing Verse Once)</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1074" name="Text Box 2"/>
          <p:cNvSpPr txBox="1">
            <a:spLocks noChangeArrowheads="1"/>
          </p:cNvSpPr>
          <p:nvPr/>
        </p:nvSpPr>
        <p:spPr bwMode="auto">
          <a:xfrm>
            <a:off x="0" y="609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When the music fades, All is stripped away, And I simply come</a:t>
            </a:r>
            <a:endParaRPr lang="en-US" sz="2800" b="1">
              <a:solidFill>
                <a:schemeClr val="bg1"/>
              </a:solidFill>
              <a:effectLst>
                <a:outerShdw blurRad="38100" dist="38100" dir="2700000" algn="tl">
                  <a:srgbClr val="000000"/>
                </a:outerShdw>
              </a:effectLst>
            </a:endParaRPr>
          </a:p>
        </p:txBody>
      </p:sp>
      <p:sp>
        <p:nvSpPr>
          <p:cNvPr id="2691075" name="Text Box 3"/>
          <p:cNvSpPr txBox="1">
            <a:spLocks noChangeArrowheads="1"/>
          </p:cNvSpPr>
          <p:nvPr/>
        </p:nvSpPr>
        <p:spPr bwMode="auto">
          <a:xfrm>
            <a:off x="0" y="1447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Longing just to bring,…</a:t>
            </a:r>
          </a:p>
        </p:txBody>
      </p:sp>
      <p:sp>
        <p:nvSpPr>
          <p:cNvPr id="2691076" name="Text Box 4"/>
          <p:cNvSpPr txBox="1">
            <a:spLocks noChangeArrowheads="1"/>
          </p:cNvSpPr>
          <p:nvPr/>
        </p:nvSpPr>
        <p:spPr bwMode="auto">
          <a:xfrm>
            <a:off x="24384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77" name="Text Box 5"/>
          <p:cNvSpPr txBox="1">
            <a:spLocks noChangeArrowheads="1"/>
          </p:cNvSpPr>
          <p:nvPr/>
        </p:nvSpPr>
        <p:spPr bwMode="auto">
          <a:xfrm>
            <a:off x="42672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78" name="Text Box 6"/>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r>
              <a:rPr lang="en-US" b="1">
                <a:solidFill>
                  <a:srgbClr val="FF0000"/>
                </a:solidFill>
                <a:effectLst>
                  <a:outerShdw blurRad="38100" dist="38100" dir="2700000" algn="tl">
                    <a:srgbClr val="C0C0C0"/>
                  </a:outerShdw>
                </a:effectLst>
              </a:rPr>
              <a:t>      </a:t>
            </a:r>
          </a:p>
        </p:txBody>
      </p:sp>
      <p:sp>
        <p:nvSpPr>
          <p:cNvPr id="2691079" name="Text Box 7"/>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1080" name="Text Box 8"/>
          <p:cNvSpPr txBox="1">
            <a:spLocks noChangeArrowheads="1"/>
          </p:cNvSpPr>
          <p:nvPr/>
        </p:nvSpPr>
        <p:spPr bwMode="auto">
          <a:xfrm>
            <a:off x="0" y="205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something that’s of worth,   that will bless Your heart</a:t>
            </a:r>
          </a:p>
        </p:txBody>
      </p:sp>
      <p:sp>
        <p:nvSpPr>
          <p:cNvPr id="2691081" name="Text Box 9"/>
          <p:cNvSpPr txBox="1">
            <a:spLocks noChangeArrowheads="1"/>
          </p:cNvSpPr>
          <p:nvPr/>
        </p:nvSpPr>
        <p:spPr bwMode="auto">
          <a:xfrm>
            <a:off x="0" y="2971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I’ll bring you more than a song</a:t>
            </a:r>
          </a:p>
        </p:txBody>
      </p:sp>
      <p:sp>
        <p:nvSpPr>
          <p:cNvPr id="2691082" name="Text Box 10"/>
          <p:cNvSpPr txBox="1">
            <a:spLocks noChangeArrowheads="1"/>
          </p:cNvSpPr>
          <p:nvPr/>
        </p:nvSpPr>
        <p:spPr bwMode="auto">
          <a:xfrm>
            <a:off x="0" y="3733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For a song in it’s self- Is not what You have required</a:t>
            </a:r>
          </a:p>
        </p:txBody>
      </p:sp>
      <p:sp>
        <p:nvSpPr>
          <p:cNvPr id="2691083" name="Text Box 11"/>
          <p:cNvSpPr txBox="1">
            <a:spLocks noChangeArrowheads="1"/>
          </p:cNvSpPr>
          <p:nvPr/>
        </p:nvSpPr>
        <p:spPr bwMode="auto">
          <a:xfrm>
            <a:off x="0" y="46482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 search much deeper within- Through the way things appear</a:t>
            </a:r>
          </a:p>
        </p:txBody>
      </p:sp>
      <p:sp>
        <p:nvSpPr>
          <p:cNvPr id="2691084" name="Text Box 12"/>
          <p:cNvSpPr txBox="1">
            <a:spLocks noChangeArrowheads="1"/>
          </p:cNvSpPr>
          <p:nvPr/>
        </p:nvSpPr>
        <p:spPr bwMode="auto">
          <a:xfrm>
            <a:off x="0" y="586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You’re looking into my heart</a:t>
            </a:r>
          </a:p>
        </p:txBody>
      </p:sp>
      <p:sp>
        <p:nvSpPr>
          <p:cNvPr id="2691085" name="Text Box 13"/>
          <p:cNvSpPr txBox="1">
            <a:spLocks noChangeArrowheads="1"/>
          </p:cNvSpPr>
          <p:nvPr/>
        </p:nvSpPr>
        <p:spPr bwMode="auto">
          <a:xfrm>
            <a:off x="26670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91086" name="Text Box 14"/>
          <p:cNvSpPr txBox="1">
            <a:spLocks noChangeArrowheads="1"/>
          </p:cNvSpPr>
          <p:nvPr/>
        </p:nvSpPr>
        <p:spPr bwMode="auto">
          <a:xfrm>
            <a:off x="2895600" y="10668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1087" name="Text Box 15"/>
          <p:cNvSpPr txBox="1">
            <a:spLocks noChangeArrowheads="1"/>
          </p:cNvSpPr>
          <p:nvPr/>
        </p:nvSpPr>
        <p:spPr bwMode="auto">
          <a:xfrm>
            <a:off x="54864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91088" name="Text Box 16"/>
          <p:cNvSpPr txBox="1">
            <a:spLocks noChangeArrowheads="1"/>
          </p:cNvSpPr>
          <p:nvPr/>
        </p:nvSpPr>
        <p:spPr bwMode="auto">
          <a:xfrm>
            <a:off x="82296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89" name="Text Box 17"/>
          <p:cNvSpPr txBox="1">
            <a:spLocks noChangeArrowheads="1"/>
          </p:cNvSpPr>
          <p:nvPr/>
        </p:nvSpPr>
        <p:spPr bwMode="auto">
          <a:xfrm>
            <a:off x="5181600" y="1066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0" name="Text Box 18"/>
          <p:cNvSpPr txBox="1">
            <a:spLocks noChangeArrowheads="1"/>
          </p:cNvSpPr>
          <p:nvPr/>
        </p:nvSpPr>
        <p:spPr bwMode="auto">
          <a:xfrm>
            <a:off x="1066800" y="16764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91091" name="Text Box 19"/>
          <p:cNvSpPr txBox="1">
            <a:spLocks noChangeArrowheads="1"/>
          </p:cNvSpPr>
          <p:nvPr/>
        </p:nvSpPr>
        <p:spPr bwMode="auto">
          <a:xfrm>
            <a:off x="7391400" y="1676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2" name="Text Box 20"/>
          <p:cNvSpPr txBox="1">
            <a:spLocks noChangeArrowheads="1"/>
          </p:cNvSpPr>
          <p:nvPr/>
        </p:nvSpPr>
        <p:spPr bwMode="auto">
          <a:xfrm>
            <a:off x="6019800" y="2590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3" name="Text Box 21"/>
          <p:cNvSpPr txBox="1">
            <a:spLocks noChangeArrowheads="1"/>
          </p:cNvSpPr>
          <p:nvPr/>
        </p:nvSpPr>
        <p:spPr bwMode="auto">
          <a:xfrm>
            <a:off x="40386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4" name="Text Box 22"/>
          <p:cNvSpPr txBox="1">
            <a:spLocks noChangeArrowheads="1"/>
          </p:cNvSpPr>
          <p:nvPr/>
        </p:nvSpPr>
        <p:spPr bwMode="auto">
          <a:xfrm>
            <a:off x="54864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5" name="Text Box 23"/>
          <p:cNvSpPr txBox="1">
            <a:spLocks noChangeArrowheads="1"/>
          </p:cNvSpPr>
          <p:nvPr/>
        </p:nvSpPr>
        <p:spPr bwMode="auto">
          <a:xfrm>
            <a:off x="72390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6" name="Text Box 24"/>
          <p:cNvSpPr txBox="1">
            <a:spLocks noChangeArrowheads="1"/>
          </p:cNvSpPr>
          <p:nvPr/>
        </p:nvSpPr>
        <p:spPr bwMode="auto">
          <a:xfrm>
            <a:off x="3810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7" name="Text Box 25"/>
          <p:cNvSpPr txBox="1">
            <a:spLocks noChangeArrowheads="1"/>
          </p:cNvSpPr>
          <p:nvPr/>
        </p:nvSpPr>
        <p:spPr bwMode="auto">
          <a:xfrm>
            <a:off x="27432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8" name="Text Box 26"/>
          <p:cNvSpPr txBox="1">
            <a:spLocks noChangeArrowheads="1"/>
          </p:cNvSpPr>
          <p:nvPr/>
        </p:nvSpPr>
        <p:spPr bwMode="auto">
          <a:xfrm>
            <a:off x="3657600" y="4267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099" name="Text Box 27"/>
          <p:cNvSpPr txBox="1">
            <a:spLocks noChangeArrowheads="1"/>
          </p:cNvSpPr>
          <p:nvPr/>
        </p:nvSpPr>
        <p:spPr bwMode="auto">
          <a:xfrm>
            <a:off x="2514600" y="541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100" name="Text Box 28"/>
          <p:cNvSpPr txBox="1">
            <a:spLocks noChangeArrowheads="1"/>
          </p:cNvSpPr>
          <p:nvPr/>
        </p:nvSpPr>
        <p:spPr bwMode="auto">
          <a:xfrm>
            <a:off x="4343400" y="541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1101" name="Text Box 29"/>
          <p:cNvSpPr txBox="1">
            <a:spLocks noChangeArrowheads="1"/>
          </p:cNvSpPr>
          <p:nvPr/>
        </p:nvSpPr>
        <p:spPr bwMode="auto">
          <a:xfrm>
            <a:off x="5715000" y="5410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2098" name="Text Box 2"/>
          <p:cNvSpPr txBox="1">
            <a:spLocks noChangeArrowheads="1"/>
          </p:cNvSpPr>
          <p:nvPr/>
        </p:nvSpPr>
        <p:spPr bwMode="auto">
          <a:xfrm>
            <a:off x="0" y="533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coming back to the heart of worship</a:t>
            </a:r>
          </a:p>
        </p:txBody>
      </p:sp>
      <p:sp>
        <p:nvSpPr>
          <p:cNvPr id="2692099" name="Text Box 3"/>
          <p:cNvSpPr txBox="1">
            <a:spLocks noChangeArrowheads="1"/>
          </p:cNvSpPr>
          <p:nvPr/>
        </p:nvSpPr>
        <p:spPr bwMode="auto">
          <a:xfrm>
            <a:off x="0" y="1295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And it’s all about You</a:t>
            </a:r>
          </a:p>
        </p:txBody>
      </p:sp>
      <p:sp>
        <p:nvSpPr>
          <p:cNvPr id="2692100" name="Text Box 4"/>
          <p:cNvSpPr txBox="1">
            <a:spLocks noChangeArrowheads="1"/>
          </p:cNvSpPr>
          <p:nvPr/>
        </p:nvSpPr>
        <p:spPr bwMode="auto">
          <a:xfrm>
            <a:off x="0" y="205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It’s all about you,  Jesus</a:t>
            </a:r>
          </a:p>
        </p:txBody>
      </p:sp>
      <p:sp>
        <p:nvSpPr>
          <p:cNvPr id="2692101" name="Text Box 5"/>
          <p:cNvSpPr txBox="1">
            <a:spLocks noChangeArrowheads="1"/>
          </p:cNvSpPr>
          <p:nvPr/>
        </p:nvSpPr>
        <p:spPr bwMode="auto">
          <a:xfrm>
            <a:off x="0" y="2819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sorry Lord for the thing I’ve made it</a:t>
            </a:r>
          </a:p>
        </p:txBody>
      </p:sp>
      <p:sp>
        <p:nvSpPr>
          <p:cNvPr id="2692102" name="Text Box 6"/>
          <p:cNvSpPr txBox="1">
            <a:spLocks noChangeArrowheads="1"/>
          </p:cNvSpPr>
          <p:nvPr/>
        </p:nvSpPr>
        <p:spPr bwMode="auto">
          <a:xfrm>
            <a:off x="0" y="3657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When it’s all about You</a:t>
            </a:r>
          </a:p>
        </p:txBody>
      </p:sp>
      <p:sp>
        <p:nvSpPr>
          <p:cNvPr id="2692103" name="Text Box 7"/>
          <p:cNvSpPr txBox="1">
            <a:spLocks noChangeArrowheads="1"/>
          </p:cNvSpPr>
          <p:nvPr/>
        </p:nvSpPr>
        <p:spPr bwMode="auto">
          <a:xfrm>
            <a:off x="0" y="4495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It’s all about you,  Jesus</a:t>
            </a:r>
          </a:p>
        </p:txBody>
      </p:sp>
      <p:sp>
        <p:nvSpPr>
          <p:cNvPr id="2692104" name="Text Box 8"/>
          <p:cNvSpPr txBox="1">
            <a:spLocks noChangeArrowheads="1"/>
          </p:cNvSpPr>
          <p:nvPr/>
        </p:nvSpPr>
        <p:spPr bwMode="auto">
          <a:xfrm>
            <a:off x="1981200" y="152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2105" name="Text Box 9"/>
          <p:cNvSpPr txBox="1">
            <a:spLocks noChangeArrowheads="1"/>
          </p:cNvSpPr>
          <p:nvPr/>
        </p:nvSpPr>
        <p:spPr bwMode="auto">
          <a:xfrm>
            <a:off x="3505200" y="167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92106" name="Text Box 10"/>
          <p:cNvSpPr txBox="1">
            <a:spLocks noChangeArrowheads="1"/>
          </p:cNvSpPr>
          <p:nvPr/>
        </p:nvSpPr>
        <p:spPr bwMode="auto">
          <a:xfrm>
            <a:off x="5486400" y="167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2107" name="Text Box 11"/>
          <p:cNvSpPr txBox="1">
            <a:spLocks noChangeArrowheads="1"/>
          </p:cNvSpPr>
          <p:nvPr/>
        </p:nvSpPr>
        <p:spPr bwMode="auto">
          <a:xfrm>
            <a:off x="1828800" y="2438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2108" name="Text Box 12"/>
          <p:cNvSpPr txBox="1">
            <a:spLocks noChangeArrowheads="1"/>
          </p:cNvSpPr>
          <p:nvPr/>
        </p:nvSpPr>
        <p:spPr bwMode="auto">
          <a:xfrm>
            <a:off x="5486400" y="411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2109" name="Text Box 13"/>
          <p:cNvSpPr txBox="1">
            <a:spLocks noChangeArrowheads="1"/>
          </p:cNvSpPr>
          <p:nvPr/>
        </p:nvSpPr>
        <p:spPr bwMode="auto">
          <a:xfrm>
            <a:off x="41148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2110" name="Text Box 14"/>
          <p:cNvSpPr txBox="1">
            <a:spLocks noChangeArrowheads="1"/>
          </p:cNvSpPr>
          <p:nvPr/>
        </p:nvSpPr>
        <p:spPr bwMode="auto">
          <a:xfrm>
            <a:off x="42672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2111" name="Text Box 15"/>
          <p:cNvSpPr txBox="1">
            <a:spLocks noChangeArrowheads="1"/>
          </p:cNvSpPr>
          <p:nvPr/>
        </p:nvSpPr>
        <p:spPr bwMode="auto">
          <a:xfrm>
            <a:off x="3505200" y="411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92112" name="Text Box 16"/>
          <p:cNvSpPr txBox="1">
            <a:spLocks noChangeArrowheads="1"/>
          </p:cNvSpPr>
          <p:nvPr/>
        </p:nvSpPr>
        <p:spPr bwMode="auto">
          <a:xfrm>
            <a:off x="4876800" y="152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2113" name="Text Box 17"/>
          <p:cNvSpPr txBox="1">
            <a:spLocks noChangeArrowheads="1"/>
          </p:cNvSpPr>
          <p:nvPr/>
        </p:nvSpPr>
        <p:spPr bwMode="auto">
          <a:xfrm>
            <a:off x="4724400" y="1752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2114" name="Text Box 18"/>
          <p:cNvSpPr txBox="1">
            <a:spLocks noChangeArrowheads="1"/>
          </p:cNvSpPr>
          <p:nvPr/>
        </p:nvSpPr>
        <p:spPr bwMode="auto">
          <a:xfrm>
            <a:off x="47244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22" name="Text Box 2"/>
          <p:cNvSpPr txBox="1">
            <a:spLocks noChangeArrowheads="1"/>
          </p:cNvSpPr>
          <p:nvPr/>
        </p:nvSpPr>
        <p:spPr bwMode="auto">
          <a:xfrm>
            <a:off x="0" y="609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King of endless worth, no one could express how much you deserve</a:t>
            </a:r>
            <a:endParaRPr lang="en-US" sz="2800" b="1">
              <a:solidFill>
                <a:schemeClr val="bg1"/>
              </a:solidFill>
              <a:effectLst>
                <a:outerShdw blurRad="38100" dist="38100" dir="2700000" algn="tl">
                  <a:srgbClr val="000000"/>
                </a:outerShdw>
              </a:effectLst>
            </a:endParaRPr>
          </a:p>
        </p:txBody>
      </p:sp>
      <p:sp>
        <p:nvSpPr>
          <p:cNvPr id="2693123" name="Text Box 3"/>
          <p:cNvSpPr txBox="1">
            <a:spLocks noChangeArrowheads="1"/>
          </p:cNvSpPr>
          <p:nvPr/>
        </p:nvSpPr>
        <p:spPr bwMode="auto">
          <a:xfrm>
            <a:off x="0" y="1447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Though I’m weak and poor</a:t>
            </a:r>
          </a:p>
        </p:txBody>
      </p:sp>
      <p:sp>
        <p:nvSpPr>
          <p:cNvPr id="2693124" name="Text Box 4"/>
          <p:cNvSpPr txBox="1">
            <a:spLocks noChangeArrowheads="1"/>
          </p:cNvSpPr>
          <p:nvPr/>
        </p:nvSpPr>
        <p:spPr bwMode="auto">
          <a:xfrm>
            <a:off x="24384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25" name="Text Box 5"/>
          <p:cNvSpPr txBox="1">
            <a:spLocks noChangeArrowheads="1"/>
          </p:cNvSpPr>
          <p:nvPr/>
        </p:nvSpPr>
        <p:spPr bwMode="auto">
          <a:xfrm>
            <a:off x="42672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26" name="Text Box 6"/>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r>
              <a:rPr lang="en-US" b="1">
                <a:solidFill>
                  <a:srgbClr val="FF0000"/>
                </a:solidFill>
                <a:effectLst>
                  <a:outerShdw blurRad="38100" dist="38100" dir="2700000" algn="tl">
                    <a:srgbClr val="C0C0C0"/>
                  </a:outerShdw>
                </a:effectLst>
              </a:rPr>
              <a:t>      </a:t>
            </a:r>
          </a:p>
        </p:txBody>
      </p:sp>
      <p:sp>
        <p:nvSpPr>
          <p:cNvPr id="2693127" name="Text Box 7"/>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3128" name="Text Box 8"/>
          <p:cNvSpPr txBox="1">
            <a:spLocks noChangeArrowheads="1"/>
          </p:cNvSpPr>
          <p:nvPr/>
        </p:nvSpPr>
        <p:spPr bwMode="auto">
          <a:xfrm>
            <a:off x="0" y="2133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All I have is Yours,   Every single breath</a:t>
            </a:r>
          </a:p>
        </p:txBody>
      </p:sp>
      <p:sp>
        <p:nvSpPr>
          <p:cNvPr id="2693129" name="Text Box 9"/>
          <p:cNvSpPr txBox="1">
            <a:spLocks noChangeArrowheads="1"/>
          </p:cNvSpPr>
          <p:nvPr/>
        </p:nvSpPr>
        <p:spPr bwMode="auto">
          <a:xfrm>
            <a:off x="0" y="2971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I’ll bring you more than a song</a:t>
            </a:r>
          </a:p>
        </p:txBody>
      </p:sp>
      <p:sp>
        <p:nvSpPr>
          <p:cNvPr id="2693130" name="Text Box 10"/>
          <p:cNvSpPr txBox="1">
            <a:spLocks noChangeArrowheads="1"/>
          </p:cNvSpPr>
          <p:nvPr/>
        </p:nvSpPr>
        <p:spPr bwMode="auto">
          <a:xfrm>
            <a:off x="0" y="3733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For a song in it’s self- Is not what You have required</a:t>
            </a:r>
          </a:p>
        </p:txBody>
      </p:sp>
      <p:sp>
        <p:nvSpPr>
          <p:cNvPr id="2693131" name="Text Box 11"/>
          <p:cNvSpPr txBox="1">
            <a:spLocks noChangeArrowheads="1"/>
          </p:cNvSpPr>
          <p:nvPr/>
        </p:nvSpPr>
        <p:spPr bwMode="auto">
          <a:xfrm>
            <a:off x="0" y="46482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 search much deeper within- Through the way things appear</a:t>
            </a:r>
          </a:p>
        </p:txBody>
      </p:sp>
      <p:sp>
        <p:nvSpPr>
          <p:cNvPr id="2693132" name="Text Box 12"/>
          <p:cNvSpPr txBox="1">
            <a:spLocks noChangeArrowheads="1"/>
          </p:cNvSpPr>
          <p:nvPr/>
        </p:nvSpPr>
        <p:spPr bwMode="auto">
          <a:xfrm>
            <a:off x="0" y="586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You’re looking into my heart</a:t>
            </a:r>
          </a:p>
        </p:txBody>
      </p:sp>
      <p:sp>
        <p:nvSpPr>
          <p:cNvPr id="2693133" name="Text Box 13"/>
          <p:cNvSpPr txBox="1">
            <a:spLocks noChangeArrowheads="1"/>
          </p:cNvSpPr>
          <p:nvPr/>
        </p:nvSpPr>
        <p:spPr bwMode="auto">
          <a:xfrm>
            <a:off x="26670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93134" name="Text Box 14"/>
          <p:cNvSpPr txBox="1">
            <a:spLocks noChangeArrowheads="1"/>
          </p:cNvSpPr>
          <p:nvPr/>
        </p:nvSpPr>
        <p:spPr bwMode="auto">
          <a:xfrm>
            <a:off x="2895600" y="10668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93135" name="Text Box 15"/>
          <p:cNvSpPr txBox="1">
            <a:spLocks noChangeArrowheads="1"/>
          </p:cNvSpPr>
          <p:nvPr/>
        </p:nvSpPr>
        <p:spPr bwMode="auto">
          <a:xfrm>
            <a:off x="54864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93136" name="Text Box 16"/>
          <p:cNvSpPr txBox="1">
            <a:spLocks noChangeArrowheads="1"/>
          </p:cNvSpPr>
          <p:nvPr/>
        </p:nvSpPr>
        <p:spPr bwMode="auto">
          <a:xfrm>
            <a:off x="82296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37" name="Text Box 17"/>
          <p:cNvSpPr txBox="1">
            <a:spLocks noChangeArrowheads="1"/>
          </p:cNvSpPr>
          <p:nvPr/>
        </p:nvSpPr>
        <p:spPr bwMode="auto">
          <a:xfrm>
            <a:off x="5181600" y="1066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38" name="Text Box 18"/>
          <p:cNvSpPr txBox="1">
            <a:spLocks noChangeArrowheads="1"/>
          </p:cNvSpPr>
          <p:nvPr/>
        </p:nvSpPr>
        <p:spPr bwMode="auto">
          <a:xfrm>
            <a:off x="3733800" y="18288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93139" name="Text Box 19"/>
          <p:cNvSpPr txBox="1">
            <a:spLocks noChangeArrowheads="1"/>
          </p:cNvSpPr>
          <p:nvPr/>
        </p:nvSpPr>
        <p:spPr bwMode="auto">
          <a:xfrm>
            <a:off x="6400800" y="1828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0" name="Text Box 20"/>
          <p:cNvSpPr txBox="1">
            <a:spLocks noChangeArrowheads="1"/>
          </p:cNvSpPr>
          <p:nvPr/>
        </p:nvSpPr>
        <p:spPr bwMode="auto">
          <a:xfrm>
            <a:off x="6019800" y="2590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1" name="Text Box 21"/>
          <p:cNvSpPr txBox="1">
            <a:spLocks noChangeArrowheads="1"/>
          </p:cNvSpPr>
          <p:nvPr/>
        </p:nvSpPr>
        <p:spPr bwMode="auto">
          <a:xfrm>
            <a:off x="40386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2" name="Text Box 22"/>
          <p:cNvSpPr txBox="1">
            <a:spLocks noChangeArrowheads="1"/>
          </p:cNvSpPr>
          <p:nvPr/>
        </p:nvSpPr>
        <p:spPr bwMode="auto">
          <a:xfrm>
            <a:off x="54864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3" name="Text Box 23"/>
          <p:cNvSpPr txBox="1">
            <a:spLocks noChangeArrowheads="1"/>
          </p:cNvSpPr>
          <p:nvPr/>
        </p:nvSpPr>
        <p:spPr bwMode="auto">
          <a:xfrm>
            <a:off x="72390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4" name="Text Box 24"/>
          <p:cNvSpPr txBox="1">
            <a:spLocks noChangeArrowheads="1"/>
          </p:cNvSpPr>
          <p:nvPr/>
        </p:nvSpPr>
        <p:spPr bwMode="auto">
          <a:xfrm>
            <a:off x="3810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5" name="Text Box 25"/>
          <p:cNvSpPr txBox="1">
            <a:spLocks noChangeArrowheads="1"/>
          </p:cNvSpPr>
          <p:nvPr/>
        </p:nvSpPr>
        <p:spPr bwMode="auto">
          <a:xfrm>
            <a:off x="27432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6" name="Text Box 26"/>
          <p:cNvSpPr txBox="1">
            <a:spLocks noChangeArrowheads="1"/>
          </p:cNvSpPr>
          <p:nvPr/>
        </p:nvSpPr>
        <p:spPr bwMode="auto">
          <a:xfrm>
            <a:off x="3657600" y="4267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7" name="Text Box 27"/>
          <p:cNvSpPr txBox="1">
            <a:spLocks noChangeArrowheads="1"/>
          </p:cNvSpPr>
          <p:nvPr/>
        </p:nvSpPr>
        <p:spPr bwMode="auto">
          <a:xfrm>
            <a:off x="2514600" y="541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8" name="Text Box 28"/>
          <p:cNvSpPr txBox="1">
            <a:spLocks noChangeArrowheads="1"/>
          </p:cNvSpPr>
          <p:nvPr/>
        </p:nvSpPr>
        <p:spPr bwMode="auto">
          <a:xfrm>
            <a:off x="4343400" y="541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93149" name="Text Box 29"/>
          <p:cNvSpPr txBox="1">
            <a:spLocks noChangeArrowheads="1"/>
          </p:cNvSpPr>
          <p:nvPr/>
        </p:nvSpPr>
        <p:spPr bwMode="auto">
          <a:xfrm>
            <a:off x="5715000" y="5410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Spirit touch Your church  Stir the hearts of men</a:t>
            </a:r>
            <a:endParaRPr lang="en-US" sz="5400">
              <a:solidFill>
                <a:schemeClr val="bg1"/>
              </a:solidFill>
              <a:effectLst>
                <a:outerShdw blurRad="38100" dist="38100" dir="2700000" algn="tl">
                  <a:srgbClr val="000000"/>
                </a:outerShdw>
              </a:effectLst>
            </a:endParaRPr>
          </a:p>
        </p:txBody>
      </p:sp>
      <p:sp>
        <p:nvSpPr>
          <p:cNvPr id="185347" name="Text Box 3"/>
          <p:cNvSpPr txBox="1">
            <a:spLocks noChangeArrowheads="1"/>
          </p:cNvSpPr>
          <p:nvPr/>
        </p:nvSpPr>
        <p:spPr bwMode="auto">
          <a:xfrm>
            <a:off x="16002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5348" name="Text Box 4"/>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Revive us Lord with your passion once again</a:t>
            </a:r>
            <a:endParaRPr lang="en-US" sz="5400">
              <a:solidFill>
                <a:schemeClr val="bg1"/>
              </a:solidFill>
              <a:effectLst>
                <a:outerShdw blurRad="38100" dist="38100" dir="2700000" algn="tl">
                  <a:srgbClr val="000000"/>
                </a:outerShdw>
              </a:effectLst>
            </a:endParaRPr>
          </a:p>
        </p:txBody>
      </p:sp>
      <p:sp>
        <p:nvSpPr>
          <p:cNvPr id="185349" name="Text Box 5"/>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want to care for others like Jesus cares for me</a:t>
            </a:r>
            <a:endParaRPr lang="en-US" sz="5400">
              <a:solidFill>
                <a:schemeClr val="bg1"/>
              </a:solidFill>
              <a:effectLst>
                <a:outerShdw blurRad="38100" dist="38100" dir="2700000" algn="tl">
                  <a:srgbClr val="000000"/>
                </a:outerShdw>
              </a:effectLst>
            </a:endParaRPr>
          </a:p>
        </p:txBody>
      </p:sp>
      <p:sp>
        <p:nvSpPr>
          <p:cNvPr id="185350" name="Text Box 6"/>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Your rain fall upon me</a:t>
            </a:r>
            <a:endParaRPr lang="en-US" sz="5400">
              <a:solidFill>
                <a:schemeClr val="bg1"/>
              </a:solidFill>
              <a:effectLst>
                <a:outerShdw blurRad="38100" dist="38100" dir="2700000" algn="tl">
                  <a:srgbClr val="000000"/>
                </a:outerShdw>
              </a:effectLst>
            </a:endParaRPr>
          </a:p>
        </p:txBody>
      </p:sp>
      <p:sp>
        <p:nvSpPr>
          <p:cNvPr id="185351" name="Text Box 7"/>
          <p:cNvSpPr txBox="1">
            <a:spLocks noChangeArrowheads="1"/>
          </p:cNvSpPr>
          <p:nvPr/>
        </p:nvSpPr>
        <p:spPr bwMode="auto">
          <a:xfrm>
            <a:off x="0" y="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85352" name="Text Box 8"/>
          <p:cNvSpPr txBox="1">
            <a:spLocks noChangeArrowheads="1"/>
          </p:cNvSpPr>
          <p:nvPr/>
        </p:nvSpPr>
        <p:spPr bwMode="auto">
          <a:xfrm>
            <a:off x="3505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F/Eb</a:t>
            </a:r>
            <a:endParaRPr lang="en-US" sz="5400">
              <a:solidFill>
                <a:schemeClr val="bg1"/>
              </a:solidFill>
              <a:effectLst>
                <a:outerShdw blurRad="38100" dist="38100" dir="2700000" algn="tl">
                  <a:srgbClr val="C0C0C0"/>
                </a:outerShdw>
              </a:effectLst>
            </a:endParaRPr>
          </a:p>
        </p:txBody>
      </p:sp>
      <p:sp>
        <p:nvSpPr>
          <p:cNvPr id="185353" name="Text Box 9"/>
          <p:cNvSpPr txBox="1">
            <a:spLocks noChangeArrowheads="1"/>
          </p:cNvSpPr>
          <p:nvPr/>
        </p:nvSpPr>
        <p:spPr bwMode="auto">
          <a:xfrm>
            <a:off x="4953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185354" name="Text Box 10"/>
          <p:cNvSpPr txBox="1">
            <a:spLocks noChangeArrowheads="1"/>
          </p:cNvSpPr>
          <p:nvPr/>
        </p:nvSpPr>
        <p:spPr bwMode="auto">
          <a:xfrm>
            <a:off x="7543800" y="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Gm/F</a:t>
            </a:r>
            <a:endParaRPr lang="en-US" sz="5400">
              <a:solidFill>
                <a:schemeClr val="bg1"/>
              </a:solidFill>
              <a:effectLst>
                <a:outerShdw blurRad="38100" dist="38100" dir="2700000" algn="tl">
                  <a:srgbClr val="C0C0C0"/>
                </a:outerShdw>
              </a:effectLst>
            </a:endParaRPr>
          </a:p>
        </p:txBody>
      </p:sp>
      <p:sp>
        <p:nvSpPr>
          <p:cNvPr id="185355" name="Text Box 11"/>
          <p:cNvSpPr txBox="1">
            <a:spLocks noChangeArrowheads="1"/>
          </p:cNvSpPr>
          <p:nvPr/>
        </p:nvSpPr>
        <p:spPr bwMode="auto">
          <a:xfrm>
            <a:off x="914400" y="1143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5356" name="Text Box 12"/>
          <p:cNvSpPr txBox="1">
            <a:spLocks noChangeArrowheads="1"/>
          </p:cNvSpPr>
          <p:nvPr/>
        </p:nvSpPr>
        <p:spPr bwMode="auto">
          <a:xfrm>
            <a:off x="2438400" y="114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F/Eb</a:t>
            </a:r>
            <a:endParaRPr lang="en-US" sz="5400">
              <a:solidFill>
                <a:schemeClr val="bg1"/>
              </a:solidFill>
              <a:effectLst>
                <a:outerShdw blurRad="38100" dist="38100" dir="2700000" algn="tl">
                  <a:srgbClr val="C0C0C0"/>
                </a:outerShdw>
              </a:effectLst>
            </a:endParaRPr>
          </a:p>
        </p:txBody>
      </p:sp>
      <p:sp>
        <p:nvSpPr>
          <p:cNvPr id="185357" name="Text Box 13"/>
          <p:cNvSpPr txBox="1">
            <a:spLocks noChangeArrowheads="1"/>
          </p:cNvSpPr>
          <p:nvPr/>
        </p:nvSpPr>
        <p:spPr bwMode="auto">
          <a:xfrm>
            <a:off x="5410200" y="1143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Dm7</a:t>
            </a:r>
            <a:endParaRPr lang="en-US" sz="5400">
              <a:solidFill>
                <a:schemeClr val="bg1"/>
              </a:solidFill>
              <a:effectLst>
                <a:outerShdw blurRad="38100" dist="38100" dir="2700000" algn="tl">
                  <a:srgbClr val="C0C0C0"/>
                </a:outerShdw>
              </a:effectLst>
            </a:endParaRPr>
          </a:p>
        </p:txBody>
      </p:sp>
      <p:sp>
        <p:nvSpPr>
          <p:cNvPr id="185358" name="Text Box 14"/>
          <p:cNvSpPr txBox="1">
            <a:spLocks noChangeArrowheads="1"/>
          </p:cNvSpPr>
          <p:nvPr/>
        </p:nvSpPr>
        <p:spPr bwMode="auto">
          <a:xfrm>
            <a:off x="7391400" y="11430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   Gm/F</a:t>
            </a:r>
            <a:endParaRPr lang="en-US" sz="5400">
              <a:solidFill>
                <a:schemeClr val="bg1"/>
              </a:solidFill>
              <a:effectLst>
                <a:outerShdw blurRad="38100" dist="38100" dir="2700000" algn="tl">
                  <a:srgbClr val="C0C0C0"/>
                </a:outerShdw>
              </a:effectLst>
            </a:endParaRPr>
          </a:p>
        </p:txBody>
      </p:sp>
      <p:sp>
        <p:nvSpPr>
          <p:cNvPr id="185359" name="Text Box 15"/>
          <p:cNvSpPr txBox="1">
            <a:spLocks noChangeArrowheads="1"/>
          </p:cNvSpPr>
          <p:nvPr/>
        </p:nvSpPr>
        <p:spPr bwMode="auto">
          <a:xfrm>
            <a:off x="1905000" y="2438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5360" name="Text Box 16"/>
          <p:cNvSpPr txBox="1">
            <a:spLocks noChangeArrowheads="1"/>
          </p:cNvSpPr>
          <p:nvPr/>
        </p:nvSpPr>
        <p:spPr bwMode="auto">
          <a:xfrm>
            <a:off x="3733800" y="2438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85361" name="Text Box 17"/>
          <p:cNvSpPr txBox="1">
            <a:spLocks noChangeArrowheads="1"/>
          </p:cNvSpPr>
          <p:nvPr/>
        </p:nvSpPr>
        <p:spPr bwMode="auto">
          <a:xfrm>
            <a:off x="5334000" y="2438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Dsus/A</a:t>
            </a:r>
            <a:endParaRPr lang="en-US" sz="5400">
              <a:solidFill>
                <a:schemeClr val="bg1"/>
              </a:solidFill>
              <a:effectLst>
                <a:outerShdw blurRad="38100" dist="38100" dir="2700000" algn="tl">
                  <a:srgbClr val="C0C0C0"/>
                </a:outerShdw>
              </a:effectLst>
            </a:endParaRPr>
          </a:p>
        </p:txBody>
      </p:sp>
      <p:sp>
        <p:nvSpPr>
          <p:cNvPr id="185362" name="Text Box 18"/>
          <p:cNvSpPr txBox="1">
            <a:spLocks noChangeArrowheads="1"/>
          </p:cNvSpPr>
          <p:nvPr/>
        </p:nvSpPr>
        <p:spPr bwMode="auto">
          <a:xfrm>
            <a:off x="6781800" y="2438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endParaRPr lang="en-US" sz="5400">
              <a:solidFill>
                <a:schemeClr val="bg1"/>
              </a:solidFill>
              <a:effectLst>
                <a:outerShdw blurRad="38100" dist="38100" dir="2700000" algn="tl">
                  <a:srgbClr val="C0C0C0"/>
                </a:outerShdw>
              </a:effectLst>
            </a:endParaRPr>
          </a:p>
        </p:txBody>
      </p:sp>
      <p:sp>
        <p:nvSpPr>
          <p:cNvPr id="185363" name="Text Box 19"/>
          <p:cNvSpPr txBox="1">
            <a:spLocks noChangeArrowheads="1"/>
          </p:cNvSpPr>
          <p:nvPr/>
        </p:nvSpPr>
        <p:spPr bwMode="auto">
          <a:xfrm>
            <a:off x="8458200" y="2438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85364" name="Text Box 20"/>
          <p:cNvSpPr txBox="1">
            <a:spLocks noChangeArrowheads="1"/>
          </p:cNvSpPr>
          <p:nvPr/>
        </p:nvSpPr>
        <p:spPr bwMode="auto">
          <a:xfrm>
            <a:off x="16002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185365" name="Text Box 21"/>
          <p:cNvSpPr txBox="1">
            <a:spLocks noChangeArrowheads="1"/>
          </p:cNvSpPr>
          <p:nvPr/>
        </p:nvSpPr>
        <p:spPr bwMode="auto">
          <a:xfrm>
            <a:off x="3962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5366" name="Text Box 22"/>
          <p:cNvSpPr txBox="1">
            <a:spLocks noChangeArrowheads="1"/>
          </p:cNvSpPr>
          <p:nvPr/>
        </p:nvSpPr>
        <p:spPr bwMode="auto">
          <a:xfrm>
            <a:off x="4724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185367" name="Text Box 23"/>
          <p:cNvSpPr txBox="1">
            <a:spLocks noChangeArrowheads="1"/>
          </p:cNvSpPr>
          <p:nvPr/>
        </p:nvSpPr>
        <p:spPr bwMode="auto">
          <a:xfrm>
            <a:off x="57912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85368" name="Text Box 24"/>
          <p:cNvSpPr txBox="1">
            <a:spLocks noChangeArrowheads="1"/>
          </p:cNvSpPr>
          <p:nvPr/>
        </p:nvSpPr>
        <p:spPr bwMode="auto">
          <a:xfrm>
            <a:off x="64770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44642" name="Text Box 1026"/>
          <p:cNvSpPr txBox="1">
            <a:spLocks noChangeArrowheads="1"/>
          </p:cNvSpPr>
          <p:nvPr/>
        </p:nvSpPr>
        <p:spPr bwMode="auto">
          <a:xfrm>
            <a:off x="0" y="0"/>
            <a:ext cx="914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C0C0C0"/>
                  </a:outerShdw>
                </a:effectLst>
              </a:rPr>
              <a:t>Everybody Praise The Lord</a:t>
            </a:r>
            <a:endParaRPr lang="en-US" sz="6000" i="1">
              <a:solidFill>
                <a:schemeClr val="bg1"/>
              </a:solidFill>
              <a:effectLst>
                <a:outerShdw blurRad="38100" dist="38100" dir="2700000" algn="tl">
                  <a:srgbClr val="C0C0C0"/>
                </a:outerShdw>
              </a:effectLst>
            </a:endParaRPr>
          </a:p>
        </p:txBody>
      </p:sp>
      <p:sp>
        <p:nvSpPr>
          <p:cNvPr id="2544643" name="Text Box 1027"/>
          <p:cNvSpPr txBox="1">
            <a:spLocks noChangeArrowheads="1"/>
          </p:cNvSpPr>
          <p:nvPr/>
        </p:nvSpPr>
        <p:spPr bwMode="auto">
          <a:xfrm>
            <a:off x="0" y="2895600"/>
            <a:ext cx="9144000" cy="10064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171753"/>
                </a:solidFill>
                <a:effectLst>
                  <a:outerShdw blurRad="38100" dist="38100" dir="2700000" algn="tl">
                    <a:srgbClr val="C0C0C0"/>
                  </a:outerShdw>
                </a:effectLst>
              </a:rPr>
              <a:t>Notes</a:t>
            </a:r>
            <a:r>
              <a:rPr lang="en-US" sz="6000" i="1">
                <a:solidFill>
                  <a:srgbClr val="171753"/>
                </a:solidFill>
                <a:effectLst>
                  <a:outerShdw blurRad="38100" dist="38100" dir="2700000" algn="tl">
                    <a:srgbClr val="C0C0C0"/>
                  </a:outerShdw>
                </a:effectLst>
              </a:rPr>
              <a:t> </a:t>
            </a:r>
            <a:r>
              <a:rPr lang="en-US" sz="6000" i="1">
                <a:solidFill>
                  <a:schemeClr val="bg1"/>
                </a:solidFill>
                <a:effectLst>
                  <a:outerShdw blurRad="38100" dist="38100" dir="2700000" algn="tl">
                    <a:srgbClr val="C0C0C0"/>
                  </a:outerShdw>
                </a:effectLst>
              </a:rPr>
              <a:t> </a:t>
            </a:r>
          </a:p>
        </p:txBody>
      </p:sp>
      <p:sp>
        <p:nvSpPr>
          <p:cNvPr id="2544644" name="Text Box 1028"/>
          <p:cNvSpPr txBox="1">
            <a:spLocks noChangeArrowheads="1"/>
          </p:cNvSpPr>
          <p:nvPr/>
        </p:nvSpPr>
        <p:spPr bwMode="auto">
          <a:xfrm>
            <a:off x="7467600" y="68580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C0C0C0"/>
                  </a:outerShdw>
                </a:effectLst>
              </a:rPr>
              <a:t>234</a:t>
            </a:r>
            <a:endParaRPr lang="en-US" sz="6000" i="1">
              <a:solidFill>
                <a:schemeClr val="bg1"/>
              </a:solidFill>
              <a:effectLst>
                <a:outerShdw blurRad="38100" dist="38100" dir="2700000" algn="tl">
                  <a:srgbClr val="C0C0C0"/>
                </a:outerShdw>
              </a:effectLst>
            </a:endParaRPr>
          </a:p>
        </p:txBody>
      </p:sp>
      <p:sp>
        <p:nvSpPr>
          <p:cNvPr id="2544645" name="Text Box 1029"/>
          <p:cNvSpPr txBox="1">
            <a:spLocks noChangeArrowheads="1"/>
          </p:cNvSpPr>
          <p:nvPr/>
        </p:nvSpPr>
        <p:spPr bwMode="auto">
          <a:xfrm>
            <a:off x="7467600" y="144780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CC0000"/>
                </a:solidFill>
                <a:effectLst>
                  <a:outerShdw blurRad="38100" dist="38100" dir="2700000" algn="tl">
                    <a:srgbClr val="C0C0C0"/>
                  </a:outerShdw>
                </a:effectLst>
              </a:rPr>
              <a:t>Cue #</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6690" name="Text Box 2"/>
          <p:cNvSpPr txBox="1">
            <a:spLocks noChangeArrowheads="1"/>
          </p:cNvSpPr>
          <p:nvPr/>
        </p:nvSpPr>
        <p:spPr bwMode="auto">
          <a:xfrm>
            <a:off x="0" y="1981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Come on everybody it’s time to start</a:t>
            </a:r>
          </a:p>
        </p:txBody>
      </p:sp>
      <p:sp>
        <p:nvSpPr>
          <p:cNvPr id="2546691" name="Text Box 3"/>
          <p:cNvSpPr txBox="1">
            <a:spLocks noChangeArrowheads="1"/>
          </p:cNvSpPr>
          <p:nvPr/>
        </p:nvSpPr>
        <p:spPr bwMode="auto">
          <a:xfrm>
            <a:off x="762000" y="28194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To praise the Lord your God with all your heart </a:t>
            </a:r>
          </a:p>
        </p:txBody>
      </p:sp>
      <p:sp>
        <p:nvSpPr>
          <p:cNvPr id="2546692" name="Text Box 4"/>
          <p:cNvSpPr txBox="1">
            <a:spLocks noChangeArrowheads="1"/>
          </p:cNvSpPr>
          <p:nvPr/>
        </p:nvSpPr>
        <p:spPr bwMode="auto">
          <a:xfrm>
            <a:off x="914400" y="3810000"/>
            <a:ext cx="82296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Every tongue and every race</a:t>
            </a:r>
          </a:p>
        </p:txBody>
      </p:sp>
      <p:sp>
        <p:nvSpPr>
          <p:cNvPr id="2546693" name="Text Box 5"/>
          <p:cNvSpPr txBox="1">
            <a:spLocks noChangeArrowheads="1"/>
          </p:cNvSpPr>
          <p:nvPr/>
        </p:nvSpPr>
        <p:spPr bwMode="auto">
          <a:xfrm>
            <a:off x="457200" y="4800600"/>
            <a:ext cx="86868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All of God’s children all of God’s children</a:t>
            </a:r>
          </a:p>
        </p:txBody>
      </p:sp>
      <p:sp>
        <p:nvSpPr>
          <p:cNvPr id="2546694" name="Text Box 6"/>
          <p:cNvSpPr txBox="1">
            <a:spLocks noChangeArrowheads="1"/>
          </p:cNvSpPr>
          <p:nvPr/>
        </p:nvSpPr>
        <p:spPr bwMode="auto">
          <a:xfrm>
            <a:off x="0" y="571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Take your place</a:t>
            </a:r>
          </a:p>
        </p:txBody>
      </p:sp>
      <p:sp>
        <p:nvSpPr>
          <p:cNvPr id="2546695" name="Text Box 7"/>
          <p:cNvSpPr txBox="1">
            <a:spLocks noChangeArrowheads="1"/>
          </p:cNvSpPr>
          <p:nvPr/>
        </p:nvSpPr>
        <p:spPr bwMode="auto">
          <a:xfrm>
            <a:off x="14478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6696" name="Text Box 8"/>
          <p:cNvSpPr txBox="1">
            <a:spLocks noChangeArrowheads="1"/>
          </p:cNvSpPr>
          <p:nvPr/>
        </p:nvSpPr>
        <p:spPr bwMode="auto">
          <a:xfrm>
            <a:off x="5410200" y="167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6697" name="Text Box 9"/>
          <p:cNvSpPr txBox="1">
            <a:spLocks noChangeArrowheads="1"/>
          </p:cNvSpPr>
          <p:nvPr/>
        </p:nvSpPr>
        <p:spPr bwMode="auto">
          <a:xfrm>
            <a:off x="69342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6698" name="Text Box 10"/>
          <p:cNvSpPr txBox="1">
            <a:spLocks noChangeArrowheads="1"/>
          </p:cNvSpPr>
          <p:nvPr/>
        </p:nvSpPr>
        <p:spPr bwMode="auto">
          <a:xfrm>
            <a:off x="14478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6699" name="Text Box 11"/>
          <p:cNvSpPr txBox="1">
            <a:spLocks noChangeArrowheads="1"/>
          </p:cNvSpPr>
          <p:nvPr/>
        </p:nvSpPr>
        <p:spPr bwMode="auto">
          <a:xfrm>
            <a:off x="65532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2546700" name="Text Box 12"/>
          <p:cNvSpPr txBox="1">
            <a:spLocks noChangeArrowheads="1"/>
          </p:cNvSpPr>
          <p:nvPr/>
        </p:nvSpPr>
        <p:spPr bwMode="auto">
          <a:xfrm>
            <a:off x="80772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6701" name="Text Box 13"/>
          <p:cNvSpPr txBox="1">
            <a:spLocks noChangeArrowheads="1"/>
          </p:cNvSpPr>
          <p:nvPr/>
        </p:nvSpPr>
        <p:spPr bwMode="auto">
          <a:xfrm>
            <a:off x="1828800" y="3505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6702" name="Text Box 14"/>
          <p:cNvSpPr txBox="1">
            <a:spLocks noChangeArrowheads="1"/>
          </p:cNvSpPr>
          <p:nvPr/>
        </p:nvSpPr>
        <p:spPr bwMode="auto">
          <a:xfrm>
            <a:off x="5715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6703" name="Text Box 15"/>
          <p:cNvSpPr txBox="1">
            <a:spLocks noChangeArrowheads="1"/>
          </p:cNvSpPr>
          <p:nvPr/>
        </p:nvSpPr>
        <p:spPr bwMode="auto">
          <a:xfrm>
            <a:off x="6858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6704" name="Text Box 16"/>
          <p:cNvSpPr txBox="1">
            <a:spLocks noChangeArrowheads="1"/>
          </p:cNvSpPr>
          <p:nvPr/>
        </p:nvSpPr>
        <p:spPr bwMode="auto">
          <a:xfrm>
            <a:off x="1371600" y="4419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6705" name="Text Box 17"/>
          <p:cNvSpPr txBox="1">
            <a:spLocks noChangeArrowheads="1"/>
          </p:cNvSpPr>
          <p:nvPr/>
        </p:nvSpPr>
        <p:spPr bwMode="auto">
          <a:xfrm>
            <a:off x="3124200" y="5334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6706" name="Text Box 18"/>
          <p:cNvSpPr txBox="1">
            <a:spLocks noChangeArrowheads="1"/>
          </p:cNvSpPr>
          <p:nvPr/>
        </p:nvSpPr>
        <p:spPr bwMode="auto">
          <a:xfrm>
            <a:off x="5410200" y="548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760851" name="Text Box 19"/>
          <p:cNvSpPr txBox="1">
            <a:spLocks noChangeArrowheads="1"/>
          </p:cNvSpPr>
          <p:nvPr/>
        </p:nvSpPr>
        <p:spPr bwMode="auto">
          <a:xfrm>
            <a:off x="0" y="0"/>
            <a:ext cx="990600" cy="466725"/>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Intro.</a:t>
            </a:r>
          </a:p>
        </p:txBody>
      </p:sp>
      <p:sp>
        <p:nvSpPr>
          <p:cNvPr id="760852" name="Text Box 20"/>
          <p:cNvSpPr txBox="1">
            <a:spLocks noChangeArrowheads="1"/>
          </p:cNvSpPr>
          <p:nvPr/>
        </p:nvSpPr>
        <p:spPr bwMode="auto">
          <a:xfrm>
            <a:off x="15240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1</a:t>
            </a:r>
          </a:p>
        </p:txBody>
      </p:sp>
      <p:sp>
        <p:nvSpPr>
          <p:cNvPr id="760853" name="Text Box 21"/>
          <p:cNvSpPr txBox="1">
            <a:spLocks noChangeArrowheads="1"/>
          </p:cNvSpPr>
          <p:nvPr/>
        </p:nvSpPr>
        <p:spPr bwMode="auto">
          <a:xfrm>
            <a:off x="28194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2</a:t>
            </a:r>
          </a:p>
        </p:txBody>
      </p:sp>
      <p:sp>
        <p:nvSpPr>
          <p:cNvPr id="760854" name="Text Box 22"/>
          <p:cNvSpPr txBox="1">
            <a:spLocks noChangeArrowheads="1"/>
          </p:cNvSpPr>
          <p:nvPr/>
        </p:nvSpPr>
        <p:spPr bwMode="auto">
          <a:xfrm>
            <a:off x="4953000" y="0"/>
            <a:ext cx="1828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Talk Over</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7714" name="Text Box 2"/>
          <p:cNvSpPr txBox="1">
            <a:spLocks noChangeArrowheads="1"/>
          </p:cNvSpPr>
          <p:nvPr/>
        </p:nvSpPr>
        <p:spPr bwMode="auto">
          <a:xfrm>
            <a:off x="0" y="1981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Lift up your hands to the sky</a:t>
            </a:r>
          </a:p>
        </p:txBody>
      </p:sp>
      <p:sp>
        <p:nvSpPr>
          <p:cNvPr id="2547715" name="Text Box 3"/>
          <p:cNvSpPr txBox="1">
            <a:spLocks noChangeArrowheads="1"/>
          </p:cNvSpPr>
          <p:nvPr/>
        </p:nvSpPr>
        <p:spPr bwMode="auto">
          <a:xfrm>
            <a:off x="762000" y="28194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Every voice testify</a:t>
            </a:r>
          </a:p>
        </p:txBody>
      </p:sp>
      <p:sp>
        <p:nvSpPr>
          <p:cNvPr id="2547716" name="Text Box 4"/>
          <p:cNvSpPr txBox="1">
            <a:spLocks noChangeArrowheads="1"/>
          </p:cNvSpPr>
          <p:nvPr/>
        </p:nvSpPr>
        <p:spPr bwMode="auto">
          <a:xfrm>
            <a:off x="914400" y="3810000"/>
            <a:ext cx="82296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Tell of His goodness and His grace</a:t>
            </a:r>
          </a:p>
        </p:txBody>
      </p:sp>
      <p:sp>
        <p:nvSpPr>
          <p:cNvPr id="2547717" name="Text Box 5"/>
          <p:cNvSpPr txBox="1">
            <a:spLocks noChangeArrowheads="1"/>
          </p:cNvSpPr>
          <p:nvPr/>
        </p:nvSpPr>
        <p:spPr bwMode="auto">
          <a:xfrm>
            <a:off x="457200" y="4800600"/>
            <a:ext cx="86868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All of God’s children all of God’s children</a:t>
            </a:r>
          </a:p>
        </p:txBody>
      </p:sp>
      <p:sp>
        <p:nvSpPr>
          <p:cNvPr id="2547718" name="Text Box 6"/>
          <p:cNvSpPr txBox="1">
            <a:spLocks noChangeArrowheads="1"/>
          </p:cNvSpPr>
          <p:nvPr/>
        </p:nvSpPr>
        <p:spPr bwMode="auto">
          <a:xfrm>
            <a:off x="0" y="571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Take your place</a:t>
            </a:r>
          </a:p>
        </p:txBody>
      </p:sp>
      <p:sp>
        <p:nvSpPr>
          <p:cNvPr id="2547719" name="Text Box 7"/>
          <p:cNvSpPr txBox="1">
            <a:spLocks noChangeArrowheads="1"/>
          </p:cNvSpPr>
          <p:nvPr/>
        </p:nvSpPr>
        <p:spPr bwMode="auto">
          <a:xfrm>
            <a:off x="14478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7720" name="Text Box 8"/>
          <p:cNvSpPr txBox="1">
            <a:spLocks noChangeArrowheads="1"/>
          </p:cNvSpPr>
          <p:nvPr/>
        </p:nvSpPr>
        <p:spPr bwMode="auto">
          <a:xfrm>
            <a:off x="5410200" y="167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7721" name="Text Box 9"/>
          <p:cNvSpPr txBox="1">
            <a:spLocks noChangeArrowheads="1"/>
          </p:cNvSpPr>
          <p:nvPr/>
        </p:nvSpPr>
        <p:spPr bwMode="auto">
          <a:xfrm>
            <a:off x="65532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7722" name="Text Box 10"/>
          <p:cNvSpPr txBox="1">
            <a:spLocks noChangeArrowheads="1"/>
          </p:cNvSpPr>
          <p:nvPr/>
        </p:nvSpPr>
        <p:spPr bwMode="auto">
          <a:xfrm>
            <a:off x="27432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7723" name="Text Box 11"/>
          <p:cNvSpPr txBox="1">
            <a:spLocks noChangeArrowheads="1"/>
          </p:cNvSpPr>
          <p:nvPr/>
        </p:nvSpPr>
        <p:spPr bwMode="auto">
          <a:xfrm>
            <a:off x="51816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2547724" name="Text Box 12"/>
          <p:cNvSpPr txBox="1">
            <a:spLocks noChangeArrowheads="1"/>
          </p:cNvSpPr>
          <p:nvPr/>
        </p:nvSpPr>
        <p:spPr bwMode="auto">
          <a:xfrm>
            <a:off x="62484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7725" name="Text Box 13"/>
          <p:cNvSpPr txBox="1">
            <a:spLocks noChangeArrowheads="1"/>
          </p:cNvSpPr>
          <p:nvPr/>
        </p:nvSpPr>
        <p:spPr bwMode="auto">
          <a:xfrm>
            <a:off x="1828800" y="3505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7726" name="Text Box 14"/>
          <p:cNvSpPr txBox="1">
            <a:spLocks noChangeArrowheads="1"/>
          </p:cNvSpPr>
          <p:nvPr/>
        </p:nvSpPr>
        <p:spPr bwMode="auto">
          <a:xfrm>
            <a:off x="5715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7727" name="Text Box 15"/>
          <p:cNvSpPr txBox="1">
            <a:spLocks noChangeArrowheads="1"/>
          </p:cNvSpPr>
          <p:nvPr/>
        </p:nvSpPr>
        <p:spPr bwMode="auto">
          <a:xfrm>
            <a:off x="6858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7728" name="Text Box 16"/>
          <p:cNvSpPr txBox="1">
            <a:spLocks noChangeArrowheads="1"/>
          </p:cNvSpPr>
          <p:nvPr/>
        </p:nvSpPr>
        <p:spPr bwMode="auto">
          <a:xfrm>
            <a:off x="1371600" y="4419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7729" name="Text Box 17"/>
          <p:cNvSpPr txBox="1">
            <a:spLocks noChangeArrowheads="1"/>
          </p:cNvSpPr>
          <p:nvPr/>
        </p:nvSpPr>
        <p:spPr bwMode="auto">
          <a:xfrm>
            <a:off x="3124200" y="5334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7730" name="Text Box 18"/>
          <p:cNvSpPr txBox="1">
            <a:spLocks noChangeArrowheads="1"/>
          </p:cNvSpPr>
          <p:nvPr/>
        </p:nvSpPr>
        <p:spPr bwMode="auto">
          <a:xfrm>
            <a:off x="5410200" y="548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761875" name="Text Box 19"/>
          <p:cNvSpPr txBox="1">
            <a:spLocks noChangeArrowheads="1"/>
          </p:cNvSpPr>
          <p:nvPr/>
        </p:nvSpPr>
        <p:spPr bwMode="auto">
          <a:xfrm>
            <a:off x="0" y="0"/>
            <a:ext cx="990600" cy="466725"/>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Intro.</a:t>
            </a:r>
          </a:p>
        </p:txBody>
      </p:sp>
      <p:sp>
        <p:nvSpPr>
          <p:cNvPr id="761876" name="Text Box 20"/>
          <p:cNvSpPr txBox="1">
            <a:spLocks noChangeArrowheads="1"/>
          </p:cNvSpPr>
          <p:nvPr/>
        </p:nvSpPr>
        <p:spPr bwMode="auto">
          <a:xfrm>
            <a:off x="15240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4</a:t>
            </a:r>
          </a:p>
        </p:txBody>
      </p:sp>
      <p:sp>
        <p:nvSpPr>
          <p:cNvPr id="761877" name="Text Box 21"/>
          <p:cNvSpPr txBox="1">
            <a:spLocks noChangeArrowheads="1"/>
          </p:cNvSpPr>
          <p:nvPr/>
        </p:nvSpPr>
        <p:spPr bwMode="auto">
          <a:xfrm>
            <a:off x="28194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5</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8738" name="Text Box 2"/>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48739" name="Text Box 3"/>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8740" name="Text Box 4"/>
          <p:cNvSpPr txBox="1">
            <a:spLocks noChangeArrowheads="1"/>
          </p:cNvSpPr>
          <p:nvPr/>
        </p:nvSpPr>
        <p:spPr bwMode="auto">
          <a:xfrm>
            <a:off x="4191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2548741" name="Text Box 5"/>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8742" name="Text Box 6"/>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48743" name="Text Box 7"/>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48744" name="Text Box 8"/>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48745" name="Text Box 9"/>
          <p:cNvSpPr txBox="1">
            <a:spLocks noChangeArrowheads="1"/>
          </p:cNvSpPr>
          <p:nvPr/>
        </p:nvSpPr>
        <p:spPr bwMode="auto">
          <a:xfrm>
            <a:off x="2209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2548746" name="Text Box 10"/>
          <p:cNvSpPr txBox="1">
            <a:spLocks noChangeArrowheads="1"/>
          </p:cNvSpPr>
          <p:nvPr/>
        </p:nvSpPr>
        <p:spPr bwMode="auto">
          <a:xfrm>
            <a:off x="3581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8747" name="Text Box 11"/>
          <p:cNvSpPr txBox="1">
            <a:spLocks noChangeArrowheads="1"/>
          </p:cNvSpPr>
          <p:nvPr/>
        </p:nvSpPr>
        <p:spPr bwMode="auto">
          <a:xfrm>
            <a:off x="4800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2548748" name="Text Box 12"/>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2548749" name="Text Box 13"/>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8750" name="Text Box 14"/>
          <p:cNvSpPr txBox="1">
            <a:spLocks noChangeArrowheads="1"/>
          </p:cNvSpPr>
          <p:nvPr/>
        </p:nvSpPr>
        <p:spPr bwMode="auto">
          <a:xfrm>
            <a:off x="28194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8751" name="Text Box 15"/>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8752" name="Text Box 16"/>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8753" name="Text Box 17"/>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2548754" name="Text Box 18"/>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2548755" name="Text Box 19"/>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8756" name="Text Box 20"/>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762901" name="Text Box 21"/>
          <p:cNvSpPr txBox="1">
            <a:spLocks noChangeArrowheads="1"/>
          </p:cNvSpPr>
          <p:nvPr/>
        </p:nvSpPr>
        <p:spPr bwMode="auto">
          <a:xfrm>
            <a:off x="4572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6</a:t>
            </a:r>
          </a:p>
        </p:txBody>
      </p:sp>
      <p:sp>
        <p:nvSpPr>
          <p:cNvPr id="762902" name="Text Box 22"/>
          <p:cNvSpPr txBox="1">
            <a:spLocks noChangeArrowheads="1"/>
          </p:cNvSpPr>
          <p:nvPr/>
        </p:nvSpPr>
        <p:spPr bwMode="auto">
          <a:xfrm>
            <a:off x="12954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7</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62" name="Text Box 2"/>
          <p:cNvSpPr txBox="1">
            <a:spLocks noChangeArrowheads="1"/>
          </p:cNvSpPr>
          <p:nvPr/>
        </p:nvSpPr>
        <p:spPr bwMode="auto">
          <a:xfrm>
            <a:off x="0" y="1981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Lift up your hands to the sky</a:t>
            </a:r>
          </a:p>
        </p:txBody>
      </p:sp>
      <p:sp>
        <p:nvSpPr>
          <p:cNvPr id="2549763" name="Text Box 3"/>
          <p:cNvSpPr txBox="1">
            <a:spLocks noChangeArrowheads="1"/>
          </p:cNvSpPr>
          <p:nvPr/>
        </p:nvSpPr>
        <p:spPr bwMode="auto">
          <a:xfrm>
            <a:off x="762000" y="2819400"/>
            <a:ext cx="8382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Every voice testify</a:t>
            </a:r>
          </a:p>
        </p:txBody>
      </p:sp>
      <p:sp>
        <p:nvSpPr>
          <p:cNvPr id="2549764" name="Text Box 4"/>
          <p:cNvSpPr txBox="1">
            <a:spLocks noChangeArrowheads="1"/>
          </p:cNvSpPr>
          <p:nvPr/>
        </p:nvSpPr>
        <p:spPr bwMode="auto">
          <a:xfrm>
            <a:off x="914400" y="3810000"/>
            <a:ext cx="82296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Tell of His goodness and His grace</a:t>
            </a:r>
          </a:p>
        </p:txBody>
      </p:sp>
      <p:sp>
        <p:nvSpPr>
          <p:cNvPr id="2549765" name="Text Box 5"/>
          <p:cNvSpPr txBox="1">
            <a:spLocks noChangeArrowheads="1"/>
          </p:cNvSpPr>
          <p:nvPr/>
        </p:nvSpPr>
        <p:spPr bwMode="auto">
          <a:xfrm>
            <a:off x="457200" y="4800600"/>
            <a:ext cx="86868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All of God’s children all of God’s children</a:t>
            </a:r>
          </a:p>
        </p:txBody>
      </p:sp>
      <p:sp>
        <p:nvSpPr>
          <p:cNvPr id="2549766" name="Text Box 6"/>
          <p:cNvSpPr txBox="1">
            <a:spLocks noChangeArrowheads="1"/>
          </p:cNvSpPr>
          <p:nvPr/>
        </p:nvSpPr>
        <p:spPr bwMode="auto">
          <a:xfrm>
            <a:off x="0" y="5715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Take your place</a:t>
            </a:r>
          </a:p>
        </p:txBody>
      </p:sp>
      <p:sp>
        <p:nvSpPr>
          <p:cNvPr id="2549767" name="Text Box 7"/>
          <p:cNvSpPr txBox="1">
            <a:spLocks noChangeArrowheads="1"/>
          </p:cNvSpPr>
          <p:nvPr/>
        </p:nvSpPr>
        <p:spPr bwMode="auto">
          <a:xfrm>
            <a:off x="14478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9768" name="Text Box 8"/>
          <p:cNvSpPr txBox="1">
            <a:spLocks noChangeArrowheads="1"/>
          </p:cNvSpPr>
          <p:nvPr/>
        </p:nvSpPr>
        <p:spPr bwMode="auto">
          <a:xfrm>
            <a:off x="5410200" y="1676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9769" name="Text Box 9"/>
          <p:cNvSpPr txBox="1">
            <a:spLocks noChangeArrowheads="1"/>
          </p:cNvSpPr>
          <p:nvPr/>
        </p:nvSpPr>
        <p:spPr bwMode="auto">
          <a:xfrm>
            <a:off x="65532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9770" name="Text Box 10"/>
          <p:cNvSpPr txBox="1">
            <a:spLocks noChangeArrowheads="1"/>
          </p:cNvSpPr>
          <p:nvPr/>
        </p:nvSpPr>
        <p:spPr bwMode="auto">
          <a:xfrm>
            <a:off x="2743200" y="2438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9771" name="Text Box 11"/>
          <p:cNvSpPr txBox="1">
            <a:spLocks noChangeArrowheads="1"/>
          </p:cNvSpPr>
          <p:nvPr/>
        </p:nvSpPr>
        <p:spPr bwMode="auto">
          <a:xfrm>
            <a:off x="51816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2549772" name="Text Box 12"/>
          <p:cNvSpPr txBox="1">
            <a:spLocks noChangeArrowheads="1"/>
          </p:cNvSpPr>
          <p:nvPr/>
        </p:nvSpPr>
        <p:spPr bwMode="auto">
          <a:xfrm>
            <a:off x="6248400" y="2438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9773" name="Text Box 13"/>
          <p:cNvSpPr txBox="1">
            <a:spLocks noChangeArrowheads="1"/>
          </p:cNvSpPr>
          <p:nvPr/>
        </p:nvSpPr>
        <p:spPr bwMode="auto">
          <a:xfrm>
            <a:off x="1828800" y="35052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9774" name="Text Box 14"/>
          <p:cNvSpPr txBox="1">
            <a:spLocks noChangeArrowheads="1"/>
          </p:cNvSpPr>
          <p:nvPr/>
        </p:nvSpPr>
        <p:spPr bwMode="auto">
          <a:xfrm>
            <a:off x="5715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9775" name="Text Box 15"/>
          <p:cNvSpPr txBox="1">
            <a:spLocks noChangeArrowheads="1"/>
          </p:cNvSpPr>
          <p:nvPr/>
        </p:nvSpPr>
        <p:spPr bwMode="auto">
          <a:xfrm>
            <a:off x="6858000" y="3429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49776" name="Text Box 16"/>
          <p:cNvSpPr txBox="1">
            <a:spLocks noChangeArrowheads="1"/>
          </p:cNvSpPr>
          <p:nvPr/>
        </p:nvSpPr>
        <p:spPr bwMode="auto">
          <a:xfrm>
            <a:off x="1371600" y="4419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49777" name="Text Box 17"/>
          <p:cNvSpPr txBox="1">
            <a:spLocks noChangeArrowheads="1"/>
          </p:cNvSpPr>
          <p:nvPr/>
        </p:nvSpPr>
        <p:spPr bwMode="auto">
          <a:xfrm>
            <a:off x="3124200" y="5334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49778" name="Text Box 18"/>
          <p:cNvSpPr txBox="1">
            <a:spLocks noChangeArrowheads="1"/>
          </p:cNvSpPr>
          <p:nvPr/>
        </p:nvSpPr>
        <p:spPr bwMode="auto">
          <a:xfrm>
            <a:off x="5410200" y="548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763923" name="Text Box 19"/>
          <p:cNvSpPr txBox="1">
            <a:spLocks noChangeArrowheads="1"/>
          </p:cNvSpPr>
          <p:nvPr/>
        </p:nvSpPr>
        <p:spPr bwMode="auto">
          <a:xfrm>
            <a:off x="15240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8</a:t>
            </a:r>
          </a:p>
        </p:txBody>
      </p:sp>
      <p:sp>
        <p:nvSpPr>
          <p:cNvPr id="763924" name="Text Box 20"/>
          <p:cNvSpPr txBox="1">
            <a:spLocks noChangeArrowheads="1"/>
          </p:cNvSpPr>
          <p:nvPr/>
        </p:nvSpPr>
        <p:spPr bwMode="auto">
          <a:xfrm>
            <a:off x="28194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9</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0786" name="Text Box 2"/>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50787" name="Text Box 3"/>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50788" name="Text Box 4"/>
          <p:cNvSpPr txBox="1">
            <a:spLocks noChangeArrowheads="1"/>
          </p:cNvSpPr>
          <p:nvPr/>
        </p:nvSpPr>
        <p:spPr bwMode="auto">
          <a:xfrm>
            <a:off x="4191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2550789" name="Text Box 5"/>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50790" name="Text Box 6"/>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50791" name="Text Box 7"/>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50792" name="Text Box 8"/>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50793" name="Text Box 9"/>
          <p:cNvSpPr txBox="1">
            <a:spLocks noChangeArrowheads="1"/>
          </p:cNvSpPr>
          <p:nvPr/>
        </p:nvSpPr>
        <p:spPr bwMode="auto">
          <a:xfrm>
            <a:off x="2209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Ab/Db</a:t>
            </a:r>
          </a:p>
        </p:txBody>
      </p:sp>
      <p:sp>
        <p:nvSpPr>
          <p:cNvPr id="2550794" name="Text Box 10"/>
          <p:cNvSpPr txBox="1">
            <a:spLocks noChangeArrowheads="1"/>
          </p:cNvSpPr>
          <p:nvPr/>
        </p:nvSpPr>
        <p:spPr bwMode="auto">
          <a:xfrm>
            <a:off x="3581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50795" name="Text Box 11"/>
          <p:cNvSpPr txBox="1">
            <a:spLocks noChangeArrowheads="1"/>
          </p:cNvSpPr>
          <p:nvPr/>
        </p:nvSpPr>
        <p:spPr bwMode="auto">
          <a:xfrm>
            <a:off x="4800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2550796" name="Text Box 12"/>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p>
        </p:txBody>
      </p:sp>
      <p:sp>
        <p:nvSpPr>
          <p:cNvPr id="2550797" name="Text Box 13"/>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50798" name="Text Box 14"/>
          <p:cNvSpPr txBox="1">
            <a:spLocks noChangeArrowheads="1"/>
          </p:cNvSpPr>
          <p:nvPr/>
        </p:nvSpPr>
        <p:spPr bwMode="auto">
          <a:xfrm>
            <a:off x="28194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p>
        </p:txBody>
      </p:sp>
      <p:sp>
        <p:nvSpPr>
          <p:cNvPr id="2550799" name="Text Box 15"/>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p>
        </p:txBody>
      </p:sp>
      <p:sp>
        <p:nvSpPr>
          <p:cNvPr id="2550800" name="Text Box 16"/>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50801" name="Text Box 17"/>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p>
        </p:txBody>
      </p:sp>
      <p:sp>
        <p:nvSpPr>
          <p:cNvPr id="2550802" name="Text Box 18"/>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Db/F</a:t>
            </a:r>
          </a:p>
        </p:txBody>
      </p:sp>
      <p:sp>
        <p:nvSpPr>
          <p:cNvPr id="2550803" name="Text Box 19"/>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Db2</a:t>
            </a:r>
          </a:p>
        </p:txBody>
      </p:sp>
      <p:sp>
        <p:nvSpPr>
          <p:cNvPr id="2550804" name="Text Box 20"/>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p>
        </p:txBody>
      </p:sp>
      <p:sp>
        <p:nvSpPr>
          <p:cNvPr id="764949" name="Text Box 21"/>
          <p:cNvSpPr txBox="1">
            <a:spLocks noChangeArrowheads="1"/>
          </p:cNvSpPr>
          <p:nvPr/>
        </p:nvSpPr>
        <p:spPr bwMode="auto">
          <a:xfrm>
            <a:off x="4572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10</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1810" name="Text Box 2"/>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51811" name="Text Box 3"/>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1812" name="Text Box 4"/>
          <p:cNvSpPr txBox="1">
            <a:spLocks noChangeArrowheads="1"/>
          </p:cNvSpPr>
          <p:nvPr/>
        </p:nvSpPr>
        <p:spPr bwMode="auto">
          <a:xfrm>
            <a:off x="41910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2551813" name="Text Box 5"/>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1814" name="Text Box 6"/>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51815" name="Text Box 7"/>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51816" name="Text Box 8"/>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51817" name="Text Box 9"/>
          <p:cNvSpPr txBox="1">
            <a:spLocks noChangeArrowheads="1"/>
          </p:cNvSpPr>
          <p:nvPr/>
        </p:nvSpPr>
        <p:spPr bwMode="auto">
          <a:xfrm>
            <a:off x="22098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Em/D</a:t>
            </a:r>
          </a:p>
        </p:txBody>
      </p:sp>
      <p:sp>
        <p:nvSpPr>
          <p:cNvPr id="2551818" name="Text Box 10"/>
          <p:cNvSpPr txBox="1">
            <a:spLocks noChangeArrowheads="1"/>
          </p:cNvSpPr>
          <p:nvPr/>
        </p:nvSpPr>
        <p:spPr bwMode="auto">
          <a:xfrm>
            <a:off x="3657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1819" name="Text Box 11"/>
          <p:cNvSpPr txBox="1">
            <a:spLocks noChangeArrowheads="1"/>
          </p:cNvSpPr>
          <p:nvPr/>
        </p:nvSpPr>
        <p:spPr bwMode="auto">
          <a:xfrm>
            <a:off x="4800600" y="1371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A7/D</a:t>
            </a:r>
          </a:p>
        </p:txBody>
      </p:sp>
      <p:sp>
        <p:nvSpPr>
          <p:cNvPr id="2551820" name="Text Box 12"/>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1821" name="Text Box 13"/>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2551822" name="Text Box 14"/>
          <p:cNvSpPr txBox="1">
            <a:spLocks noChangeArrowheads="1"/>
          </p:cNvSpPr>
          <p:nvPr/>
        </p:nvSpPr>
        <p:spPr bwMode="auto">
          <a:xfrm>
            <a:off x="27432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2551823" name="Text Box 15"/>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A/C#</a:t>
            </a:r>
          </a:p>
        </p:txBody>
      </p:sp>
      <p:sp>
        <p:nvSpPr>
          <p:cNvPr id="2551824" name="Text Box 16"/>
          <p:cNvSpPr txBox="1">
            <a:spLocks noChangeArrowheads="1"/>
          </p:cNvSpPr>
          <p:nvPr/>
        </p:nvSpPr>
        <p:spPr bwMode="auto">
          <a:xfrm>
            <a:off x="5486400" y="2667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1825" name="Text Box 17"/>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Em7</a:t>
            </a:r>
          </a:p>
        </p:txBody>
      </p:sp>
      <p:sp>
        <p:nvSpPr>
          <p:cNvPr id="2551826" name="Text Box 18"/>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2551827" name="Text Box 19"/>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1828" name="Text Box 20"/>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765973" name="Text Box 21"/>
          <p:cNvSpPr txBox="1">
            <a:spLocks noChangeArrowheads="1"/>
          </p:cNvSpPr>
          <p:nvPr/>
        </p:nvSpPr>
        <p:spPr bwMode="auto">
          <a:xfrm>
            <a:off x="457200" y="0"/>
            <a:ext cx="685800" cy="466725"/>
          </a:xfrm>
          <a:prstGeom prst="rect">
            <a:avLst/>
          </a:prstGeom>
          <a:solidFill>
            <a:schemeClr val="bg2"/>
          </a:solidFill>
          <a:ln w="9525">
            <a:solidFill>
              <a:srgbClr val="FF0000"/>
            </a:solidFill>
            <a:miter lim="800000"/>
            <a:headEnd/>
            <a:tailEnd/>
          </a:ln>
        </p:spPr>
        <p:txBody>
          <a:bodyPr>
            <a:spAutoFit/>
          </a:bodyPr>
          <a:lstStyle/>
          <a:p>
            <a:pPr algn="ctr">
              <a:spcBef>
                <a:spcPct val="50000"/>
              </a:spcBef>
            </a:pPr>
            <a:r>
              <a:rPr lang="en-US" b="1"/>
              <a:t>11</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2834"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worship You</a:t>
            </a:r>
          </a:p>
        </p:txBody>
      </p:sp>
      <p:sp>
        <p:nvSpPr>
          <p:cNvPr id="2552835" name="Text Box 3"/>
          <p:cNvSpPr txBox="1">
            <a:spLocks noChangeArrowheads="1"/>
          </p:cNvSpPr>
          <p:nvPr/>
        </p:nvSpPr>
        <p:spPr bwMode="auto">
          <a:xfrm>
            <a:off x="0" y="1447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our Lord &amp; King</a:t>
            </a:r>
          </a:p>
        </p:txBody>
      </p:sp>
      <p:sp>
        <p:nvSpPr>
          <p:cNvPr id="2552836" name="Text Box 4"/>
          <p:cNvSpPr txBox="1">
            <a:spLocks noChangeArrowheads="1"/>
          </p:cNvSpPr>
          <p:nvPr/>
        </p:nvSpPr>
        <p:spPr bwMode="auto">
          <a:xfrm>
            <a:off x="0" y="2438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You </a:t>
            </a:r>
          </a:p>
        </p:txBody>
      </p:sp>
      <p:sp>
        <p:nvSpPr>
          <p:cNvPr id="2552837" name="Text Box 5"/>
          <p:cNvSpPr txBox="1">
            <a:spLocks noChangeArrowheads="1"/>
          </p:cNvSpPr>
          <p:nvPr/>
        </p:nvSpPr>
        <p:spPr bwMode="auto">
          <a:xfrm>
            <a:off x="-1143000" y="3505200"/>
            <a:ext cx="11125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the One Who reigns</a:t>
            </a:r>
          </a:p>
        </p:txBody>
      </p:sp>
      <p:sp>
        <p:nvSpPr>
          <p:cNvPr id="2552838" name="Text Box 6"/>
          <p:cNvSpPr txBox="1">
            <a:spLocks noChangeArrowheads="1"/>
          </p:cNvSpPr>
          <p:nvPr/>
        </p:nvSpPr>
        <p:spPr bwMode="auto">
          <a:xfrm>
            <a:off x="0" y="4876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because</a:t>
            </a:r>
          </a:p>
        </p:txBody>
      </p:sp>
      <p:sp>
        <p:nvSpPr>
          <p:cNvPr id="2552839" name="Text Box 7"/>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 always remain the same</a:t>
            </a:r>
          </a:p>
        </p:txBody>
      </p:sp>
      <p:sp>
        <p:nvSpPr>
          <p:cNvPr id="2552840" name="Text Box 8"/>
          <p:cNvSpPr txBox="1">
            <a:spLocks noChangeArrowheads="1"/>
          </p:cNvSpPr>
          <p:nvPr/>
        </p:nvSpPr>
        <p:spPr bwMode="auto">
          <a:xfrm>
            <a:off x="1981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52841" name="Text Box 9"/>
          <p:cNvSpPr txBox="1">
            <a:spLocks noChangeArrowheads="1"/>
          </p:cNvSpPr>
          <p:nvPr/>
        </p:nvSpPr>
        <p:spPr bwMode="auto">
          <a:xfrm>
            <a:off x="381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2552842" name="Text Box 10"/>
          <p:cNvSpPr txBox="1">
            <a:spLocks noChangeArrowheads="1"/>
          </p:cNvSpPr>
          <p:nvPr/>
        </p:nvSpPr>
        <p:spPr bwMode="auto">
          <a:xfrm>
            <a:off x="7467600" y="1066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2552843" name="Text Box 11"/>
          <p:cNvSpPr txBox="1">
            <a:spLocks noChangeArrowheads="1"/>
          </p:cNvSpPr>
          <p:nvPr/>
        </p:nvSpPr>
        <p:spPr bwMode="auto">
          <a:xfrm>
            <a:off x="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2552844" name="Text Box 12"/>
          <p:cNvSpPr txBox="1">
            <a:spLocks noChangeArrowheads="1"/>
          </p:cNvSpPr>
          <p:nvPr/>
        </p:nvSpPr>
        <p:spPr bwMode="auto">
          <a:xfrm>
            <a:off x="23622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52845" name="Text Box 13"/>
          <p:cNvSpPr txBox="1">
            <a:spLocks noChangeArrowheads="1"/>
          </p:cNvSpPr>
          <p:nvPr/>
        </p:nvSpPr>
        <p:spPr bwMode="auto">
          <a:xfrm>
            <a:off x="52578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Asus</a:t>
            </a:r>
          </a:p>
        </p:txBody>
      </p:sp>
      <p:sp>
        <p:nvSpPr>
          <p:cNvPr id="2552846" name="Text Box 14"/>
          <p:cNvSpPr txBox="1">
            <a:spLocks noChangeArrowheads="1"/>
          </p:cNvSpPr>
          <p:nvPr/>
        </p:nvSpPr>
        <p:spPr bwMode="auto">
          <a:xfrm>
            <a:off x="7772400" y="3200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2552847" name="Text Box 15"/>
          <p:cNvSpPr txBox="1">
            <a:spLocks noChangeArrowheads="1"/>
          </p:cNvSpPr>
          <p:nvPr/>
        </p:nvSpPr>
        <p:spPr bwMode="auto">
          <a:xfrm>
            <a:off x="1981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52848" name="Text Box 16"/>
          <p:cNvSpPr txBox="1">
            <a:spLocks noChangeArrowheads="1"/>
          </p:cNvSpPr>
          <p:nvPr/>
        </p:nvSpPr>
        <p:spPr bwMode="auto">
          <a:xfrm>
            <a:off x="51816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2552849" name="Text Box 17"/>
          <p:cNvSpPr txBox="1">
            <a:spLocks noChangeArrowheads="1"/>
          </p:cNvSpPr>
          <p:nvPr/>
        </p:nvSpPr>
        <p:spPr bwMode="auto">
          <a:xfrm>
            <a:off x="7162800" y="571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p>
        </p:txBody>
      </p:sp>
      <p:sp>
        <p:nvSpPr>
          <p:cNvPr id="766994" name="Text Box 18"/>
          <p:cNvSpPr txBox="1">
            <a:spLocks noChangeArrowheads="1"/>
          </p:cNvSpPr>
          <p:nvPr/>
        </p:nvSpPr>
        <p:spPr bwMode="auto">
          <a:xfrm>
            <a:off x="838200" y="0"/>
            <a:ext cx="685800" cy="46672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n-US" b="1"/>
              <a:t>12</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3858" name="Text Box 2"/>
          <p:cNvSpPr txBox="1">
            <a:spLocks noChangeArrowheads="1"/>
          </p:cNvSpPr>
          <p:nvPr/>
        </p:nvSpPr>
        <p:spPr bwMode="auto">
          <a:xfrm>
            <a:off x="0" y="4572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worship You</a:t>
            </a:r>
          </a:p>
        </p:txBody>
      </p:sp>
      <p:sp>
        <p:nvSpPr>
          <p:cNvPr id="2553859" name="Text Box 3"/>
          <p:cNvSpPr txBox="1">
            <a:spLocks noChangeArrowheads="1"/>
          </p:cNvSpPr>
          <p:nvPr/>
        </p:nvSpPr>
        <p:spPr bwMode="auto">
          <a:xfrm>
            <a:off x="0" y="1447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our Lord &amp; King</a:t>
            </a:r>
          </a:p>
        </p:txBody>
      </p:sp>
      <p:sp>
        <p:nvSpPr>
          <p:cNvPr id="2553860" name="Text Box 4"/>
          <p:cNvSpPr txBox="1">
            <a:spLocks noChangeArrowheads="1"/>
          </p:cNvSpPr>
          <p:nvPr/>
        </p:nvSpPr>
        <p:spPr bwMode="auto">
          <a:xfrm>
            <a:off x="0" y="2438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You </a:t>
            </a:r>
          </a:p>
        </p:txBody>
      </p:sp>
      <p:sp>
        <p:nvSpPr>
          <p:cNvPr id="2553861" name="Text Box 5"/>
          <p:cNvSpPr txBox="1">
            <a:spLocks noChangeArrowheads="1"/>
          </p:cNvSpPr>
          <p:nvPr/>
        </p:nvSpPr>
        <p:spPr bwMode="auto">
          <a:xfrm>
            <a:off x="-1143000" y="3505200"/>
            <a:ext cx="111252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Because You are the One Who reigns</a:t>
            </a:r>
          </a:p>
        </p:txBody>
      </p:sp>
      <p:sp>
        <p:nvSpPr>
          <p:cNvPr id="2553862" name="Text Box 6"/>
          <p:cNvSpPr txBox="1">
            <a:spLocks noChangeArrowheads="1"/>
          </p:cNvSpPr>
          <p:nvPr/>
        </p:nvSpPr>
        <p:spPr bwMode="auto">
          <a:xfrm>
            <a:off x="0" y="48768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We magnify because</a:t>
            </a:r>
          </a:p>
        </p:txBody>
      </p:sp>
      <p:sp>
        <p:nvSpPr>
          <p:cNvPr id="2553863" name="Text Box 7"/>
          <p:cNvSpPr txBox="1">
            <a:spLocks noChangeArrowheads="1"/>
          </p:cNvSpPr>
          <p:nvPr/>
        </p:nvSpPr>
        <p:spPr bwMode="auto">
          <a:xfrm>
            <a:off x="0" y="6034088"/>
            <a:ext cx="91440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 always remain the same</a:t>
            </a:r>
          </a:p>
        </p:txBody>
      </p:sp>
      <p:sp>
        <p:nvSpPr>
          <p:cNvPr id="2553864" name="Text Box 8"/>
          <p:cNvSpPr txBox="1">
            <a:spLocks noChangeArrowheads="1"/>
          </p:cNvSpPr>
          <p:nvPr/>
        </p:nvSpPr>
        <p:spPr bwMode="auto">
          <a:xfrm>
            <a:off x="19812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2553865" name="Text Box 9"/>
          <p:cNvSpPr txBox="1">
            <a:spLocks noChangeArrowheads="1"/>
          </p:cNvSpPr>
          <p:nvPr/>
        </p:nvSpPr>
        <p:spPr bwMode="auto">
          <a:xfrm>
            <a:off x="3810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2553866" name="Text Box 10"/>
          <p:cNvSpPr txBox="1">
            <a:spLocks noChangeArrowheads="1"/>
          </p:cNvSpPr>
          <p:nvPr/>
        </p:nvSpPr>
        <p:spPr bwMode="auto">
          <a:xfrm>
            <a:off x="7467600" y="1066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2553867" name="Text Box 11"/>
          <p:cNvSpPr txBox="1">
            <a:spLocks noChangeArrowheads="1"/>
          </p:cNvSpPr>
          <p:nvPr/>
        </p:nvSpPr>
        <p:spPr bwMode="auto">
          <a:xfrm>
            <a:off x="0" y="3124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2553868" name="Text Box 12"/>
          <p:cNvSpPr txBox="1">
            <a:spLocks noChangeArrowheads="1"/>
          </p:cNvSpPr>
          <p:nvPr/>
        </p:nvSpPr>
        <p:spPr bwMode="auto">
          <a:xfrm>
            <a:off x="2362200" y="2133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2553869" name="Text Box 13"/>
          <p:cNvSpPr txBox="1">
            <a:spLocks noChangeArrowheads="1"/>
          </p:cNvSpPr>
          <p:nvPr/>
        </p:nvSpPr>
        <p:spPr bwMode="auto">
          <a:xfrm>
            <a:off x="5257800" y="3276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2553870" name="Text Box 14"/>
          <p:cNvSpPr txBox="1">
            <a:spLocks noChangeArrowheads="1"/>
          </p:cNvSpPr>
          <p:nvPr/>
        </p:nvSpPr>
        <p:spPr bwMode="auto">
          <a:xfrm>
            <a:off x="7772400" y="3200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553871" name="Text Box 15"/>
          <p:cNvSpPr txBox="1">
            <a:spLocks noChangeArrowheads="1"/>
          </p:cNvSpPr>
          <p:nvPr/>
        </p:nvSpPr>
        <p:spPr bwMode="auto">
          <a:xfrm>
            <a:off x="1981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2553872" name="Text Box 16"/>
          <p:cNvSpPr txBox="1">
            <a:spLocks noChangeArrowheads="1"/>
          </p:cNvSpPr>
          <p:nvPr/>
        </p:nvSpPr>
        <p:spPr bwMode="auto">
          <a:xfrm>
            <a:off x="5181600" y="441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2553873" name="Text Box 17"/>
          <p:cNvSpPr txBox="1">
            <a:spLocks noChangeArrowheads="1"/>
          </p:cNvSpPr>
          <p:nvPr/>
        </p:nvSpPr>
        <p:spPr bwMode="auto">
          <a:xfrm>
            <a:off x="7162800" y="5638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Bbsus</a:t>
            </a:r>
          </a:p>
        </p:txBody>
      </p:sp>
      <p:sp>
        <p:nvSpPr>
          <p:cNvPr id="2553874" name="Text Box 18"/>
          <p:cNvSpPr txBox="1">
            <a:spLocks noChangeArrowheads="1"/>
          </p:cNvSpPr>
          <p:nvPr/>
        </p:nvSpPr>
        <p:spPr bwMode="auto">
          <a:xfrm>
            <a:off x="8382000" y="5638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768019" name="Text Box 19"/>
          <p:cNvSpPr txBox="1">
            <a:spLocks noChangeArrowheads="1"/>
          </p:cNvSpPr>
          <p:nvPr/>
        </p:nvSpPr>
        <p:spPr bwMode="auto">
          <a:xfrm>
            <a:off x="838200" y="0"/>
            <a:ext cx="685800" cy="466725"/>
          </a:xfrm>
          <a:prstGeom prst="rect">
            <a:avLst/>
          </a:prstGeom>
          <a:solidFill>
            <a:schemeClr val="accent1"/>
          </a:solidFill>
          <a:ln w="9525">
            <a:solidFill>
              <a:schemeClr val="bg1"/>
            </a:solidFill>
            <a:miter lim="800000"/>
            <a:headEnd/>
            <a:tailEnd/>
          </a:ln>
        </p:spPr>
        <p:txBody>
          <a:bodyPr>
            <a:spAutoFit/>
          </a:bodyPr>
          <a:lstStyle/>
          <a:p>
            <a:pPr algn="ctr">
              <a:spcBef>
                <a:spcPct val="50000"/>
              </a:spcBef>
            </a:pPr>
            <a:r>
              <a:rPr lang="en-US" b="1"/>
              <a:t>13</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4882" name="Text Box 2"/>
          <p:cNvSpPr txBox="1">
            <a:spLocks noChangeArrowheads="1"/>
          </p:cNvSpPr>
          <p:nvPr/>
        </p:nvSpPr>
        <p:spPr bwMode="auto">
          <a:xfrm>
            <a:off x="381000" y="685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54883" name="Text Box 3"/>
          <p:cNvSpPr txBox="1">
            <a:spLocks noChangeArrowheads="1"/>
          </p:cNvSpPr>
          <p:nvPr/>
        </p:nvSpPr>
        <p:spPr bwMode="auto">
          <a:xfrm>
            <a:off x="28956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2554884" name="Text Box 4"/>
          <p:cNvSpPr txBox="1">
            <a:spLocks noChangeArrowheads="1"/>
          </p:cNvSpPr>
          <p:nvPr/>
        </p:nvSpPr>
        <p:spPr bwMode="auto">
          <a:xfrm>
            <a:off x="3962400" y="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Fm/Eb</a:t>
            </a:r>
          </a:p>
        </p:txBody>
      </p:sp>
      <p:sp>
        <p:nvSpPr>
          <p:cNvPr id="2554885" name="Text Box 5"/>
          <p:cNvSpPr txBox="1">
            <a:spLocks noChangeArrowheads="1"/>
          </p:cNvSpPr>
          <p:nvPr/>
        </p:nvSpPr>
        <p:spPr bwMode="auto">
          <a:xfrm>
            <a:off x="54864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2554886" name="Text Box 6"/>
          <p:cNvSpPr txBox="1">
            <a:spLocks noChangeArrowheads="1"/>
          </p:cNvSpPr>
          <p:nvPr/>
        </p:nvSpPr>
        <p:spPr bwMode="auto">
          <a:xfrm>
            <a:off x="457200" y="32766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Praise   the   Lord! </a:t>
            </a:r>
            <a:endParaRPr lang="en-US" sz="3600">
              <a:solidFill>
                <a:srgbClr val="FF0000"/>
              </a:solidFill>
              <a:effectLst>
                <a:outerShdw blurRad="38100" dist="38100" dir="2700000" algn="tl">
                  <a:srgbClr val="000000"/>
                </a:outerShdw>
              </a:effectLst>
            </a:endParaRPr>
          </a:p>
        </p:txBody>
      </p:sp>
      <p:sp>
        <p:nvSpPr>
          <p:cNvPr id="2554887" name="Text Box 7"/>
          <p:cNvSpPr txBox="1">
            <a:spLocks noChangeArrowheads="1"/>
          </p:cNvSpPr>
          <p:nvPr/>
        </p:nvSpPr>
        <p:spPr bwMode="auto">
          <a:xfrm>
            <a:off x="762000" y="18288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54888" name="Text Box 8"/>
          <p:cNvSpPr txBox="1">
            <a:spLocks noChangeArrowheads="1"/>
          </p:cNvSpPr>
          <p:nvPr/>
        </p:nvSpPr>
        <p:spPr bwMode="auto">
          <a:xfrm>
            <a:off x="762000" y="4953000"/>
            <a:ext cx="8382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Everybody praise the Lord </a:t>
            </a:r>
            <a:endParaRPr lang="en-US" sz="3600">
              <a:solidFill>
                <a:srgbClr val="FF0000"/>
              </a:solidFill>
              <a:effectLst>
                <a:outerShdw blurRad="38100" dist="38100" dir="2700000" algn="tl">
                  <a:srgbClr val="000000"/>
                </a:outerShdw>
              </a:effectLst>
            </a:endParaRPr>
          </a:p>
        </p:txBody>
      </p:sp>
      <p:sp>
        <p:nvSpPr>
          <p:cNvPr id="2554889" name="Text Box 9"/>
          <p:cNvSpPr txBox="1">
            <a:spLocks noChangeArrowheads="1"/>
          </p:cNvSpPr>
          <p:nvPr/>
        </p:nvSpPr>
        <p:spPr bwMode="auto">
          <a:xfrm>
            <a:off x="2209800" y="137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Fm/Eb</a:t>
            </a:r>
          </a:p>
        </p:txBody>
      </p:sp>
      <p:sp>
        <p:nvSpPr>
          <p:cNvPr id="2554890" name="Text Box 10"/>
          <p:cNvSpPr txBox="1">
            <a:spLocks noChangeArrowheads="1"/>
          </p:cNvSpPr>
          <p:nvPr/>
        </p:nvSpPr>
        <p:spPr bwMode="auto">
          <a:xfrm>
            <a:off x="3657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2554891" name="Text Box 11"/>
          <p:cNvSpPr txBox="1">
            <a:spLocks noChangeArrowheads="1"/>
          </p:cNvSpPr>
          <p:nvPr/>
        </p:nvSpPr>
        <p:spPr bwMode="auto">
          <a:xfrm>
            <a:off x="4800600" y="1371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Bb7/Eb</a:t>
            </a:r>
          </a:p>
        </p:txBody>
      </p:sp>
      <p:sp>
        <p:nvSpPr>
          <p:cNvPr id="2554892" name="Text Box 12"/>
          <p:cNvSpPr txBox="1">
            <a:spLocks noChangeArrowheads="1"/>
          </p:cNvSpPr>
          <p:nvPr/>
        </p:nvSpPr>
        <p:spPr bwMode="auto">
          <a:xfrm>
            <a:off x="6629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2554893" name="Text Box 13"/>
          <p:cNvSpPr txBox="1">
            <a:spLocks noChangeArrowheads="1"/>
          </p:cNvSpPr>
          <p:nvPr/>
        </p:nvSpPr>
        <p:spPr bwMode="auto">
          <a:xfrm>
            <a:off x="7772400" y="14478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2554894" name="Text Box 14"/>
          <p:cNvSpPr txBox="1">
            <a:spLocks noChangeArrowheads="1"/>
          </p:cNvSpPr>
          <p:nvPr/>
        </p:nvSpPr>
        <p:spPr bwMode="auto">
          <a:xfrm>
            <a:off x="2743200" y="2743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2554895" name="Text Box 15"/>
          <p:cNvSpPr txBox="1">
            <a:spLocks noChangeArrowheads="1"/>
          </p:cNvSpPr>
          <p:nvPr/>
        </p:nvSpPr>
        <p:spPr bwMode="auto">
          <a:xfrm>
            <a:off x="3810000" y="2743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p>
        </p:txBody>
      </p:sp>
      <p:sp>
        <p:nvSpPr>
          <p:cNvPr id="2554896" name="Text Box 16"/>
          <p:cNvSpPr txBox="1">
            <a:spLocks noChangeArrowheads="1"/>
          </p:cNvSpPr>
          <p:nvPr/>
        </p:nvSpPr>
        <p:spPr bwMode="auto">
          <a:xfrm>
            <a:off x="5486400" y="2743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2554897" name="Text Box 17"/>
          <p:cNvSpPr txBox="1">
            <a:spLocks noChangeArrowheads="1"/>
          </p:cNvSpPr>
          <p:nvPr/>
        </p:nvSpPr>
        <p:spPr bwMode="auto">
          <a:xfrm>
            <a:off x="2209800" y="4419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p>
        </p:txBody>
      </p:sp>
      <p:sp>
        <p:nvSpPr>
          <p:cNvPr id="2554898" name="Text Box 18"/>
          <p:cNvSpPr txBox="1">
            <a:spLocks noChangeArrowheads="1"/>
          </p:cNvSpPr>
          <p:nvPr/>
        </p:nvSpPr>
        <p:spPr bwMode="auto">
          <a:xfrm>
            <a:off x="35052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p>
        </p:txBody>
      </p:sp>
      <p:sp>
        <p:nvSpPr>
          <p:cNvPr id="2554899" name="Text Box 19"/>
          <p:cNvSpPr txBox="1">
            <a:spLocks noChangeArrowheads="1"/>
          </p:cNvSpPr>
          <p:nvPr/>
        </p:nvSpPr>
        <p:spPr bwMode="auto">
          <a:xfrm>
            <a:off x="65532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2554900" name="Text Box 20"/>
          <p:cNvSpPr txBox="1">
            <a:spLocks noChangeArrowheads="1"/>
          </p:cNvSpPr>
          <p:nvPr/>
        </p:nvSpPr>
        <p:spPr bwMode="auto">
          <a:xfrm>
            <a:off x="4876800" y="4419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Bb7</a:t>
            </a:r>
          </a:p>
        </p:txBody>
      </p:sp>
      <p:sp>
        <p:nvSpPr>
          <p:cNvPr id="769045" name="Text Box 21"/>
          <p:cNvSpPr txBox="1">
            <a:spLocks noChangeArrowheads="1"/>
          </p:cNvSpPr>
          <p:nvPr/>
        </p:nvSpPr>
        <p:spPr bwMode="auto">
          <a:xfrm>
            <a:off x="838200" y="0"/>
            <a:ext cx="685800" cy="4667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b="1"/>
              <a:t>14</a:t>
            </a:r>
          </a:p>
        </p:txBody>
      </p:sp>
      <p:sp>
        <p:nvSpPr>
          <p:cNvPr id="769046" name="Text Box 22"/>
          <p:cNvSpPr txBox="1">
            <a:spLocks noChangeArrowheads="1"/>
          </p:cNvSpPr>
          <p:nvPr/>
        </p:nvSpPr>
        <p:spPr bwMode="auto">
          <a:xfrm>
            <a:off x="1676400" y="0"/>
            <a:ext cx="685800" cy="4667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b="1"/>
              <a:t>15</a:t>
            </a:r>
          </a:p>
        </p:txBody>
      </p:sp>
      <p:sp>
        <p:nvSpPr>
          <p:cNvPr id="769047" name="Text Box 23"/>
          <p:cNvSpPr txBox="1">
            <a:spLocks noChangeArrowheads="1"/>
          </p:cNvSpPr>
          <p:nvPr/>
        </p:nvSpPr>
        <p:spPr bwMode="auto">
          <a:xfrm>
            <a:off x="762000" y="4419600"/>
            <a:ext cx="685800" cy="466725"/>
          </a:xfrm>
          <a:prstGeom prst="rect">
            <a:avLst/>
          </a:prstGeom>
          <a:solidFill>
            <a:schemeClr val="accent2"/>
          </a:solidFill>
          <a:ln w="9525">
            <a:solidFill>
              <a:schemeClr val="bg1"/>
            </a:solidFill>
            <a:miter lim="800000"/>
            <a:headEnd/>
            <a:tailEnd/>
          </a:ln>
        </p:spPr>
        <p:txBody>
          <a:bodyPr>
            <a:spAutoFit/>
          </a:bodyPr>
          <a:lstStyle/>
          <a:p>
            <a:pPr algn="ctr">
              <a:spcBef>
                <a:spcPct val="50000"/>
              </a:spcBef>
            </a:pPr>
            <a:r>
              <a:rPr lang="en-US" b="1"/>
              <a:t>16</a:t>
            </a:r>
          </a:p>
        </p:txBody>
      </p:sp>
      <p:sp>
        <p:nvSpPr>
          <p:cNvPr id="2554904" name="Text Box 24"/>
          <p:cNvSpPr txBox="1">
            <a:spLocks noChangeArrowheads="1"/>
          </p:cNvSpPr>
          <p:nvPr/>
        </p:nvSpPr>
        <p:spPr bwMode="auto">
          <a:xfrm>
            <a:off x="533400" y="4953000"/>
            <a:ext cx="1143000" cy="8223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Repeat 3x’s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we humbly come before You</a:t>
            </a:r>
            <a:endParaRPr lang="en-US" sz="5400">
              <a:solidFill>
                <a:schemeClr val="bg1"/>
              </a:solidFill>
              <a:effectLst>
                <a:outerShdw blurRad="38100" dist="38100" dir="2700000" algn="tl">
                  <a:srgbClr val="000000"/>
                </a:outerShdw>
              </a:effectLst>
            </a:endParaRPr>
          </a:p>
        </p:txBody>
      </p:sp>
      <p:sp>
        <p:nvSpPr>
          <p:cNvPr id="186371" name="Text Box 3"/>
          <p:cNvSpPr txBox="1">
            <a:spLocks noChangeArrowheads="1"/>
          </p:cNvSpPr>
          <p:nvPr/>
        </p:nvSpPr>
        <p:spPr bwMode="auto">
          <a:xfrm>
            <a:off x="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186372" name="Text Box 4"/>
          <p:cNvSpPr txBox="1">
            <a:spLocks noChangeArrowheads="1"/>
          </p:cNvSpPr>
          <p:nvPr/>
        </p:nvSpPr>
        <p:spPr bwMode="auto">
          <a:xfrm>
            <a:off x="0" y="1600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 don’t deserve of You what we ask</a:t>
            </a:r>
            <a:endParaRPr lang="en-US" sz="5400">
              <a:solidFill>
                <a:schemeClr val="bg1"/>
              </a:solidFill>
              <a:effectLst>
                <a:outerShdw blurRad="38100" dist="38100" dir="2700000" algn="tl">
                  <a:srgbClr val="000000"/>
                </a:outerShdw>
              </a:effectLst>
            </a:endParaRPr>
          </a:p>
        </p:txBody>
      </p:sp>
      <p:sp>
        <p:nvSpPr>
          <p:cNvPr id="186373" name="Text Box 5"/>
          <p:cNvSpPr txBox="1">
            <a:spLocks noChangeArrowheads="1"/>
          </p:cNvSpPr>
          <p:nvPr/>
        </p:nvSpPr>
        <p:spPr bwMode="auto">
          <a:xfrm>
            <a:off x="0" y="2514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But we yearn to see Your glory</a:t>
            </a:r>
            <a:endParaRPr lang="en-US" sz="5400">
              <a:solidFill>
                <a:schemeClr val="bg1"/>
              </a:solidFill>
              <a:effectLst>
                <a:outerShdw blurRad="38100" dist="38100" dir="2700000" algn="tl">
                  <a:srgbClr val="000000"/>
                </a:outerShdw>
              </a:effectLst>
            </a:endParaRPr>
          </a:p>
        </p:txBody>
      </p:sp>
      <p:sp>
        <p:nvSpPr>
          <p:cNvPr id="186374" name="Text Box 6"/>
          <p:cNvSpPr txBox="1">
            <a:spLocks noChangeArrowheads="1"/>
          </p:cNvSpPr>
          <p:nvPr/>
        </p:nvSpPr>
        <p:spPr bwMode="auto">
          <a:xfrm>
            <a:off x="-304800" y="3581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Restore this dying               land</a:t>
            </a:r>
            <a:endParaRPr lang="en-US" sz="5400">
              <a:solidFill>
                <a:schemeClr val="bg1"/>
              </a:solidFill>
              <a:effectLst>
                <a:outerShdw blurRad="38100" dist="38100" dir="2700000" algn="tl">
                  <a:srgbClr val="000000"/>
                </a:outerShdw>
              </a:effectLst>
            </a:endParaRPr>
          </a:p>
        </p:txBody>
      </p:sp>
      <p:sp>
        <p:nvSpPr>
          <p:cNvPr id="186375" name="Text Box 7"/>
          <p:cNvSpPr txBox="1">
            <a:spLocks noChangeArrowheads="1"/>
          </p:cNvSpPr>
          <p:nvPr/>
        </p:nvSpPr>
        <p:spPr bwMode="auto">
          <a:xfrm>
            <a:off x="3048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6376" name="Text Box 8"/>
          <p:cNvSpPr txBox="1">
            <a:spLocks noChangeArrowheads="1"/>
          </p:cNvSpPr>
          <p:nvPr/>
        </p:nvSpPr>
        <p:spPr bwMode="auto">
          <a:xfrm>
            <a:off x="4343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86377" name="Text Box 9"/>
          <p:cNvSpPr txBox="1">
            <a:spLocks noChangeArrowheads="1"/>
          </p:cNvSpPr>
          <p:nvPr/>
        </p:nvSpPr>
        <p:spPr bwMode="auto">
          <a:xfrm>
            <a:off x="5867400" y="0"/>
            <a:ext cx="3276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Cm/G   Gm   Gm/F</a:t>
            </a:r>
            <a:endParaRPr lang="en-US" sz="5400">
              <a:solidFill>
                <a:schemeClr val="bg1"/>
              </a:solidFill>
              <a:effectLst>
                <a:outerShdw blurRad="38100" dist="38100" dir="2700000" algn="tl">
                  <a:srgbClr val="C0C0C0"/>
                </a:outerShdw>
              </a:effectLst>
            </a:endParaRPr>
          </a:p>
        </p:txBody>
      </p:sp>
      <p:sp>
        <p:nvSpPr>
          <p:cNvPr id="186378" name="Text Box 10"/>
          <p:cNvSpPr txBox="1">
            <a:spLocks noChangeArrowheads="1"/>
          </p:cNvSpPr>
          <p:nvPr/>
        </p:nvSpPr>
        <p:spPr bwMode="auto">
          <a:xfrm>
            <a:off x="28956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
        <p:nvSpPr>
          <p:cNvPr id="186379" name="Text Box 11"/>
          <p:cNvSpPr txBox="1">
            <a:spLocks noChangeArrowheads="1"/>
          </p:cNvSpPr>
          <p:nvPr/>
        </p:nvSpPr>
        <p:spPr bwMode="auto">
          <a:xfrm>
            <a:off x="46482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Eb/F</a:t>
            </a:r>
            <a:endParaRPr lang="en-US" sz="5400">
              <a:solidFill>
                <a:schemeClr val="bg1"/>
              </a:solidFill>
              <a:effectLst>
                <a:outerShdw blurRad="38100" dist="38100" dir="2700000" algn="tl">
                  <a:srgbClr val="C0C0C0"/>
                </a:outerShdw>
              </a:effectLst>
            </a:endParaRPr>
          </a:p>
        </p:txBody>
      </p:sp>
      <p:sp>
        <p:nvSpPr>
          <p:cNvPr id="186380" name="Text Box 12"/>
          <p:cNvSpPr txBox="1">
            <a:spLocks noChangeArrowheads="1"/>
          </p:cNvSpPr>
          <p:nvPr/>
        </p:nvSpPr>
        <p:spPr bwMode="auto">
          <a:xfrm>
            <a:off x="72390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86381" name="Text Box 13"/>
          <p:cNvSpPr txBox="1">
            <a:spLocks noChangeArrowheads="1"/>
          </p:cNvSpPr>
          <p:nvPr/>
        </p:nvSpPr>
        <p:spPr bwMode="auto">
          <a:xfrm>
            <a:off x="8001000" y="114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endParaRPr lang="en-US" sz="5400">
              <a:solidFill>
                <a:schemeClr val="bg1"/>
              </a:solidFill>
              <a:effectLst>
                <a:outerShdw blurRad="38100" dist="38100" dir="2700000" algn="tl">
                  <a:srgbClr val="C0C0C0"/>
                </a:outerShdw>
              </a:effectLst>
            </a:endParaRPr>
          </a:p>
        </p:txBody>
      </p:sp>
      <p:sp>
        <p:nvSpPr>
          <p:cNvPr id="186382" name="Text Box 14"/>
          <p:cNvSpPr txBox="1">
            <a:spLocks noChangeArrowheads="1"/>
          </p:cNvSpPr>
          <p:nvPr/>
        </p:nvSpPr>
        <p:spPr bwMode="auto">
          <a:xfrm>
            <a:off x="30480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endParaRPr lang="en-US" sz="5400">
              <a:solidFill>
                <a:schemeClr val="bg1"/>
              </a:solidFill>
              <a:effectLst>
                <a:outerShdw blurRad="38100" dist="38100" dir="2700000" algn="tl">
                  <a:srgbClr val="C0C0C0"/>
                </a:outerShdw>
              </a:effectLst>
            </a:endParaRPr>
          </a:p>
        </p:txBody>
      </p:sp>
      <p:sp>
        <p:nvSpPr>
          <p:cNvPr id="186383" name="Text Box 15"/>
          <p:cNvSpPr txBox="1">
            <a:spLocks noChangeArrowheads="1"/>
          </p:cNvSpPr>
          <p:nvPr/>
        </p:nvSpPr>
        <p:spPr bwMode="auto">
          <a:xfrm>
            <a:off x="4419600" y="213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Gm/F</a:t>
            </a:r>
            <a:endParaRPr lang="en-US" sz="5400">
              <a:solidFill>
                <a:schemeClr val="bg1"/>
              </a:solidFill>
              <a:effectLst>
                <a:outerShdw blurRad="38100" dist="38100" dir="2700000" algn="tl">
                  <a:srgbClr val="C0C0C0"/>
                </a:outerShdw>
              </a:effectLst>
            </a:endParaRPr>
          </a:p>
        </p:txBody>
      </p:sp>
      <p:sp>
        <p:nvSpPr>
          <p:cNvPr id="186384" name="Text Box 16"/>
          <p:cNvSpPr txBox="1">
            <a:spLocks noChangeArrowheads="1"/>
          </p:cNvSpPr>
          <p:nvPr/>
        </p:nvSpPr>
        <p:spPr bwMode="auto">
          <a:xfrm>
            <a:off x="6324600" y="21336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F/Eb Eb</a:t>
            </a:r>
            <a:endParaRPr lang="en-US" sz="5400">
              <a:solidFill>
                <a:schemeClr val="bg1"/>
              </a:solidFill>
              <a:effectLst>
                <a:outerShdw blurRad="38100" dist="38100" dir="2700000" algn="tl">
                  <a:srgbClr val="C0C0C0"/>
                </a:outerShdw>
              </a:effectLst>
            </a:endParaRPr>
          </a:p>
        </p:txBody>
      </p:sp>
      <p:sp>
        <p:nvSpPr>
          <p:cNvPr id="186385" name="Text Box 17"/>
          <p:cNvSpPr txBox="1">
            <a:spLocks noChangeArrowheads="1"/>
          </p:cNvSpPr>
          <p:nvPr/>
        </p:nvSpPr>
        <p:spPr bwMode="auto">
          <a:xfrm>
            <a:off x="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86386" name="Text Box 18"/>
          <p:cNvSpPr txBox="1">
            <a:spLocks noChangeArrowheads="1"/>
          </p:cNvSpPr>
          <p:nvPr/>
        </p:nvSpPr>
        <p:spPr bwMode="auto">
          <a:xfrm>
            <a:off x="1447800" y="3276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5400">
              <a:solidFill>
                <a:schemeClr val="bg1"/>
              </a:solidFill>
              <a:effectLst>
                <a:outerShdw blurRad="38100" dist="38100" dir="2700000" algn="tl">
                  <a:srgbClr val="C0C0C0"/>
                </a:outerShdw>
              </a:effectLst>
            </a:endParaRPr>
          </a:p>
        </p:txBody>
      </p:sp>
      <p:sp>
        <p:nvSpPr>
          <p:cNvPr id="186387" name="Text Box 19"/>
          <p:cNvSpPr txBox="1">
            <a:spLocks noChangeArrowheads="1"/>
          </p:cNvSpPr>
          <p:nvPr/>
        </p:nvSpPr>
        <p:spPr bwMode="auto">
          <a:xfrm>
            <a:off x="3581400" y="32004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Bbmaj7/D</a:t>
            </a:r>
            <a:endParaRPr lang="en-US" sz="5400">
              <a:solidFill>
                <a:schemeClr val="bg1"/>
              </a:solidFill>
              <a:effectLst>
                <a:outerShdw blurRad="38100" dist="38100" dir="2700000" algn="tl">
                  <a:srgbClr val="C0C0C0"/>
                </a:outerShdw>
              </a:effectLst>
            </a:endParaRPr>
          </a:p>
        </p:txBody>
      </p:sp>
      <p:sp>
        <p:nvSpPr>
          <p:cNvPr id="186388" name="Text Box 20"/>
          <p:cNvSpPr txBox="1">
            <a:spLocks noChangeArrowheads="1"/>
          </p:cNvSpPr>
          <p:nvPr/>
        </p:nvSpPr>
        <p:spPr bwMode="auto">
          <a:xfrm>
            <a:off x="5105400" y="32004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Ebmaj7</a:t>
            </a:r>
            <a:endParaRPr lang="en-US" sz="5400">
              <a:solidFill>
                <a:schemeClr val="bg1"/>
              </a:solidFill>
              <a:effectLst>
                <a:outerShdw blurRad="38100" dist="38100" dir="2700000" algn="tl">
                  <a:srgbClr val="C0C0C0"/>
                </a:outerShdw>
              </a:effectLst>
            </a:endParaRPr>
          </a:p>
        </p:txBody>
      </p:sp>
      <p:sp>
        <p:nvSpPr>
          <p:cNvPr id="186389" name="Text Box 21"/>
          <p:cNvSpPr txBox="1">
            <a:spLocks noChangeArrowheads="1"/>
          </p:cNvSpPr>
          <p:nvPr/>
        </p:nvSpPr>
        <p:spPr bwMode="auto">
          <a:xfrm>
            <a:off x="65532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55906" name="Text Box 2"/>
          <p:cNvSpPr txBox="1">
            <a:spLocks noChangeArrowheads="1"/>
          </p:cNvSpPr>
          <p:nvPr/>
        </p:nvSpPr>
        <p:spPr bwMode="auto">
          <a:xfrm>
            <a:off x="0" y="0"/>
            <a:ext cx="914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C0C0C0"/>
                  </a:outerShdw>
                </a:effectLst>
              </a:rPr>
              <a:t>Come, Now Is The Time To Worship</a:t>
            </a:r>
            <a:endParaRPr lang="en-US" sz="6000" i="1">
              <a:solidFill>
                <a:schemeClr val="bg1"/>
              </a:solidFill>
              <a:effectLst>
                <a:outerShdw blurRad="38100" dist="38100" dir="2700000" algn="tl">
                  <a:srgbClr val="C0C0C0"/>
                </a:outerShdw>
              </a:effectLst>
            </a:endParaRPr>
          </a:p>
        </p:txBody>
      </p:sp>
      <p:sp>
        <p:nvSpPr>
          <p:cNvPr id="2555907" name="Text Box 3"/>
          <p:cNvSpPr txBox="1">
            <a:spLocks noChangeArrowheads="1"/>
          </p:cNvSpPr>
          <p:nvPr/>
        </p:nvSpPr>
        <p:spPr bwMode="auto">
          <a:xfrm>
            <a:off x="0" y="2895600"/>
            <a:ext cx="9144000" cy="10064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171753"/>
                </a:solidFill>
                <a:effectLst>
                  <a:outerShdw blurRad="38100" dist="38100" dir="2700000" algn="tl">
                    <a:srgbClr val="C0C0C0"/>
                  </a:outerShdw>
                </a:effectLst>
              </a:rPr>
              <a:t>Notes</a:t>
            </a:r>
            <a:r>
              <a:rPr lang="en-US" sz="6000" i="1">
                <a:solidFill>
                  <a:srgbClr val="171753"/>
                </a:solidFill>
                <a:effectLst>
                  <a:outerShdw blurRad="38100" dist="38100" dir="2700000" algn="tl">
                    <a:srgbClr val="C0C0C0"/>
                  </a:outerShdw>
                </a:effectLst>
              </a:rPr>
              <a:t> </a:t>
            </a:r>
            <a:r>
              <a:rPr lang="en-US" sz="6000" i="1">
                <a:solidFill>
                  <a:schemeClr val="bg1"/>
                </a:solidFill>
                <a:effectLst>
                  <a:outerShdw blurRad="38100" dist="38100" dir="2700000" algn="tl">
                    <a:srgbClr val="C0C0C0"/>
                  </a:outerShdw>
                </a:effectLst>
              </a:rPr>
              <a:t> </a:t>
            </a:r>
          </a:p>
        </p:txBody>
      </p:sp>
      <p:sp>
        <p:nvSpPr>
          <p:cNvPr id="2555908" name="Text Box 4"/>
          <p:cNvSpPr txBox="1">
            <a:spLocks noChangeArrowheads="1"/>
          </p:cNvSpPr>
          <p:nvPr/>
        </p:nvSpPr>
        <p:spPr bwMode="auto">
          <a:xfrm>
            <a:off x="7467600" y="68580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C0C0C0"/>
                  </a:outerShdw>
                </a:effectLst>
              </a:rPr>
              <a:t>304</a:t>
            </a:r>
            <a:endParaRPr lang="en-US" sz="6000" i="1">
              <a:solidFill>
                <a:schemeClr val="bg1"/>
              </a:solidFill>
              <a:effectLst>
                <a:outerShdw blurRad="38100" dist="38100" dir="2700000" algn="tl">
                  <a:srgbClr val="C0C0C0"/>
                </a:outerShdw>
              </a:effectLst>
            </a:endParaRPr>
          </a:p>
        </p:txBody>
      </p:sp>
      <p:sp>
        <p:nvSpPr>
          <p:cNvPr id="2555909" name="Text Box 5"/>
          <p:cNvSpPr txBox="1">
            <a:spLocks noChangeArrowheads="1"/>
          </p:cNvSpPr>
          <p:nvPr/>
        </p:nvSpPr>
        <p:spPr bwMode="auto">
          <a:xfrm>
            <a:off x="7467600" y="144780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CC0000"/>
                </a:solidFill>
                <a:effectLst>
                  <a:outerShdw blurRad="38100" dist="38100" dir="2700000" algn="tl">
                    <a:srgbClr val="C0C0C0"/>
                  </a:outerShdw>
                </a:effectLst>
              </a:rPr>
              <a:t>Cue #</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1026"/>
          <p:cNvSpPr txBox="1">
            <a:spLocks noChangeArrowheads="1"/>
          </p:cNvSpPr>
          <p:nvPr/>
        </p:nvSpPr>
        <p:spPr bwMode="auto">
          <a:xfrm>
            <a:off x="0" y="0"/>
            <a:ext cx="990600" cy="466725"/>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Intro.</a:t>
            </a:r>
          </a:p>
        </p:txBody>
      </p:sp>
      <p:sp>
        <p:nvSpPr>
          <p:cNvPr id="771075" name="Text Box 1027"/>
          <p:cNvSpPr txBox="1">
            <a:spLocks noChangeArrowheads="1"/>
          </p:cNvSpPr>
          <p:nvPr/>
        </p:nvSpPr>
        <p:spPr bwMode="auto">
          <a:xfrm>
            <a:off x="19812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2</a:t>
            </a:r>
          </a:p>
        </p:txBody>
      </p:sp>
      <p:sp>
        <p:nvSpPr>
          <p:cNvPr id="771076" name="Text Box 1028"/>
          <p:cNvSpPr txBox="1">
            <a:spLocks noChangeArrowheads="1"/>
          </p:cNvSpPr>
          <p:nvPr/>
        </p:nvSpPr>
        <p:spPr bwMode="auto">
          <a:xfrm>
            <a:off x="11430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1</a:t>
            </a:r>
          </a:p>
        </p:txBody>
      </p:sp>
      <p:sp>
        <p:nvSpPr>
          <p:cNvPr id="2557957" name="Text Box 1029"/>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worship</a:t>
            </a:r>
          </a:p>
        </p:txBody>
      </p:sp>
      <p:sp>
        <p:nvSpPr>
          <p:cNvPr id="2557958" name="Text Box 1030"/>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give your heart</a:t>
            </a:r>
          </a:p>
        </p:txBody>
      </p:sp>
      <p:sp>
        <p:nvSpPr>
          <p:cNvPr id="2557959" name="Text Box 1031"/>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to worship</a:t>
            </a:r>
          </a:p>
        </p:txBody>
      </p:sp>
      <p:sp>
        <p:nvSpPr>
          <p:cNvPr id="2557960" name="Text Box 1032"/>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before your God.</a:t>
            </a:r>
          </a:p>
        </p:txBody>
      </p:sp>
      <p:sp>
        <p:nvSpPr>
          <p:cNvPr id="2557961" name="Text Box 1033"/>
          <p:cNvSpPr txBox="1">
            <a:spLocks noChangeArrowheads="1"/>
          </p:cNvSpPr>
          <p:nvPr/>
        </p:nvSpPr>
        <p:spPr bwMode="auto">
          <a:xfrm>
            <a:off x="0" y="5105400"/>
            <a:ext cx="9144000" cy="777875"/>
          </a:xfrm>
          <a:prstGeom prst="rect">
            <a:avLst/>
          </a:prstGeom>
          <a:noFill/>
          <a:ln w="9525">
            <a:noFill/>
            <a:miter lim="800000"/>
            <a:headEnd/>
            <a:tailEnd/>
          </a:ln>
          <a:effectLst/>
        </p:spPr>
        <p:txBody>
          <a:bodyPr>
            <a:spAutoFit/>
          </a:bodyPr>
          <a:lstStyle/>
          <a:p>
            <a:pPr algn="ctr">
              <a:spcBef>
                <a:spcPct val="50000"/>
              </a:spcBef>
              <a:defRPr/>
            </a:pPr>
            <a:r>
              <a:rPr lang="en-US" sz="4500" b="1">
                <a:solidFill>
                  <a:schemeClr val="bg1"/>
                </a:solidFill>
                <a:effectLst>
                  <a:outerShdw blurRad="38100" dist="38100" dir="2700000" algn="tl">
                    <a:srgbClr val="000000"/>
                  </a:outerShdw>
                </a:effectLst>
              </a:rPr>
              <a:t>Come.</a:t>
            </a:r>
          </a:p>
        </p:txBody>
      </p:sp>
      <p:sp>
        <p:nvSpPr>
          <p:cNvPr id="2557962" name="Text Box 1034"/>
          <p:cNvSpPr txBox="1">
            <a:spLocks noChangeArrowheads="1"/>
          </p:cNvSpPr>
          <p:nvPr/>
        </p:nvSpPr>
        <p:spPr bwMode="auto">
          <a:xfrm>
            <a:off x="1676400" y="83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7963" name="Text Box 1035"/>
          <p:cNvSpPr txBox="1">
            <a:spLocks noChangeArrowheads="1"/>
          </p:cNvSpPr>
          <p:nvPr/>
        </p:nvSpPr>
        <p:spPr bwMode="auto">
          <a:xfrm>
            <a:off x="6248400" y="838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
        <p:nvSpPr>
          <p:cNvPr id="2557964" name="Text Box 1036"/>
          <p:cNvSpPr txBox="1">
            <a:spLocks noChangeArrowheads="1"/>
          </p:cNvSpPr>
          <p:nvPr/>
        </p:nvSpPr>
        <p:spPr bwMode="auto">
          <a:xfrm>
            <a:off x="7620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57965" name="Text Box 1037"/>
          <p:cNvSpPr txBox="1">
            <a:spLocks noChangeArrowheads="1"/>
          </p:cNvSpPr>
          <p:nvPr/>
        </p:nvSpPr>
        <p:spPr bwMode="auto">
          <a:xfrm>
            <a:off x="54102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57966" name="Text Box 1038"/>
          <p:cNvSpPr txBox="1">
            <a:spLocks noChangeArrowheads="1"/>
          </p:cNvSpPr>
          <p:nvPr/>
        </p:nvSpPr>
        <p:spPr bwMode="auto">
          <a:xfrm>
            <a:off x="77724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57967" name="Text Box 1039"/>
          <p:cNvSpPr txBox="1">
            <a:spLocks noChangeArrowheads="1"/>
          </p:cNvSpPr>
          <p:nvPr/>
        </p:nvSpPr>
        <p:spPr bwMode="auto">
          <a:xfrm>
            <a:off x="16002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7968" name="Text Box 1040"/>
          <p:cNvSpPr txBox="1">
            <a:spLocks noChangeArrowheads="1"/>
          </p:cNvSpPr>
          <p:nvPr/>
        </p:nvSpPr>
        <p:spPr bwMode="auto">
          <a:xfrm>
            <a:off x="6172200" y="2895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
        <p:nvSpPr>
          <p:cNvPr id="2557969" name="Text Box 1041"/>
          <p:cNvSpPr txBox="1">
            <a:spLocks noChangeArrowheads="1"/>
          </p:cNvSpPr>
          <p:nvPr/>
        </p:nvSpPr>
        <p:spPr bwMode="auto">
          <a:xfrm>
            <a:off x="6858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57970" name="Text Box 1042"/>
          <p:cNvSpPr txBox="1">
            <a:spLocks noChangeArrowheads="1"/>
          </p:cNvSpPr>
          <p:nvPr/>
        </p:nvSpPr>
        <p:spPr bwMode="auto">
          <a:xfrm>
            <a:off x="53340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57971" name="Text Box 1043"/>
          <p:cNvSpPr txBox="1">
            <a:spLocks noChangeArrowheads="1"/>
          </p:cNvSpPr>
          <p:nvPr/>
        </p:nvSpPr>
        <p:spPr bwMode="auto">
          <a:xfrm>
            <a:off x="76962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57972" name="Text Box 1044"/>
          <p:cNvSpPr txBox="1">
            <a:spLocks noChangeArrowheads="1"/>
          </p:cNvSpPr>
          <p:nvPr/>
        </p:nvSpPr>
        <p:spPr bwMode="auto">
          <a:xfrm>
            <a:off x="4267200" y="487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8978" name="Text Box 2"/>
          <p:cNvSpPr txBox="1">
            <a:spLocks noChangeArrowheads="1"/>
          </p:cNvSpPr>
          <p:nvPr/>
        </p:nvSpPr>
        <p:spPr bwMode="auto">
          <a:xfrm>
            <a:off x="0" y="1828800"/>
            <a:ext cx="9525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tongue will confess You are God</a:t>
            </a:r>
          </a:p>
        </p:txBody>
      </p:sp>
      <p:sp>
        <p:nvSpPr>
          <p:cNvPr id="2558979" name="Text Box 3"/>
          <p:cNvSpPr txBox="1">
            <a:spLocks noChangeArrowheads="1"/>
          </p:cNvSpPr>
          <p:nvPr/>
        </p:nvSpPr>
        <p:spPr bwMode="auto">
          <a:xfrm>
            <a:off x="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knee will bow</a:t>
            </a:r>
          </a:p>
        </p:txBody>
      </p:sp>
      <p:sp>
        <p:nvSpPr>
          <p:cNvPr id="2558980" name="Text Box 4"/>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Still the greatest treasure remains for those</a:t>
            </a:r>
          </a:p>
        </p:txBody>
      </p:sp>
      <p:sp>
        <p:nvSpPr>
          <p:cNvPr id="2558981" name="Rectangle 5"/>
          <p:cNvSpPr>
            <a:spLocks noChangeArrowheads="1"/>
          </p:cNvSpPr>
          <p:nvPr/>
        </p:nvSpPr>
        <p:spPr bwMode="auto">
          <a:xfrm>
            <a:off x="1676400" y="5410200"/>
            <a:ext cx="5683250" cy="641350"/>
          </a:xfrm>
          <a:prstGeom prst="rect">
            <a:avLst/>
          </a:prstGeom>
          <a:noFill/>
          <a:ln w="9525">
            <a:noFill/>
            <a:miter lim="800000"/>
            <a:headEnd/>
            <a:tailEnd/>
          </a:ln>
          <a:effectLst/>
        </p:spPr>
        <p:txBody>
          <a:bodyPr wrap="none">
            <a:spAutoFit/>
          </a:bodyPr>
          <a:lstStyle/>
          <a:p>
            <a:pPr algn="ctr">
              <a:spcBef>
                <a:spcPct val="50000"/>
              </a:spcBef>
              <a:defRPr/>
            </a:pPr>
            <a:r>
              <a:rPr lang="en-US" sz="3600" b="1">
                <a:solidFill>
                  <a:schemeClr val="bg1"/>
                </a:solidFill>
                <a:effectLst>
                  <a:outerShdw blurRad="38100" dist="38100" dir="2700000" algn="tl">
                    <a:srgbClr val="000000"/>
                  </a:outerShdw>
                </a:effectLst>
              </a:rPr>
              <a:t>who gladly choose You now.</a:t>
            </a:r>
          </a:p>
        </p:txBody>
      </p:sp>
      <p:sp>
        <p:nvSpPr>
          <p:cNvPr id="2558982" name="Text Box 6"/>
          <p:cNvSpPr txBox="1">
            <a:spLocks noChangeArrowheads="1"/>
          </p:cNvSpPr>
          <p:nvPr/>
        </p:nvSpPr>
        <p:spPr bwMode="auto">
          <a:xfrm>
            <a:off x="4572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58983" name="Text Box 7"/>
          <p:cNvSpPr txBox="1">
            <a:spLocks noChangeArrowheads="1"/>
          </p:cNvSpPr>
          <p:nvPr/>
        </p:nvSpPr>
        <p:spPr bwMode="auto">
          <a:xfrm>
            <a:off x="55626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2558984" name="Text Box 8"/>
          <p:cNvSpPr txBox="1">
            <a:spLocks noChangeArrowheads="1"/>
          </p:cNvSpPr>
          <p:nvPr/>
        </p:nvSpPr>
        <p:spPr bwMode="auto">
          <a:xfrm>
            <a:off x="18288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58985" name="Text Box 9"/>
          <p:cNvSpPr txBox="1">
            <a:spLocks noChangeArrowheads="1"/>
          </p:cNvSpPr>
          <p:nvPr/>
        </p:nvSpPr>
        <p:spPr bwMode="auto">
          <a:xfrm>
            <a:off x="66294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58986" name="Text Box 10"/>
          <p:cNvSpPr txBox="1">
            <a:spLocks noChangeArrowheads="1"/>
          </p:cNvSpPr>
          <p:nvPr/>
        </p:nvSpPr>
        <p:spPr bwMode="auto">
          <a:xfrm>
            <a:off x="533400" y="3657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58987" name="Text Box 11"/>
          <p:cNvSpPr txBox="1">
            <a:spLocks noChangeArrowheads="1"/>
          </p:cNvSpPr>
          <p:nvPr/>
        </p:nvSpPr>
        <p:spPr bwMode="auto">
          <a:xfrm>
            <a:off x="63246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2558988" name="Text Box 12"/>
          <p:cNvSpPr txBox="1">
            <a:spLocks noChangeArrowheads="1"/>
          </p:cNvSpPr>
          <p:nvPr/>
        </p:nvSpPr>
        <p:spPr bwMode="auto">
          <a:xfrm>
            <a:off x="28956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58989" name="Text Box 13"/>
          <p:cNvSpPr txBox="1">
            <a:spLocks noChangeArrowheads="1"/>
          </p:cNvSpPr>
          <p:nvPr/>
        </p:nvSpPr>
        <p:spPr bwMode="auto">
          <a:xfrm>
            <a:off x="6324600" y="495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72110" name="Text Box 14"/>
          <p:cNvSpPr txBox="1">
            <a:spLocks noChangeArrowheads="1"/>
          </p:cNvSpPr>
          <p:nvPr/>
        </p:nvSpPr>
        <p:spPr bwMode="auto">
          <a:xfrm>
            <a:off x="533400" y="0"/>
            <a:ext cx="685800" cy="46672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n-US" b="1"/>
              <a:t>3</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ext Box 2"/>
          <p:cNvSpPr txBox="1">
            <a:spLocks noChangeArrowheads="1"/>
          </p:cNvSpPr>
          <p:nvPr/>
        </p:nvSpPr>
        <p:spPr bwMode="auto">
          <a:xfrm>
            <a:off x="6096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4</a:t>
            </a:r>
          </a:p>
        </p:txBody>
      </p:sp>
      <p:sp>
        <p:nvSpPr>
          <p:cNvPr id="2560003"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worship</a:t>
            </a:r>
          </a:p>
        </p:txBody>
      </p:sp>
      <p:sp>
        <p:nvSpPr>
          <p:cNvPr id="2560004"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give your heart</a:t>
            </a:r>
          </a:p>
        </p:txBody>
      </p:sp>
      <p:sp>
        <p:nvSpPr>
          <p:cNvPr id="2560005"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to worship</a:t>
            </a:r>
          </a:p>
        </p:txBody>
      </p:sp>
      <p:sp>
        <p:nvSpPr>
          <p:cNvPr id="2560006" name="Text Box 6"/>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before your God.</a:t>
            </a:r>
          </a:p>
        </p:txBody>
      </p:sp>
      <p:sp>
        <p:nvSpPr>
          <p:cNvPr id="2560007" name="Text Box 7"/>
          <p:cNvSpPr txBox="1">
            <a:spLocks noChangeArrowheads="1"/>
          </p:cNvSpPr>
          <p:nvPr/>
        </p:nvSpPr>
        <p:spPr bwMode="auto">
          <a:xfrm>
            <a:off x="0" y="5105400"/>
            <a:ext cx="9144000" cy="777875"/>
          </a:xfrm>
          <a:prstGeom prst="rect">
            <a:avLst/>
          </a:prstGeom>
          <a:noFill/>
          <a:ln w="9525">
            <a:noFill/>
            <a:miter lim="800000"/>
            <a:headEnd/>
            <a:tailEnd/>
          </a:ln>
          <a:effectLst/>
        </p:spPr>
        <p:txBody>
          <a:bodyPr>
            <a:spAutoFit/>
          </a:bodyPr>
          <a:lstStyle/>
          <a:p>
            <a:pPr algn="ctr">
              <a:spcBef>
                <a:spcPct val="50000"/>
              </a:spcBef>
              <a:defRPr/>
            </a:pPr>
            <a:r>
              <a:rPr lang="en-US" sz="4500" b="1">
                <a:solidFill>
                  <a:schemeClr val="bg1"/>
                </a:solidFill>
                <a:effectLst>
                  <a:outerShdw blurRad="38100" dist="38100" dir="2700000" algn="tl">
                    <a:srgbClr val="000000"/>
                  </a:outerShdw>
                </a:effectLst>
              </a:rPr>
              <a:t>Come.</a:t>
            </a:r>
          </a:p>
        </p:txBody>
      </p:sp>
      <p:sp>
        <p:nvSpPr>
          <p:cNvPr id="2560008" name="Text Box 8"/>
          <p:cNvSpPr txBox="1">
            <a:spLocks noChangeArrowheads="1"/>
          </p:cNvSpPr>
          <p:nvPr/>
        </p:nvSpPr>
        <p:spPr bwMode="auto">
          <a:xfrm>
            <a:off x="1676400" y="83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60009" name="Text Box 9"/>
          <p:cNvSpPr txBox="1">
            <a:spLocks noChangeArrowheads="1"/>
          </p:cNvSpPr>
          <p:nvPr/>
        </p:nvSpPr>
        <p:spPr bwMode="auto">
          <a:xfrm>
            <a:off x="6248400" y="838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
        <p:nvSpPr>
          <p:cNvPr id="2560010" name="Text Box 10"/>
          <p:cNvSpPr txBox="1">
            <a:spLocks noChangeArrowheads="1"/>
          </p:cNvSpPr>
          <p:nvPr/>
        </p:nvSpPr>
        <p:spPr bwMode="auto">
          <a:xfrm>
            <a:off x="7620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0011" name="Text Box 11"/>
          <p:cNvSpPr txBox="1">
            <a:spLocks noChangeArrowheads="1"/>
          </p:cNvSpPr>
          <p:nvPr/>
        </p:nvSpPr>
        <p:spPr bwMode="auto">
          <a:xfrm>
            <a:off x="541020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60012" name="Text Box 12"/>
          <p:cNvSpPr txBox="1">
            <a:spLocks noChangeArrowheads="1"/>
          </p:cNvSpPr>
          <p:nvPr/>
        </p:nvSpPr>
        <p:spPr bwMode="auto">
          <a:xfrm>
            <a:off x="77724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60013" name="Text Box 13"/>
          <p:cNvSpPr txBox="1">
            <a:spLocks noChangeArrowheads="1"/>
          </p:cNvSpPr>
          <p:nvPr/>
        </p:nvSpPr>
        <p:spPr bwMode="auto">
          <a:xfrm>
            <a:off x="16002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60014" name="Text Box 14"/>
          <p:cNvSpPr txBox="1">
            <a:spLocks noChangeArrowheads="1"/>
          </p:cNvSpPr>
          <p:nvPr/>
        </p:nvSpPr>
        <p:spPr bwMode="auto">
          <a:xfrm>
            <a:off x="6172200" y="2895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Dsus   D</a:t>
            </a:r>
          </a:p>
        </p:txBody>
      </p:sp>
      <p:sp>
        <p:nvSpPr>
          <p:cNvPr id="2560015" name="Text Box 15"/>
          <p:cNvSpPr txBox="1">
            <a:spLocks noChangeArrowheads="1"/>
          </p:cNvSpPr>
          <p:nvPr/>
        </p:nvSpPr>
        <p:spPr bwMode="auto">
          <a:xfrm>
            <a:off x="6858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0016" name="Text Box 16"/>
          <p:cNvSpPr txBox="1">
            <a:spLocks noChangeArrowheads="1"/>
          </p:cNvSpPr>
          <p:nvPr/>
        </p:nvSpPr>
        <p:spPr bwMode="auto">
          <a:xfrm>
            <a:off x="5334000" y="3810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60017" name="Text Box 17"/>
          <p:cNvSpPr txBox="1">
            <a:spLocks noChangeArrowheads="1"/>
          </p:cNvSpPr>
          <p:nvPr/>
        </p:nvSpPr>
        <p:spPr bwMode="auto">
          <a:xfrm>
            <a:off x="76962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60018" name="Text Box 18"/>
          <p:cNvSpPr txBox="1">
            <a:spLocks noChangeArrowheads="1"/>
          </p:cNvSpPr>
          <p:nvPr/>
        </p:nvSpPr>
        <p:spPr bwMode="auto">
          <a:xfrm>
            <a:off x="4267200" y="487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26" name="Text Box 2"/>
          <p:cNvSpPr txBox="1">
            <a:spLocks noChangeArrowheads="1"/>
          </p:cNvSpPr>
          <p:nvPr/>
        </p:nvSpPr>
        <p:spPr bwMode="auto">
          <a:xfrm>
            <a:off x="0" y="1828800"/>
            <a:ext cx="9525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tongue will confess You are God</a:t>
            </a:r>
          </a:p>
        </p:txBody>
      </p:sp>
      <p:sp>
        <p:nvSpPr>
          <p:cNvPr id="2561027" name="Text Box 3"/>
          <p:cNvSpPr txBox="1">
            <a:spLocks noChangeArrowheads="1"/>
          </p:cNvSpPr>
          <p:nvPr/>
        </p:nvSpPr>
        <p:spPr bwMode="auto">
          <a:xfrm>
            <a:off x="0" y="2971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knee will bow</a:t>
            </a:r>
          </a:p>
        </p:txBody>
      </p:sp>
      <p:sp>
        <p:nvSpPr>
          <p:cNvPr id="2561028" name="Text Box 4"/>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Still the greatest treasure remains for those</a:t>
            </a:r>
          </a:p>
        </p:txBody>
      </p:sp>
      <p:sp>
        <p:nvSpPr>
          <p:cNvPr id="2561029" name="Rectangle 5"/>
          <p:cNvSpPr>
            <a:spLocks noChangeArrowheads="1"/>
          </p:cNvSpPr>
          <p:nvPr/>
        </p:nvSpPr>
        <p:spPr bwMode="auto">
          <a:xfrm>
            <a:off x="1676400" y="5410200"/>
            <a:ext cx="5683250" cy="641350"/>
          </a:xfrm>
          <a:prstGeom prst="rect">
            <a:avLst/>
          </a:prstGeom>
          <a:noFill/>
          <a:ln w="9525">
            <a:noFill/>
            <a:miter lim="800000"/>
            <a:headEnd/>
            <a:tailEnd/>
          </a:ln>
          <a:effectLst/>
        </p:spPr>
        <p:txBody>
          <a:bodyPr wrap="none">
            <a:spAutoFit/>
          </a:bodyPr>
          <a:lstStyle/>
          <a:p>
            <a:pPr algn="ctr">
              <a:spcBef>
                <a:spcPct val="50000"/>
              </a:spcBef>
              <a:defRPr/>
            </a:pPr>
            <a:r>
              <a:rPr lang="en-US" sz="3600" b="1">
                <a:solidFill>
                  <a:schemeClr val="bg1"/>
                </a:solidFill>
                <a:effectLst>
                  <a:outerShdw blurRad="38100" dist="38100" dir="2700000" algn="tl">
                    <a:srgbClr val="000000"/>
                  </a:outerShdw>
                </a:effectLst>
              </a:rPr>
              <a:t>who gladly choose You now.</a:t>
            </a:r>
          </a:p>
        </p:txBody>
      </p:sp>
      <p:sp>
        <p:nvSpPr>
          <p:cNvPr id="2561030" name="Text Box 6"/>
          <p:cNvSpPr txBox="1">
            <a:spLocks noChangeArrowheads="1"/>
          </p:cNvSpPr>
          <p:nvPr/>
        </p:nvSpPr>
        <p:spPr bwMode="auto">
          <a:xfrm>
            <a:off x="457200" y="990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61031" name="Text Box 7"/>
          <p:cNvSpPr txBox="1">
            <a:spLocks noChangeArrowheads="1"/>
          </p:cNvSpPr>
          <p:nvPr/>
        </p:nvSpPr>
        <p:spPr bwMode="auto">
          <a:xfrm>
            <a:off x="5562600" y="990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D/F#</a:t>
            </a:r>
          </a:p>
        </p:txBody>
      </p:sp>
      <p:sp>
        <p:nvSpPr>
          <p:cNvPr id="2561032" name="Text Box 8"/>
          <p:cNvSpPr txBox="1">
            <a:spLocks noChangeArrowheads="1"/>
          </p:cNvSpPr>
          <p:nvPr/>
        </p:nvSpPr>
        <p:spPr bwMode="auto">
          <a:xfrm>
            <a:off x="18288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61033" name="Text Box 9"/>
          <p:cNvSpPr txBox="1">
            <a:spLocks noChangeArrowheads="1"/>
          </p:cNvSpPr>
          <p:nvPr/>
        </p:nvSpPr>
        <p:spPr bwMode="auto">
          <a:xfrm>
            <a:off x="6629400" y="2514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p>
        </p:txBody>
      </p:sp>
      <p:sp>
        <p:nvSpPr>
          <p:cNvPr id="2561034" name="Text Box 10"/>
          <p:cNvSpPr txBox="1">
            <a:spLocks noChangeArrowheads="1"/>
          </p:cNvSpPr>
          <p:nvPr/>
        </p:nvSpPr>
        <p:spPr bwMode="auto">
          <a:xfrm>
            <a:off x="533400" y="3657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p>
        </p:txBody>
      </p:sp>
      <p:sp>
        <p:nvSpPr>
          <p:cNvPr id="2561035" name="Text Box 11"/>
          <p:cNvSpPr txBox="1">
            <a:spLocks noChangeArrowheads="1"/>
          </p:cNvSpPr>
          <p:nvPr/>
        </p:nvSpPr>
        <p:spPr bwMode="auto">
          <a:xfrm>
            <a:off x="6324600" y="3733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p>
        </p:txBody>
      </p:sp>
      <p:sp>
        <p:nvSpPr>
          <p:cNvPr id="2561036" name="Text Box 12"/>
          <p:cNvSpPr txBox="1">
            <a:spLocks noChangeArrowheads="1"/>
          </p:cNvSpPr>
          <p:nvPr/>
        </p:nvSpPr>
        <p:spPr bwMode="auto">
          <a:xfrm>
            <a:off x="2895600" y="4953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p>
        </p:txBody>
      </p:sp>
      <p:sp>
        <p:nvSpPr>
          <p:cNvPr id="2561037" name="Text Box 13"/>
          <p:cNvSpPr txBox="1">
            <a:spLocks noChangeArrowheads="1"/>
          </p:cNvSpPr>
          <p:nvPr/>
        </p:nvSpPr>
        <p:spPr bwMode="auto">
          <a:xfrm>
            <a:off x="6324600" y="4953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774158" name="Text Box 14"/>
          <p:cNvSpPr txBox="1">
            <a:spLocks noChangeArrowheads="1"/>
          </p:cNvSpPr>
          <p:nvPr/>
        </p:nvSpPr>
        <p:spPr bwMode="auto">
          <a:xfrm>
            <a:off x="533400" y="0"/>
            <a:ext cx="685800" cy="46672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n-US" b="1"/>
              <a:t>5</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609600" y="0"/>
            <a:ext cx="2895600" cy="466725"/>
          </a:xfrm>
          <a:prstGeom prst="rect">
            <a:avLst/>
          </a:prstGeom>
          <a:solidFill>
            <a:srgbClr val="4F4BA1"/>
          </a:solidFill>
          <a:ln w="9525">
            <a:solidFill>
              <a:srgbClr val="FF0000"/>
            </a:solidFill>
            <a:miter lim="800000"/>
            <a:headEnd/>
            <a:tailEnd/>
          </a:ln>
        </p:spPr>
        <p:txBody>
          <a:bodyPr>
            <a:spAutoFit/>
          </a:bodyPr>
          <a:lstStyle/>
          <a:p>
            <a:pPr algn="ctr">
              <a:spcBef>
                <a:spcPct val="50000"/>
              </a:spcBef>
            </a:pPr>
            <a:r>
              <a:rPr lang="en-US" b="1"/>
              <a:t>6 Key Change</a:t>
            </a:r>
          </a:p>
        </p:txBody>
      </p:sp>
      <p:sp>
        <p:nvSpPr>
          <p:cNvPr id="2562051" name="Text Box 3"/>
          <p:cNvSpPr txBox="1">
            <a:spLocks noChangeArrowheads="1"/>
          </p:cNvSpPr>
          <p:nvPr/>
        </p:nvSpPr>
        <p:spPr bwMode="auto">
          <a:xfrm>
            <a:off x="0" y="1447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worship</a:t>
            </a:r>
          </a:p>
        </p:txBody>
      </p:sp>
      <p:sp>
        <p:nvSpPr>
          <p:cNvPr id="2562052" name="Text Box 4"/>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now is the time to give your heart</a:t>
            </a:r>
          </a:p>
        </p:txBody>
      </p:sp>
      <p:sp>
        <p:nvSpPr>
          <p:cNvPr id="2562053" name="Text Box 5"/>
          <p:cNvSpPr txBox="1">
            <a:spLocks noChangeArrowheads="1"/>
          </p:cNvSpPr>
          <p:nvPr/>
        </p:nvSpPr>
        <p:spPr bwMode="auto">
          <a:xfrm>
            <a:off x="0" y="3200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to worship</a:t>
            </a:r>
          </a:p>
        </p:txBody>
      </p:sp>
      <p:sp>
        <p:nvSpPr>
          <p:cNvPr id="2562054" name="Text Box 6"/>
          <p:cNvSpPr txBox="1">
            <a:spLocks noChangeArrowheads="1"/>
          </p:cNvSpPr>
          <p:nvPr/>
        </p:nvSpPr>
        <p:spPr bwMode="auto">
          <a:xfrm>
            <a:off x="0" y="4114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Come, just as you are before your God.</a:t>
            </a:r>
          </a:p>
        </p:txBody>
      </p:sp>
      <p:sp>
        <p:nvSpPr>
          <p:cNvPr id="2562055" name="Text Box 7"/>
          <p:cNvSpPr txBox="1">
            <a:spLocks noChangeArrowheads="1"/>
          </p:cNvSpPr>
          <p:nvPr/>
        </p:nvSpPr>
        <p:spPr bwMode="auto">
          <a:xfrm>
            <a:off x="0" y="5105400"/>
            <a:ext cx="9144000" cy="777875"/>
          </a:xfrm>
          <a:prstGeom prst="rect">
            <a:avLst/>
          </a:prstGeom>
          <a:noFill/>
          <a:ln w="9525">
            <a:noFill/>
            <a:miter lim="800000"/>
            <a:headEnd/>
            <a:tailEnd/>
          </a:ln>
          <a:effectLst/>
        </p:spPr>
        <p:txBody>
          <a:bodyPr>
            <a:spAutoFit/>
          </a:bodyPr>
          <a:lstStyle/>
          <a:p>
            <a:pPr algn="ctr">
              <a:spcBef>
                <a:spcPct val="50000"/>
              </a:spcBef>
              <a:defRPr/>
            </a:pPr>
            <a:r>
              <a:rPr lang="en-US" sz="4500" b="1">
                <a:solidFill>
                  <a:schemeClr val="bg1"/>
                </a:solidFill>
                <a:effectLst>
                  <a:outerShdw blurRad="38100" dist="38100" dir="2700000" algn="tl">
                    <a:srgbClr val="000000"/>
                  </a:outerShdw>
                </a:effectLst>
              </a:rPr>
              <a:t>Come.</a:t>
            </a:r>
          </a:p>
        </p:txBody>
      </p:sp>
      <p:sp>
        <p:nvSpPr>
          <p:cNvPr id="2562056" name="Text Box 8"/>
          <p:cNvSpPr txBox="1">
            <a:spLocks noChangeArrowheads="1"/>
          </p:cNvSpPr>
          <p:nvPr/>
        </p:nvSpPr>
        <p:spPr bwMode="auto">
          <a:xfrm>
            <a:off x="1676400" y="83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2562057" name="Text Box 9"/>
          <p:cNvSpPr txBox="1">
            <a:spLocks noChangeArrowheads="1"/>
          </p:cNvSpPr>
          <p:nvPr/>
        </p:nvSpPr>
        <p:spPr bwMode="auto">
          <a:xfrm>
            <a:off x="6248400" y="8382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a:t>
            </a:r>
          </a:p>
        </p:txBody>
      </p:sp>
      <p:sp>
        <p:nvSpPr>
          <p:cNvPr id="2562058" name="Text Box 10"/>
          <p:cNvSpPr txBox="1">
            <a:spLocks noChangeArrowheads="1"/>
          </p:cNvSpPr>
          <p:nvPr/>
        </p:nvSpPr>
        <p:spPr bwMode="auto">
          <a:xfrm>
            <a:off x="762000" y="198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2562059" name="Text Box 11"/>
          <p:cNvSpPr txBox="1">
            <a:spLocks noChangeArrowheads="1"/>
          </p:cNvSpPr>
          <p:nvPr/>
        </p:nvSpPr>
        <p:spPr bwMode="auto">
          <a:xfrm>
            <a:off x="5410200" y="2057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2562060" name="Text Box 12"/>
          <p:cNvSpPr txBox="1">
            <a:spLocks noChangeArrowheads="1"/>
          </p:cNvSpPr>
          <p:nvPr/>
        </p:nvSpPr>
        <p:spPr bwMode="auto">
          <a:xfrm>
            <a:off x="7772400" y="2057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2061" name="Text Box 13"/>
          <p:cNvSpPr txBox="1">
            <a:spLocks noChangeArrowheads="1"/>
          </p:cNvSpPr>
          <p:nvPr/>
        </p:nvSpPr>
        <p:spPr bwMode="auto">
          <a:xfrm>
            <a:off x="16002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2562062" name="Text Box 14"/>
          <p:cNvSpPr txBox="1">
            <a:spLocks noChangeArrowheads="1"/>
          </p:cNvSpPr>
          <p:nvPr/>
        </p:nvSpPr>
        <p:spPr bwMode="auto">
          <a:xfrm>
            <a:off x="6172200" y="28956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 E</a:t>
            </a:r>
          </a:p>
        </p:txBody>
      </p:sp>
      <p:sp>
        <p:nvSpPr>
          <p:cNvPr id="2562063" name="Text Box 15"/>
          <p:cNvSpPr txBox="1">
            <a:spLocks noChangeArrowheads="1"/>
          </p:cNvSpPr>
          <p:nvPr/>
        </p:nvSpPr>
        <p:spPr bwMode="auto">
          <a:xfrm>
            <a:off x="685800" y="3733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2562064" name="Text Box 16"/>
          <p:cNvSpPr txBox="1">
            <a:spLocks noChangeArrowheads="1"/>
          </p:cNvSpPr>
          <p:nvPr/>
        </p:nvSpPr>
        <p:spPr bwMode="auto">
          <a:xfrm>
            <a:off x="53340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2562065" name="Text Box 17"/>
          <p:cNvSpPr txBox="1">
            <a:spLocks noChangeArrowheads="1"/>
          </p:cNvSpPr>
          <p:nvPr/>
        </p:nvSpPr>
        <p:spPr bwMode="auto">
          <a:xfrm>
            <a:off x="7696200" y="3810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2066" name="Text Box 18"/>
          <p:cNvSpPr txBox="1">
            <a:spLocks noChangeArrowheads="1"/>
          </p:cNvSpPr>
          <p:nvPr/>
        </p:nvSpPr>
        <p:spPr bwMode="auto">
          <a:xfrm>
            <a:off x="4267200" y="487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074" name="Text Box 2"/>
          <p:cNvSpPr txBox="1">
            <a:spLocks noChangeArrowheads="1"/>
          </p:cNvSpPr>
          <p:nvPr/>
        </p:nvSpPr>
        <p:spPr bwMode="auto">
          <a:xfrm>
            <a:off x="0" y="1447800"/>
            <a:ext cx="9525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tongue will confess You are God</a:t>
            </a:r>
          </a:p>
        </p:txBody>
      </p:sp>
      <p:sp>
        <p:nvSpPr>
          <p:cNvPr id="2563075" name="Text Box 3"/>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One day every knee will bow</a:t>
            </a:r>
          </a:p>
        </p:txBody>
      </p:sp>
      <p:sp>
        <p:nvSpPr>
          <p:cNvPr id="2563076" name="Text Box 4"/>
          <p:cNvSpPr txBox="1">
            <a:spLocks noChangeArrowheads="1"/>
          </p:cNvSpPr>
          <p:nvPr/>
        </p:nvSpPr>
        <p:spPr bwMode="auto">
          <a:xfrm>
            <a:off x="0" y="3810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Still the greatest treasure remains for those</a:t>
            </a:r>
          </a:p>
        </p:txBody>
      </p:sp>
      <p:sp>
        <p:nvSpPr>
          <p:cNvPr id="2563077" name="Rectangle 5"/>
          <p:cNvSpPr>
            <a:spLocks noChangeArrowheads="1"/>
          </p:cNvSpPr>
          <p:nvPr/>
        </p:nvSpPr>
        <p:spPr bwMode="auto">
          <a:xfrm>
            <a:off x="1676400" y="5029200"/>
            <a:ext cx="5683250" cy="641350"/>
          </a:xfrm>
          <a:prstGeom prst="rect">
            <a:avLst/>
          </a:prstGeom>
          <a:noFill/>
          <a:ln w="9525">
            <a:noFill/>
            <a:miter lim="800000"/>
            <a:headEnd/>
            <a:tailEnd/>
          </a:ln>
          <a:effectLst/>
        </p:spPr>
        <p:txBody>
          <a:bodyPr wrap="none">
            <a:spAutoFit/>
          </a:bodyPr>
          <a:lstStyle/>
          <a:p>
            <a:pPr algn="ctr">
              <a:spcBef>
                <a:spcPct val="50000"/>
              </a:spcBef>
              <a:defRPr/>
            </a:pPr>
            <a:r>
              <a:rPr lang="en-US" sz="3600" b="1">
                <a:solidFill>
                  <a:schemeClr val="bg1"/>
                </a:solidFill>
                <a:effectLst>
                  <a:outerShdw blurRad="38100" dist="38100" dir="2700000" algn="tl">
                    <a:srgbClr val="000000"/>
                  </a:outerShdw>
                </a:effectLst>
              </a:rPr>
              <a:t>who gladly choose You now.</a:t>
            </a:r>
          </a:p>
        </p:txBody>
      </p:sp>
      <p:sp>
        <p:nvSpPr>
          <p:cNvPr id="2563078" name="Text Box 6"/>
          <p:cNvSpPr txBox="1">
            <a:spLocks noChangeArrowheads="1"/>
          </p:cNvSpPr>
          <p:nvPr/>
        </p:nvSpPr>
        <p:spPr bwMode="auto">
          <a:xfrm>
            <a:off x="457200" y="609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3079" name="Text Box 7"/>
          <p:cNvSpPr txBox="1">
            <a:spLocks noChangeArrowheads="1"/>
          </p:cNvSpPr>
          <p:nvPr/>
        </p:nvSpPr>
        <p:spPr bwMode="auto">
          <a:xfrm>
            <a:off x="5562600" y="609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p>
        </p:txBody>
      </p:sp>
      <p:sp>
        <p:nvSpPr>
          <p:cNvPr id="2563080" name="Text Box 8"/>
          <p:cNvSpPr txBox="1">
            <a:spLocks noChangeArrowheads="1"/>
          </p:cNvSpPr>
          <p:nvPr/>
        </p:nvSpPr>
        <p:spPr bwMode="auto">
          <a:xfrm>
            <a:off x="1828800" y="2133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3081" name="Text Box 9"/>
          <p:cNvSpPr txBox="1">
            <a:spLocks noChangeArrowheads="1"/>
          </p:cNvSpPr>
          <p:nvPr/>
        </p:nvSpPr>
        <p:spPr bwMode="auto">
          <a:xfrm>
            <a:off x="6629400" y="2133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2563082" name="Text Box 10"/>
          <p:cNvSpPr txBox="1">
            <a:spLocks noChangeArrowheads="1"/>
          </p:cNvSpPr>
          <p:nvPr/>
        </p:nvSpPr>
        <p:spPr bwMode="auto">
          <a:xfrm>
            <a:off x="5334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a:t>
            </a:r>
          </a:p>
        </p:txBody>
      </p:sp>
      <p:sp>
        <p:nvSpPr>
          <p:cNvPr id="2563083" name="Text Box 11"/>
          <p:cNvSpPr txBox="1">
            <a:spLocks noChangeArrowheads="1"/>
          </p:cNvSpPr>
          <p:nvPr/>
        </p:nvSpPr>
        <p:spPr bwMode="auto">
          <a:xfrm>
            <a:off x="6324600" y="3352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2563084" name="Text Box 12"/>
          <p:cNvSpPr txBox="1">
            <a:spLocks noChangeArrowheads="1"/>
          </p:cNvSpPr>
          <p:nvPr/>
        </p:nvSpPr>
        <p:spPr bwMode="auto">
          <a:xfrm>
            <a:off x="2895600" y="4572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a:t>
            </a:r>
          </a:p>
        </p:txBody>
      </p:sp>
      <p:sp>
        <p:nvSpPr>
          <p:cNvPr id="2563085" name="Text Box 13"/>
          <p:cNvSpPr txBox="1">
            <a:spLocks noChangeArrowheads="1"/>
          </p:cNvSpPr>
          <p:nvPr/>
        </p:nvSpPr>
        <p:spPr bwMode="auto">
          <a:xfrm>
            <a:off x="6324600" y="4572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p>
        </p:txBody>
      </p:sp>
      <p:sp>
        <p:nvSpPr>
          <p:cNvPr id="776206" name="Text Box 14"/>
          <p:cNvSpPr txBox="1">
            <a:spLocks noChangeArrowheads="1"/>
          </p:cNvSpPr>
          <p:nvPr/>
        </p:nvSpPr>
        <p:spPr bwMode="auto">
          <a:xfrm>
            <a:off x="304800" y="0"/>
            <a:ext cx="685800" cy="46672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n-US" b="1"/>
              <a:t>7</a:t>
            </a:r>
          </a:p>
        </p:txBody>
      </p:sp>
      <p:sp>
        <p:nvSpPr>
          <p:cNvPr id="776207" name="Text Box 15"/>
          <p:cNvSpPr txBox="1">
            <a:spLocks noChangeArrowheads="1"/>
          </p:cNvSpPr>
          <p:nvPr/>
        </p:nvSpPr>
        <p:spPr bwMode="auto">
          <a:xfrm>
            <a:off x="1371600" y="0"/>
            <a:ext cx="685800" cy="46672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n-US" b="1"/>
              <a:t>8</a:t>
            </a:r>
          </a:p>
        </p:txBody>
      </p:sp>
      <p:sp>
        <p:nvSpPr>
          <p:cNvPr id="776208" name="Text Box 16"/>
          <p:cNvSpPr txBox="1">
            <a:spLocks noChangeArrowheads="1"/>
          </p:cNvSpPr>
          <p:nvPr/>
        </p:nvSpPr>
        <p:spPr bwMode="auto">
          <a:xfrm>
            <a:off x="0" y="56388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9</a:t>
            </a:r>
          </a:p>
        </p:txBody>
      </p:sp>
      <p:sp>
        <p:nvSpPr>
          <p:cNvPr id="776209" name="Text Box 17"/>
          <p:cNvSpPr txBox="1">
            <a:spLocks noChangeArrowheads="1"/>
          </p:cNvSpPr>
          <p:nvPr/>
        </p:nvSpPr>
        <p:spPr bwMode="auto">
          <a:xfrm>
            <a:off x="990600" y="56388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10</a:t>
            </a:r>
          </a:p>
        </p:txBody>
      </p:sp>
      <p:sp>
        <p:nvSpPr>
          <p:cNvPr id="776210" name="Text Box 18"/>
          <p:cNvSpPr txBox="1">
            <a:spLocks noChangeArrowheads="1"/>
          </p:cNvSpPr>
          <p:nvPr/>
        </p:nvSpPr>
        <p:spPr bwMode="auto">
          <a:xfrm>
            <a:off x="1981200" y="56388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11</a:t>
            </a:r>
          </a:p>
        </p:txBody>
      </p:sp>
      <p:sp>
        <p:nvSpPr>
          <p:cNvPr id="2563091" name="Text Box 19"/>
          <p:cNvSpPr txBox="1">
            <a:spLocks noChangeArrowheads="1"/>
          </p:cNvSpPr>
          <p:nvPr/>
        </p:nvSpPr>
        <p:spPr bwMode="auto">
          <a:xfrm>
            <a:off x="1981200" y="6080125"/>
            <a:ext cx="3048000" cy="777875"/>
          </a:xfrm>
          <a:prstGeom prst="rect">
            <a:avLst/>
          </a:prstGeom>
          <a:noFill/>
          <a:ln w="9525">
            <a:noFill/>
            <a:miter lim="800000"/>
            <a:headEnd/>
            <a:tailEnd/>
          </a:ln>
          <a:effectLst/>
        </p:spPr>
        <p:txBody>
          <a:bodyPr>
            <a:spAutoFit/>
          </a:bodyPr>
          <a:lstStyle/>
          <a:p>
            <a:pPr algn="ctr">
              <a:spcBef>
                <a:spcPct val="50000"/>
              </a:spcBef>
              <a:defRPr/>
            </a:pPr>
            <a:r>
              <a:rPr lang="en-US" sz="4500" b="1">
                <a:solidFill>
                  <a:schemeClr val="bg1"/>
                </a:solidFill>
                <a:effectLst>
                  <a:outerShdw blurRad="38100" dist="38100" dir="2700000" algn="tl">
                    <a:srgbClr val="000000"/>
                  </a:outerShdw>
                </a:effectLst>
              </a:rPr>
              <a:t>Come……</a:t>
            </a:r>
          </a:p>
        </p:txBody>
      </p:sp>
      <p:sp>
        <p:nvSpPr>
          <p:cNvPr id="2563092" name="Text Box 20"/>
          <p:cNvSpPr txBox="1">
            <a:spLocks noChangeArrowheads="1"/>
          </p:cNvSpPr>
          <p:nvPr/>
        </p:nvSpPr>
        <p:spPr bwMode="auto">
          <a:xfrm>
            <a:off x="3048000" y="571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2563093" name="Text Box 21"/>
          <p:cNvSpPr txBox="1">
            <a:spLocks noChangeArrowheads="1"/>
          </p:cNvSpPr>
          <p:nvPr/>
        </p:nvSpPr>
        <p:spPr bwMode="auto">
          <a:xfrm>
            <a:off x="7239000" y="571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a:t>
            </a:r>
          </a:p>
        </p:txBody>
      </p:sp>
      <p:sp>
        <p:nvSpPr>
          <p:cNvPr id="776214" name="Text Box 22"/>
          <p:cNvSpPr txBox="1">
            <a:spLocks noChangeArrowheads="1"/>
          </p:cNvSpPr>
          <p:nvPr/>
        </p:nvSpPr>
        <p:spPr bwMode="auto">
          <a:xfrm>
            <a:off x="5257800" y="5715000"/>
            <a:ext cx="1676400" cy="831850"/>
          </a:xfrm>
          <a:prstGeom prst="rect">
            <a:avLst/>
          </a:prstGeom>
          <a:solidFill>
            <a:srgbClr val="39C7F9"/>
          </a:solidFill>
          <a:ln w="9525">
            <a:solidFill>
              <a:schemeClr val="bg1"/>
            </a:solidFill>
            <a:miter lim="800000"/>
            <a:headEnd/>
            <a:tailEnd/>
          </a:ln>
        </p:spPr>
        <p:txBody>
          <a:bodyPr>
            <a:spAutoFit/>
          </a:bodyPr>
          <a:lstStyle/>
          <a:p>
            <a:pPr algn="ctr">
              <a:spcBef>
                <a:spcPct val="50000"/>
              </a:spcBef>
            </a:pPr>
            <a:r>
              <a:rPr lang="en-US" b="1"/>
              <a:t>12 End Chord</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Text Box 1026"/>
          <p:cNvSpPr txBox="1">
            <a:spLocks noChangeArrowheads="1"/>
          </p:cNvSpPr>
          <p:nvPr/>
        </p:nvSpPr>
        <p:spPr bwMode="auto">
          <a:xfrm>
            <a:off x="53340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15</a:t>
            </a:r>
          </a:p>
        </p:txBody>
      </p:sp>
      <p:sp>
        <p:nvSpPr>
          <p:cNvPr id="2564099" name="Text Box 1027"/>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worship the King</a:t>
            </a:r>
            <a:endParaRPr lang="en-US" sz="5400">
              <a:solidFill>
                <a:schemeClr val="bg1"/>
              </a:solidFill>
              <a:effectLst>
                <a:outerShdw blurRad="38100" dist="38100" dir="2700000" algn="tl">
                  <a:srgbClr val="000000"/>
                </a:outerShdw>
              </a:effectLst>
            </a:endParaRPr>
          </a:p>
        </p:txBody>
      </p:sp>
      <p:sp>
        <p:nvSpPr>
          <p:cNvPr id="2564100" name="Text Box 1028"/>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worship the King</a:t>
            </a:r>
            <a:endParaRPr lang="en-US" sz="5400">
              <a:solidFill>
                <a:schemeClr val="bg1"/>
              </a:solidFill>
              <a:effectLst>
                <a:outerShdw blurRad="38100" dist="38100" dir="2700000" algn="tl">
                  <a:srgbClr val="000000"/>
                </a:outerShdw>
              </a:effectLst>
            </a:endParaRPr>
          </a:p>
        </p:txBody>
      </p:sp>
      <p:sp>
        <p:nvSpPr>
          <p:cNvPr id="2564101" name="Text Box 1029"/>
          <p:cNvSpPr txBox="1">
            <a:spLocks noChangeArrowheads="1"/>
          </p:cNvSpPr>
          <p:nvPr/>
        </p:nvSpPr>
        <p:spPr bwMode="auto">
          <a:xfrm>
            <a:off x="0" y="3124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lift up Holy hands</a:t>
            </a:r>
            <a:endParaRPr lang="en-US" sz="5400">
              <a:solidFill>
                <a:schemeClr val="bg1"/>
              </a:solidFill>
              <a:effectLst>
                <a:outerShdw blurRad="38100" dist="38100" dir="2700000" algn="tl">
                  <a:srgbClr val="000000"/>
                </a:outerShdw>
              </a:effectLst>
            </a:endParaRPr>
          </a:p>
        </p:txBody>
      </p:sp>
      <p:sp>
        <p:nvSpPr>
          <p:cNvPr id="2564102" name="Text Box 1030"/>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We’re gonna praise His name</a:t>
            </a:r>
            <a:endParaRPr lang="en-US" sz="5400">
              <a:solidFill>
                <a:schemeClr val="bg1"/>
              </a:solidFill>
              <a:effectLst>
                <a:outerShdw blurRad="38100" dist="38100" dir="2700000" algn="tl">
                  <a:srgbClr val="000000"/>
                </a:outerShdw>
              </a:effectLst>
            </a:endParaRPr>
          </a:p>
        </p:txBody>
      </p:sp>
      <p:sp>
        <p:nvSpPr>
          <p:cNvPr id="2564103" name="Text Box 1031"/>
          <p:cNvSpPr txBox="1">
            <a:spLocks noChangeArrowheads="1"/>
          </p:cNvSpPr>
          <p:nvPr/>
        </p:nvSpPr>
        <p:spPr bwMode="auto">
          <a:xfrm>
            <a:off x="64770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endParaRPr lang="en-US" sz="5400">
              <a:solidFill>
                <a:schemeClr val="bg1"/>
              </a:solidFill>
              <a:effectLst>
                <a:outerShdw blurRad="38100" dist="38100" dir="2700000" algn="tl">
                  <a:srgbClr val="C0C0C0"/>
                </a:outerShdw>
              </a:effectLst>
            </a:endParaRPr>
          </a:p>
        </p:txBody>
      </p:sp>
      <p:sp>
        <p:nvSpPr>
          <p:cNvPr id="2564104" name="Text Box 1032"/>
          <p:cNvSpPr txBox="1">
            <a:spLocks noChangeArrowheads="1"/>
          </p:cNvSpPr>
          <p:nvPr/>
        </p:nvSpPr>
        <p:spPr bwMode="auto">
          <a:xfrm>
            <a:off x="6324600" y="144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A7</a:t>
            </a:r>
            <a:endParaRPr lang="en-US" sz="5400">
              <a:solidFill>
                <a:schemeClr val="bg1"/>
              </a:solidFill>
              <a:effectLst>
                <a:outerShdw blurRad="38100" dist="38100" dir="2700000" algn="tl">
                  <a:srgbClr val="C0C0C0"/>
                </a:outerShdw>
              </a:effectLst>
            </a:endParaRPr>
          </a:p>
        </p:txBody>
      </p:sp>
      <p:sp>
        <p:nvSpPr>
          <p:cNvPr id="2564105" name="Text Box 1033"/>
          <p:cNvSpPr txBox="1">
            <a:spLocks noChangeArrowheads="1"/>
          </p:cNvSpPr>
          <p:nvPr/>
        </p:nvSpPr>
        <p:spPr bwMode="auto">
          <a:xfrm>
            <a:off x="5334000" y="259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5400">
              <a:solidFill>
                <a:schemeClr val="bg1"/>
              </a:solidFill>
              <a:effectLst>
                <a:outerShdw blurRad="38100" dist="38100" dir="2700000" algn="tl">
                  <a:srgbClr val="C0C0C0"/>
                </a:outerShdw>
              </a:effectLst>
            </a:endParaRPr>
          </a:p>
        </p:txBody>
      </p:sp>
      <p:sp>
        <p:nvSpPr>
          <p:cNvPr id="2564106" name="Text Box 1034"/>
          <p:cNvSpPr txBox="1">
            <a:spLocks noChangeArrowheads="1"/>
          </p:cNvSpPr>
          <p:nvPr/>
        </p:nvSpPr>
        <p:spPr bwMode="auto">
          <a:xfrm>
            <a:off x="6477000" y="2590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5400">
              <a:solidFill>
                <a:schemeClr val="bg1"/>
              </a:solidFill>
              <a:effectLst>
                <a:outerShdw blurRad="38100" dist="38100" dir="2700000" algn="tl">
                  <a:srgbClr val="C0C0C0"/>
                </a:outerShdw>
              </a:effectLst>
            </a:endParaRPr>
          </a:p>
        </p:txBody>
      </p:sp>
      <p:sp>
        <p:nvSpPr>
          <p:cNvPr id="2564107" name="Text Box 1035"/>
          <p:cNvSpPr txBox="1">
            <a:spLocks noChangeArrowheads="1"/>
          </p:cNvSpPr>
          <p:nvPr/>
        </p:nvSpPr>
        <p:spPr bwMode="auto">
          <a:xfrm>
            <a:off x="6477000" y="3962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E7</a:t>
            </a:r>
            <a:endParaRPr lang="en-US" sz="5400">
              <a:solidFill>
                <a:schemeClr val="bg1"/>
              </a:solidFill>
              <a:effectLst>
                <a:outerShdw blurRad="38100" dist="38100" dir="2700000" algn="tl">
                  <a:srgbClr val="C0C0C0"/>
                </a:outerShdw>
              </a:effectLst>
            </a:endParaRPr>
          </a:p>
        </p:txBody>
      </p:sp>
      <p:sp>
        <p:nvSpPr>
          <p:cNvPr id="777228" name="Text Box 1036"/>
          <p:cNvSpPr txBox="1">
            <a:spLocks noChangeArrowheads="1"/>
          </p:cNvSpPr>
          <p:nvPr/>
        </p:nvSpPr>
        <p:spPr bwMode="auto">
          <a:xfrm>
            <a:off x="0" y="26670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16</a:t>
            </a:r>
          </a:p>
        </p:txBody>
      </p:sp>
      <p:sp>
        <p:nvSpPr>
          <p:cNvPr id="777229" name="Text Box 1037"/>
          <p:cNvSpPr txBox="1">
            <a:spLocks noChangeArrowheads="1"/>
          </p:cNvSpPr>
          <p:nvPr/>
        </p:nvSpPr>
        <p:spPr bwMode="auto">
          <a:xfrm>
            <a:off x="762000" y="2667000"/>
            <a:ext cx="1600200" cy="466725"/>
          </a:xfrm>
          <a:prstGeom prst="rect">
            <a:avLst/>
          </a:prstGeom>
          <a:solidFill>
            <a:srgbClr val="39C7F9"/>
          </a:solidFill>
          <a:ln w="9525">
            <a:solidFill>
              <a:schemeClr val="bg1"/>
            </a:solidFill>
            <a:miter lim="800000"/>
            <a:headEnd/>
            <a:tailEnd/>
          </a:ln>
        </p:spPr>
        <p:txBody>
          <a:bodyPr>
            <a:spAutoFit/>
          </a:bodyPr>
          <a:lstStyle/>
          <a:p>
            <a:pPr algn="ctr">
              <a:spcBef>
                <a:spcPct val="50000"/>
              </a:spcBef>
            </a:pPr>
            <a:r>
              <a:rPr lang="en-US" b="1"/>
              <a:t>17 ending</a:t>
            </a:r>
          </a:p>
        </p:txBody>
      </p:sp>
      <p:sp>
        <p:nvSpPr>
          <p:cNvPr id="777230" name="Text Box 1038"/>
          <p:cNvSpPr txBox="1">
            <a:spLocks noChangeArrowheads="1"/>
          </p:cNvSpPr>
          <p:nvPr/>
        </p:nvSpPr>
        <p:spPr bwMode="auto">
          <a:xfrm>
            <a:off x="2971800" y="5334000"/>
            <a:ext cx="22860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STOP</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65122" name="Text Box 1026"/>
          <p:cNvSpPr txBox="1">
            <a:spLocks noChangeArrowheads="1"/>
          </p:cNvSpPr>
          <p:nvPr/>
        </p:nvSpPr>
        <p:spPr bwMode="auto">
          <a:xfrm>
            <a:off x="0" y="0"/>
            <a:ext cx="91440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C0C0C0"/>
                  </a:outerShdw>
                </a:effectLst>
              </a:rPr>
              <a:t>Welcome Into This Place</a:t>
            </a:r>
            <a:endParaRPr lang="en-US" sz="6000" i="1">
              <a:solidFill>
                <a:schemeClr val="bg1"/>
              </a:solidFill>
              <a:effectLst>
                <a:outerShdw blurRad="38100" dist="38100" dir="2700000" algn="tl">
                  <a:srgbClr val="C0C0C0"/>
                </a:outerShdw>
              </a:effectLst>
            </a:endParaRPr>
          </a:p>
        </p:txBody>
      </p:sp>
      <p:sp>
        <p:nvSpPr>
          <p:cNvPr id="2565123" name="Text Box 1027"/>
          <p:cNvSpPr txBox="1">
            <a:spLocks noChangeArrowheads="1"/>
          </p:cNvSpPr>
          <p:nvPr/>
        </p:nvSpPr>
        <p:spPr bwMode="auto">
          <a:xfrm>
            <a:off x="0" y="2895600"/>
            <a:ext cx="9144000" cy="10064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171753"/>
                </a:solidFill>
                <a:effectLst>
                  <a:outerShdw blurRad="38100" dist="38100" dir="2700000" algn="tl">
                    <a:srgbClr val="C0C0C0"/>
                  </a:outerShdw>
                </a:effectLst>
              </a:rPr>
              <a:t>Notes</a:t>
            </a:r>
            <a:r>
              <a:rPr lang="en-US" sz="6000" i="1">
                <a:solidFill>
                  <a:srgbClr val="171753"/>
                </a:solidFill>
                <a:effectLst>
                  <a:outerShdw blurRad="38100" dist="38100" dir="2700000" algn="tl">
                    <a:srgbClr val="C0C0C0"/>
                  </a:outerShdw>
                </a:effectLst>
              </a:rPr>
              <a:t> </a:t>
            </a:r>
            <a:r>
              <a:rPr lang="en-US" sz="6000" i="1">
                <a:solidFill>
                  <a:schemeClr val="bg1"/>
                </a:solidFill>
                <a:effectLst>
                  <a:outerShdw blurRad="38100" dist="38100" dir="2700000" algn="tl">
                    <a:srgbClr val="C0C0C0"/>
                  </a:outerShdw>
                </a:effectLst>
              </a:rPr>
              <a:t> </a:t>
            </a:r>
          </a:p>
        </p:txBody>
      </p:sp>
      <p:sp>
        <p:nvSpPr>
          <p:cNvPr id="2565124" name="Text Box 1028"/>
          <p:cNvSpPr txBox="1">
            <a:spLocks noChangeArrowheads="1"/>
          </p:cNvSpPr>
          <p:nvPr/>
        </p:nvSpPr>
        <p:spPr bwMode="auto">
          <a:xfrm>
            <a:off x="7467600" y="68580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chemeClr val="accent2"/>
                </a:solidFill>
                <a:effectLst>
                  <a:outerShdw blurRad="38100" dist="38100" dir="2700000" algn="tl">
                    <a:srgbClr val="C0C0C0"/>
                  </a:outerShdw>
                </a:effectLst>
              </a:rPr>
              <a:t>460</a:t>
            </a:r>
            <a:endParaRPr lang="en-US" sz="6000" i="1">
              <a:solidFill>
                <a:schemeClr val="bg1"/>
              </a:solidFill>
              <a:effectLst>
                <a:outerShdw blurRad="38100" dist="38100" dir="2700000" algn="tl">
                  <a:srgbClr val="C0C0C0"/>
                </a:outerShdw>
              </a:effectLst>
            </a:endParaRPr>
          </a:p>
        </p:txBody>
      </p:sp>
      <p:sp>
        <p:nvSpPr>
          <p:cNvPr id="2565125" name="Text Box 1029"/>
          <p:cNvSpPr txBox="1">
            <a:spLocks noChangeArrowheads="1"/>
          </p:cNvSpPr>
          <p:nvPr/>
        </p:nvSpPr>
        <p:spPr bwMode="auto">
          <a:xfrm>
            <a:off x="7467600" y="1447800"/>
            <a:ext cx="1676400" cy="5794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200">
                <a:solidFill>
                  <a:srgbClr val="CC0000"/>
                </a:solidFill>
                <a:effectLst>
                  <a:outerShdw blurRad="38100" dist="38100" dir="2700000" algn="tl">
                    <a:srgbClr val="C0C0C0"/>
                  </a:outerShdw>
                </a:effectLst>
              </a:rPr>
              <a:t>Cue #</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0" y="0"/>
            <a:ext cx="990600" cy="466725"/>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Intro.</a:t>
            </a:r>
          </a:p>
        </p:txBody>
      </p:sp>
      <p:sp>
        <p:nvSpPr>
          <p:cNvPr id="779267" name="Text Box 3"/>
          <p:cNvSpPr txBox="1">
            <a:spLocks noChangeArrowheads="1"/>
          </p:cNvSpPr>
          <p:nvPr/>
        </p:nvSpPr>
        <p:spPr bwMode="auto">
          <a:xfrm>
            <a:off x="114300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1</a:t>
            </a:r>
          </a:p>
        </p:txBody>
      </p:sp>
      <p:sp>
        <p:nvSpPr>
          <p:cNvPr id="2567172" name="Text Box 4"/>
          <p:cNvSpPr txBox="1">
            <a:spLocks noChangeArrowheads="1"/>
          </p:cNvSpPr>
          <p:nvPr/>
        </p:nvSpPr>
        <p:spPr bwMode="auto">
          <a:xfrm>
            <a:off x="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Welcome into this place</a:t>
            </a:r>
          </a:p>
        </p:txBody>
      </p:sp>
      <p:sp>
        <p:nvSpPr>
          <p:cNvPr id="2567173" name="Text Box 5"/>
          <p:cNvSpPr txBox="1">
            <a:spLocks noChangeArrowheads="1"/>
          </p:cNvSpPr>
          <p:nvPr/>
        </p:nvSpPr>
        <p:spPr bwMode="auto">
          <a:xfrm>
            <a:off x="26670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2567174" name="Text Box 6"/>
          <p:cNvSpPr txBox="1">
            <a:spLocks noChangeArrowheads="1"/>
          </p:cNvSpPr>
          <p:nvPr/>
        </p:nvSpPr>
        <p:spPr bwMode="auto">
          <a:xfrm>
            <a:off x="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Welcome into this broken vessel</a:t>
            </a:r>
          </a:p>
        </p:txBody>
      </p:sp>
      <p:sp>
        <p:nvSpPr>
          <p:cNvPr id="2567175" name="Text Box 7"/>
          <p:cNvSpPr txBox="1">
            <a:spLocks noChangeArrowheads="1"/>
          </p:cNvSpPr>
          <p:nvPr/>
        </p:nvSpPr>
        <p:spPr bwMode="auto">
          <a:xfrm>
            <a:off x="0" y="220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desire to abide </a:t>
            </a:r>
          </a:p>
        </p:txBody>
      </p:sp>
      <p:sp>
        <p:nvSpPr>
          <p:cNvPr id="2567176" name="Text Box 8"/>
          <p:cNvSpPr txBox="1">
            <a:spLocks noChangeArrowheads="1"/>
          </p:cNvSpPr>
          <p:nvPr/>
        </p:nvSpPr>
        <p:spPr bwMode="auto">
          <a:xfrm>
            <a:off x="0" y="3048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In the praises of Your people</a:t>
            </a:r>
          </a:p>
        </p:txBody>
      </p:sp>
      <p:sp>
        <p:nvSpPr>
          <p:cNvPr id="2567177" name="Text Box 9"/>
          <p:cNvSpPr txBox="1">
            <a:spLocks noChangeArrowheads="1"/>
          </p:cNvSpPr>
          <p:nvPr/>
        </p:nvSpPr>
        <p:spPr bwMode="auto">
          <a:xfrm>
            <a:off x="-304800" y="4191000"/>
            <a:ext cx="4953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So we lift our hands</a:t>
            </a:r>
          </a:p>
        </p:txBody>
      </p:sp>
      <p:sp>
        <p:nvSpPr>
          <p:cNvPr id="2567178" name="Text Box 10"/>
          <p:cNvSpPr txBox="1">
            <a:spLocks noChangeArrowheads="1"/>
          </p:cNvSpPr>
          <p:nvPr/>
        </p:nvSpPr>
        <p:spPr bwMode="auto">
          <a:xfrm>
            <a:off x="4114800" y="4038600"/>
            <a:ext cx="50292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&amp; we lift our hearts</a:t>
            </a:r>
          </a:p>
        </p:txBody>
      </p:sp>
      <p:sp>
        <p:nvSpPr>
          <p:cNvPr id="2567179" name="Text Box 11"/>
          <p:cNvSpPr txBox="1">
            <a:spLocks noChangeArrowheads="1"/>
          </p:cNvSpPr>
          <p:nvPr/>
        </p:nvSpPr>
        <p:spPr bwMode="auto">
          <a:xfrm>
            <a:off x="0" y="495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as we offer this praise unto Your Name</a:t>
            </a:r>
          </a:p>
        </p:txBody>
      </p:sp>
      <p:sp>
        <p:nvSpPr>
          <p:cNvPr id="2567180" name="Text Box 12"/>
          <p:cNvSpPr txBox="1">
            <a:spLocks noChangeArrowheads="1"/>
          </p:cNvSpPr>
          <p:nvPr/>
        </p:nvSpPr>
        <p:spPr bwMode="auto">
          <a:xfrm>
            <a:off x="8001000" y="464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2567181" name="Text Box 13"/>
          <p:cNvSpPr txBox="1">
            <a:spLocks noChangeArrowheads="1"/>
          </p:cNvSpPr>
          <p:nvPr/>
        </p:nvSpPr>
        <p:spPr bwMode="auto">
          <a:xfrm>
            <a:off x="6248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a:solidFill>
                <a:schemeClr val="bg1"/>
              </a:solidFill>
              <a:effectLst>
                <a:outerShdw blurRad="38100" dist="38100" dir="2700000" algn="tl">
                  <a:srgbClr val="C0C0C0"/>
                </a:outerShdw>
              </a:effectLst>
            </a:endParaRPr>
          </a:p>
        </p:txBody>
      </p:sp>
      <p:sp>
        <p:nvSpPr>
          <p:cNvPr id="2567182" name="Text Box 14"/>
          <p:cNvSpPr txBox="1">
            <a:spLocks noChangeArrowheads="1"/>
          </p:cNvSpPr>
          <p:nvPr/>
        </p:nvSpPr>
        <p:spPr bwMode="auto">
          <a:xfrm>
            <a:off x="10668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endParaRPr lang="en-US">
              <a:solidFill>
                <a:schemeClr val="bg1"/>
              </a:solidFill>
              <a:effectLst>
                <a:outerShdw blurRad="38100" dist="38100" dir="2700000" algn="tl">
                  <a:srgbClr val="C0C0C0"/>
                </a:outerShdw>
              </a:effectLst>
            </a:endParaRPr>
          </a:p>
        </p:txBody>
      </p:sp>
      <p:sp>
        <p:nvSpPr>
          <p:cNvPr id="2567183" name="Text Box 15"/>
          <p:cNvSpPr txBox="1">
            <a:spLocks noChangeArrowheads="1"/>
          </p:cNvSpPr>
          <p:nvPr/>
        </p:nvSpPr>
        <p:spPr bwMode="auto">
          <a:xfrm>
            <a:off x="50292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a:solidFill>
                <a:schemeClr val="bg1"/>
              </a:solidFill>
              <a:effectLst>
                <a:outerShdw blurRad="38100" dist="38100" dir="2700000" algn="tl">
                  <a:srgbClr val="C0C0C0"/>
                </a:outerShdw>
              </a:effectLst>
            </a:endParaRPr>
          </a:p>
        </p:txBody>
      </p:sp>
      <p:sp>
        <p:nvSpPr>
          <p:cNvPr id="2567184" name="Text Box 16"/>
          <p:cNvSpPr txBox="1">
            <a:spLocks noChangeArrowheads="1"/>
          </p:cNvSpPr>
          <p:nvPr/>
        </p:nvSpPr>
        <p:spPr bwMode="auto">
          <a:xfrm>
            <a:off x="58674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endParaRPr lang="en-US">
              <a:solidFill>
                <a:schemeClr val="bg1"/>
              </a:solidFill>
              <a:effectLst>
                <a:outerShdw blurRad="38100" dist="38100" dir="2700000" algn="tl">
                  <a:srgbClr val="C0C0C0"/>
                </a:outerShdw>
              </a:effectLst>
            </a:endParaRPr>
          </a:p>
        </p:txBody>
      </p:sp>
      <p:sp>
        <p:nvSpPr>
          <p:cNvPr id="2567185" name="Text Box 17"/>
          <p:cNvSpPr txBox="1">
            <a:spLocks noChangeArrowheads="1"/>
          </p:cNvSpPr>
          <p:nvPr/>
        </p:nvSpPr>
        <p:spPr bwMode="auto">
          <a:xfrm>
            <a:off x="71628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Db/B</a:t>
            </a:r>
            <a:endParaRPr lang="en-US">
              <a:solidFill>
                <a:schemeClr val="bg1"/>
              </a:solidFill>
              <a:effectLst>
                <a:outerShdw blurRad="38100" dist="38100" dir="2700000" algn="tl">
                  <a:srgbClr val="C0C0C0"/>
                </a:outerShdw>
              </a:effectLst>
            </a:endParaRPr>
          </a:p>
        </p:txBody>
      </p:sp>
      <p:sp>
        <p:nvSpPr>
          <p:cNvPr id="2567186" name="Text Box 18"/>
          <p:cNvSpPr txBox="1">
            <a:spLocks noChangeArrowheads="1"/>
          </p:cNvSpPr>
          <p:nvPr/>
        </p:nvSpPr>
        <p:spPr bwMode="auto">
          <a:xfrm>
            <a:off x="39624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a:solidFill>
                <a:schemeClr val="bg1"/>
              </a:solidFill>
              <a:effectLst>
                <a:outerShdw blurRad="38100" dist="38100" dir="2700000" algn="tl">
                  <a:srgbClr val="C0C0C0"/>
                </a:outerShdw>
              </a:effectLst>
            </a:endParaRPr>
          </a:p>
        </p:txBody>
      </p:sp>
      <p:sp>
        <p:nvSpPr>
          <p:cNvPr id="2567187" name="Text Box 19"/>
          <p:cNvSpPr txBox="1">
            <a:spLocks noChangeArrowheads="1"/>
          </p:cNvSpPr>
          <p:nvPr/>
        </p:nvSpPr>
        <p:spPr bwMode="auto">
          <a:xfrm>
            <a:off x="28956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a:t>
            </a:r>
            <a:endParaRPr lang="en-US">
              <a:solidFill>
                <a:schemeClr val="bg1"/>
              </a:solidFill>
              <a:effectLst>
                <a:outerShdw blurRad="38100" dist="38100" dir="2700000" algn="tl">
                  <a:srgbClr val="C0C0C0"/>
                </a:outerShdw>
              </a:effectLst>
            </a:endParaRPr>
          </a:p>
        </p:txBody>
      </p:sp>
      <p:sp>
        <p:nvSpPr>
          <p:cNvPr id="2567188" name="Text Box 20"/>
          <p:cNvSpPr txBox="1">
            <a:spLocks noChangeArrowheads="1"/>
          </p:cNvSpPr>
          <p:nvPr/>
        </p:nvSpPr>
        <p:spPr bwMode="auto">
          <a:xfrm>
            <a:off x="63246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a:solidFill>
                <a:schemeClr val="bg1"/>
              </a:solidFill>
              <a:effectLst>
                <a:outerShdw blurRad="38100" dist="38100" dir="2700000" algn="tl">
                  <a:srgbClr val="C0C0C0"/>
                </a:outerShdw>
              </a:effectLst>
            </a:endParaRPr>
          </a:p>
        </p:txBody>
      </p:sp>
      <p:sp>
        <p:nvSpPr>
          <p:cNvPr id="2567189" name="Text Box 21"/>
          <p:cNvSpPr txBox="1">
            <a:spLocks noChangeArrowheads="1"/>
          </p:cNvSpPr>
          <p:nvPr/>
        </p:nvSpPr>
        <p:spPr bwMode="auto">
          <a:xfrm>
            <a:off x="12954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t>
            </a:r>
            <a:endParaRPr lang="en-US">
              <a:solidFill>
                <a:schemeClr val="bg1"/>
              </a:solidFill>
              <a:effectLst>
                <a:outerShdw blurRad="38100" dist="38100" dir="2700000" algn="tl">
                  <a:srgbClr val="C0C0C0"/>
                </a:outerShdw>
              </a:effectLst>
            </a:endParaRPr>
          </a:p>
        </p:txBody>
      </p:sp>
      <p:sp>
        <p:nvSpPr>
          <p:cNvPr id="2567190" name="Text Box 22"/>
          <p:cNvSpPr txBox="1">
            <a:spLocks noChangeArrowheads="1"/>
          </p:cNvSpPr>
          <p:nvPr/>
        </p:nvSpPr>
        <p:spPr bwMode="auto">
          <a:xfrm>
            <a:off x="3048000" y="3733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a:solidFill>
                <a:schemeClr val="bg1"/>
              </a:solidFill>
              <a:effectLst>
                <a:outerShdw blurRad="38100" dist="38100" dir="2700000" algn="tl">
                  <a:srgbClr val="C0C0C0"/>
                </a:outerShdw>
              </a:effectLst>
            </a:endParaRPr>
          </a:p>
        </p:txBody>
      </p:sp>
      <p:sp>
        <p:nvSpPr>
          <p:cNvPr id="2567191" name="Text Box 23"/>
          <p:cNvSpPr txBox="1">
            <a:spLocks noChangeArrowheads="1"/>
          </p:cNvSpPr>
          <p:nvPr/>
        </p:nvSpPr>
        <p:spPr bwMode="auto">
          <a:xfrm>
            <a:off x="57150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a:solidFill>
                <a:schemeClr val="bg1"/>
              </a:solidFill>
              <a:effectLst>
                <a:outerShdw blurRad="38100" dist="38100" dir="2700000" algn="tl">
                  <a:srgbClr val="C0C0C0"/>
                </a:outerShdw>
              </a:effectLst>
            </a:endParaRPr>
          </a:p>
        </p:txBody>
      </p:sp>
      <p:sp>
        <p:nvSpPr>
          <p:cNvPr id="2567192" name="Text Box 24"/>
          <p:cNvSpPr txBox="1">
            <a:spLocks noChangeArrowheads="1"/>
          </p:cNvSpPr>
          <p:nvPr/>
        </p:nvSpPr>
        <p:spPr bwMode="auto">
          <a:xfrm>
            <a:off x="75438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a:solidFill>
                <a:schemeClr val="bg1"/>
              </a:solidFill>
              <a:effectLst>
                <a:outerShdw blurRad="38100" dist="38100" dir="2700000" algn="tl">
                  <a:srgbClr val="C0C0C0"/>
                </a:outerShdw>
              </a:effectLst>
            </a:endParaRPr>
          </a:p>
        </p:txBody>
      </p:sp>
      <p:sp>
        <p:nvSpPr>
          <p:cNvPr id="2567193" name="Text Box 25"/>
          <p:cNvSpPr txBox="1">
            <a:spLocks noChangeArrowheads="1"/>
          </p:cNvSpPr>
          <p:nvPr/>
        </p:nvSpPr>
        <p:spPr bwMode="auto">
          <a:xfrm>
            <a:off x="3048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a:solidFill>
                <a:schemeClr val="bg1"/>
              </a:solidFill>
              <a:effectLst>
                <a:outerShdw blurRad="38100" dist="38100" dir="2700000" algn="tl">
                  <a:srgbClr val="C0C0C0"/>
                </a:outerShdw>
              </a:effectLst>
            </a:endParaRPr>
          </a:p>
        </p:txBody>
      </p:sp>
      <p:sp>
        <p:nvSpPr>
          <p:cNvPr id="2567194" name="Text Box 26"/>
          <p:cNvSpPr txBox="1">
            <a:spLocks noChangeArrowheads="1"/>
          </p:cNvSpPr>
          <p:nvPr/>
        </p:nvSpPr>
        <p:spPr bwMode="auto">
          <a:xfrm>
            <a:off x="1828800" y="464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a:solidFill>
                <a:schemeClr val="bg1"/>
              </a:solidFill>
              <a:effectLst>
                <a:outerShdw blurRad="38100" dist="38100" dir="2700000" algn="tl">
                  <a:srgbClr val="C0C0C0"/>
                </a:outerShdw>
              </a:effectLst>
            </a:endParaRPr>
          </a:p>
        </p:txBody>
      </p:sp>
      <p:sp>
        <p:nvSpPr>
          <p:cNvPr id="2567195" name="Text Box 27"/>
          <p:cNvSpPr txBox="1">
            <a:spLocks noChangeArrowheads="1"/>
          </p:cNvSpPr>
          <p:nvPr/>
        </p:nvSpPr>
        <p:spPr bwMode="auto">
          <a:xfrm>
            <a:off x="3733800" y="4648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Abm7/Db</a:t>
            </a:r>
            <a:endParaRPr lang="en-US">
              <a:solidFill>
                <a:schemeClr val="bg1"/>
              </a:solidFill>
              <a:effectLst>
                <a:outerShdw blurRad="38100" dist="38100" dir="2700000" algn="tl">
                  <a:srgbClr val="C0C0C0"/>
                </a:outerShdw>
              </a:effectLst>
            </a:endParaRPr>
          </a:p>
        </p:txBody>
      </p:sp>
      <p:sp>
        <p:nvSpPr>
          <p:cNvPr id="779292" name="Text Box 28"/>
          <p:cNvSpPr txBox="1">
            <a:spLocks noChangeArrowheads="1"/>
          </p:cNvSpPr>
          <p:nvPr/>
        </p:nvSpPr>
        <p:spPr bwMode="auto">
          <a:xfrm>
            <a:off x="5486400" y="5715000"/>
            <a:ext cx="2286000" cy="831850"/>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2: Musical Interlude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09600" y="3810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princes or chariots</a:t>
            </a:r>
          </a:p>
        </p:txBody>
      </p:sp>
      <p:sp>
        <p:nvSpPr>
          <p:cNvPr id="187395" name="Text Box 3"/>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84996" name="Text Box 4"/>
          <p:cNvSpPr txBox="1">
            <a:spLocks noChangeArrowheads="1"/>
          </p:cNvSpPr>
          <p:nvPr/>
        </p:nvSpPr>
        <p:spPr bwMode="auto">
          <a:xfrm>
            <a:off x="609600" y="12192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kings or men</a:t>
            </a:r>
          </a:p>
        </p:txBody>
      </p:sp>
      <p:sp>
        <p:nvSpPr>
          <p:cNvPr id="84997" name="Text Box 5"/>
          <p:cNvSpPr txBox="1">
            <a:spLocks noChangeArrowheads="1"/>
          </p:cNvSpPr>
          <p:nvPr/>
        </p:nvSpPr>
        <p:spPr bwMode="auto">
          <a:xfrm>
            <a:off x="609600" y="19812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horses or things of great strength</a:t>
            </a:r>
          </a:p>
        </p:txBody>
      </p:sp>
      <p:sp>
        <p:nvSpPr>
          <p:cNvPr id="84998" name="Text Box 6"/>
          <p:cNvSpPr txBox="1">
            <a:spLocks noChangeArrowheads="1"/>
          </p:cNvSpPr>
          <p:nvPr/>
        </p:nvSpPr>
        <p:spPr bwMode="auto">
          <a:xfrm>
            <a:off x="609600" y="28194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those who pretend</a:t>
            </a:r>
          </a:p>
        </p:txBody>
      </p:sp>
      <p:sp>
        <p:nvSpPr>
          <p:cNvPr id="84999" name="Text Box 7"/>
          <p:cNvSpPr txBox="1">
            <a:spLocks noChangeArrowheads="1"/>
          </p:cNvSpPr>
          <p:nvPr/>
        </p:nvSpPr>
        <p:spPr bwMode="auto">
          <a:xfrm>
            <a:off x="609600" y="35814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riches or poverty</a:t>
            </a:r>
          </a:p>
        </p:txBody>
      </p:sp>
      <p:sp>
        <p:nvSpPr>
          <p:cNvPr id="85000" name="Text Box 8"/>
          <p:cNvSpPr txBox="1">
            <a:spLocks noChangeArrowheads="1"/>
          </p:cNvSpPr>
          <p:nvPr/>
        </p:nvSpPr>
        <p:spPr bwMode="auto">
          <a:xfrm>
            <a:off x="609600" y="44196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arrow or sword</a:t>
            </a:r>
          </a:p>
        </p:txBody>
      </p:sp>
      <p:sp>
        <p:nvSpPr>
          <p:cNvPr id="85001" name="Text Box 9"/>
          <p:cNvSpPr txBox="1">
            <a:spLocks noChangeArrowheads="1"/>
          </p:cNvSpPr>
          <p:nvPr/>
        </p:nvSpPr>
        <p:spPr bwMode="auto">
          <a:xfrm>
            <a:off x="609600" y="525780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heroes or champions</a:t>
            </a:r>
          </a:p>
        </p:txBody>
      </p:sp>
      <p:sp>
        <p:nvSpPr>
          <p:cNvPr id="85002" name="Text Box 10"/>
          <p:cNvSpPr txBox="1">
            <a:spLocks noChangeArrowheads="1"/>
          </p:cNvSpPr>
          <p:nvPr/>
        </p:nvSpPr>
        <p:spPr bwMode="auto">
          <a:xfrm>
            <a:off x="609600" y="6216650"/>
            <a:ext cx="85344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But trust only in the Lord</a:t>
            </a:r>
          </a:p>
        </p:txBody>
      </p:sp>
      <p:sp>
        <p:nvSpPr>
          <p:cNvPr id="187403" name="Text Box 11"/>
          <p:cNvSpPr txBox="1">
            <a:spLocks noChangeArrowheads="1"/>
          </p:cNvSpPr>
          <p:nvPr/>
        </p:nvSpPr>
        <p:spPr bwMode="auto">
          <a:xfrm>
            <a:off x="5410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7404" name="Text Box 12"/>
          <p:cNvSpPr txBox="1">
            <a:spLocks noChangeArrowheads="1"/>
          </p:cNvSpPr>
          <p:nvPr/>
        </p:nvSpPr>
        <p:spPr bwMode="auto">
          <a:xfrm>
            <a:off x="25908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7405" name="Text Box 13"/>
          <p:cNvSpPr txBox="1">
            <a:spLocks noChangeArrowheads="1"/>
          </p:cNvSpPr>
          <p:nvPr/>
        </p:nvSpPr>
        <p:spPr bwMode="auto">
          <a:xfrm>
            <a:off x="6096000" y="914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7406" name="Text Box 14"/>
          <p:cNvSpPr txBox="1">
            <a:spLocks noChangeArrowheads="1"/>
          </p:cNvSpPr>
          <p:nvPr/>
        </p:nvSpPr>
        <p:spPr bwMode="auto">
          <a:xfrm>
            <a:off x="838200" y="1524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Em(no3)</a:t>
            </a:r>
            <a:endParaRPr lang="en-US" sz="3600">
              <a:solidFill>
                <a:srgbClr val="FF0000"/>
              </a:solidFill>
              <a:effectLst>
                <a:outerShdw blurRad="38100" dist="38100" dir="2700000" algn="tl">
                  <a:srgbClr val="C0C0C0"/>
                </a:outerShdw>
              </a:effectLst>
            </a:endParaRPr>
          </a:p>
        </p:txBody>
      </p:sp>
      <p:sp>
        <p:nvSpPr>
          <p:cNvPr id="187407" name="Text Box 15"/>
          <p:cNvSpPr txBox="1">
            <a:spLocks noChangeArrowheads="1"/>
          </p:cNvSpPr>
          <p:nvPr/>
        </p:nvSpPr>
        <p:spPr bwMode="auto">
          <a:xfrm>
            <a:off x="4953000" y="1676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3600">
              <a:solidFill>
                <a:srgbClr val="FF0000"/>
              </a:solidFill>
              <a:effectLst>
                <a:outerShdw blurRad="38100" dist="38100" dir="2700000" algn="tl">
                  <a:srgbClr val="C0C0C0"/>
                </a:outerShdw>
              </a:effectLst>
            </a:endParaRPr>
          </a:p>
        </p:txBody>
      </p:sp>
      <p:sp>
        <p:nvSpPr>
          <p:cNvPr id="187408" name="Text Box 16"/>
          <p:cNvSpPr txBox="1">
            <a:spLocks noChangeArrowheads="1"/>
          </p:cNvSpPr>
          <p:nvPr/>
        </p:nvSpPr>
        <p:spPr bwMode="auto">
          <a:xfrm>
            <a:off x="2209800" y="2438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87409" name="Text Box 17"/>
          <p:cNvSpPr txBox="1">
            <a:spLocks noChangeArrowheads="1"/>
          </p:cNvSpPr>
          <p:nvPr/>
        </p:nvSpPr>
        <p:spPr bwMode="auto">
          <a:xfrm>
            <a:off x="6400800" y="2514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87410" name="Text Box 18"/>
          <p:cNvSpPr txBox="1">
            <a:spLocks noChangeArrowheads="1"/>
          </p:cNvSpPr>
          <p:nvPr/>
        </p:nvSpPr>
        <p:spPr bwMode="auto">
          <a:xfrm>
            <a:off x="2057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7411" name="Text Box 19"/>
          <p:cNvSpPr txBox="1">
            <a:spLocks noChangeArrowheads="1"/>
          </p:cNvSpPr>
          <p:nvPr/>
        </p:nvSpPr>
        <p:spPr bwMode="auto">
          <a:xfrm>
            <a:off x="6248400" y="3352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7412" name="Text Box 20"/>
          <p:cNvSpPr txBox="1">
            <a:spLocks noChangeArrowheads="1"/>
          </p:cNvSpPr>
          <p:nvPr/>
        </p:nvSpPr>
        <p:spPr bwMode="auto">
          <a:xfrm>
            <a:off x="23622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7413" name="Text Box 21"/>
          <p:cNvSpPr txBox="1">
            <a:spLocks noChangeArrowheads="1"/>
          </p:cNvSpPr>
          <p:nvPr/>
        </p:nvSpPr>
        <p:spPr bwMode="auto">
          <a:xfrm>
            <a:off x="60960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7414" name="Text Box 22"/>
          <p:cNvSpPr txBox="1">
            <a:spLocks noChangeArrowheads="1"/>
          </p:cNvSpPr>
          <p:nvPr/>
        </p:nvSpPr>
        <p:spPr bwMode="auto">
          <a:xfrm>
            <a:off x="1828800" y="4876800"/>
            <a:ext cx="1524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Em(no3)</a:t>
            </a:r>
            <a:endParaRPr lang="en-US" sz="3600">
              <a:solidFill>
                <a:srgbClr val="FF0000"/>
              </a:solidFill>
              <a:effectLst>
                <a:outerShdw blurRad="38100" dist="38100" dir="2700000" algn="tl">
                  <a:srgbClr val="C0C0C0"/>
                </a:outerShdw>
              </a:effectLst>
            </a:endParaRPr>
          </a:p>
        </p:txBody>
      </p:sp>
      <p:sp>
        <p:nvSpPr>
          <p:cNvPr id="187415" name="Text Box 23"/>
          <p:cNvSpPr txBox="1">
            <a:spLocks noChangeArrowheads="1"/>
          </p:cNvSpPr>
          <p:nvPr/>
        </p:nvSpPr>
        <p:spPr bwMode="auto">
          <a:xfrm>
            <a:off x="5181600" y="4953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3600">
              <a:solidFill>
                <a:srgbClr val="FF0000"/>
              </a:solidFill>
              <a:effectLst>
                <a:outerShdw blurRad="38100" dist="38100" dir="2700000" algn="tl">
                  <a:srgbClr val="C0C0C0"/>
                </a:outerShdw>
              </a:effectLst>
            </a:endParaRPr>
          </a:p>
        </p:txBody>
      </p:sp>
      <p:sp>
        <p:nvSpPr>
          <p:cNvPr id="187416" name="Text Box 24"/>
          <p:cNvSpPr txBox="1">
            <a:spLocks noChangeArrowheads="1"/>
          </p:cNvSpPr>
          <p:nvPr/>
        </p:nvSpPr>
        <p:spPr bwMode="auto">
          <a:xfrm>
            <a:off x="28956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87417" name="Text Box 25"/>
          <p:cNvSpPr txBox="1">
            <a:spLocks noChangeArrowheads="1"/>
          </p:cNvSpPr>
          <p:nvPr/>
        </p:nvSpPr>
        <p:spPr bwMode="auto">
          <a:xfrm>
            <a:off x="62484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ext Box 1026"/>
          <p:cNvSpPr txBox="1">
            <a:spLocks noChangeArrowheads="1"/>
          </p:cNvSpPr>
          <p:nvPr/>
        </p:nvSpPr>
        <p:spPr bwMode="auto">
          <a:xfrm>
            <a:off x="0" y="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3</a:t>
            </a:r>
          </a:p>
        </p:txBody>
      </p:sp>
      <p:sp>
        <p:nvSpPr>
          <p:cNvPr id="2568195" name="Text Box 1027"/>
          <p:cNvSpPr txBox="1">
            <a:spLocks noChangeArrowheads="1"/>
          </p:cNvSpPr>
          <p:nvPr/>
        </p:nvSpPr>
        <p:spPr bwMode="auto">
          <a:xfrm>
            <a:off x="304800" y="381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Welcome into this place</a:t>
            </a:r>
          </a:p>
        </p:txBody>
      </p:sp>
      <p:sp>
        <p:nvSpPr>
          <p:cNvPr id="2568196" name="Text Box 1028"/>
          <p:cNvSpPr txBox="1">
            <a:spLocks noChangeArrowheads="1"/>
          </p:cNvSpPr>
          <p:nvPr/>
        </p:nvSpPr>
        <p:spPr bwMode="auto">
          <a:xfrm>
            <a:off x="2971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2568197" name="Text Box 1029"/>
          <p:cNvSpPr txBox="1">
            <a:spLocks noChangeArrowheads="1"/>
          </p:cNvSpPr>
          <p:nvPr/>
        </p:nvSpPr>
        <p:spPr bwMode="auto">
          <a:xfrm>
            <a:off x="304800" y="1371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Welcome into this broken vessel</a:t>
            </a:r>
          </a:p>
        </p:txBody>
      </p:sp>
      <p:sp>
        <p:nvSpPr>
          <p:cNvPr id="2568198" name="Text Box 1030"/>
          <p:cNvSpPr txBox="1">
            <a:spLocks noChangeArrowheads="1"/>
          </p:cNvSpPr>
          <p:nvPr/>
        </p:nvSpPr>
        <p:spPr bwMode="auto">
          <a:xfrm>
            <a:off x="304800" y="2209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You desire to abide </a:t>
            </a:r>
          </a:p>
        </p:txBody>
      </p:sp>
      <p:sp>
        <p:nvSpPr>
          <p:cNvPr id="2568199" name="Text Box 1031"/>
          <p:cNvSpPr txBox="1">
            <a:spLocks noChangeArrowheads="1"/>
          </p:cNvSpPr>
          <p:nvPr/>
        </p:nvSpPr>
        <p:spPr bwMode="auto">
          <a:xfrm>
            <a:off x="304800" y="3048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In the praises of Your people</a:t>
            </a:r>
          </a:p>
        </p:txBody>
      </p:sp>
      <p:sp>
        <p:nvSpPr>
          <p:cNvPr id="2568200" name="Text Box 1032"/>
          <p:cNvSpPr txBox="1">
            <a:spLocks noChangeArrowheads="1"/>
          </p:cNvSpPr>
          <p:nvPr/>
        </p:nvSpPr>
        <p:spPr bwMode="auto">
          <a:xfrm>
            <a:off x="0" y="4191000"/>
            <a:ext cx="4953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So we lift our hands</a:t>
            </a:r>
          </a:p>
        </p:txBody>
      </p:sp>
      <p:sp>
        <p:nvSpPr>
          <p:cNvPr id="2568201" name="Text Box 1033"/>
          <p:cNvSpPr txBox="1">
            <a:spLocks noChangeArrowheads="1"/>
          </p:cNvSpPr>
          <p:nvPr/>
        </p:nvSpPr>
        <p:spPr bwMode="auto">
          <a:xfrm>
            <a:off x="4419600" y="4038600"/>
            <a:ext cx="50292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&amp; we lift our hearts</a:t>
            </a:r>
          </a:p>
        </p:txBody>
      </p:sp>
      <p:sp>
        <p:nvSpPr>
          <p:cNvPr id="2568202" name="Text Box 1034"/>
          <p:cNvSpPr txBox="1">
            <a:spLocks noChangeArrowheads="1"/>
          </p:cNvSpPr>
          <p:nvPr/>
        </p:nvSpPr>
        <p:spPr bwMode="auto">
          <a:xfrm>
            <a:off x="304800" y="4953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effectLst>
                  <a:outerShdw blurRad="38100" dist="38100" dir="2700000" algn="tl">
                    <a:srgbClr val="000000"/>
                  </a:outerShdw>
                </a:effectLst>
              </a:rPr>
              <a:t>as we offer this praise unto Your Name</a:t>
            </a:r>
          </a:p>
        </p:txBody>
      </p:sp>
      <p:sp>
        <p:nvSpPr>
          <p:cNvPr id="2568203" name="Text Box 1035"/>
          <p:cNvSpPr txBox="1">
            <a:spLocks noChangeArrowheads="1"/>
          </p:cNvSpPr>
          <p:nvPr/>
        </p:nvSpPr>
        <p:spPr bwMode="auto">
          <a:xfrm>
            <a:off x="8305800" y="4648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a:solidFill>
                <a:schemeClr val="bg1"/>
              </a:solidFill>
              <a:effectLst>
                <a:outerShdw blurRad="38100" dist="38100" dir="2700000" algn="tl">
                  <a:srgbClr val="C0C0C0"/>
                </a:outerShdw>
              </a:effectLst>
            </a:endParaRPr>
          </a:p>
        </p:txBody>
      </p:sp>
      <p:sp>
        <p:nvSpPr>
          <p:cNvPr id="2568204" name="Text Box 1036"/>
          <p:cNvSpPr txBox="1">
            <a:spLocks noChangeArrowheads="1"/>
          </p:cNvSpPr>
          <p:nvPr/>
        </p:nvSpPr>
        <p:spPr bwMode="auto">
          <a:xfrm>
            <a:off x="6553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a:solidFill>
                <a:schemeClr val="bg1"/>
              </a:solidFill>
              <a:effectLst>
                <a:outerShdw blurRad="38100" dist="38100" dir="2700000" algn="tl">
                  <a:srgbClr val="C0C0C0"/>
                </a:outerShdw>
              </a:effectLst>
            </a:endParaRPr>
          </a:p>
        </p:txBody>
      </p:sp>
      <p:sp>
        <p:nvSpPr>
          <p:cNvPr id="2568205" name="Text Box 1037"/>
          <p:cNvSpPr txBox="1">
            <a:spLocks noChangeArrowheads="1"/>
          </p:cNvSpPr>
          <p:nvPr/>
        </p:nvSpPr>
        <p:spPr bwMode="auto">
          <a:xfrm>
            <a:off x="13716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a:t>
            </a:r>
            <a:endParaRPr lang="en-US">
              <a:solidFill>
                <a:schemeClr val="bg1"/>
              </a:solidFill>
              <a:effectLst>
                <a:outerShdw blurRad="38100" dist="38100" dir="2700000" algn="tl">
                  <a:srgbClr val="C0C0C0"/>
                </a:outerShdw>
              </a:effectLst>
            </a:endParaRPr>
          </a:p>
        </p:txBody>
      </p:sp>
      <p:sp>
        <p:nvSpPr>
          <p:cNvPr id="2568206" name="Text Box 1038"/>
          <p:cNvSpPr txBox="1">
            <a:spLocks noChangeArrowheads="1"/>
          </p:cNvSpPr>
          <p:nvPr/>
        </p:nvSpPr>
        <p:spPr bwMode="auto">
          <a:xfrm>
            <a:off x="53340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a:solidFill>
                <a:schemeClr val="bg1"/>
              </a:solidFill>
              <a:effectLst>
                <a:outerShdw blurRad="38100" dist="38100" dir="2700000" algn="tl">
                  <a:srgbClr val="C0C0C0"/>
                </a:outerShdw>
              </a:effectLst>
            </a:endParaRPr>
          </a:p>
        </p:txBody>
      </p:sp>
      <p:sp>
        <p:nvSpPr>
          <p:cNvPr id="2568207" name="Text Box 1039"/>
          <p:cNvSpPr txBox="1">
            <a:spLocks noChangeArrowheads="1"/>
          </p:cNvSpPr>
          <p:nvPr/>
        </p:nvSpPr>
        <p:spPr bwMode="auto">
          <a:xfrm>
            <a:off x="6172200" y="1066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B/Db</a:t>
            </a:r>
            <a:endParaRPr lang="en-US">
              <a:solidFill>
                <a:schemeClr val="bg1"/>
              </a:solidFill>
              <a:effectLst>
                <a:outerShdw blurRad="38100" dist="38100" dir="2700000" algn="tl">
                  <a:srgbClr val="C0C0C0"/>
                </a:outerShdw>
              </a:effectLst>
            </a:endParaRPr>
          </a:p>
        </p:txBody>
      </p:sp>
      <p:sp>
        <p:nvSpPr>
          <p:cNvPr id="2568208" name="Text Box 1040"/>
          <p:cNvSpPr txBox="1">
            <a:spLocks noChangeArrowheads="1"/>
          </p:cNvSpPr>
          <p:nvPr/>
        </p:nvSpPr>
        <p:spPr bwMode="auto">
          <a:xfrm>
            <a:off x="7467600" y="990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Db/B</a:t>
            </a:r>
            <a:endParaRPr lang="en-US">
              <a:solidFill>
                <a:schemeClr val="bg1"/>
              </a:solidFill>
              <a:effectLst>
                <a:outerShdw blurRad="38100" dist="38100" dir="2700000" algn="tl">
                  <a:srgbClr val="C0C0C0"/>
                </a:outerShdw>
              </a:effectLst>
            </a:endParaRPr>
          </a:p>
        </p:txBody>
      </p:sp>
      <p:sp>
        <p:nvSpPr>
          <p:cNvPr id="2568209" name="Text Box 1041"/>
          <p:cNvSpPr txBox="1">
            <a:spLocks noChangeArrowheads="1"/>
          </p:cNvSpPr>
          <p:nvPr/>
        </p:nvSpPr>
        <p:spPr bwMode="auto">
          <a:xfrm>
            <a:off x="42672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a:solidFill>
                <a:schemeClr val="bg1"/>
              </a:solidFill>
              <a:effectLst>
                <a:outerShdw blurRad="38100" dist="38100" dir="2700000" algn="tl">
                  <a:srgbClr val="C0C0C0"/>
                </a:outerShdw>
              </a:effectLst>
            </a:endParaRPr>
          </a:p>
        </p:txBody>
      </p:sp>
      <p:sp>
        <p:nvSpPr>
          <p:cNvPr id="2568210" name="Text Box 1042"/>
          <p:cNvSpPr txBox="1">
            <a:spLocks noChangeArrowheads="1"/>
          </p:cNvSpPr>
          <p:nvPr/>
        </p:nvSpPr>
        <p:spPr bwMode="auto">
          <a:xfrm>
            <a:off x="3200400" y="2743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a:t>
            </a:r>
            <a:endParaRPr lang="en-US">
              <a:solidFill>
                <a:schemeClr val="bg1"/>
              </a:solidFill>
              <a:effectLst>
                <a:outerShdw blurRad="38100" dist="38100" dir="2700000" algn="tl">
                  <a:srgbClr val="C0C0C0"/>
                </a:outerShdw>
              </a:effectLst>
            </a:endParaRPr>
          </a:p>
        </p:txBody>
      </p:sp>
      <p:sp>
        <p:nvSpPr>
          <p:cNvPr id="2568211" name="Text Box 1043"/>
          <p:cNvSpPr txBox="1">
            <a:spLocks noChangeArrowheads="1"/>
          </p:cNvSpPr>
          <p:nvPr/>
        </p:nvSpPr>
        <p:spPr bwMode="auto">
          <a:xfrm>
            <a:off x="6629400" y="2819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a:solidFill>
                <a:schemeClr val="bg1"/>
              </a:solidFill>
              <a:effectLst>
                <a:outerShdw blurRad="38100" dist="38100" dir="2700000" algn="tl">
                  <a:srgbClr val="C0C0C0"/>
                </a:outerShdw>
              </a:effectLst>
            </a:endParaRPr>
          </a:p>
        </p:txBody>
      </p:sp>
      <p:sp>
        <p:nvSpPr>
          <p:cNvPr id="2568212" name="Text Box 1044"/>
          <p:cNvSpPr txBox="1">
            <a:spLocks noChangeArrowheads="1"/>
          </p:cNvSpPr>
          <p:nvPr/>
        </p:nvSpPr>
        <p:spPr bwMode="auto">
          <a:xfrm>
            <a:off x="1600200" y="3733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a:t>
            </a:r>
            <a:endParaRPr lang="en-US">
              <a:solidFill>
                <a:schemeClr val="bg1"/>
              </a:solidFill>
              <a:effectLst>
                <a:outerShdw blurRad="38100" dist="38100" dir="2700000" algn="tl">
                  <a:srgbClr val="C0C0C0"/>
                </a:outerShdw>
              </a:effectLst>
            </a:endParaRPr>
          </a:p>
        </p:txBody>
      </p:sp>
      <p:sp>
        <p:nvSpPr>
          <p:cNvPr id="2568213" name="Text Box 1045"/>
          <p:cNvSpPr txBox="1">
            <a:spLocks noChangeArrowheads="1"/>
          </p:cNvSpPr>
          <p:nvPr/>
        </p:nvSpPr>
        <p:spPr bwMode="auto">
          <a:xfrm>
            <a:off x="3352800" y="3733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a:solidFill>
                <a:schemeClr val="bg1"/>
              </a:solidFill>
              <a:effectLst>
                <a:outerShdw blurRad="38100" dist="38100" dir="2700000" algn="tl">
                  <a:srgbClr val="C0C0C0"/>
                </a:outerShdw>
              </a:effectLst>
            </a:endParaRPr>
          </a:p>
        </p:txBody>
      </p:sp>
      <p:sp>
        <p:nvSpPr>
          <p:cNvPr id="2568214" name="Text Box 1046"/>
          <p:cNvSpPr txBox="1">
            <a:spLocks noChangeArrowheads="1"/>
          </p:cNvSpPr>
          <p:nvPr/>
        </p:nvSpPr>
        <p:spPr bwMode="auto">
          <a:xfrm>
            <a:off x="60198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a:solidFill>
                <a:schemeClr val="bg1"/>
              </a:solidFill>
              <a:effectLst>
                <a:outerShdw blurRad="38100" dist="38100" dir="2700000" algn="tl">
                  <a:srgbClr val="C0C0C0"/>
                </a:outerShdw>
              </a:effectLst>
            </a:endParaRPr>
          </a:p>
        </p:txBody>
      </p:sp>
      <p:sp>
        <p:nvSpPr>
          <p:cNvPr id="2568215" name="Text Box 1047"/>
          <p:cNvSpPr txBox="1">
            <a:spLocks noChangeArrowheads="1"/>
          </p:cNvSpPr>
          <p:nvPr/>
        </p:nvSpPr>
        <p:spPr bwMode="auto">
          <a:xfrm>
            <a:off x="7848600" y="3733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a:solidFill>
                <a:schemeClr val="bg1"/>
              </a:solidFill>
              <a:effectLst>
                <a:outerShdw blurRad="38100" dist="38100" dir="2700000" algn="tl">
                  <a:srgbClr val="C0C0C0"/>
                </a:outerShdw>
              </a:effectLst>
            </a:endParaRPr>
          </a:p>
        </p:txBody>
      </p:sp>
      <p:sp>
        <p:nvSpPr>
          <p:cNvPr id="2568216" name="Text Box 1048"/>
          <p:cNvSpPr txBox="1">
            <a:spLocks noChangeArrowheads="1"/>
          </p:cNvSpPr>
          <p:nvPr/>
        </p:nvSpPr>
        <p:spPr bwMode="auto">
          <a:xfrm>
            <a:off x="609600" y="464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a:t>
            </a:r>
            <a:endParaRPr lang="en-US">
              <a:solidFill>
                <a:schemeClr val="bg1"/>
              </a:solidFill>
              <a:effectLst>
                <a:outerShdw blurRad="38100" dist="38100" dir="2700000" algn="tl">
                  <a:srgbClr val="C0C0C0"/>
                </a:outerShdw>
              </a:effectLst>
            </a:endParaRPr>
          </a:p>
        </p:txBody>
      </p:sp>
      <p:sp>
        <p:nvSpPr>
          <p:cNvPr id="2568217" name="Text Box 1049"/>
          <p:cNvSpPr txBox="1">
            <a:spLocks noChangeArrowheads="1"/>
          </p:cNvSpPr>
          <p:nvPr/>
        </p:nvSpPr>
        <p:spPr bwMode="auto">
          <a:xfrm>
            <a:off x="2133600" y="464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a:solidFill>
                <a:schemeClr val="bg1"/>
              </a:solidFill>
              <a:effectLst>
                <a:outerShdw blurRad="38100" dist="38100" dir="2700000" algn="tl">
                  <a:srgbClr val="C0C0C0"/>
                </a:outerShdw>
              </a:effectLst>
            </a:endParaRPr>
          </a:p>
        </p:txBody>
      </p:sp>
      <p:sp>
        <p:nvSpPr>
          <p:cNvPr id="2568218" name="Text Box 1050"/>
          <p:cNvSpPr txBox="1">
            <a:spLocks noChangeArrowheads="1"/>
          </p:cNvSpPr>
          <p:nvPr/>
        </p:nvSpPr>
        <p:spPr bwMode="auto">
          <a:xfrm>
            <a:off x="4038600" y="4648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Abm7/Db</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9218" name="Text Box 2"/>
          <p:cNvSpPr txBox="1">
            <a:spLocks noChangeArrowheads="1"/>
          </p:cNvSpPr>
          <p:nvPr/>
        </p:nvSpPr>
        <p:spPr bwMode="auto">
          <a:xfrm>
            <a:off x="0" y="685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Creation declares Your glory,</a:t>
            </a:r>
            <a:r>
              <a:rPr lang="en-US" sz="5400">
                <a:solidFill>
                  <a:schemeClr val="bg1"/>
                </a:solidFill>
                <a:effectLst>
                  <a:outerShdw blurRad="38100" dist="38100" dir="2700000" algn="tl">
                    <a:srgbClr val="000000"/>
                  </a:outerShdw>
                </a:effectLst>
              </a:rPr>
              <a:t> </a:t>
            </a:r>
          </a:p>
        </p:txBody>
      </p:sp>
      <p:sp>
        <p:nvSpPr>
          <p:cNvPr id="2569219" name="Text Box 3"/>
          <p:cNvSpPr txBox="1">
            <a:spLocks noChangeArrowheads="1"/>
          </p:cNvSpPr>
          <p:nvPr/>
        </p:nvSpPr>
        <p:spPr bwMode="auto">
          <a:xfrm>
            <a:off x="7086600" y="5867400"/>
            <a:ext cx="1676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Abm7/Db</a:t>
            </a:r>
            <a:endParaRPr lang="en-US" sz="5400">
              <a:solidFill>
                <a:schemeClr val="bg1"/>
              </a:solidFill>
              <a:effectLst>
                <a:outerShdw blurRad="38100" dist="38100" dir="2700000" algn="tl">
                  <a:srgbClr val="C0C0C0"/>
                </a:outerShdw>
              </a:effectLst>
            </a:endParaRPr>
          </a:p>
        </p:txBody>
      </p:sp>
      <p:sp>
        <p:nvSpPr>
          <p:cNvPr id="2569220" name="Text Box 4"/>
          <p:cNvSpPr txBox="1">
            <a:spLocks noChangeArrowheads="1"/>
          </p:cNvSpPr>
          <p:nvPr/>
        </p:nvSpPr>
        <p:spPr bwMode="auto">
          <a:xfrm>
            <a:off x="0" y="2133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The universe proclaims Your majesty,</a:t>
            </a:r>
            <a:r>
              <a:rPr lang="en-US" sz="5400">
                <a:solidFill>
                  <a:schemeClr val="bg1"/>
                </a:solidFill>
                <a:effectLst>
                  <a:outerShdw blurRad="38100" dist="38100" dir="2700000" algn="tl">
                    <a:srgbClr val="000000"/>
                  </a:outerShdw>
                </a:effectLst>
              </a:rPr>
              <a:t> </a:t>
            </a:r>
          </a:p>
        </p:txBody>
      </p:sp>
      <p:sp>
        <p:nvSpPr>
          <p:cNvPr id="2569221" name="Text Box 5"/>
          <p:cNvSpPr txBox="1">
            <a:spLocks noChangeArrowheads="1"/>
          </p:cNvSpPr>
          <p:nvPr/>
        </p:nvSpPr>
        <p:spPr bwMode="auto">
          <a:xfrm>
            <a:off x="0" y="3581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Yet You choose to abide </a:t>
            </a:r>
            <a:r>
              <a:rPr lang="en-US" sz="5400">
                <a:solidFill>
                  <a:schemeClr val="bg1"/>
                </a:solidFill>
                <a:effectLst>
                  <a:outerShdw blurRad="38100" dist="38100" dir="2700000" algn="tl">
                    <a:srgbClr val="000000"/>
                  </a:outerShdw>
                </a:effectLst>
              </a:rPr>
              <a:t> </a:t>
            </a:r>
          </a:p>
        </p:txBody>
      </p:sp>
      <p:sp>
        <p:nvSpPr>
          <p:cNvPr id="2569222" name="Text Box 6"/>
          <p:cNvSpPr txBox="1">
            <a:spLocks noChangeArrowheads="1"/>
          </p:cNvSpPr>
          <p:nvPr/>
        </p:nvSpPr>
        <p:spPr bwMode="auto">
          <a:xfrm>
            <a:off x="0" y="4800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 of Your people</a:t>
            </a:r>
            <a:r>
              <a:rPr lang="en-US" sz="5400">
                <a:solidFill>
                  <a:schemeClr val="bg1"/>
                </a:solidFill>
                <a:effectLst>
                  <a:outerShdw blurRad="38100" dist="38100" dir="2700000" algn="tl">
                    <a:srgbClr val="000000"/>
                  </a:outerShdw>
                </a:effectLst>
              </a:rPr>
              <a:t> </a:t>
            </a:r>
          </a:p>
        </p:txBody>
      </p:sp>
      <p:sp>
        <p:nvSpPr>
          <p:cNvPr id="2569223" name="Text Box 7"/>
          <p:cNvSpPr txBox="1">
            <a:spLocks noChangeArrowheads="1"/>
          </p:cNvSpPr>
          <p:nvPr/>
        </p:nvSpPr>
        <p:spPr bwMode="auto">
          <a:xfrm>
            <a:off x="0" y="6156325"/>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to You this offering of praise:</a:t>
            </a:r>
            <a:r>
              <a:rPr lang="en-US" sz="5400">
                <a:solidFill>
                  <a:schemeClr val="bg1"/>
                </a:solidFill>
                <a:effectLst>
                  <a:outerShdw blurRad="38100" dist="38100" dir="2700000" algn="tl">
                    <a:srgbClr val="000000"/>
                  </a:outerShdw>
                </a:effectLst>
              </a:rPr>
              <a:t> </a:t>
            </a:r>
          </a:p>
        </p:txBody>
      </p:sp>
      <p:sp>
        <p:nvSpPr>
          <p:cNvPr id="2569224" name="Text Box 8"/>
          <p:cNvSpPr txBox="1">
            <a:spLocks noChangeArrowheads="1"/>
          </p:cNvSpPr>
          <p:nvPr/>
        </p:nvSpPr>
        <p:spPr bwMode="auto">
          <a:xfrm>
            <a:off x="1981200" y="381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2569225" name="Text Box 9"/>
          <p:cNvSpPr txBox="1">
            <a:spLocks noChangeArrowheads="1"/>
          </p:cNvSpPr>
          <p:nvPr/>
        </p:nvSpPr>
        <p:spPr bwMode="auto">
          <a:xfrm>
            <a:off x="1600200" y="1752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2569226" name="Text Box 10"/>
          <p:cNvSpPr txBox="1">
            <a:spLocks noChangeArrowheads="1"/>
          </p:cNvSpPr>
          <p:nvPr/>
        </p:nvSpPr>
        <p:spPr bwMode="auto">
          <a:xfrm>
            <a:off x="6400800" y="381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E/Gb</a:t>
            </a:r>
            <a:endParaRPr lang="en-US" sz="5400">
              <a:solidFill>
                <a:schemeClr val="bg1"/>
              </a:solidFill>
              <a:effectLst>
                <a:outerShdw blurRad="38100" dist="38100" dir="2700000" algn="tl">
                  <a:srgbClr val="C0C0C0"/>
                </a:outerShdw>
              </a:effectLst>
            </a:endParaRPr>
          </a:p>
        </p:txBody>
      </p:sp>
      <p:sp>
        <p:nvSpPr>
          <p:cNvPr id="2569227" name="Text Box 11"/>
          <p:cNvSpPr txBox="1">
            <a:spLocks noChangeArrowheads="1"/>
          </p:cNvSpPr>
          <p:nvPr/>
        </p:nvSpPr>
        <p:spPr bwMode="auto">
          <a:xfrm>
            <a:off x="3429000" y="1828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Ebm7</a:t>
            </a:r>
            <a:endParaRPr lang="en-US" sz="5400">
              <a:solidFill>
                <a:schemeClr val="bg1"/>
              </a:solidFill>
              <a:effectLst>
                <a:outerShdw blurRad="38100" dist="38100" dir="2700000" algn="tl">
                  <a:srgbClr val="C0C0C0"/>
                </a:outerShdw>
              </a:effectLst>
            </a:endParaRPr>
          </a:p>
        </p:txBody>
      </p:sp>
      <p:sp>
        <p:nvSpPr>
          <p:cNvPr id="2569228" name="Text Box 12"/>
          <p:cNvSpPr txBox="1">
            <a:spLocks noChangeArrowheads="1"/>
          </p:cNvSpPr>
          <p:nvPr/>
        </p:nvSpPr>
        <p:spPr bwMode="auto">
          <a:xfrm>
            <a:off x="6858000" y="1828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E2</a:t>
            </a:r>
            <a:endParaRPr lang="en-US" sz="5400">
              <a:solidFill>
                <a:schemeClr val="bg1"/>
              </a:solidFill>
              <a:effectLst>
                <a:outerShdw blurRad="38100" dist="38100" dir="2700000" algn="tl">
                  <a:srgbClr val="C0C0C0"/>
                </a:outerShdw>
              </a:effectLst>
            </a:endParaRPr>
          </a:p>
        </p:txBody>
      </p:sp>
      <p:sp>
        <p:nvSpPr>
          <p:cNvPr id="2569229" name="Text Box 13"/>
          <p:cNvSpPr txBox="1">
            <a:spLocks noChangeArrowheads="1"/>
          </p:cNvSpPr>
          <p:nvPr/>
        </p:nvSpPr>
        <p:spPr bwMode="auto">
          <a:xfrm>
            <a:off x="0" y="3200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2569230" name="Text Box 14"/>
          <p:cNvSpPr txBox="1">
            <a:spLocks noChangeArrowheads="1"/>
          </p:cNvSpPr>
          <p:nvPr/>
        </p:nvSpPr>
        <p:spPr bwMode="auto">
          <a:xfrm>
            <a:off x="10668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Db/B</a:t>
            </a:r>
            <a:endParaRPr lang="en-US" sz="5400">
              <a:solidFill>
                <a:schemeClr val="bg1"/>
              </a:solidFill>
              <a:effectLst>
                <a:outerShdw blurRad="38100" dist="38100" dir="2700000" algn="tl">
                  <a:srgbClr val="C0C0C0"/>
                </a:outerShdw>
              </a:effectLst>
            </a:endParaRPr>
          </a:p>
        </p:txBody>
      </p:sp>
      <p:sp>
        <p:nvSpPr>
          <p:cNvPr id="2569231" name="Text Box 15"/>
          <p:cNvSpPr txBox="1">
            <a:spLocks noChangeArrowheads="1"/>
          </p:cNvSpPr>
          <p:nvPr/>
        </p:nvSpPr>
        <p:spPr bwMode="auto">
          <a:xfrm>
            <a:off x="4038600" y="3276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2569232" name="Text Box 16"/>
          <p:cNvSpPr txBox="1">
            <a:spLocks noChangeArrowheads="1"/>
          </p:cNvSpPr>
          <p:nvPr/>
        </p:nvSpPr>
        <p:spPr bwMode="auto">
          <a:xfrm>
            <a:off x="32004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Ebsus</a:t>
            </a:r>
            <a:endParaRPr lang="en-US" sz="5400">
              <a:solidFill>
                <a:schemeClr val="bg1"/>
              </a:solidFill>
              <a:effectLst>
                <a:outerShdw blurRad="38100" dist="38100" dir="2700000" algn="tl">
                  <a:srgbClr val="C0C0C0"/>
                </a:outerShdw>
              </a:effectLst>
            </a:endParaRPr>
          </a:p>
        </p:txBody>
      </p:sp>
      <p:sp>
        <p:nvSpPr>
          <p:cNvPr id="2569233" name="Text Box 17"/>
          <p:cNvSpPr txBox="1">
            <a:spLocks noChangeArrowheads="1"/>
          </p:cNvSpPr>
          <p:nvPr/>
        </p:nvSpPr>
        <p:spPr bwMode="auto">
          <a:xfrm>
            <a:off x="64008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Eb/G</a:t>
            </a:r>
            <a:endParaRPr lang="en-US" sz="5400">
              <a:solidFill>
                <a:schemeClr val="bg1"/>
              </a:solidFill>
              <a:effectLst>
                <a:outerShdw blurRad="38100" dist="38100" dir="2700000" algn="tl">
                  <a:srgbClr val="C0C0C0"/>
                </a:outerShdw>
              </a:effectLst>
            </a:endParaRPr>
          </a:p>
        </p:txBody>
      </p:sp>
      <p:sp>
        <p:nvSpPr>
          <p:cNvPr id="2569234" name="Text Box 18"/>
          <p:cNvSpPr txBox="1">
            <a:spLocks noChangeArrowheads="1"/>
          </p:cNvSpPr>
          <p:nvPr/>
        </p:nvSpPr>
        <p:spPr bwMode="auto">
          <a:xfrm>
            <a:off x="1600200" y="5791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Abm7</a:t>
            </a:r>
            <a:endParaRPr lang="en-US" sz="5400">
              <a:solidFill>
                <a:schemeClr val="bg1"/>
              </a:solidFill>
              <a:effectLst>
                <a:outerShdw blurRad="38100" dist="38100" dir="2700000" algn="tl">
                  <a:srgbClr val="C0C0C0"/>
                </a:outerShdw>
              </a:effectLst>
            </a:endParaRPr>
          </a:p>
        </p:txBody>
      </p:sp>
      <p:sp>
        <p:nvSpPr>
          <p:cNvPr id="2569235" name="Text Box 19"/>
          <p:cNvSpPr txBox="1">
            <a:spLocks noChangeArrowheads="1"/>
          </p:cNvSpPr>
          <p:nvPr/>
        </p:nvSpPr>
        <p:spPr bwMode="auto">
          <a:xfrm>
            <a:off x="5105400" y="5867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5400">
              <a:solidFill>
                <a:schemeClr val="bg1"/>
              </a:solidFill>
              <a:effectLst>
                <a:outerShdw blurRad="38100" dist="38100" dir="2700000" algn="tl">
                  <a:srgbClr val="C0C0C0"/>
                </a:outerShdw>
              </a:effectLst>
            </a:endParaRPr>
          </a:p>
        </p:txBody>
      </p:sp>
      <p:sp>
        <p:nvSpPr>
          <p:cNvPr id="781332" name="Text Box 20"/>
          <p:cNvSpPr txBox="1">
            <a:spLocks noChangeArrowheads="1"/>
          </p:cNvSpPr>
          <p:nvPr/>
        </p:nvSpPr>
        <p:spPr bwMode="auto">
          <a:xfrm>
            <a:off x="0" y="0"/>
            <a:ext cx="6858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4</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42" name="Text Box 1026"/>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place</a:t>
            </a:r>
            <a:endParaRPr lang="en-US" sz="5400" b="1">
              <a:solidFill>
                <a:schemeClr val="bg1"/>
              </a:solidFill>
              <a:effectLst>
                <a:outerShdw blurRad="38100" dist="38100" dir="2700000" algn="tl">
                  <a:srgbClr val="000000"/>
                </a:outerShdw>
              </a:effectLst>
            </a:endParaRPr>
          </a:p>
        </p:txBody>
      </p:sp>
      <p:sp>
        <p:nvSpPr>
          <p:cNvPr id="2570243" name="Text Box 1027"/>
          <p:cNvSpPr txBox="1">
            <a:spLocks noChangeArrowheads="1"/>
          </p:cNvSpPr>
          <p:nvPr/>
        </p:nvSpPr>
        <p:spPr bwMode="auto">
          <a:xfrm>
            <a:off x="19812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570244" name="Text Box 1028"/>
          <p:cNvSpPr txBox="1">
            <a:spLocks noChangeArrowheads="1"/>
          </p:cNvSpPr>
          <p:nvPr/>
        </p:nvSpPr>
        <p:spPr bwMode="auto">
          <a:xfrm>
            <a:off x="0" y="1524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Welcome into this broken vessel</a:t>
            </a:r>
            <a:endParaRPr lang="en-US" sz="5400" b="1">
              <a:solidFill>
                <a:schemeClr val="bg1"/>
              </a:solidFill>
              <a:effectLst>
                <a:outerShdw blurRad="38100" dist="38100" dir="2700000" algn="tl">
                  <a:srgbClr val="000000"/>
                </a:outerShdw>
              </a:effectLst>
            </a:endParaRPr>
          </a:p>
        </p:txBody>
      </p:sp>
      <p:sp>
        <p:nvSpPr>
          <p:cNvPr id="2570245" name="Text Box 1029"/>
          <p:cNvSpPr txBox="1">
            <a:spLocks noChangeArrowheads="1"/>
          </p:cNvSpPr>
          <p:nvPr/>
        </p:nvSpPr>
        <p:spPr bwMode="auto">
          <a:xfrm>
            <a:off x="0" y="2590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You desire to abide</a:t>
            </a:r>
            <a:r>
              <a:rPr lang="en-US" sz="4400" b="1">
                <a:solidFill>
                  <a:schemeClr val="bg1"/>
                </a:solidFill>
                <a:effectLst>
                  <a:outerShdw blurRad="38100" dist="38100" dir="2700000" algn="tl">
                    <a:srgbClr val="000000"/>
                  </a:outerShdw>
                </a:effectLst>
              </a:rPr>
              <a:t> </a:t>
            </a:r>
            <a:endParaRPr lang="en-US" sz="5400" b="1">
              <a:solidFill>
                <a:schemeClr val="bg1"/>
              </a:solidFill>
              <a:effectLst>
                <a:outerShdw blurRad="38100" dist="38100" dir="2700000" algn="tl">
                  <a:srgbClr val="000000"/>
                </a:outerShdw>
              </a:effectLst>
            </a:endParaRPr>
          </a:p>
        </p:txBody>
      </p:sp>
      <p:sp>
        <p:nvSpPr>
          <p:cNvPr id="2570246" name="Text Box 1030"/>
          <p:cNvSpPr txBox="1">
            <a:spLocks noChangeArrowheads="1"/>
          </p:cNvSpPr>
          <p:nvPr/>
        </p:nvSpPr>
        <p:spPr bwMode="auto">
          <a:xfrm>
            <a:off x="0" y="3733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In the praises of Your people</a:t>
            </a:r>
            <a:endParaRPr lang="en-US" sz="5400" b="1">
              <a:solidFill>
                <a:schemeClr val="bg1"/>
              </a:solidFill>
              <a:effectLst>
                <a:outerShdw blurRad="38100" dist="38100" dir="2700000" algn="tl">
                  <a:srgbClr val="000000"/>
                </a:outerShdw>
              </a:effectLst>
            </a:endParaRPr>
          </a:p>
        </p:txBody>
      </p:sp>
      <p:sp>
        <p:nvSpPr>
          <p:cNvPr id="2570247" name="Text Box 1031"/>
          <p:cNvSpPr txBox="1">
            <a:spLocks noChangeArrowheads="1"/>
          </p:cNvSpPr>
          <p:nvPr/>
        </p:nvSpPr>
        <p:spPr bwMode="auto">
          <a:xfrm>
            <a:off x="-304800" y="4800600"/>
            <a:ext cx="4953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our hands</a:t>
            </a:r>
            <a:endParaRPr lang="en-US" sz="5400" b="1">
              <a:solidFill>
                <a:schemeClr val="bg1"/>
              </a:solidFill>
              <a:effectLst>
                <a:outerShdw blurRad="38100" dist="38100" dir="2700000" algn="tl">
                  <a:srgbClr val="000000"/>
                </a:outerShdw>
              </a:effectLst>
            </a:endParaRPr>
          </a:p>
        </p:txBody>
      </p:sp>
      <p:sp>
        <p:nvSpPr>
          <p:cNvPr id="2570248" name="Text Box 1032"/>
          <p:cNvSpPr txBox="1">
            <a:spLocks noChangeArrowheads="1"/>
          </p:cNvSpPr>
          <p:nvPr/>
        </p:nvSpPr>
        <p:spPr bwMode="auto">
          <a:xfrm>
            <a:off x="4114800" y="4800600"/>
            <a:ext cx="50292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&amp; we lift our hearts</a:t>
            </a:r>
            <a:endParaRPr lang="en-US" sz="5400" b="1">
              <a:solidFill>
                <a:schemeClr val="bg1"/>
              </a:solidFill>
              <a:effectLst>
                <a:outerShdw blurRad="38100" dist="38100" dir="2700000" algn="tl">
                  <a:srgbClr val="000000"/>
                </a:outerShdw>
              </a:effectLst>
            </a:endParaRPr>
          </a:p>
        </p:txBody>
      </p:sp>
      <p:sp>
        <p:nvSpPr>
          <p:cNvPr id="2570249" name="Text Box 1033"/>
          <p:cNvSpPr txBox="1">
            <a:spLocks noChangeArrowheads="1"/>
          </p:cNvSpPr>
          <p:nvPr/>
        </p:nvSpPr>
        <p:spPr bwMode="auto">
          <a:xfrm>
            <a:off x="0" y="6096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as we offer this praise unto Your Name</a:t>
            </a:r>
            <a:endParaRPr lang="en-US" sz="5400" b="1">
              <a:solidFill>
                <a:schemeClr val="bg1"/>
              </a:solidFill>
              <a:effectLst>
                <a:outerShdw blurRad="38100" dist="38100" dir="2700000" algn="tl">
                  <a:srgbClr val="000000"/>
                </a:outerShdw>
              </a:effectLst>
            </a:endParaRPr>
          </a:p>
        </p:txBody>
      </p:sp>
      <p:sp>
        <p:nvSpPr>
          <p:cNvPr id="2570250" name="Text Box 1034"/>
          <p:cNvSpPr txBox="1">
            <a:spLocks noChangeArrowheads="1"/>
          </p:cNvSpPr>
          <p:nvPr/>
        </p:nvSpPr>
        <p:spPr bwMode="auto">
          <a:xfrm>
            <a:off x="8001000" y="5791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570251" name="Text Box 1035"/>
          <p:cNvSpPr txBox="1">
            <a:spLocks noChangeArrowheads="1"/>
          </p:cNvSpPr>
          <p:nvPr/>
        </p:nvSpPr>
        <p:spPr bwMode="auto">
          <a:xfrm>
            <a:off x="6248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2570252" name="Text Box 1036"/>
          <p:cNvSpPr txBox="1">
            <a:spLocks noChangeArrowheads="1"/>
          </p:cNvSpPr>
          <p:nvPr/>
        </p:nvSpPr>
        <p:spPr bwMode="auto">
          <a:xfrm>
            <a:off x="1066800" y="1219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a:t>
            </a:r>
            <a:endParaRPr lang="en-US" sz="5400">
              <a:solidFill>
                <a:schemeClr val="bg1"/>
              </a:solidFill>
              <a:effectLst>
                <a:outerShdw blurRad="38100" dist="38100" dir="2700000" algn="tl">
                  <a:srgbClr val="C0C0C0"/>
                </a:outerShdw>
              </a:effectLst>
            </a:endParaRPr>
          </a:p>
        </p:txBody>
      </p:sp>
      <p:sp>
        <p:nvSpPr>
          <p:cNvPr id="2570253" name="Text Box 1037"/>
          <p:cNvSpPr txBox="1">
            <a:spLocks noChangeArrowheads="1"/>
          </p:cNvSpPr>
          <p:nvPr/>
        </p:nvSpPr>
        <p:spPr bwMode="auto">
          <a:xfrm>
            <a:off x="5029200" y="1219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5400">
              <a:solidFill>
                <a:schemeClr val="bg1"/>
              </a:solidFill>
              <a:effectLst>
                <a:outerShdw blurRad="38100" dist="38100" dir="2700000" algn="tl">
                  <a:srgbClr val="C0C0C0"/>
                </a:outerShdw>
              </a:effectLst>
            </a:endParaRPr>
          </a:p>
        </p:txBody>
      </p:sp>
      <p:sp>
        <p:nvSpPr>
          <p:cNvPr id="2570254" name="Text Box 1038"/>
          <p:cNvSpPr txBox="1">
            <a:spLocks noChangeArrowheads="1"/>
          </p:cNvSpPr>
          <p:nvPr/>
        </p:nvSpPr>
        <p:spPr bwMode="auto">
          <a:xfrm>
            <a:off x="5867400" y="1219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C/D</a:t>
            </a:r>
            <a:endParaRPr lang="en-US" sz="5400">
              <a:solidFill>
                <a:schemeClr val="bg1"/>
              </a:solidFill>
              <a:effectLst>
                <a:outerShdw blurRad="38100" dist="38100" dir="2700000" algn="tl">
                  <a:srgbClr val="C0C0C0"/>
                </a:outerShdw>
              </a:effectLst>
            </a:endParaRPr>
          </a:p>
        </p:txBody>
      </p:sp>
      <p:sp>
        <p:nvSpPr>
          <p:cNvPr id="2570255" name="Text Box 1039"/>
          <p:cNvSpPr txBox="1">
            <a:spLocks noChangeArrowheads="1"/>
          </p:cNvSpPr>
          <p:nvPr/>
        </p:nvSpPr>
        <p:spPr bwMode="auto">
          <a:xfrm>
            <a:off x="7467600" y="1219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D/C</a:t>
            </a:r>
            <a:endParaRPr lang="en-US" sz="5400">
              <a:solidFill>
                <a:schemeClr val="bg1"/>
              </a:solidFill>
              <a:effectLst>
                <a:outerShdw blurRad="38100" dist="38100" dir="2700000" algn="tl">
                  <a:srgbClr val="C0C0C0"/>
                </a:outerShdw>
              </a:effectLst>
            </a:endParaRPr>
          </a:p>
        </p:txBody>
      </p:sp>
      <p:sp>
        <p:nvSpPr>
          <p:cNvPr id="2570256" name="Text Box 1040"/>
          <p:cNvSpPr txBox="1">
            <a:spLocks noChangeArrowheads="1"/>
          </p:cNvSpPr>
          <p:nvPr/>
        </p:nvSpPr>
        <p:spPr bwMode="auto">
          <a:xfrm>
            <a:off x="3962400" y="2286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2570257" name="Text Box 1041"/>
          <p:cNvSpPr txBox="1">
            <a:spLocks noChangeArrowheads="1"/>
          </p:cNvSpPr>
          <p:nvPr/>
        </p:nvSpPr>
        <p:spPr bwMode="auto">
          <a:xfrm>
            <a:off x="2895600" y="3429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Esus</a:t>
            </a:r>
            <a:endParaRPr lang="en-US" sz="5400">
              <a:solidFill>
                <a:schemeClr val="bg1"/>
              </a:solidFill>
              <a:effectLst>
                <a:outerShdw blurRad="38100" dist="38100" dir="2700000" algn="tl">
                  <a:srgbClr val="C0C0C0"/>
                </a:outerShdw>
              </a:effectLst>
            </a:endParaRPr>
          </a:p>
        </p:txBody>
      </p:sp>
      <p:sp>
        <p:nvSpPr>
          <p:cNvPr id="2570258" name="Text Box 1042"/>
          <p:cNvSpPr txBox="1">
            <a:spLocks noChangeArrowheads="1"/>
          </p:cNvSpPr>
          <p:nvPr/>
        </p:nvSpPr>
        <p:spPr bwMode="auto">
          <a:xfrm>
            <a:off x="6324600" y="35052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E/G#</a:t>
            </a:r>
            <a:endParaRPr lang="en-US" sz="5400">
              <a:solidFill>
                <a:schemeClr val="bg1"/>
              </a:solidFill>
              <a:effectLst>
                <a:outerShdw blurRad="38100" dist="38100" dir="2700000" algn="tl">
                  <a:srgbClr val="C0C0C0"/>
                </a:outerShdw>
              </a:effectLst>
            </a:endParaRPr>
          </a:p>
        </p:txBody>
      </p:sp>
      <p:sp>
        <p:nvSpPr>
          <p:cNvPr id="2570259" name="Text Box 1043"/>
          <p:cNvSpPr txBox="1">
            <a:spLocks noChangeArrowheads="1"/>
          </p:cNvSpPr>
          <p:nvPr/>
        </p:nvSpPr>
        <p:spPr bwMode="auto">
          <a:xfrm>
            <a:off x="1295400" y="4495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70260" name="Text Box 1044"/>
          <p:cNvSpPr txBox="1">
            <a:spLocks noChangeArrowheads="1"/>
          </p:cNvSpPr>
          <p:nvPr/>
        </p:nvSpPr>
        <p:spPr bwMode="auto">
          <a:xfrm>
            <a:off x="30480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2570261" name="Text Box 1045"/>
          <p:cNvSpPr txBox="1">
            <a:spLocks noChangeArrowheads="1"/>
          </p:cNvSpPr>
          <p:nvPr/>
        </p:nvSpPr>
        <p:spPr bwMode="auto">
          <a:xfrm>
            <a:off x="5715000" y="4495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70262" name="Text Box 1046"/>
          <p:cNvSpPr txBox="1">
            <a:spLocks noChangeArrowheads="1"/>
          </p:cNvSpPr>
          <p:nvPr/>
        </p:nvSpPr>
        <p:spPr bwMode="auto">
          <a:xfrm>
            <a:off x="75438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2570263" name="Text Box 1047"/>
          <p:cNvSpPr txBox="1">
            <a:spLocks noChangeArrowheads="1"/>
          </p:cNvSpPr>
          <p:nvPr/>
        </p:nvSpPr>
        <p:spPr bwMode="auto">
          <a:xfrm>
            <a:off x="0" y="579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2570264" name="Text Box 1048"/>
          <p:cNvSpPr txBox="1">
            <a:spLocks noChangeArrowheads="1"/>
          </p:cNvSpPr>
          <p:nvPr/>
        </p:nvSpPr>
        <p:spPr bwMode="auto">
          <a:xfrm>
            <a:off x="18288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2570265" name="Text Box 1049"/>
          <p:cNvSpPr txBox="1">
            <a:spLocks noChangeArrowheads="1"/>
          </p:cNvSpPr>
          <p:nvPr/>
        </p:nvSpPr>
        <p:spPr bwMode="auto">
          <a:xfrm>
            <a:off x="3733800" y="5791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782362" name="Text Box 1050"/>
          <p:cNvSpPr txBox="1">
            <a:spLocks noChangeArrowheads="1"/>
          </p:cNvSpPr>
          <p:nvPr/>
        </p:nvSpPr>
        <p:spPr bwMode="auto">
          <a:xfrm>
            <a:off x="0" y="0"/>
            <a:ext cx="1752600" cy="831850"/>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5 Key Change</a:t>
            </a:r>
          </a:p>
        </p:txBody>
      </p:sp>
      <p:sp>
        <p:nvSpPr>
          <p:cNvPr id="782363" name="Text Box 1051"/>
          <p:cNvSpPr txBox="1">
            <a:spLocks noChangeArrowheads="1"/>
          </p:cNvSpPr>
          <p:nvPr/>
        </p:nvSpPr>
        <p:spPr bwMode="auto">
          <a:xfrm>
            <a:off x="0" y="1143000"/>
            <a:ext cx="685800" cy="466725"/>
          </a:xfrm>
          <a:prstGeom prst="rect">
            <a:avLst/>
          </a:prstGeom>
          <a:solidFill>
            <a:schemeClr val="bg1"/>
          </a:solidFill>
          <a:ln w="9525">
            <a:solidFill>
              <a:srgbClr val="FF0000"/>
            </a:solidFill>
            <a:miter lim="800000"/>
            <a:headEnd/>
            <a:tailEnd/>
          </a:ln>
        </p:spPr>
        <p:txBody>
          <a:bodyPr>
            <a:spAutoFit/>
          </a:bodyPr>
          <a:lstStyle/>
          <a:p>
            <a:pPr algn="ctr">
              <a:spcBef>
                <a:spcPct val="50000"/>
              </a:spcBef>
            </a:pPr>
            <a:r>
              <a:rPr lang="en-US" b="1"/>
              <a:t>6</a:t>
            </a:r>
          </a:p>
        </p:txBody>
      </p:sp>
      <p:sp>
        <p:nvSpPr>
          <p:cNvPr id="782364" name="Text Box 1052"/>
          <p:cNvSpPr txBox="1">
            <a:spLocks noChangeArrowheads="1"/>
          </p:cNvSpPr>
          <p:nvPr/>
        </p:nvSpPr>
        <p:spPr bwMode="auto">
          <a:xfrm>
            <a:off x="0" y="44196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7</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Text Box 2"/>
          <p:cNvSpPr txBox="1">
            <a:spLocks noChangeArrowheads="1"/>
          </p:cNvSpPr>
          <p:nvPr/>
        </p:nvSpPr>
        <p:spPr bwMode="auto">
          <a:xfrm>
            <a:off x="0" y="4572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8</a:t>
            </a:r>
          </a:p>
        </p:txBody>
      </p:sp>
      <p:sp>
        <p:nvSpPr>
          <p:cNvPr id="2571267" name="Text Box 3"/>
          <p:cNvSpPr txBox="1">
            <a:spLocks noChangeArrowheads="1"/>
          </p:cNvSpPr>
          <p:nvPr/>
        </p:nvSpPr>
        <p:spPr bwMode="auto">
          <a:xfrm>
            <a:off x="0" y="2209800"/>
            <a:ext cx="4953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So we lift our hands</a:t>
            </a:r>
            <a:endParaRPr lang="en-US" sz="5400" b="1">
              <a:solidFill>
                <a:schemeClr val="bg1"/>
              </a:solidFill>
              <a:effectLst>
                <a:outerShdw blurRad="38100" dist="38100" dir="2700000" algn="tl">
                  <a:srgbClr val="000000"/>
                </a:outerShdw>
              </a:effectLst>
            </a:endParaRPr>
          </a:p>
        </p:txBody>
      </p:sp>
      <p:sp>
        <p:nvSpPr>
          <p:cNvPr id="2571268" name="Text Box 4"/>
          <p:cNvSpPr txBox="1">
            <a:spLocks noChangeArrowheads="1"/>
          </p:cNvSpPr>
          <p:nvPr/>
        </p:nvSpPr>
        <p:spPr bwMode="auto">
          <a:xfrm>
            <a:off x="4419600" y="2209800"/>
            <a:ext cx="50292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&amp; we lift our hearts</a:t>
            </a:r>
            <a:endParaRPr lang="en-US" sz="5400" b="1">
              <a:solidFill>
                <a:schemeClr val="bg1"/>
              </a:solidFill>
              <a:effectLst>
                <a:outerShdw blurRad="38100" dist="38100" dir="2700000" algn="tl">
                  <a:srgbClr val="000000"/>
                </a:outerShdw>
              </a:effectLst>
            </a:endParaRPr>
          </a:p>
        </p:txBody>
      </p:sp>
      <p:sp>
        <p:nvSpPr>
          <p:cNvPr id="2571269" name="Text Box 5"/>
          <p:cNvSpPr txBox="1">
            <a:spLocks noChangeArrowheads="1"/>
          </p:cNvSpPr>
          <p:nvPr/>
        </p:nvSpPr>
        <p:spPr bwMode="auto">
          <a:xfrm>
            <a:off x="304800" y="3505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as we offer this praise unto Your Name</a:t>
            </a:r>
            <a:endParaRPr lang="en-US" sz="5400" b="1">
              <a:solidFill>
                <a:schemeClr val="bg1"/>
              </a:solidFill>
              <a:effectLst>
                <a:outerShdw blurRad="38100" dist="38100" dir="2700000" algn="tl">
                  <a:srgbClr val="000000"/>
                </a:outerShdw>
              </a:effectLst>
            </a:endParaRPr>
          </a:p>
        </p:txBody>
      </p:sp>
      <p:sp>
        <p:nvSpPr>
          <p:cNvPr id="2571270" name="Text Box 6"/>
          <p:cNvSpPr txBox="1">
            <a:spLocks noChangeArrowheads="1"/>
          </p:cNvSpPr>
          <p:nvPr/>
        </p:nvSpPr>
        <p:spPr bwMode="auto">
          <a:xfrm>
            <a:off x="8305800" y="3200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2571271" name="Text Box 7"/>
          <p:cNvSpPr txBox="1">
            <a:spLocks noChangeArrowheads="1"/>
          </p:cNvSpPr>
          <p:nvPr/>
        </p:nvSpPr>
        <p:spPr bwMode="auto">
          <a:xfrm>
            <a:off x="1600200" y="1905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2571272" name="Text Box 8"/>
          <p:cNvSpPr txBox="1">
            <a:spLocks noChangeArrowheads="1"/>
          </p:cNvSpPr>
          <p:nvPr/>
        </p:nvSpPr>
        <p:spPr bwMode="auto">
          <a:xfrm>
            <a:off x="3352800" y="19050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2571273" name="Text Box 9"/>
          <p:cNvSpPr txBox="1">
            <a:spLocks noChangeArrowheads="1"/>
          </p:cNvSpPr>
          <p:nvPr/>
        </p:nvSpPr>
        <p:spPr bwMode="auto">
          <a:xfrm>
            <a:off x="60198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2571274" name="Text Box 10"/>
          <p:cNvSpPr txBox="1">
            <a:spLocks noChangeArrowheads="1"/>
          </p:cNvSpPr>
          <p:nvPr/>
        </p:nvSpPr>
        <p:spPr bwMode="auto">
          <a:xfrm>
            <a:off x="7848600" y="1905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2571275" name="Text Box 11"/>
          <p:cNvSpPr txBox="1">
            <a:spLocks noChangeArrowheads="1"/>
          </p:cNvSpPr>
          <p:nvPr/>
        </p:nvSpPr>
        <p:spPr bwMode="auto">
          <a:xfrm>
            <a:off x="3048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2571276" name="Text Box 12"/>
          <p:cNvSpPr txBox="1">
            <a:spLocks noChangeArrowheads="1"/>
          </p:cNvSpPr>
          <p:nvPr/>
        </p:nvSpPr>
        <p:spPr bwMode="auto">
          <a:xfrm>
            <a:off x="21336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2571277" name="Text Box 13"/>
          <p:cNvSpPr txBox="1">
            <a:spLocks noChangeArrowheads="1"/>
          </p:cNvSpPr>
          <p:nvPr/>
        </p:nvSpPr>
        <p:spPr bwMode="auto">
          <a:xfrm>
            <a:off x="4038600" y="3200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783374" name="Text Box 14"/>
          <p:cNvSpPr txBox="1">
            <a:spLocks noChangeArrowheads="1"/>
          </p:cNvSpPr>
          <p:nvPr/>
        </p:nvSpPr>
        <p:spPr bwMode="auto">
          <a:xfrm>
            <a:off x="1066800" y="457200"/>
            <a:ext cx="685800" cy="466725"/>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en-US" b="1">
                <a:solidFill>
                  <a:schemeClr val="bg1"/>
                </a:solidFill>
              </a:rPr>
              <a:t>9</a:t>
            </a:r>
          </a:p>
        </p:txBody>
      </p:sp>
      <p:sp>
        <p:nvSpPr>
          <p:cNvPr id="783375" name="Text Box 15"/>
          <p:cNvSpPr txBox="1">
            <a:spLocks noChangeArrowheads="1"/>
          </p:cNvSpPr>
          <p:nvPr/>
        </p:nvSpPr>
        <p:spPr bwMode="auto">
          <a:xfrm>
            <a:off x="990600" y="4572000"/>
            <a:ext cx="3886200" cy="466725"/>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10 &amp; 11 Musical Int.</a:t>
            </a:r>
          </a:p>
        </p:txBody>
      </p:sp>
      <p:sp>
        <p:nvSpPr>
          <p:cNvPr id="783376" name="Text Box 16"/>
          <p:cNvSpPr txBox="1">
            <a:spLocks noChangeArrowheads="1"/>
          </p:cNvSpPr>
          <p:nvPr/>
        </p:nvSpPr>
        <p:spPr bwMode="auto">
          <a:xfrm>
            <a:off x="5257800" y="4572000"/>
            <a:ext cx="1828800" cy="831850"/>
          </a:xfrm>
          <a:prstGeom prst="rect">
            <a:avLst/>
          </a:prstGeom>
          <a:solidFill>
            <a:srgbClr val="39C7F9"/>
          </a:solidFill>
          <a:ln w="9525">
            <a:solidFill>
              <a:schemeClr val="bg1"/>
            </a:solidFill>
            <a:miter lim="800000"/>
            <a:headEnd/>
            <a:tailEnd/>
          </a:ln>
        </p:spPr>
        <p:txBody>
          <a:bodyPr>
            <a:spAutoFit/>
          </a:bodyPr>
          <a:lstStyle/>
          <a:p>
            <a:pPr algn="ctr">
              <a:spcBef>
                <a:spcPct val="50000"/>
              </a:spcBef>
            </a:pPr>
            <a:r>
              <a:rPr lang="en-US" b="1"/>
              <a:t>12 End Chord</a:t>
            </a:r>
          </a:p>
        </p:txBody>
      </p:sp>
      <p:sp>
        <p:nvSpPr>
          <p:cNvPr id="783377" name="Text Box 17"/>
          <p:cNvSpPr txBox="1">
            <a:spLocks noChangeArrowheads="1"/>
          </p:cNvSpPr>
          <p:nvPr/>
        </p:nvSpPr>
        <p:spPr bwMode="auto">
          <a:xfrm>
            <a:off x="3962400" y="5715000"/>
            <a:ext cx="16002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STOP</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Text Box 2"/>
          <p:cNvSpPr txBox="1">
            <a:spLocks noChangeArrowheads="1"/>
          </p:cNvSpPr>
          <p:nvPr/>
        </p:nvSpPr>
        <p:spPr bwMode="auto">
          <a:xfrm>
            <a:off x="0" y="685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Mighty is our God</a:t>
            </a:r>
          </a:p>
        </p:txBody>
      </p:sp>
      <p:sp>
        <p:nvSpPr>
          <p:cNvPr id="1668099" name="Text Box 3"/>
          <p:cNvSpPr txBox="1">
            <a:spLocks noChangeArrowheads="1"/>
          </p:cNvSpPr>
          <p:nvPr/>
        </p:nvSpPr>
        <p:spPr bwMode="auto">
          <a:xfrm>
            <a:off x="0" y="2057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Mighty is our King</a:t>
            </a:r>
          </a:p>
        </p:txBody>
      </p:sp>
      <p:sp>
        <p:nvSpPr>
          <p:cNvPr id="1668100" name="Text Box 4"/>
          <p:cNvSpPr txBox="1">
            <a:spLocks noChangeArrowheads="1"/>
          </p:cNvSpPr>
          <p:nvPr/>
        </p:nvSpPr>
        <p:spPr bwMode="auto">
          <a:xfrm>
            <a:off x="0" y="33528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Mighty is our Lord</a:t>
            </a:r>
          </a:p>
        </p:txBody>
      </p:sp>
      <p:sp>
        <p:nvSpPr>
          <p:cNvPr id="1668101" name="Text Box 5"/>
          <p:cNvSpPr txBox="1">
            <a:spLocks noChangeArrowheads="1"/>
          </p:cNvSpPr>
          <p:nvPr/>
        </p:nvSpPr>
        <p:spPr bwMode="auto">
          <a:xfrm>
            <a:off x="0" y="5029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Ruler of everything</a:t>
            </a:r>
          </a:p>
        </p:txBody>
      </p:sp>
      <p:sp>
        <p:nvSpPr>
          <p:cNvPr id="1668102" name="Text Box 6"/>
          <p:cNvSpPr txBox="1">
            <a:spLocks noChangeArrowheads="1"/>
          </p:cNvSpPr>
          <p:nvPr/>
        </p:nvSpPr>
        <p:spPr bwMode="auto">
          <a:xfrm>
            <a:off x="2590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a:t>
            </a:r>
            <a:endParaRPr lang="en-US" b="1">
              <a:solidFill>
                <a:srgbClr val="FF0000"/>
              </a:solidFill>
              <a:effectLst>
                <a:outerShdw blurRad="38100" dist="38100" dir="2700000" algn="tl">
                  <a:srgbClr val="C0C0C0"/>
                </a:outerShdw>
              </a:effectLst>
            </a:endParaRPr>
          </a:p>
        </p:txBody>
      </p:sp>
      <p:sp>
        <p:nvSpPr>
          <p:cNvPr id="1668103" name="Text Box 7"/>
          <p:cNvSpPr txBox="1">
            <a:spLocks noChangeArrowheads="1"/>
          </p:cNvSpPr>
          <p:nvPr/>
        </p:nvSpPr>
        <p:spPr bwMode="auto">
          <a:xfrm>
            <a:off x="40386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endParaRPr lang="en-US" b="1">
              <a:solidFill>
                <a:srgbClr val="FF0000"/>
              </a:solidFill>
              <a:effectLst>
                <a:outerShdw blurRad="38100" dist="38100" dir="2700000" algn="tl">
                  <a:srgbClr val="C0C0C0"/>
                </a:outerShdw>
              </a:effectLst>
            </a:endParaRPr>
          </a:p>
        </p:txBody>
      </p:sp>
      <p:sp>
        <p:nvSpPr>
          <p:cNvPr id="1668104" name="Text Box 8"/>
          <p:cNvSpPr txBox="1">
            <a:spLocks noChangeArrowheads="1"/>
          </p:cNvSpPr>
          <p:nvPr/>
        </p:nvSpPr>
        <p:spPr bwMode="auto">
          <a:xfrm>
            <a:off x="5638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rgbClr val="FF0000"/>
              </a:solidFill>
              <a:effectLst>
                <a:outerShdw blurRad="38100" dist="38100" dir="2700000" algn="tl">
                  <a:srgbClr val="C0C0C0"/>
                </a:outerShdw>
              </a:effectLst>
            </a:endParaRPr>
          </a:p>
        </p:txBody>
      </p:sp>
      <p:sp>
        <p:nvSpPr>
          <p:cNvPr id="1668105" name="Text Box 9"/>
          <p:cNvSpPr txBox="1">
            <a:spLocks noChangeArrowheads="1"/>
          </p:cNvSpPr>
          <p:nvPr/>
        </p:nvSpPr>
        <p:spPr bwMode="auto">
          <a:xfrm>
            <a:off x="6934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C/D</a:t>
            </a:r>
            <a:endParaRPr lang="en-US" b="1">
              <a:solidFill>
                <a:srgbClr val="FF0000"/>
              </a:solidFill>
              <a:effectLst>
                <a:outerShdw blurRad="38100" dist="38100" dir="2700000" algn="tl">
                  <a:srgbClr val="C0C0C0"/>
                </a:outerShdw>
              </a:effectLst>
            </a:endParaRPr>
          </a:p>
        </p:txBody>
      </p:sp>
      <p:sp>
        <p:nvSpPr>
          <p:cNvPr id="1668106" name="Text Box 10"/>
          <p:cNvSpPr txBox="1">
            <a:spLocks noChangeArrowheads="1"/>
          </p:cNvSpPr>
          <p:nvPr/>
        </p:nvSpPr>
        <p:spPr bwMode="auto">
          <a:xfrm>
            <a:off x="2438400" y="1524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a:t>
            </a:r>
            <a:endParaRPr lang="en-US" b="1">
              <a:solidFill>
                <a:srgbClr val="FF0000"/>
              </a:solidFill>
              <a:effectLst>
                <a:outerShdw blurRad="38100" dist="38100" dir="2700000" algn="tl">
                  <a:srgbClr val="C0C0C0"/>
                </a:outerShdw>
              </a:effectLst>
            </a:endParaRPr>
          </a:p>
        </p:txBody>
      </p:sp>
      <p:sp>
        <p:nvSpPr>
          <p:cNvPr id="1668107" name="Text Box 11"/>
          <p:cNvSpPr txBox="1">
            <a:spLocks noChangeArrowheads="1"/>
          </p:cNvSpPr>
          <p:nvPr/>
        </p:nvSpPr>
        <p:spPr bwMode="auto">
          <a:xfrm>
            <a:off x="3657600" y="1524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endParaRPr lang="en-US" b="1">
              <a:solidFill>
                <a:srgbClr val="FF0000"/>
              </a:solidFill>
              <a:effectLst>
                <a:outerShdw blurRad="38100" dist="38100" dir="2700000" algn="tl">
                  <a:srgbClr val="C0C0C0"/>
                </a:outerShdw>
              </a:effectLst>
            </a:endParaRPr>
          </a:p>
        </p:txBody>
      </p:sp>
      <p:sp>
        <p:nvSpPr>
          <p:cNvPr id="1668108" name="Text Box 12"/>
          <p:cNvSpPr txBox="1">
            <a:spLocks noChangeArrowheads="1"/>
          </p:cNvSpPr>
          <p:nvPr/>
        </p:nvSpPr>
        <p:spPr bwMode="auto">
          <a:xfrm>
            <a:off x="5562600" y="1524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rgbClr val="FF0000"/>
              </a:solidFill>
              <a:effectLst>
                <a:outerShdw blurRad="38100" dist="38100" dir="2700000" algn="tl">
                  <a:srgbClr val="C0C0C0"/>
                </a:outerShdw>
              </a:effectLst>
            </a:endParaRPr>
          </a:p>
        </p:txBody>
      </p:sp>
      <p:sp>
        <p:nvSpPr>
          <p:cNvPr id="1668109" name="Text Box 13"/>
          <p:cNvSpPr txBox="1">
            <a:spLocks noChangeArrowheads="1"/>
          </p:cNvSpPr>
          <p:nvPr/>
        </p:nvSpPr>
        <p:spPr bwMode="auto">
          <a:xfrm>
            <a:off x="7086600" y="1524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C/D</a:t>
            </a:r>
            <a:endParaRPr lang="en-US" b="1">
              <a:solidFill>
                <a:srgbClr val="FF0000"/>
              </a:solidFill>
              <a:effectLst>
                <a:outerShdw blurRad="38100" dist="38100" dir="2700000" algn="tl">
                  <a:srgbClr val="C0C0C0"/>
                </a:outerShdw>
              </a:effectLst>
            </a:endParaRPr>
          </a:p>
        </p:txBody>
      </p:sp>
      <p:sp>
        <p:nvSpPr>
          <p:cNvPr id="1668110" name="Text Box 14"/>
          <p:cNvSpPr txBox="1">
            <a:spLocks noChangeArrowheads="1"/>
          </p:cNvSpPr>
          <p:nvPr/>
        </p:nvSpPr>
        <p:spPr bwMode="auto">
          <a:xfrm>
            <a:off x="2514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a:t>
            </a:r>
            <a:endParaRPr lang="en-US" b="1">
              <a:solidFill>
                <a:srgbClr val="FF0000"/>
              </a:solidFill>
              <a:effectLst>
                <a:outerShdw blurRad="38100" dist="38100" dir="2700000" algn="tl">
                  <a:srgbClr val="C0C0C0"/>
                </a:outerShdw>
              </a:effectLst>
            </a:endParaRPr>
          </a:p>
        </p:txBody>
      </p:sp>
      <p:sp>
        <p:nvSpPr>
          <p:cNvPr id="1668111" name="Text Box 15"/>
          <p:cNvSpPr txBox="1">
            <a:spLocks noChangeArrowheads="1"/>
          </p:cNvSpPr>
          <p:nvPr/>
        </p:nvSpPr>
        <p:spPr bwMode="auto">
          <a:xfrm>
            <a:off x="3810000" y="28956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G/B</a:t>
            </a:r>
            <a:endParaRPr lang="en-US" b="1">
              <a:solidFill>
                <a:srgbClr val="FF0000"/>
              </a:solidFill>
              <a:effectLst>
                <a:outerShdw blurRad="38100" dist="38100" dir="2700000" algn="tl">
                  <a:srgbClr val="C0C0C0"/>
                </a:outerShdw>
              </a:effectLst>
            </a:endParaRPr>
          </a:p>
        </p:txBody>
      </p:sp>
      <p:sp>
        <p:nvSpPr>
          <p:cNvPr id="1668112" name="Text Box 16"/>
          <p:cNvSpPr txBox="1">
            <a:spLocks noChangeArrowheads="1"/>
          </p:cNvSpPr>
          <p:nvPr/>
        </p:nvSpPr>
        <p:spPr bwMode="auto">
          <a:xfrm>
            <a:off x="5105400" y="2895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Em</a:t>
            </a:r>
            <a:endParaRPr lang="en-US" b="1">
              <a:solidFill>
                <a:srgbClr val="FF0000"/>
              </a:solidFill>
              <a:effectLst>
                <a:outerShdw blurRad="38100" dist="38100" dir="2700000" algn="tl">
                  <a:srgbClr val="C0C0C0"/>
                </a:outerShdw>
              </a:effectLst>
            </a:endParaRPr>
          </a:p>
        </p:txBody>
      </p:sp>
      <p:sp>
        <p:nvSpPr>
          <p:cNvPr id="1668113" name="Text Box 17"/>
          <p:cNvSpPr txBox="1">
            <a:spLocks noChangeArrowheads="1"/>
          </p:cNvSpPr>
          <p:nvPr/>
        </p:nvSpPr>
        <p:spPr bwMode="auto">
          <a:xfrm>
            <a:off x="7086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D/E</a:t>
            </a:r>
            <a:endParaRPr lang="en-US" b="1">
              <a:solidFill>
                <a:srgbClr val="FF0000"/>
              </a:solidFill>
              <a:effectLst>
                <a:outerShdw blurRad="38100" dist="38100" dir="2700000" algn="tl">
                  <a:srgbClr val="C0C0C0"/>
                </a:outerShdw>
              </a:effectLst>
            </a:endParaRPr>
          </a:p>
        </p:txBody>
      </p:sp>
      <p:sp>
        <p:nvSpPr>
          <p:cNvPr id="1668114" name="Text Box 18"/>
          <p:cNvSpPr txBox="1">
            <a:spLocks noChangeArrowheads="1"/>
          </p:cNvSpPr>
          <p:nvPr/>
        </p:nvSpPr>
        <p:spPr bwMode="auto">
          <a:xfrm>
            <a:off x="7924800" y="2895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Em</a:t>
            </a:r>
            <a:endParaRPr lang="en-US" b="1">
              <a:solidFill>
                <a:srgbClr val="FF0000"/>
              </a:solidFill>
              <a:effectLst>
                <a:outerShdw blurRad="38100" dist="38100" dir="2700000" algn="tl">
                  <a:srgbClr val="C0C0C0"/>
                </a:outerShdw>
              </a:effectLst>
            </a:endParaRPr>
          </a:p>
        </p:txBody>
      </p:sp>
      <p:sp>
        <p:nvSpPr>
          <p:cNvPr id="1668115" name="Text Box 19"/>
          <p:cNvSpPr txBox="1">
            <a:spLocks noChangeArrowheads="1"/>
          </p:cNvSpPr>
          <p:nvPr/>
        </p:nvSpPr>
        <p:spPr bwMode="auto">
          <a:xfrm>
            <a:off x="2209800" y="4495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Am7</a:t>
            </a:r>
            <a:endParaRPr lang="en-US" b="1">
              <a:solidFill>
                <a:srgbClr val="FF0000"/>
              </a:solidFill>
              <a:effectLst>
                <a:outerShdw blurRad="38100" dist="38100" dir="2700000" algn="tl">
                  <a:srgbClr val="C0C0C0"/>
                </a:outerShdw>
              </a:effectLst>
            </a:endParaRPr>
          </a:p>
        </p:txBody>
      </p:sp>
      <p:sp>
        <p:nvSpPr>
          <p:cNvPr id="1668116" name="Text Box 20"/>
          <p:cNvSpPr txBox="1">
            <a:spLocks noChangeArrowheads="1"/>
          </p:cNvSpPr>
          <p:nvPr/>
        </p:nvSpPr>
        <p:spPr bwMode="auto">
          <a:xfrm>
            <a:off x="3657600" y="4495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C/D</a:t>
            </a:r>
            <a:endParaRPr lang="en-US" b="1">
              <a:solidFill>
                <a:srgbClr val="FF0000"/>
              </a:solidFill>
              <a:effectLst>
                <a:outerShdw blurRad="38100" dist="38100" dir="2700000" algn="tl">
                  <a:srgbClr val="C0C0C0"/>
                </a:outerShdw>
              </a:effectLst>
            </a:endParaRPr>
          </a:p>
        </p:txBody>
      </p:sp>
      <p:sp>
        <p:nvSpPr>
          <p:cNvPr id="1668117" name="Text Box 21"/>
          <p:cNvSpPr txBox="1">
            <a:spLocks noChangeArrowheads="1"/>
          </p:cNvSpPr>
          <p:nvPr/>
        </p:nvSpPr>
        <p:spPr bwMode="auto">
          <a:xfrm>
            <a:off x="5029200" y="4495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endParaRPr lang="en-US" b="1">
              <a:solidFill>
                <a:srgbClr val="FF0000"/>
              </a:solidFill>
              <a:effectLst>
                <a:outerShdw blurRad="38100" dist="38100" dir="2700000" algn="tl">
                  <a:srgbClr val="C0C0C0"/>
                </a:outerShdw>
              </a:effectLst>
            </a:endParaRPr>
          </a:p>
        </p:txBody>
      </p:sp>
      <p:sp>
        <p:nvSpPr>
          <p:cNvPr id="1668118" name="Text Box 22"/>
          <p:cNvSpPr txBox="1">
            <a:spLocks noChangeArrowheads="1"/>
          </p:cNvSpPr>
          <p:nvPr/>
        </p:nvSpPr>
        <p:spPr bwMode="auto">
          <a:xfrm>
            <a:off x="5943600" y="4495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a:t>
            </a:r>
            <a:endParaRPr lang="en-US" b="1">
              <a:solidFill>
                <a:srgbClr val="FF0000"/>
              </a:solidFill>
              <a:effectLst>
                <a:outerShdw blurRad="38100" dist="38100" dir="2700000" algn="tl">
                  <a:srgbClr val="C0C0C0"/>
                </a:outerShdw>
              </a:effectLst>
            </a:endParaRPr>
          </a:p>
        </p:txBody>
      </p:sp>
      <p:sp>
        <p:nvSpPr>
          <p:cNvPr id="1668119" name="Text Box 23"/>
          <p:cNvSpPr txBox="1">
            <a:spLocks noChangeArrowheads="1"/>
          </p:cNvSpPr>
          <p:nvPr/>
        </p:nvSpPr>
        <p:spPr bwMode="auto">
          <a:xfrm>
            <a:off x="86106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endParaRPr lang="en-US" b="1">
              <a:solidFill>
                <a:srgbClr val="FF0000"/>
              </a:solidFill>
              <a:effectLst>
                <a:outerShdw blurRad="38100" dist="38100" dir="2700000" algn="tl">
                  <a:srgbClr val="C0C0C0"/>
                </a:outerShdw>
              </a:effectLst>
            </a:endParaRPr>
          </a:p>
        </p:txBody>
      </p:sp>
      <p:sp>
        <p:nvSpPr>
          <p:cNvPr id="1668120" name="Text Box 24"/>
          <p:cNvSpPr txBox="1">
            <a:spLocks noChangeArrowheads="1"/>
          </p:cNvSpPr>
          <p:nvPr/>
        </p:nvSpPr>
        <p:spPr bwMode="auto">
          <a:xfrm>
            <a:off x="8229600" y="1447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ext Box 2"/>
          <p:cNvSpPr txBox="1">
            <a:spLocks noChangeArrowheads="1"/>
          </p:cNvSpPr>
          <p:nvPr/>
        </p:nvSpPr>
        <p:spPr bwMode="auto">
          <a:xfrm>
            <a:off x="0" y="0"/>
            <a:ext cx="9144000" cy="5124450"/>
          </a:xfrm>
          <a:prstGeom prst="rect">
            <a:avLst/>
          </a:prstGeom>
          <a:noFill/>
          <a:ln w="9525">
            <a:noFill/>
            <a:miter lim="800000"/>
            <a:headEnd/>
            <a:tailEnd/>
          </a:ln>
          <a:effectLst/>
        </p:spPr>
        <p:txBody>
          <a:bodyPr>
            <a:spAutoFit/>
          </a:bodyPr>
          <a:lstStyle/>
          <a:p>
            <a:pPr algn="ctr">
              <a:spcBef>
                <a:spcPct val="50000"/>
              </a:spcBef>
              <a:defRPr/>
            </a:pPr>
            <a:r>
              <a:rPr lang="en-US" sz="6600">
                <a:solidFill>
                  <a:schemeClr val="bg1"/>
                </a:solidFill>
                <a:effectLst>
                  <a:outerShdw blurRad="38100" dist="38100" dir="2700000" algn="tl">
                    <a:srgbClr val="000000"/>
                  </a:outerShdw>
                </a:effectLst>
              </a:rPr>
              <a:t>His Name is higher  Higher than any          other name                            His Power is greater         He has created everything.</a:t>
            </a:r>
            <a:endParaRPr lang="en-US" sz="5400">
              <a:solidFill>
                <a:schemeClr val="bg1"/>
              </a:solidFill>
              <a:effectLst>
                <a:outerShdw blurRad="38100" dist="38100" dir="2700000" algn="tl">
                  <a:srgbClr val="000000"/>
                </a:outerShdw>
              </a:effectLst>
            </a:endParaRPr>
          </a:p>
        </p:txBody>
      </p:sp>
      <p:sp>
        <p:nvSpPr>
          <p:cNvPr id="1669123" name="Text Box 3"/>
          <p:cNvSpPr txBox="1">
            <a:spLocks noChangeArrowheads="1"/>
          </p:cNvSpPr>
          <p:nvPr/>
        </p:nvSpPr>
        <p:spPr bwMode="auto">
          <a:xfrm>
            <a:off x="6400800" y="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F2</a:t>
            </a:r>
            <a:endParaRPr lang="en-US" b="1">
              <a:solidFill>
                <a:srgbClr val="FF0000"/>
              </a:solidFill>
              <a:effectLst>
                <a:outerShdw blurRad="38100" dist="38100" dir="2700000" algn="tl">
                  <a:srgbClr val="C0C0C0"/>
                </a:outerShdw>
              </a:effectLst>
            </a:endParaRPr>
          </a:p>
        </p:txBody>
      </p:sp>
      <p:sp>
        <p:nvSpPr>
          <p:cNvPr id="1669124" name="Text Box 4"/>
          <p:cNvSpPr txBox="1">
            <a:spLocks noChangeArrowheads="1"/>
          </p:cNvSpPr>
          <p:nvPr/>
        </p:nvSpPr>
        <p:spPr bwMode="auto">
          <a:xfrm>
            <a:off x="3048000" y="838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a:t>
            </a:r>
            <a:endParaRPr lang="en-US" b="1">
              <a:solidFill>
                <a:srgbClr val="FF0000"/>
              </a:solidFill>
              <a:effectLst>
                <a:outerShdw blurRad="38100" dist="38100" dir="2700000" algn="tl">
                  <a:srgbClr val="C0C0C0"/>
                </a:outerShdw>
              </a:effectLst>
            </a:endParaRPr>
          </a:p>
        </p:txBody>
      </p:sp>
      <p:sp>
        <p:nvSpPr>
          <p:cNvPr id="1669125" name="Text Box 5"/>
          <p:cNvSpPr txBox="1">
            <a:spLocks noChangeArrowheads="1"/>
          </p:cNvSpPr>
          <p:nvPr/>
        </p:nvSpPr>
        <p:spPr bwMode="auto">
          <a:xfrm>
            <a:off x="2590800" y="1905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C/G</a:t>
            </a:r>
            <a:endParaRPr lang="en-US" b="1">
              <a:solidFill>
                <a:srgbClr val="FF0000"/>
              </a:solidFill>
              <a:effectLst>
                <a:outerShdw blurRad="38100" dist="38100" dir="2700000" algn="tl">
                  <a:srgbClr val="C0C0C0"/>
                </a:outerShdw>
              </a:effectLst>
            </a:endParaRPr>
          </a:p>
        </p:txBody>
      </p:sp>
      <p:sp>
        <p:nvSpPr>
          <p:cNvPr id="1669126" name="Text Box 6"/>
          <p:cNvSpPr txBox="1">
            <a:spLocks noChangeArrowheads="1"/>
          </p:cNvSpPr>
          <p:nvPr/>
        </p:nvSpPr>
        <p:spPr bwMode="auto">
          <a:xfrm>
            <a:off x="5181600" y="1905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a:t>
            </a:r>
            <a:endParaRPr lang="en-US" b="1">
              <a:solidFill>
                <a:srgbClr val="FF0000"/>
              </a:solidFill>
              <a:effectLst>
                <a:outerShdw blurRad="38100" dist="38100" dir="2700000" algn="tl">
                  <a:srgbClr val="C0C0C0"/>
                </a:outerShdw>
              </a:effectLst>
            </a:endParaRPr>
          </a:p>
        </p:txBody>
      </p:sp>
      <p:sp>
        <p:nvSpPr>
          <p:cNvPr id="1669127" name="Text Box 7"/>
          <p:cNvSpPr txBox="1">
            <a:spLocks noChangeArrowheads="1"/>
          </p:cNvSpPr>
          <p:nvPr/>
        </p:nvSpPr>
        <p:spPr bwMode="auto">
          <a:xfrm>
            <a:off x="66294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F2</a:t>
            </a:r>
            <a:endParaRPr lang="en-US" b="1">
              <a:solidFill>
                <a:srgbClr val="FF0000"/>
              </a:solidFill>
              <a:effectLst>
                <a:outerShdw blurRad="38100" dist="38100" dir="2700000" algn="tl">
                  <a:srgbClr val="C0C0C0"/>
                </a:outerShdw>
              </a:effectLst>
            </a:endParaRPr>
          </a:p>
        </p:txBody>
      </p:sp>
      <p:sp>
        <p:nvSpPr>
          <p:cNvPr id="1669128" name="Text Box 8"/>
          <p:cNvSpPr txBox="1">
            <a:spLocks noChangeArrowheads="1"/>
          </p:cNvSpPr>
          <p:nvPr/>
        </p:nvSpPr>
        <p:spPr bwMode="auto">
          <a:xfrm>
            <a:off x="762000" y="3810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C/E</a:t>
            </a:r>
            <a:endParaRPr lang="en-US" b="1">
              <a:solidFill>
                <a:srgbClr val="FF0000"/>
              </a:solidFill>
              <a:effectLst>
                <a:outerShdw blurRad="38100" dist="38100" dir="2700000" algn="tl">
                  <a:srgbClr val="C0C0C0"/>
                </a:outerShdw>
              </a:effectLst>
            </a:endParaRPr>
          </a:p>
        </p:txBody>
      </p:sp>
      <p:sp>
        <p:nvSpPr>
          <p:cNvPr id="1669129" name="Text Box 9"/>
          <p:cNvSpPr txBox="1">
            <a:spLocks noChangeArrowheads="1"/>
          </p:cNvSpPr>
          <p:nvPr/>
        </p:nvSpPr>
        <p:spPr bwMode="auto">
          <a:xfrm>
            <a:off x="4724400" y="38862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Cmaj7</a:t>
            </a:r>
            <a:endParaRPr lang="en-US" b="1">
              <a:solidFill>
                <a:srgbClr val="FF0000"/>
              </a:solidFill>
              <a:effectLst>
                <a:outerShdw blurRad="38100" dist="38100" dir="2700000" algn="tl">
                  <a:srgbClr val="C0C0C0"/>
                </a:outerShdw>
              </a:effectLst>
            </a:endParaRPr>
          </a:p>
        </p:txBody>
      </p:sp>
      <p:sp>
        <p:nvSpPr>
          <p:cNvPr id="1669130" name="Text Box 10"/>
          <p:cNvSpPr txBox="1">
            <a:spLocks noChangeArrowheads="1"/>
          </p:cNvSpPr>
          <p:nvPr/>
        </p:nvSpPr>
        <p:spPr bwMode="auto">
          <a:xfrm>
            <a:off x="7924800" y="3886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G</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685800" y="5334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only in the Lord</a:t>
            </a:r>
          </a:p>
        </p:txBody>
      </p:sp>
      <p:sp>
        <p:nvSpPr>
          <p:cNvPr id="188419" name="Text Box 3"/>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86020" name="Text Box 4"/>
          <p:cNvSpPr txBox="1">
            <a:spLocks noChangeArrowheads="1"/>
          </p:cNvSpPr>
          <p:nvPr/>
        </p:nvSpPr>
        <p:spPr bwMode="auto">
          <a:xfrm>
            <a:off x="381000" y="14478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only in Jesus</a:t>
            </a:r>
          </a:p>
        </p:txBody>
      </p:sp>
      <p:sp>
        <p:nvSpPr>
          <p:cNvPr id="86021" name="Text Box 5"/>
          <p:cNvSpPr txBox="1">
            <a:spLocks noChangeArrowheads="1"/>
          </p:cNvSpPr>
          <p:nvPr/>
        </p:nvSpPr>
        <p:spPr bwMode="auto">
          <a:xfrm>
            <a:off x="685800" y="23622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For He will never leave us</a:t>
            </a:r>
          </a:p>
        </p:txBody>
      </p:sp>
      <p:sp>
        <p:nvSpPr>
          <p:cNvPr id="86022" name="Text Box 6"/>
          <p:cNvSpPr txBox="1">
            <a:spLocks noChangeArrowheads="1"/>
          </p:cNvSpPr>
          <p:nvPr/>
        </p:nvSpPr>
        <p:spPr bwMode="auto">
          <a:xfrm>
            <a:off x="685800" y="33528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Deceive us or grieve us</a:t>
            </a:r>
          </a:p>
        </p:txBody>
      </p:sp>
      <p:sp>
        <p:nvSpPr>
          <p:cNvPr id="86023" name="Text Box 7"/>
          <p:cNvSpPr txBox="1">
            <a:spLocks noChangeArrowheads="1"/>
          </p:cNvSpPr>
          <p:nvPr/>
        </p:nvSpPr>
        <p:spPr bwMode="auto">
          <a:xfrm>
            <a:off x="685800" y="42672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only in the Lord</a:t>
            </a:r>
          </a:p>
        </p:txBody>
      </p:sp>
      <p:sp>
        <p:nvSpPr>
          <p:cNvPr id="86024" name="Text Box 8"/>
          <p:cNvSpPr txBox="1">
            <a:spLocks noChangeArrowheads="1"/>
          </p:cNvSpPr>
          <p:nvPr/>
        </p:nvSpPr>
        <p:spPr bwMode="auto">
          <a:xfrm>
            <a:off x="685800" y="518160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only in Jesus</a:t>
            </a:r>
          </a:p>
        </p:txBody>
      </p:sp>
      <p:sp>
        <p:nvSpPr>
          <p:cNvPr id="86025" name="Text Box 9"/>
          <p:cNvSpPr txBox="1">
            <a:spLocks noChangeArrowheads="1"/>
          </p:cNvSpPr>
          <p:nvPr/>
        </p:nvSpPr>
        <p:spPr bwMode="auto">
          <a:xfrm>
            <a:off x="685800" y="6216650"/>
            <a:ext cx="84582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For He will never let us go</a:t>
            </a:r>
          </a:p>
        </p:txBody>
      </p:sp>
      <p:sp>
        <p:nvSpPr>
          <p:cNvPr id="188426" name="Text Box 10"/>
          <p:cNvSpPr txBox="1">
            <a:spLocks noChangeArrowheads="1"/>
          </p:cNvSpPr>
          <p:nvPr/>
        </p:nvSpPr>
        <p:spPr bwMode="auto">
          <a:xfrm>
            <a:off x="60198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8427" name="Text Box 11"/>
          <p:cNvSpPr txBox="1">
            <a:spLocks noChangeArrowheads="1"/>
          </p:cNvSpPr>
          <p:nvPr/>
        </p:nvSpPr>
        <p:spPr bwMode="auto">
          <a:xfrm>
            <a:off x="29718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188428" name="Text Box 12"/>
          <p:cNvSpPr txBox="1">
            <a:spLocks noChangeArrowheads="1"/>
          </p:cNvSpPr>
          <p:nvPr/>
        </p:nvSpPr>
        <p:spPr bwMode="auto">
          <a:xfrm>
            <a:off x="51816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8429" name="Text Box 13"/>
          <p:cNvSpPr txBox="1">
            <a:spLocks noChangeArrowheads="1"/>
          </p:cNvSpPr>
          <p:nvPr/>
        </p:nvSpPr>
        <p:spPr bwMode="auto">
          <a:xfrm>
            <a:off x="2819400" y="198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188430" name="Text Box 14"/>
          <p:cNvSpPr txBox="1">
            <a:spLocks noChangeArrowheads="1"/>
          </p:cNvSpPr>
          <p:nvPr/>
        </p:nvSpPr>
        <p:spPr bwMode="auto">
          <a:xfrm>
            <a:off x="5562600" y="205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88431" name="Text Box 15"/>
          <p:cNvSpPr txBox="1">
            <a:spLocks noChangeArrowheads="1"/>
          </p:cNvSpPr>
          <p:nvPr/>
        </p:nvSpPr>
        <p:spPr bwMode="auto">
          <a:xfrm>
            <a:off x="28956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3600">
              <a:solidFill>
                <a:srgbClr val="FF0000"/>
              </a:solidFill>
              <a:effectLst>
                <a:outerShdw blurRad="38100" dist="38100" dir="2700000" algn="tl">
                  <a:srgbClr val="C0C0C0"/>
                </a:outerShdw>
              </a:effectLst>
            </a:endParaRPr>
          </a:p>
        </p:txBody>
      </p:sp>
      <p:sp>
        <p:nvSpPr>
          <p:cNvPr id="188432" name="Text Box 16"/>
          <p:cNvSpPr txBox="1">
            <a:spLocks noChangeArrowheads="1"/>
          </p:cNvSpPr>
          <p:nvPr/>
        </p:nvSpPr>
        <p:spPr bwMode="auto">
          <a:xfrm>
            <a:off x="54864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188433" name="Text Box 17"/>
          <p:cNvSpPr txBox="1">
            <a:spLocks noChangeArrowheads="1"/>
          </p:cNvSpPr>
          <p:nvPr/>
        </p:nvSpPr>
        <p:spPr bwMode="auto">
          <a:xfrm>
            <a:off x="28956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188434" name="Text Box 18"/>
          <p:cNvSpPr txBox="1">
            <a:spLocks noChangeArrowheads="1"/>
          </p:cNvSpPr>
          <p:nvPr/>
        </p:nvSpPr>
        <p:spPr bwMode="auto">
          <a:xfrm>
            <a:off x="6096000" y="3962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8435" name="Text Box 19"/>
          <p:cNvSpPr txBox="1">
            <a:spLocks noChangeArrowheads="1"/>
          </p:cNvSpPr>
          <p:nvPr/>
        </p:nvSpPr>
        <p:spPr bwMode="auto">
          <a:xfrm>
            <a:off x="31242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F#m7</a:t>
            </a:r>
            <a:endParaRPr lang="en-US" sz="3600">
              <a:solidFill>
                <a:srgbClr val="FF0000"/>
              </a:solidFill>
              <a:effectLst>
                <a:outerShdw blurRad="38100" dist="38100" dir="2700000" algn="tl">
                  <a:srgbClr val="C0C0C0"/>
                </a:outerShdw>
              </a:effectLst>
            </a:endParaRPr>
          </a:p>
        </p:txBody>
      </p:sp>
      <p:sp>
        <p:nvSpPr>
          <p:cNvPr id="188436" name="Text Box 20"/>
          <p:cNvSpPr txBox="1">
            <a:spLocks noChangeArrowheads="1"/>
          </p:cNvSpPr>
          <p:nvPr/>
        </p:nvSpPr>
        <p:spPr bwMode="auto">
          <a:xfrm>
            <a:off x="5791200" y="487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8437" name="Text Box 21"/>
          <p:cNvSpPr txBox="1">
            <a:spLocks noChangeArrowheads="1"/>
          </p:cNvSpPr>
          <p:nvPr/>
        </p:nvSpPr>
        <p:spPr bwMode="auto">
          <a:xfrm>
            <a:off x="25908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3600">
              <a:solidFill>
                <a:srgbClr val="FF0000"/>
              </a:solidFill>
              <a:effectLst>
                <a:outerShdw blurRad="38100" dist="38100" dir="2700000" algn="tl">
                  <a:srgbClr val="C0C0C0"/>
                </a:outerShdw>
              </a:effectLst>
            </a:endParaRPr>
          </a:p>
        </p:txBody>
      </p:sp>
      <p:sp>
        <p:nvSpPr>
          <p:cNvPr id="188438" name="Text Box 22"/>
          <p:cNvSpPr txBox="1">
            <a:spLocks noChangeArrowheads="1"/>
          </p:cNvSpPr>
          <p:nvPr/>
        </p:nvSpPr>
        <p:spPr bwMode="auto">
          <a:xfrm>
            <a:off x="54864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3600">
              <a:solidFill>
                <a:srgbClr val="FF0000"/>
              </a:solidFill>
              <a:effectLst>
                <a:outerShdw blurRad="38100" dist="38100" dir="2700000" algn="tl">
                  <a:srgbClr val="C0C0C0"/>
                </a:outerShdw>
              </a:effectLst>
            </a:endParaRPr>
          </a:p>
        </p:txBody>
      </p:sp>
      <p:sp>
        <p:nvSpPr>
          <p:cNvPr id="188439" name="Text Box 23"/>
          <p:cNvSpPr txBox="1">
            <a:spLocks noChangeArrowheads="1"/>
          </p:cNvSpPr>
          <p:nvPr/>
        </p:nvSpPr>
        <p:spPr bwMode="auto">
          <a:xfrm>
            <a:off x="7315200" y="5791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7" name="Text Box 5"/>
          <p:cNvSpPr txBox="1">
            <a:spLocks noChangeArrowheads="1"/>
          </p:cNvSpPr>
          <p:nvPr/>
        </p:nvSpPr>
        <p:spPr bwMode="auto">
          <a:xfrm>
            <a:off x="0" y="12192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He can master all things He can give grace</a:t>
            </a:r>
            <a:endParaRPr lang="en-US" sz="5400">
              <a:solidFill>
                <a:schemeClr val="bg1"/>
              </a:solidFill>
              <a:effectLst>
                <a:outerShdw blurRad="38100" dist="38100" dir="2700000" algn="tl">
                  <a:srgbClr val="000000"/>
                </a:outerShdw>
              </a:effectLst>
            </a:endParaRPr>
          </a:p>
        </p:txBody>
      </p:sp>
      <p:sp>
        <p:nvSpPr>
          <p:cNvPr id="1144838" name="Text Box 6"/>
          <p:cNvSpPr txBox="1">
            <a:spLocks noChangeArrowheads="1"/>
          </p:cNvSpPr>
          <p:nvPr/>
        </p:nvSpPr>
        <p:spPr bwMode="auto">
          <a:xfrm>
            <a:off x="8305800" y="4038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144843" name="Text Box 11"/>
          <p:cNvSpPr txBox="1">
            <a:spLocks noChangeArrowheads="1"/>
          </p:cNvSpPr>
          <p:nvPr/>
        </p:nvSpPr>
        <p:spPr bwMode="auto">
          <a:xfrm>
            <a:off x="3048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1144844" name="Text Box 12"/>
          <p:cNvSpPr txBox="1">
            <a:spLocks noChangeArrowheads="1"/>
          </p:cNvSpPr>
          <p:nvPr/>
        </p:nvSpPr>
        <p:spPr bwMode="auto">
          <a:xfrm>
            <a:off x="35052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4845" name="Text Box 13"/>
          <p:cNvSpPr txBox="1">
            <a:spLocks noChangeArrowheads="1"/>
          </p:cNvSpPr>
          <p:nvPr/>
        </p:nvSpPr>
        <p:spPr bwMode="auto">
          <a:xfrm>
            <a:off x="5334000" y="41910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endParaRPr lang="en-US" sz="5400">
              <a:solidFill>
                <a:schemeClr val="bg1"/>
              </a:solidFill>
              <a:effectLst>
                <a:outerShdw blurRad="38100" dist="38100" dir="2700000" algn="tl">
                  <a:srgbClr val="C0C0C0"/>
                </a:outerShdw>
              </a:effectLst>
            </a:endParaRPr>
          </a:p>
        </p:txBody>
      </p:sp>
      <p:sp>
        <p:nvSpPr>
          <p:cNvPr id="1144851" name="Text Box 19"/>
          <p:cNvSpPr txBox="1">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He can move the mountains where there is faith</a:t>
            </a:r>
          </a:p>
        </p:txBody>
      </p:sp>
      <p:sp>
        <p:nvSpPr>
          <p:cNvPr id="1144852" name="Text Box 20"/>
          <p:cNvSpPr txBox="1">
            <a:spLocks noChangeArrowheads="1"/>
          </p:cNvSpPr>
          <p:nvPr/>
        </p:nvSpPr>
        <p:spPr bwMode="auto">
          <a:xfrm>
            <a:off x="0" y="3429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If you only trust Him, Your battles He’ll fight</a:t>
            </a:r>
          </a:p>
        </p:txBody>
      </p:sp>
      <p:sp>
        <p:nvSpPr>
          <p:cNvPr id="1144853" name="Text Box 21"/>
          <p:cNvSpPr txBox="1">
            <a:spLocks noChangeArrowheads="1"/>
          </p:cNvSpPr>
          <p:nvPr/>
        </p:nvSpPr>
        <p:spPr bwMode="auto">
          <a:xfrm>
            <a:off x="0" y="449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 can learn to love Him, you just hold out!</a:t>
            </a:r>
          </a:p>
        </p:txBody>
      </p:sp>
      <p:sp>
        <p:nvSpPr>
          <p:cNvPr id="1144854" name="Text Box 22"/>
          <p:cNvSpPr txBox="1">
            <a:spLocks noChangeArrowheads="1"/>
          </p:cNvSpPr>
          <p:nvPr/>
        </p:nvSpPr>
        <p:spPr bwMode="auto">
          <a:xfrm>
            <a:off x="8077200" y="838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1144855" name="Text Box 23"/>
          <p:cNvSpPr txBox="1">
            <a:spLocks noChangeArrowheads="1"/>
          </p:cNvSpPr>
          <p:nvPr/>
        </p:nvSpPr>
        <p:spPr bwMode="auto">
          <a:xfrm>
            <a:off x="533400" y="838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144856" name="Text Box 24"/>
          <p:cNvSpPr txBox="1">
            <a:spLocks noChangeArrowheads="1"/>
          </p:cNvSpPr>
          <p:nvPr/>
        </p:nvSpPr>
        <p:spPr bwMode="auto">
          <a:xfrm>
            <a:off x="23622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1144857" name="Text Box 25"/>
          <p:cNvSpPr txBox="1">
            <a:spLocks noChangeArrowheads="1"/>
          </p:cNvSpPr>
          <p:nvPr/>
        </p:nvSpPr>
        <p:spPr bwMode="auto">
          <a:xfrm>
            <a:off x="5105400" y="762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144858" name="Text Box 26"/>
          <p:cNvSpPr txBox="1">
            <a:spLocks noChangeArrowheads="1"/>
          </p:cNvSpPr>
          <p:nvPr/>
        </p:nvSpPr>
        <p:spPr bwMode="auto">
          <a:xfrm>
            <a:off x="8534400" y="19050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4859" name="Text Box 27"/>
          <p:cNvSpPr txBox="1">
            <a:spLocks noChangeArrowheads="1"/>
          </p:cNvSpPr>
          <p:nvPr/>
        </p:nvSpPr>
        <p:spPr bwMode="auto">
          <a:xfrm>
            <a:off x="33528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4860" name="Text Box 28"/>
          <p:cNvSpPr txBox="1">
            <a:spLocks noChangeArrowheads="1"/>
          </p:cNvSpPr>
          <p:nvPr/>
        </p:nvSpPr>
        <p:spPr bwMode="auto">
          <a:xfrm>
            <a:off x="42672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4861" name="Text Box 29"/>
          <p:cNvSpPr txBox="1">
            <a:spLocks noChangeArrowheads="1"/>
          </p:cNvSpPr>
          <p:nvPr/>
        </p:nvSpPr>
        <p:spPr bwMode="auto">
          <a:xfrm>
            <a:off x="5334000" y="1905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1144862" name="Text Box 30"/>
          <p:cNvSpPr txBox="1">
            <a:spLocks noChangeArrowheads="1"/>
          </p:cNvSpPr>
          <p:nvPr/>
        </p:nvSpPr>
        <p:spPr bwMode="auto">
          <a:xfrm>
            <a:off x="8077200" y="3048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endParaRPr lang="en-US" sz="5400">
              <a:solidFill>
                <a:schemeClr val="bg1"/>
              </a:solidFill>
              <a:effectLst>
                <a:outerShdw blurRad="38100" dist="38100" dir="2700000" algn="tl">
                  <a:srgbClr val="C0C0C0"/>
                </a:outerShdw>
              </a:effectLst>
            </a:endParaRPr>
          </a:p>
        </p:txBody>
      </p:sp>
      <p:sp>
        <p:nvSpPr>
          <p:cNvPr id="1144863" name="Text Box 31"/>
          <p:cNvSpPr txBox="1">
            <a:spLocks noChangeArrowheads="1"/>
          </p:cNvSpPr>
          <p:nvPr/>
        </p:nvSpPr>
        <p:spPr bwMode="auto">
          <a:xfrm>
            <a:off x="5334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144864" name="Text Box 32"/>
          <p:cNvSpPr txBox="1">
            <a:spLocks noChangeArrowheads="1"/>
          </p:cNvSpPr>
          <p:nvPr/>
        </p:nvSpPr>
        <p:spPr bwMode="auto">
          <a:xfrm>
            <a:off x="2362200" y="3048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C/E</a:t>
            </a:r>
            <a:endParaRPr lang="en-US" sz="5400">
              <a:solidFill>
                <a:schemeClr val="bg1"/>
              </a:solidFill>
              <a:effectLst>
                <a:outerShdw blurRad="38100" dist="38100" dir="2700000" algn="tl">
                  <a:srgbClr val="C0C0C0"/>
                </a:outerShdw>
              </a:effectLst>
            </a:endParaRPr>
          </a:p>
        </p:txBody>
      </p:sp>
      <p:sp>
        <p:nvSpPr>
          <p:cNvPr id="1144865" name="Text Box 33"/>
          <p:cNvSpPr txBox="1">
            <a:spLocks noChangeArrowheads="1"/>
          </p:cNvSpPr>
          <p:nvPr/>
        </p:nvSpPr>
        <p:spPr bwMode="auto">
          <a:xfrm>
            <a:off x="5410200" y="3124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
        <p:nvSpPr>
          <p:cNvPr id="1144885" name="Text Box 53"/>
          <p:cNvSpPr txBox="1">
            <a:spLocks noChangeArrowheads="1"/>
          </p:cNvSpPr>
          <p:nvPr/>
        </p:nvSpPr>
        <p:spPr bwMode="auto">
          <a:xfrm>
            <a:off x="0" y="2057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Text Box 2"/>
          <p:cNvSpPr txBox="1">
            <a:spLocks noChangeArrowheads="1"/>
          </p:cNvSpPr>
          <p:nvPr/>
        </p:nvSpPr>
        <p:spPr bwMode="auto">
          <a:xfrm>
            <a:off x="0" y="3810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We’ll I tried this, I tried that</a:t>
            </a:r>
            <a:endParaRPr lang="en-US" sz="5400">
              <a:solidFill>
                <a:schemeClr val="bg1"/>
              </a:solidFill>
              <a:effectLst>
                <a:outerShdw blurRad="38100" dist="38100" dir="2700000" algn="tl">
                  <a:srgbClr val="000000"/>
                </a:outerShdw>
              </a:effectLst>
            </a:endParaRPr>
          </a:p>
        </p:txBody>
      </p:sp>
      <p:sp>
        <p:nvSpPr>
          <p:cNvPr id="1145859" name="Text Box 3"/>
          <p:cNvSpPr txBox="1">
            <a:spLocks noChangeArrowheads="1"/>
          </p:cNvSpPr>
          <p:nvPr/>
        </p:nvSpPr>
        <p:spPr bwMode="auto">
          <a:xfrm>
            <a:off x="8305800" y="3200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65" name="Text Box 9"/>
          <p:cNvSpPr txBox="1">
            <a:spLocks noChangeArrowheads="1"/>
          </p:cNvSpPr>
          <p:nvPr/>
        </p:nvSpPr>
        <p:spPr bwMode="auto">
          <a:xfrm>
            <a:off x="21336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866" name="Text Box 10"/>
          <p:cNvSpPr txBox="1">
            <a:spLocks noChangeArrowheads="1"/>
          </p:cNvSpPr>
          <p:nvPr/>
        </p:nvSpPr>
        <p:spPr bwMode="auto">
          <a:xfrm>
            <a:off x="4038600" y="3200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871" name="Text Box 15"/>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kept on trying, trying to find the light</a:t>
            </a:r>
          </a:p>
        </p:txBody>
      </p:sp>
      <p:sp>
        <p:nvSpPr>
          <p:cNvPr id="1145872" name="Text Box 16"/>
          <p:cNvSpPr txBox="1">
            <a:spLocks noChangeArrowheads="1"/>
          </p:cNvSpPr>
          <p:nvPr/>
        </p:nvSpPr>
        <p:spPr bwMode="auto">
          <a:xfrm>
            <a:off x="0" y="2590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00"/>
                </a:solidFill>
                <a:effectLst>
                  <a:outerShdw blurRad="38100" dist="38100" dir="2700000" algn="tl">
                    <a:srgbClr val="000000"/>
                  </a:outerShdw>
                </a:effectLst>
              </a:rPr>
              <a:t>I’m glad I found the Lord He brought me out!</a:t>
            </a:r>
          </a:p>
        </p:txBody>
      </p:sp>
      <p:sp>
        <p:nvSpPr>
          <p:cNvPr id="1145874" name="Text Box 18"/>
          <p:cNvSpPr txBox="1">
            <a:spLocks noChangeArrowheads="1"/>
          </p:cNvSpPr>
          <p:nvPr/>
        </p:nvSpPr>
        <p:spPr bwMode="auto">
          <a:xfrm>
            <a:off x="85344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75" name="Text Box 19"/>
          <p:cNvSpPr txBox="1">
            <a:spLocks noChangeArrowheads="1"/>
          </p:cNvSpPr>
          <p:nvPr/>
        </p:nvSpPr>
        <p:spPr bwMode="auto">
          <a:xfrm>
            <a:off x="533400" y="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876" name="Text Box 20"/>
          <p:cNvSpPr txBox="1">
            <a:spLocks noChangeArrowheads="1"/>
          </p:cNvSpPr>
          <p:nvPr/>
        </p:nvSpPr>
        <p:spPr bwMode="auto">
          <a:xfrm>
            <a:off x="23622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877" name="Text Box 21"/>
          <p:cNvSpPr txBox="1">
            <a:spLocks noChangeArrowheads="1"/>
          </p:cNvSpPr>
          <p:nvPr/>
        </p:nvSpPr>
        <p:spPr bwMode="auto">
          <a:xfrm>
            <a:off x="4267200" y="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878" name="Text Box 22"/>
          <p:cNvSpPr txBox="1">
            <a:spLocks noChangeArrowheads="1"/>
          </p:cNvSpPr>
          <p:nvPr/>
        </p:nvSpPr>
        <p:spPr bwMode="auto">
          <a:xfrm>
            <a:off x="8534400" y="1066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79" name="Text Box 23"/>
          <p:cNvSpPr txBox="1">
            <a:spLocks noChangeArrowheads="1"/>
          </p:cNvSpPr>
          <p:nvPr/>
        </p:nvSpPr>
        <p:spPr bwMode="auto">
          <a:xfrm>
            <a:off x="533400" y="1066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880" name="Text Box 24"/>
          <p:cNvSpPr txBox="1">
            <a:spLocks noChangeArrowheads="1"/>
          </p:cNvSpPr>
          <p:nvPr/>
        </p:nvSpPr>
        <p:spPr bwMode="auto">
          <a:xfrm>
            <a:off x="2362200" y="1066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881" name="Text Box 25"/>
          <p:cNvSpPr txBox="1">
            <a:spLocks noChangeArrowheads="1"/>
          </p:cNvSpPr>
          <p:nvPr/>
        </p:nvSpPr>
        <p:spPr bwMode="auto">
          <a:xfrm>
            <a:off x="4267200" y="10668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882" name="Text Box 26"/>
          <p:cNvSpPr txBox="1">
            <a:spLocks noChangeArrowheads="1"/>
          </p:cNvSpPr>
          <p:nvPr/>
        </p:nvSpPr>
        <p:spPr bwMode="auto">
          <a:xfrm>
            <a:off x="8534400" y="2209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83" name="Text Box 27"/>
          <p:cNvSpPr txBox="1">
            <a:spLocks noChangeArrowheads="1"/>
          </p:cNvSpPr>
          <p:nvPr/>
        </p:nvSpPr>
        <p:spPr bwMode="auto">
          <a:xfrm>
            <a:off x="5334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884" name="Text Box 28"/>
          <p:cNvSpPr txBox="1">
            <a:spLocks noChangeArrowheads="1"/>
          </p:cNvSpPr>
          <p:nvPr/>
        </p:nvSpPr>
        <p:spPr bwMode="auto">
          <a:xfrm>
            <a:off x="2362200" y="2209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885" name="Text Box 29"/>
          <p:cNvSpPr txBox="1">
            <a:spLocks noChangeArrowheads="1"/>
          </p:cNvSpPr>
          <p:nvPr/>
        </p:nvSpPr>
        <p:spPr bwMode="auto">
          <a:xfrm>
            <a:off x="4267200" y="22098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887" name="Text Box 31"/>
          <p:cNvSpPr txBox="1">
            <a:spLocks noChangeArrowheads="1"/>
          </p:cNvSpPr>
          <p:nvPr/>
        </p:nvSpPr>
        <p:spPr bwMode="auto">
          <a:xfrm>
            <a:off x="76200" y="35814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bg1"/>
                </a:solidFill>
                <a:effectLst>
                  <a:outerShdw blurRad="38100" dist="38100" dir="2700000" algn="tl">
                    <a:srgbClr val="000000"/>
                  </a:outerShdw>
                </a:effectLst>
              </a:rPr>
              <a:t>We’ll I searched here, search there</a:t>
            </a:r>
            <a:endParaRPr lang="en-US" sz="5400">
              <a:solidFill>
                <a:schemeClr val="bg1"/>
              </a:solidFill>
              <a:effectLst>
                <a:outerShdw blurRad="38100" dist="38100" dir="2700000" algn="tl">
                  <a:srgbClr val="000000"/>
                </a:outerShdw>
              </a:effectLst>
            </a:endParaRPr>
          </a:p>
        </p:txBody>
      </p:sp>
      <p:sp>
        <p:nvSpPr>
          <p:cNvPr id="1145888" name="Text Box 32"/>
          <p:cNvSpPr txBox="1">
            <a:spLocks noChangeArrowheads="1"/>
          </p:cNvSpPr>
          <p:nvPr/>
        </p:nvSpPr>
        <p:spPr bwMode="auto">
          <a:xfrm>
            <a:off x="8382000" y="640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89" name="Text Box 33"/>
          <p:cNvSpPr txBox="1">
            <a:spLocks noChangeArrowheads="1"/>
          </p:cNvSpPr>
          <p:nvPr/>
        </p:nvSpPr>
        <p:spPr bwMode="auto">
          <a:xfrm>
            <a:off x="381000" y="6400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890" name="Text Box 34"/>
          <p:cNvSpPr txBox="1">
            <a:spLocks noChangeArrowheads="1"/>
          </p:cNvSpPr>
          <p:nvPr/>
        </p:nvSpPr>
        <p:spPr bwMode="auto">
          <a:xfrm>
            <a:off x="2209800" y="6400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891" name="Text Box 35"/>
          <p:cNvSpPr txBox="1">
            <a:spLocks noChangeArrowheads="1"/>
          </p:cNvSpPr>
          <p:nvPr/>
        </p:nvSpPr>
        <p:spPr bwMode="auto">
          <a:xfrm>
            <a:off x="4114800" y="64008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892" name="Text Box 36"/>
          <p:cNvSpPr txBox="1">
            <a:spLocks noChangeArrowheads="1"/>
          </p:cNvSpPr>
          <p:nvPr/>
        </p:nvSpPr>
        <p:spPr bwMode="auto">
          <a:xfrm>
            <a:off x="76200" y="472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searched just about everywhere</a:t>
            </a:r>
          </a:p>
        </p:txBody>
      </p:sp>
      <p:sp>
        <p:nvSpPr>
          <p:cNvPr id="1145893" name="Text Box 37"/>
          <p:cNvSpPr txBox="1">
            <a:spLocks noChangeArrowheads="1"/>
          </p:cNvSpPr>
          <p:nvPr/>
        </p:nvSpPr>
        <p:spPr bwMode="auto">
          <a:xfrm>
            <a:off x="-304800" y="5791200"/>
            <a:ext cx="9753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rPr>
              <a:t>I’m glad I found the Lord He brought me out</a:t>
            </a:r>
          </a:p>
        </p:txBody>
      </p:sp>
      <p:sp>
        <p:nvSpPr>
          <p:cNvPr id="1145894" name="Text Box 38"/>
          <p:cNvSpPr txBox="1">
            <a:spLocks noChangeArrowheads="1"/>
          </p:cNvSpPr>
          <p:nvPr/>
        </p:nvSpPr>
        <p:spPr bwMode="auto">
          <a:xfrm>
            <a:off x="8610600" y="3200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95" name="Text Box 39"/>
          <p:cNvSpPr txBox="1">
            <a:spLocks noChangeArrowheads="1"/>
          </p:cNvSpPr>
          <p:nvPr/>
        </p:nvSpPr>
        <p:spPr bwMode="auto">
          <a:xfrm>
            <a:off x="609600" y="3200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896" name="Text Box 40"/>
          <p:cNvSpPr txBox="1">
            <a:spLocks noChangeArrowheads="1"/>
          </p:cNvSpPr>
          <p:nvPr/>
        </p:nvSpPr>
        <p:spPr bwMode="auto">
          <a:xfrm>
            <a:off x="24384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897" name="Text Box 41"/>
          <p:cNvSpPr txBox="1">
            <a:spLocks noChangeArrowheads="1"/>
          </p:cNvSpPr>
          <p:nvPr/>
        </p:nvSpPr>
        <p:spPr bwMode="auto">
          <a:xfrm>
            <a:off x="4343400" y="32004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898" name="Text Box 42"/>
          <p:cNvSpPr txBox="1">
            <a:spLocks noChangeArrowheads="1"/>
          </p:cNvSpPr>
          <p:nvPr/>
        </p:nvSpPr>
        <p:spPr bwMode="auto">
          <a:xfrm>
            <a:off x="86106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899" name="Text Box 43"/>
          <p:cNvSpPr txBox="1">
            <a:spLocks noChangeArrowheads="1"/>
          </p:cNvSpPr>
          <p:nvPr/>
        </p:nvSpPr>
        <p:spPr bwMode="auto">
          <a:xfrm>
            <a:off x="6096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900" name="Text Box 44"/>
          <p:cNvSpPr txBox="1">
            <a:spLocks noChangeArrowheads="1"/>
          </p:cNvSpPr>
          <p:nvPr/>
        </p:nvSpPr>
        <p:spPr bwMode="auto">
          <a:xfrm>
            <a:off x="2438400" y="4267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901" name="Text Box 45"/>
          <p:cNvSpPr txBox="1">
            <a:spLocks noChangeArrowheads="1"/>
          </p:cNvSpPr>
          <p:nvPr/>
        </p:nvSpPr>
        <p:spPr bwMode="auto">
          <a:xfrm>
            <a:off x="4343400" y="4267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
        <p:nvSpPr>
          <p:cNvPr id="1145902" name="Text Box 46"/>
          <p:cNvSpPr txBox="1">
            <a:spLocks noChangeArrowheads="1"/>
          </p:cNvSpPr>
          <p:nvPr/>
        </p:nvSpPr>
        <p:spPr bwMode="auto">
          <a:xfrm>
            <a:off x="8610600" y="541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a:t>
            </a:r>
            <a:endParaRPr lang="en-US" sz="5400">
              <a:solidFill>
                <a:schemeClr val="bg1"/>
              </a:solidFill>
              <a:effectLst>
                <a:outerShdw blurRad="38100" dist="38100" dir="2700000" algn="tl">
                  <a:srgbClr val="C0C0C0"/>
                </a:outerShdw>
              </a:effectLst>
            </a:endParaRPr>
          </a:p>
        </p:txBody>
      </p:sp>
      <p:sp>
        <p:nvSpPr>
          <p:cNvPr id="1145903" name="Text Box 47"/>
          <p:cNvSpPr txBox="1">
            <a:spLocks noChangeArrowheads="1"/>
          </p:cNvSpPr>
          <p:nvPr/>
        </p:nvSpPr>
        <p:spPr bwMode="auto">
          <a:xfrm>
            <a:off x="609600" y="5410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a:t>
            </a:r>
            <a:endParaRPr lang="en-US" sz="5400">
              <a:solidFill>
                <a:schemeClr val="bg1"/>
              </a:solidFill>
              <a:effectLst>
                <a:outerShdw blurRad="38100" dist="38100" dir="2700000" algn="tl">
                  <a:srgbClr val="C0C0C0"/>
                </a:outerShdw>
              </a:effectLst>
            </a:endParaRPr>
          </a:p>
        </p:txBody>
      </p:sp>
      <p:sp>
        <p:nvSpPr>
          <p:cNvPr id="1145904" name="Text Box 48"/>
          <p:cNvSpPr txBox="1">
            <a:spLocks noChangeArrowheads="1"/>
          </p:cNvSpPr>
          <p:nvPr/>
        </p:nvSpPr>
        <p:spPr bwMode="auto">
          <a:xfrm>
            <a:off x="2438400" y="541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a:t>
            </a:r>
            <a:endParaRPr lang="en-US" sz="5400">
              <a:solidFill>
                <a:schemeClr val="bg1"/>
              </a:solidFill>
              <a:effectLst>
                <a:outerShdw blurRad="38100" dist="38100" dir="2700000" algn="tl">
                  <a:srgbClr val="C0C0C0"/>
                </a:outerShdw>
              </a:effectLst>
            </a:endParaRPr>
          </a:p>
        </p:txBody>
      </p:sp>
      <p:sp>
        <p:nvSpPr>
          <p:cNvPr id="1145905" name="Text Box 49"/>
          <p:cNvSpPr txBox="1">
            <a:spLocks noChangeArrowheads="1"/>
          </p:cNvSpPr>
          <p:nvPr/>
        </p:nvSpPr>
        <p:spPr bwMode="auto">
          <a:xfrm>
            <a:off x="4343400" y="5410200"/>
            <a:ext cx="1828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Am7/D</a:t>
            </a:r>
            <a:endParaRPr lang="en-US" sz="54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4" name="Text Box 4"/>
          <p:cNvSpPr txBox="1">
            <a:spLocks noChangeArrowheads="1"/>
          </p:cNvSpPr>
          <p:nvPr/>
        </p:nvSpPr>
        <p:spPr bwMode="auto">
          <a:xfrm>
            <a:off x="304800" y="2971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Am</a:t>
            </a:r>
            <a:endParaRPr lang="en-US" sz="5400">
              <a:solidFill>
                <a:schemeClr val="bg1"/>
              </a:solidFill>
              <a:effectLst>
                <a:outerShdw blurRad="38100" dist="38100" dir="2700000" algn="tl">
                  <a:srgbClr val="C0C0C0"/>
                </a:outerShdw>
              </a:effectLst>
            </a:endParaRPr>
          </a:p>
        </p:txBody>
      </p:sp>
      <p:sp>
        <p:nvSpPr>
          <p:cNvPr id="1146885" name="Text Box 5"/>
          <p:cNvSpPr txBox="1">
            <a:spLocks noChangeArrowheads="1"/>
          </p:cNvSpPr>
          <p:nvPr/>
        </p:nvSpPr>
        <p:spPr bwMode="auto">
          <a:xfrm>
            <a:off x="2057400" y="2971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a:t>
            </a:r>
            <a:endParaRPr lang="en-US" sz="5400">
              <a:solidFill>
                <a:schemeClr val="bg1"/>
              </a:solidFill>
              <a:effectLst>
                <a:outerShdw blurRad="38100" dist="38100" dir="2700000" algn="tl">
                  <a:srgbClr val="C0C0C0"/>
                </a:outerShdw>
              </a:effectLst>
            </a:endParaRPr>
          </a:p>
        </p:txBody>
      </p:sp>
      <p:sp>
        <p:nvSpPr>
          <p:cNvPr id="1146886" name="Text Box 6"/>
          <p:cNvSpPr txBox="1">
            <a:spLocks noChangeArrowheads="1"/>
          </p:cNvSpPr>
          <p:nvPr/>
        </p:nvSpPr>
        <p:spPr bwMode="auto">
          <a:xfrm>
            <a:off x="4724400" y="2971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a:t>
            </a:r>
            <a:endParaRPr lang="en-US" sz="5400">
              <a:solidFill>
                <a:schemeClr val="bg1"/>
              </a:solidFill>
              <a:effectLst>
                <a:outerShdw blurRad="38100" dist="38100" dir="2700000" algn="tl">
                  <a:srgbClr val="C0C0C0"/>
                </a:outerShdw>
              </a:effectLst>
            </a:endParaRPr>
          </a:p>
        </p:txBody>
      </p:sp>
      <p:sp>
        <p:nvSpPr>
          <p:cNvPr id="1146887" name="Text Box 7"/>
          <p:cNvSpPr txBox="1">
            <a:spLocks noChangeArrowheads="1"/>
          </p:cNvSpPr>
          <p:nvPr/>
        </p:nvSpPr>
        <p:spPr bwMode="auto">
          <a:xfrm>
            <a:off x="6553200" y="2971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Bm7</a:t>
            </a:r>
            <a:endParaRPr lang="en-US" sz="5400">
              <a:solidFill>
                <a:schemeClr val="bg1"/>
              </a:solidFill>
              <a:effectLst>
                <a:outerShdw blurRad="38100" dist="38100" dir="2700000" algn="tl">
                  <a:srgbClr val="C0C0C0"/>
                </a:outerShdw>
              </a:effectLst>
            </a:endParaRPr>
          </a:p>
        </p:txBody>
      </p:sp>
      <p:sp>
        <p:nvSpPr>
          <p:cNvPr id="788486" name="Text Box 11"/>
          <p:cNvSpPr txBox="1">
            <a:spLocks noChangeArrowheads="1"/>
          </p:cNvSpPr>
          <p:nvPr/>
        </p:nvSpPr>
        <p:spPr bwMode="auto">
          <a:xfrm>
            <a:off x="0" y="762000"/>
            <a:ext cx="1905000" cy="466725"/>
          </a:xfrm>
          <a:prstGeom prst="rect">
            <a:avLst/>
          </a:prstGeom>
          <a:solidFill>
            <a:srgbClr val="07510B"/>
          </a:solidFill>
          <a:ln w="9525">
            <a:solidFill>
              <a:schemeClr val="bg1"/>
            </a:solidFill>
            <a:miter lim="800000"/>
            <a:headEnd/>
            <a:tailEnd/>
          </a:ln>
        </p:spPr>
        <p:txBody>
          <a:bodyPr>
            <a:spAutoFit/>
          </a:bodyPr>
          <a:lstStyle/>
          <a:p>
            <a:pPr algn="ctr">
              <a:spcBef>
                <a:spcPct val="50000"/>
              </a:spcBef>
            </a:pPr>
            <a:r>
              <a:rPr lang="en-US" b="1">
                <a:solidFill>
                  <a:schemeClr val="bg1"/>
                </a:solidFill>
              </a:rPr>
              <a:t>Loop chorus</a:t>
            </a:r>
          </a:p>
        </p:txBody>
      </p:sp>
      <p:sp>
        <p:nvSpPr>
          <p:cNvPr id="788487" name="Text Box 12"/>
          <p:cNvSpPr txBox="1">
            <a:spLocks noChangeArrowheads="1"/>
          </p:cNvSpPr>
          <p:nvPr/>
        </p:nvSpPr>
        <p:spPr bwMode="auto">
          <a:xfrm>
            <a:off x="2590800" y="1143000"/>
            <a:ext cx="39624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Repeat as often as needed</a:t>
            </a:r>
          </a:p>
        </p:txBody>
      </p:sp>
      <p:sp>
        <p:nvSpPr>
          <p:cNvPr id="1146893" name="Text Box 13"/>
          <p:cNvSpPr txBox="1">
            <a:spLocks noChangeArrowheads="1"/>
          </p:cNvSpPr>
          <p:nvPr/>
        </p:nvSpPr>
        <p:spPr bwMode="auto">
          <a:xfrm>
            <a:off x="-304800" y="327660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bg1"/>
                </a:solidFill>
                <a:effectLst>
                  <a:outerShdw blurRad="38100" dist="38100" dir="2700000" algn="tl">
                    <a:srgbClr val="000000"/>
                  </a:outerShdw>
                </a:effectLst>
              </a:rPr>
              <a:t>Trust in Him, He’ll bring you out!</a:t>
            </a:r>
            <a:endParaRPr lang="en-US" sz="5400" b="1">
              <a:solidFill>
                <a:schemeClr val="bg1"/>
              </a:solidFill>
              <a:effectLst>
                <a:outerShdw blurRad="38100" dist="38100" dir="2700000" algn="tl">
                  <a:srgbClr val="000000"/>
                </a:outerShdw>
              </a:effectLst>
            </a:endParaRPr>
          </a:p>
        </p:txBody>
      </p:sp>
      <p:sp>
        <p:nvSpPr>
          <p:cNvPr id="1146896" name="Text Box 16"/>
          <p:cNvSpPr txBox="1">
            <a:spLocks noChangeArrowheads="1"/>
          </p:cNvSpPr>
          <p:nvPr/>
        </p:nvSpPr>
        <p:spPr bwMode="auto">
          <a:xfrm>
            <a:off x="0" y="60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  He can move the mountain!</a:t>
            </a:r>
          </a:p>
        </p:txBody>
      </p:sp>
      <p:sp>
        <p:nvSpPr>
          <p:cNvPr id="788490" name="Text Box 29"/>
          <p:cNvSpPr txBox="1">
            <a:spLocks noChangeArrowheads="1"/>
          </p:cNvSpPr>
          <p:nvPr/>
        </p:nvSpPr>
        <p:spPr bwMode="auto">
          <a:xfrm>
            <a:off x="7086600" y="3876675"/>
            <a:ext cx="1752600" cy="466725"/>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Repeat 4X</a:t>
            </a:r>
          </a:p>
        </p:txBody>
      </p:sp>
    </p:spTree>
  </p:cSld>
  <p:clrMapOvr>
    <a:masterClrMapping/>
  </p:clrMapOvr>
  <p:timing>
    <p:tnLst>
      <p:par>
        <p:cTn id="1" dur="indefinite" restart="never" nodeType="tmRoot"/>
      </p:par>
    </p:tnLst>
  </p:timing>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81000" y="533400"/>
            <a:ext cx="8458200" cy="641350"/>
          </a:xfrm>
          <a:prstGeom prst="rect">
            <a:avLst/>
          </a:prstGeom>
          <a:noFill/>
          <a:ln w="9525">
            <a:noFill/>
            <a:miter lim="800000"/>
            <a:headEnd/>
            <a:tailEnd/>
          </a:ln>
        </p:spPr>
        <p:txBody>
          <a:bodyPr>
            <a:spAutoFit/>
          </a:bodyPr>
          <a:lstStyle/>
          <a:p>
            <a:pPr algn="ctr">
              <a:spcBef>
                <a:spcPct val="50000"/>
              </a:spcBef>
            </a:pPr>
            <a:endParaRPr lang="en-US" sz="3600">
              <a:solidFill>
                <a:srgbClr val="FF0000"/>
              </a:solidFill>
            </a:endParaRPr>
          </a:p>
        </p:txBody>
      </p:sp>
      <p:sp>
        <p:nvSpPr>
          <p:cNvPr id="189443" name="Text Box 3"/>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87044" name="Text Box 4"/>
          <p:cNvSpPr txBox="1">
            <a:spLocks noChangeArrowheads="1"/>
          </p:cNvSpPr>
          <p:nvPr/>
        </p:nvSpPr>
        <p:spPr bwMode="auto">
          <a:xfrm>
            <a:off x="381000" y="3048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idols or things carved with hands</a:t>
            </a:r>
          </a:p>
        </p:txBody>
      </p:sp>
      <p:sp>
        <p:nvSpPr>
          <p:cNvPr id="87045" name="Text Box 5"/>
          <p:cNvSpPr txBox="1">
            <a:spLocks noChangeArrowheads="1"/>
          </p:cNvSpPr>
          <p:nvPr/>
        </p:nvSpPr>
        <p:spPr bwMode="auto">
          <a:xfrm>
            <a:off x="381000" y="11430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lying words</a:t>
            </a:r>
          </a:p>
        </p:txBody>
      </p:sp>
      <p:sp>
        <p:nvSpPr>
          <p:cNvPr id="87046" name="Text Box 6"/>
          <p:cNvSpPr txBox="1">
            <a:spLocks noChangeArrowheads="1"/>
          </p:cNvSpPr>
          <p:nvPr/>
        </p:nvSpPr>
        <p:spPr bwMode="auto">
          <a:xfrm>
            <a:off x="381000" y="19050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beauty or vanity</a:t>
            </a:r>
          </a:p>
        </p:txBody>
      </p:sp>
      <p:sp>
        <p:nvSpPr>
          <p:cNvPr id="87047" name="Text Box 7"/>
          <p:cNvSpPr txBox="1">
            <a:spLocks noChangeArrowheads="1"/>
          </p:cNvSpPr>
          <p:nvPr/>
        </p:nvSpPr>
        <p:spPr bwMode="auto">
          <a:xfrm>
            <a:off x="381000" y="25908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Nor in the fables you’ve heard</a:t>
            </a:r>
          </a:p>
        </p:txBody>
      </p:sp>
      <p:sp>
        <p:nvSpPr>
          <p:cNvPr id="87048" name="Text Box 8"/>
          <p:cNvSpPr txBox="1">
            <a:spLocks noChangeArrowheads="1"/>
          </p:cNvSpPr>
          <p:nvPr/>
        </p:nvSpPr>
        <p:spPr bwMode="auto">
          <a:xfrm>
            <a:off x="381000" y="53340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horses or things of great strength</a:t>
            </a:r>
          </a:p>
        </p:txBody>
      </p:sp>
      <p:sp>
        <p:nvSpPr>
          <p:cNvPr id="87049" name="Text Box 9"/>
          <p:cNvSpPr txBox="1">
            <a:spLocks noChangeArrowheads="1"/>
          </p:cNvSpPr>
          <p:nvPr/>
        </p:nvSpPr>
        <p:spPr bwMode="auto">
          <a:xfrm>
            <a:off x="381000" y="621665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But trust in the God who defends</a:t>
            </a:r>
          </a:p>
        </p:txBody>
      </p:sp>
      <p:sp>
        <p:nvSpPr>
          <p:cNvPr id="189450" name="Text Box 10"/>
          <p:cNvSpPr txBox="1">
            <a:spLocks noChangeArrowheads="1"/>
          </p:cNvSpPr>
          <p:nvPr/>
        </p:nvSpPr>
        <p:spPr bwMode="auto">
          <a:xfrm>
            <a:off x="4724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9451" name="Text Box 11"/>
          <p:cNvSpPr txBox="1">
            <a:spLocks noChangeArrowheads="1"/>
          </p:cNvSpPr>
          <p:nvPr/>
        </p:nvSpPr>
        <p:spPr bwMode="auto">
          <a:xfrm>
            <a:off x="2438400" y="838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9452" name="Text Box 12"/>
          <p:cNvSpPr txBox="1">
            <a:spLocks noChangeArrowheads="1"/>
          </p:cNvSpPr>
          <p:nvPr/>
        </p:nvSpPr>
        <p:spPr bwMode="auto">
          <a:xfrm>
            <a:off x="5867400" y="7620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9453" name="Text Box 13"/>
          <p:cNvSpPr txBox="1">
            <a:spLocks noChangeArrowheads="1"/>
          </p:cNvSpPr>
          <p:nvPr/>
        </p:nvSpPr>
        <p:spPr bwMode="auto">
          <a:xfrm>
            <a:off x="2057400" y="16002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Em(no3)</a:t>
            </a:r>
            <a:endParaRPr lang="en-US" sz="3600">
              <a:solidFill>
                <a:srgbClr val="FF0000"/>
              </a:solidFill>
              <a:effectLst>
                <a:outerShdw blurRad="38100" dist="38100" dir="2700000" algn="tl">
                  <a:srgbClr val="C0C0C0"/>
                </a:outerShdw>
              </a:effectLst>
            </a:endParaRPr>
          </a:p>
        </p:txBody>
      </p:sp>
      <p:sp>
        <p:nvSpPr>
          <p:cNvPr id="189454" name="Text Box 14"/>
          <p:cNvSpPr txBox="1">
            <a:spLocks noChangeArrowheads="1"/>
          </p:cNvSpPr>
          <p:nvPr/>
        </p:nvSpPr>
        <p:spPr bwMode="auto">
          <a:xfrm>
            <a:off x="6248400" y="1600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3600">
              <a:solidFill>
                <a:srgbClr val="FF0000"/>
              </a:solidFill>
              <a:effectLst>
                <a:outerShdw blurRad="38100" dist="38100" dir="2700000" algn="tl">
                  <a:srgbClr val="C0C0C0"/>
                </a:outerShdw>
              </a:effectLst>
            </a:endParaRPr>
          </a:p>
        </p:txBody>
      </p:sp>
      <p:sp>
        <p:nvSpPr>
          <p:cNvPr id="189455" name="Text Box 15"/>
          <p:cNvSpPr txBox="1">
            <a:spLocks noChangeArrowheads="1"/>
          </p:cNvSpPr>
          <p:nvPr/>
        </p:nvSpPr>
        <p:spPr bwMode="auto">
          <a:xfrm>
            <a:off x="19812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89456" name="Text Box 16"/>
          <p:cNvSpPr txBox="1">
            <a:spLocks noChangeArrowheads="1"/>
          </p:cNvSpPr>
          <p:nvPr/>
        </p:nvSpPr>
        <p:spPr bwMode="auto">
          <a:xfrm>
            <a:off x="6248400" y="2362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
        <p:nvSpPr>
          <p:cNvPr id="87057" name="Text Box 17"/>
          <p:cNvSpPr txBox="1">
            <a:spLocks noChangeArrowheads="1"/>
          </p:cNvSpPr>
          <p:nvPr/>
        </p:nvSpPr>
        <p:spPr bwMode="auto">
          <a:xfrm>
            <a:off x="381000" y="35814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princes or chariots</a:t>
            </a:r>
          </a:p>
        </p:txBody>
      </p:sp>
      <p:sp>
        <p:nvSpPr>
          <p:cNvPr id="87058" name="Text Box 18"/>
          <p:cNvSpPr txBox="1">
            <a:spLocks noChangeArrowheads="1"/>
          </p:cNvSpPr>
          <p:nvPr/>
        </p:nvSpPr>
        <p:spPr bwMode="auto">
          <a:xfrm>
            <a:off x="381000" y="4495800"/>
            <a:ext cx="8763000" cy="641350"/>
          </a:xfrm>
          <a:prstGeom prst="rect">
            <a:avLst/>
          </a:prstGeom>
          <a:noFill/>
          <a:ln w="9525">
            <a:noFill/>
            <a:miter lim="800000"/>
            <a:headEnd/>
            <a:tailEnd/>
          </a:ln>
        </p:spPr>
        <p:txBody>
          <a:bodyPr>
            <a:spAutoFit/>
          </a:bodyPr>
          <a:lstStyle/>
          <a:p>
            <a:pPr algn="ctr">
              <a:spcBef>
                <a:spcPct val="50000"/>
              </a:spcBef>
            </a:pPr>
            <a:r>
              <a:rPr lang="en-US" sz="3600">
                <a:solidFill>
                  <a:schemeClr val="bg1"/>
                </a:solidFill>
              </a:rPr>
              <a:t>Trust not in kings or men</a:t>
            </a:r>
          </a:p>
        </p:txBody>
      </p:sp>
      <p:sp>
        <p:nvSpPr>
          <p:cNvPr id="189459" name="Text Box 19"/>
          <p:cNvSpPr txBox="1">
            <a:spLocks noChangeArrowheads="1"/>
          </p:cNvSpPr>
          <p:nvPr/>
        </p:nvSpPr>
        <p:spPr bwMode="auto">
          <a:xfrm>
            <a:off x="19812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9460" name="Text Box 20"/>
          <p:cNvSpPr txBox="1">
            <a:spLocks noChangeArrowheads="1"/>
          </p:cNvSpPr>
          <p:nvPr/>
        </p:nvSpPr>
        <p:spPr bwMode="auto">
          <a:xfrm>
            <a:off x="6172200" y="3200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9461" name="Text Box 21"/>
          <p:cNvSpPr txBox="1">
            <a:spLocks noChangeArrowheads="1"/>
          </p:cNvSpPr>
          <p:nvPr/>
        </p:nvSpPr>
        <p:spPr bwMode="auto">
          <a:xfrm>
            <a:off x="25146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a:t>
            </a:r>
            <a:endParaRPr lang="en-US" sz="3600">
              <a:solidFill>
                <a:srgbClr val="FF0000"/>
              </a:solidFill>
              <a:effectLst>
                <a:outerShdw blurRad="38100" dist="38100" dir="2700000" algn="tl">
                  <a:srgbClr val="C0C0C0"/>
                </a:outerShdw>
              </a:effectLst>
            </a:endParaRPr>
          </a:p>
        </p:txBody>
      </p:sp>
      <p:sp>
        <p:nvSpPr>
          <p:cNvPr id="189462" name="Text Box 22"/>
          <p:cNvSpPr txBox="1">
            <a:spLocks noChangeArrowheads="1"/>
          </p:cNvSpPr>
          <p:nvPr/>
        </p:nvSpPr>
        <p:spPr bwMode="auto">
          <a:xfrm>
            <a:off x="5943600" y="411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Gb/Bb</a:t>
            </a:r>
            <a:endParaRPr lang="en-US" sz="3600">
              <a:solidFill>
                <a:srgbClr val="FF0000"/>
              </a:solidFill>
              <a:effectLst>
                <a:outerShdw blurRad="38100" dist="38100" dir="2700000" algn="tl">
                  <a:srgbClr val="C0C0C0"/>
                </a:outerShdw>
              </a:effectLst>
            </a:endParaRPr>
          </a:p>
        </p:txBody>
      </p:sp>
      <p:sp>
        <p:nvSpPr>
          <p:cNvPr id="189463" name="Text Box 23"/>
          <p:cNvSpPr txBox="1">
            <a:spLocks noChangeArrowheads="1"/>
          </p:cNvSpPr>
          <p:nvPr/>
        </p:nvSpPr>
        <p:spPr bwMode="auto">
          <a:xfrm>
            <a:off x="381000" y="4953000"/>
            <a:ext cx="1371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Em(no3)</a:t>
            </a:r>
            <a:endParaRPr lang="en-US" sz="3600">
              <a:solidFill>
                <a:srgbClr val="FF0000"/>
              </a:solidFill>
              <a:effectLst>
                <a:outerShdw blurRad="38100" dist="38100" dir="2700000" algn="tl">
                  <a:srgbClr val="C0C0C0"/>
                </a:outerShdw>
              </a:effectLst>
            </a:endParaRPr>
          </a:p>
        </p:txBody>
      </p:sp>
      <p:sp>
        <p:nvSpPr>
          <p:cNvPr id="189464" name="Text Box 24"/>
          <p:cNvSpPr txBox="1">
            <a:spLocks noChangeArrowheads="1"/>
          </p:cNvSpPr>
          <p:nvPr/>
        </p:nvSpPr>
        <p:spPr bwMode="auto">
          <a:xfrm>
            <a:off x="4495800" y="5029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B/D#</a:t>
            </a:r>
            <a:endParaRPr lang="en-US" sz="3600">
              <a:solidFill>
                <a:srgbClr val="FF0000"/>
              </a:solidFill>
              <a:effectLst>
                <a:outerShdw blurRad="38100" dist="38100" dir="2700000" algn="tl">
                  <a:srgbClr val="C0C0C0"/>
                </a:outerShdw>
              </a:effectLst>
            </a:endParaRPr>
          </a:p>
        </p:txBody>
      </p:sp>
      <p:sp>
        <p:nvSpPr>
          <p:cNvPr id="189465" name="Text Box 25"/>
          <p:cNvSpPr txBox="1">
            <a:spLocks noChangeArrowheads="1"/>
          </p:cNvSpPr>
          <p:nvPr/>
        </p:nvSpPr>
        <p:spPr bwMode="auto">
          <a:xfrm>
            <a:off x="2209800" y="5943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a:t>
            </a:r>
            <a:endParaRPr lang="en-US" sz="3600">
              <a:solidFill>
                <a:srgbClr val="FF0000"/>
              </a:solidFill>
              <a:effectLst>
                <a:outerShdw blurRad="38100" dist="38100" dir="2700000" algn="tl">
                  <a:srgbClr val="C0C0C0"/>
                </a:outerShdw>
              </a:effectLst>
            </a:endParaRPr>
          </a:p>
        </p:txBody>
      </p:sp>
      <p:sp>
        <p:nvSpPr>
          <p:cNvPr id="189466" name="Text Box 26"/>
          <p:cNvSpPr txBox="1">
            <a:spLocks noChangeArrowheads="1"/>
          </p:cNvSpPr>
          <p:nvPr/>
        </p:nvSpPr>
        <p:spPr bwMode="auto">
          <a:xfrm>
            <a:off x="6553200" y="58674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3600">
              <a:solidFill>
                <a:srgbClr val="FF0000"/>
              </a:solidFill>
              <a:effectLst>
                <a:outerShdw blurRad="38100" dist="38100" dir="2700000" algn="tl">
                  <a:srgbClr val="C0C0C0"/>
                </a:outerShdw>
              </a:effectLst>
            </a:endParaRP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I’ve come to praise You.  I’ve come to lift You Up</a:t>
            </a:r>
            <a:r>
              <a:rPr lang="en-US" sz="6000" i="1">
                <a:solidFill>
                  <a:schemeClr val="bg1"/>
                </a:solidFill>
                <a:effectLst>
                  <a:outerShdw blurRad="38100" dist="38100" dir="2700000" algn="tl">
                    <a:srgbClr val="000000"/>
                  </a:outerShdw>
                </a:effectLst>
              </a:rPr>
              <a:t>  </a:t>
            </a:r>
          </a:p>
        </p:txBody>
      </p:sp>
      <p:sp>
        <p:nvSpPr>
          <p:cNvPr id="190467" name="Text Box 3"/>
          <p:cNvSpPr txBox="1">
            <a:spLocks noChangeArrowheads="1"/>
          </p:cNvSpPr>
          <p:nvPr/>
        </p:nvSpPr>
        <p:spPr bwMode="auto">
          <a:xfrm>
            <a:off x="0" y="12954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come to magnify,  Bless Your holy  name</a:t>
            </a:r>
            <a:r>
              <a:rPr lang="en-US" sz="6000" i="1">
                <a:solidFill>
                  <a:schemeClr val="bg1"/>
                </a:solidFill>
                <a:effectLst>
                  <a:outerShdw blurRad="38100" dist="38100" dir="2700000" algn="tl">
                    <a:srgbClr val="000000"/>
                  </a:outerShdw>
                </a:effectLst>
              </a:rPr>
              <a:t>  </a:t>
            </a:r>
          </a:p>
        </p:txBody>
      </p:sp>
      <p:sp>
        <p:nvSpPr>
          <p:cNvPr id="190468" name="Text Box 4"/>
          <p:cNvSpPr txBox="1">
            <a:spLocks noChangeArrowheads="1"/>
          </p:cNvSpPr>
          <p:nvPr/>
        </p:nvSpPr>
        <p:spPr bwMode="auto">
          <a:xfrm>
            <a:off x="0" y="23622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praise Thee O Lord -  with my whole heart</a:t>
            </a:r>
            <a:r>
              <a:rPr lang="en-US" sz="6000" i="1">
                <a:solidFill>
                  <a:schemeClr val="bg1"/>
                </a:solidFill>
                <a:effectLst>
                  <a:outerShdw blurRad="38100" dist="38100" dir="2700000" algn="tl">
                    <a:srgbClr val="000000"/>
                  </a:outerShdw>
                </a:effectLst>
              </a:rPr>
              <a:t>  </a:t>
            </a:r>
          </a:p>
        </p:txBody>
      </p:sp>
      <p:sp>
        <p:nvSpPr>
          <p:cNvPr id="190469" name="Text Box 5"/>
          <p:cNvSpPr txBox="1">
            <a:spLocks noChangeArrowheads="1"/>
          </p:cNvSpPr>
          <p:nvPr/>
        </p:nvSpPr>
        <p:spPr bwMode="auto">
          <a:xfrm>
            <a:off x="0" y="34290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show for Thy works  -  my  God</a:t>
            </a:r>
            <a:r>
              <a:rPr lang="en-US" sz="6000" i="1">
                <a:solidFill>
                  <a:schemeClr val="bg1"/>
                </a:solidFill>
                <a:effectLst>
                  <a:outerShdw blurRad="38100" dist="38100" dir="2700000" algn="tl">
                    <a:srgbClr val="000000"/>
                  </a:outerShdw>
                </a:effectLst>
              </a:rPr>
              <a:t>  </a:t>
            </a:r>
          </a:p>
        </p:txBody>
      </p:sp>
      <p:sp>
        <p:nvSpPr>
          <p:cNvPr id="190470" name="Text Box 6"/>
          <p:cNvSpPr txBox="1">
            <a:spLocks noChangeArrowheads="1"/>
          </p:cNvSpPr>
          <p:nvPr/>
        </p:nvSpPr>
        <p:spPr bwMode="auto">
          <a:xfrm>
            <a:off x="0" y="43434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will be glad and rejoice -  in Thee Lord</a:t>
            </a:r>
            <a:r>
              <a:rPr lang="en-US" sz="6000" i="1">
                <a:solidFill>
                  <a:schemeClr val="bg1"/>
                </a:solidFill>
                <a:effectLst>
                  <a:outerShdw blurRad="38100" dist="38100" dir="2700000" algn="tl">
                    <a:srgbClr val="000000"/>
                  </a:outerShdw>
                </a:effectLst>
              </a:rPr>
              <a:t>  </a:t>
            </a:r>
          </a:p>
        </p:txBody>
      </p:sp>
      <p:sp>
        <p:nvSpPr>
          <p:cNvPr id="190471" name="Text Box 7"/>
          <p:cNvSpPr txBox="1">
            <a:spLocks noChangeArrowheads="1"/>
          </p:cNvSpPr>
          <p:nvPr/>
        </p:nvSpPr>
        <p:spPr bwMode="auto">
          <a:xfrm>
            <a:off x="0" y="556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I’ll sing praise to Thy name</a:t>
            </a:r>
            <a:r>
              <a:rPr lang="en-US" sz="6000" i="1">
                <a:solidFill>
                  <a:schemeClr val="bg1"/>
                </a:solidFill>
                <a:effectLst>
                  <a:outerShdw blurRad="38100" dist="38100" dir="2700000" algn="tl">
                    <a:srgbClr val="000000"/>
                  </a:outerShdw>
                </a:effectLst>
              </a:rPr>
              <a:t>  </a:t>
            </a:r>
          </a:p>
        </p:txBody>
      </p:sp>
      <p:sp>
        <p:nvSpPr>
          <p:cNvPr id="190472" name="Text Box 8"/>
          <p:cNvSpPr txBox="1">
            <a:spLocks noChangeArrowheads="1"/>
          </p:cNvSpPr>
          <p:nvPr/>
        </p:nvSpPr>
        <p:spPr bwMode="auto">
          <a:xfrm>
            <a:off x="12954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0473" name="Text Box 9"/>
          <p:cNvSpPr txBox="1">
            <a:spLocks noChangeArrowheads="1"/>
          </p:cNvSpPr>
          <p:nvPr/>
        </p:nvSpPr>
        <p:spPr bwMode="auto">
          <a:xfrm>
            <a:off x="5181600" y="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0474" name="Text Box 10"/>
          <p:cNvSpPr txBox="1">
            <a:spLocks noChangeArrowheads="1"/>
          </p:cNvSpPr>
          <p:nvPr/>
        </p:nvSpPr>
        <p:spPr bwMode="auto">
          <a:xfrm>
            <a:off x="2514600" y="1143000"/>
            <a:ext cx="16764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endParaRPr lang="en-US" b="1">
              <a:solidFill>
                <a:srgbClr val="FF0000"/>
              </a:solidFill>
              <a:effectLst>
                <a:outerShdw blurRad="38100" dist="38100" dir="2700000" algn="tl">
                  <a:srgbClr val="C0C0C0"/>
                </a:outerShdw>
              </a:effectLst>
            </a:endParaRPr>
          </a:p>
        </p:txBody>
      </p:sp>
      <p:sp>
        <p:nvSpPr>
          <p:cNvPr id="190475" name="Text Box 11"/>
          <p:cNvSpPr txBox="1">
            <a:spLocks noChangeArrowheads="1"/>
          </p:cNvSpPr>
          <p:nvPr/>
        </p:nvSpPr>
        <p:spPr bwMode="auto">
          <a:xfrm>
            <a:off x="4419600" y="1143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a:t>
            </a:r>
            <a:r>
              <a:rPr lang="en-US" b="1">
                <a:solidFill>
                  <a:srgbClr val="FF0000"/>
                </a:solidFill>
                <a:effectLst>
                  <a:outerShdw blurRad="38100" dist="38100" dir="2700000" algn="tl">
                    <a:srgbClr val="C0C0C0"/>
                  </a:outerShdw>
                </a:effectLst>
              </a:rPr>
              <a:t>      </a:t>
            </a:r>
          </a:p>
        </p:txBody>
      </p:sp>
      <p:sp>
        <p:nvSpPr>
          <p:cNvPr id="190476" name="Text Box 12"/>
          <p:cNvSpPr txBox="1">
            <a:spLocks noChangeArrowheads="1"/>
          </p:cNvSpPr>
          <p:nvPr/>
        </p:nvSpPr>
        <p:spPr bwMode="auto">
          <a:xfrm>
            <a:off x="5562600" y="1143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Dm</a:t>
            </a:r>
            <a:r>
              <a:rPr lang="en-US" b="1">
                <a:solidFill>
                  <a:srgbClr val="FF0000"/>
                </a:solidFill>
                <a:effectLst>
                  <a:outerShdw blurRad="38100" dist="38100" dir="2700000" algn="tl">
                    <a:srgbClr val="C0C0C0"/>
                  </a:outerShdw>
                </a:effectLst>
              </a:rPr>
              <a:t>      </a:t>
            </a:r>
          </a:p>
        </p:txBody>
      </p:sp>
      <p:sp>
        <p:nvSpPr>
          <p:cNvPr id="190477" name="Text Box 13"/>
          <p:cNvSpPr txBox="1">
            <a:spLocks noChangeArrowheads="1"/>
          </p:cNvSpPr>
          <p:nvPr/>
        </p:nvSpPr>
        <p:spPr bwMode="auto">
          <a:xfrm>
            <a:off x="6477000" y="1143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  F</a:t>
            </a:r>
            <a:r>
              <a:rPr lang="en-US" b="1">
                <a:solidFill>
                  <a:srgbClr val="FF0000"/>
                </a:solidFill>
                <a:effectLst>
                  <a:outerShdw blurRad="38100" dist="38100" dir="2700000" algn="tl">
                    <a:srgbClr val="C0C0C0"/>
                  </a:outerShdw>
                </a:effectLst>
              </a:rPr>
              <a:t>      </a:t>
            </a:r>
          </a:p>
        </p:txBody>
      </p:sp>
      <p:sp>
        <p:nvSpPr>
          <p:cNvPr id="190478" name="Text Box 14"/>
          <p:cNvSpPr txBox="1">
            <a:spLocks noChangeArrowheads="1"/>
          </p:cNvSpPr>
          <p:nvPr/>
        </p:nvSpPr>
        <p:spPr bwMode="auto">
          <a:xfrm>
            <a:off x="7696200" y="1143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0479" name="Text Box 15"/>
          <p:cNvSpPr txBox="1">
            <a:spLocks noChangeArrowheads="1"/>
          </p:cNvSpPr>
          <p:nvPr/>
        </p:nvSpPr>
        <p:spPr bwMode="auto">
          <a:xfrm>
            <a:off x="914400" y="2209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0480" name="Text Box 16"/>
          <p:cNvSpPr txBox="1">
            <a:spLocks noChangeArrowheads="1"/>
          </p:cNvSpPr>
          <p:nvPr/>
        </p:nvSpPr>
        <p:spPr bwMode="auto">
          <a:xfrm>
            <a:off x="3733800" y="22098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r>
              <a:rPr lang="en-US" b="1">
                <a:solidFill>
                  <a:srgbClr val="FF0000"/>
                </a:solidFill>
                <a:effectLst>
                  <a:outerShdw blurRad="38100" dist="38100" dir="2700000" algn="tl">
                    <a:srgbClr val="C0C0C0"/>
                  </a:outerShdw>
                </a:effectLst>
              </a:rPr>
              <a:t>     </a:t>
            </a:r>
          </a:p>
        </p:txBody>
      </p:sp>
      <p:sp>
        <p:nvSpPr>
          <p:cNvPr id="190481" name="Text Box 17"/>
          <p:cNvSpPr txBox="1">
            <a:spLocks noChangeArrowheads="1"/>
          </p:cNvSpPr>
          <p:nvPr/>
        </p:nvSpPr>
        <p:spPr bwMode="auto">
          <a:xfrm>
            <a:off x="8001000" y="2209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190482" name="Text Box 18"/>
          <p:cNvSpPr txBox="1">
            <a:spLocks noChangeArrowheads="1"/>
          </p:cNvSpPr>
          <p:nvPr/>
        </p:nvSpPr>
        <p:spPr bwMode="auto">
          <a:xfrm>
            <a:off x="1143000" y="3352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0483" name="Text Box 19"/>
          <p:cNvSpPr txBox="1">
            <a:spLocks noChangeArrowheads="1"/>
          </p:cNvSpPr>
          <p:nvPr/>
        </p:nvSpPr>
        <p:spPr bwMode="auto">
          <a:xfrm>
            <a:off x="4572000" y="3276600"/>
            <a:ext cx="1524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r>
              <a:rPr lang="en-US" b="1">
                <a:solidFill>
                  <a:srgbClr val="FF0000"/>
                </a:solidFill>
                <a:effectLst>
                  <a:outerShdw blurRad="38100" dist="38100" dir="2700000" algn="tl">
                    <a:srgbClr val="C0C0C0"/>
                  </a:outerShdw>
                </a:effectLst>
              </a:rPr>
              <a:t>   </a:t>
            </a:r>
          </a:p>
        </p:txBody>
      </p:sp>
      <p:sp>
        <p:nvSpPr>
          <p:cNvPr id="190484" name="Text Box 20"/>
          <p:cNvSpPr txBox="1">
            <a:spLocks noChangeArrowheads="1"/>
          </p:cNvSpPr>
          <p:nvPr/>
        </p:nvSpPr>
        <p:spPr bwMode="auto">
          <a:xfrm>
            <a:off x="7086600" y="32766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
        <p:nvSpPr>
          <p:cNvPr id="190485" name="Text Box 21"/>
          <p:cNvSpPr txBox="1">
            <a:spLocks noChangeArrowheads="1"/>
          </p:cNvSpPr>
          <p:nvPr/>
        </p:nvSpPr>
        <p:spPr bwMode="auto">
          <a:xfrm>
            <a:off x="685800" y="4267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0486" name="Text Box 22"/>
          <p:cNvSpPr txBox="1">
            <a:spLocks noChangeArrowheads="1"/>
          </p:cNvSpPr>
          <p:nvPr/>
        </p:nvSpPr>
        <p:spPr bwMode="auto">
          <a:xfrm>
            <a:off x="4267200" y="42672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r>
              <a:rPr lang="en-US" b="1">
                <a:solidFill>
                  <a:srgbClr val="FF0000"/>
                </a:solidFill>
                <a:effectLst>
                  <a:outerShdw blurRad="38100" dist="38100" dir="2700000" algn="tl">
                    <a:srgbClr val="C0C0C0"/>
                  </a:outerShdw>
                </a:effectLst>
              </a:rPr>
              <a:t>      </a:t>
            </a:r>
          </a:p>
        </p:txBody>
      </p:sp>
      <p:sp>
        <p:nvSpPr>
          <p:cNvPr id="190487" name="Text Box 23"/>
          <p:cNvSpPr txBox="1">
            <a:spLocks noChangeArrowheads="1"/>
          </p:cNvSpPr>
          <p:nvPr/>
        </p:nvSpPr>
        <p:spPr bwMode="auto">
          <a:xfrm>
            <a:off x="2057400" y="5257800"/>
            <a:ext cx="3048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   Dm   Eb   F</a:t>
            </a:r>
            <a:endParaRPr lang="en-US" b="1">
              <a:solidFill>
                <a:srgbClr val="FF0000"/>
              </a:solidFill>
              <a:effectLst>
                <a:outerShdw blurRad="38100" dist="38100" dir="2700000" algn="tl">
                  <a:srgbClr val="C0C0C0"/>
                </a:outerShdw>
              </a:effectLst>
            </a:endParaRPr>
          </a:p>
        </p:txBody>
      </p:sp>
      <p:sp>
        <p:nvSpPr>
          <p:cNvPr id="190488" name="Text Box 24"/>
          <p:cNvSpPr txBox="1">
            <a:spLocks noChangeArrowheads="1"/>
          </p:cNvSpPr>
          <p:nvPr/>
        </p:nvSpPr>
        <p:spPr bwMode="auto">
          <a:xfrm>
            <a:off x="6096000" y="52578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0" y="18288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come to lift You up</a:t>
            </a:r>
            <a:r>
              <a:rPr lang="en-US" sz="6000" i="1">
                <a:solidFill>
                  <a:schemeClr val="bg1"/>
                </a:solidFill>
                <a:effectLst>
                  <a:outerShdw blurRad="38100" dist="38100" dir="2700000" algn="tl">
                    <a:srgbClr val="000000"/>
                  </a:outerShdw>
                </a:effectLst>
              </a:rPr>
              <a:t>  </a:t>
            </a:r>
          </a:p>
        </p:txBody>
      </p:sp>
      <p:sp>
        <p:nvSpPr>
          <p:cNvPr id="191491" name="Text Box 3"/>
          <p:cNvSpPr txBox="1">
            <a:spLocks noChangeArrowheads="1"/>
          </p:cNvSpPr>
          <p:nvPr/>
        </p:nvSpPr>
        <p:spPr bwMode="auto">
          <a:xfrm>
            <a:off x="0" y="30480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come to lift You up</a:t>
            </a:r>
            <a:r>
              <a:rPr lang="en-US" sz="6000" i="1">
                <a:solidFill>
                  <a:schemeClr val="bg1"/>
                </a:solidFill>
                <a:effectLst>
                  <a:outerShdw blurRad="38100" dist="38100" dir="2700000" algn="tl">
                    <a:srgbClr val="000000"/>
                  </a:outerShdw>
                </a:effectLst>
              </a:rPr>
              <a:t>  </a:t>
            </a:r>
          </a:p>
        </p:txBody>
      </p:sp>
      <p:sp>
        <p:nvSpPr>
          <p:cNvPr id="191492" name="Text Box 4"/>
          <p:cNvSpPr txBox="1">
            <a:spLocks noChangeArrowheads="1"/>
          </p:cNvSpPr>
          <p:nvPr/>
        </p:nvSpPr>
        <p:spPr bwMode="auto">
          <a:xfrm>
            <a:off x="0" y="762000"/>
            <a:ext cx="9144000" cy="1006475"/>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I’ve come to lift You up</a:t>
            </a:r>
            <a:r>
              <a:rPr lang="en-US" sz="6000" i="1">
                <a:solidFill>
                  <a:schemeClr val="bg1"/>
                </a:solidFill>
                <a:effectLst>
                  <a:outerShdw blurRad="38100" dist="38100" dir="2700000" algn="tl">
                    <a:srgbClr val="000000"/>
                  </a:outerShdw>
                </a:effectLst>
              </a:rPr>
              <a:t>  </a:t>
            </a:r>
          </a:p>
        </p:txBody>
      </p:sp>
      <p:sp>
        <p:nvSpPr>
          <p:cNvPr id="191493" name="Text Box 5"/>
          <p:cNvSpPr txBox="1">
            <a:spLocks noChangeArrowheads="1"/>
          </p:cNvSpPr>
          <p:nvPr/>
        </p:nvSpPr>
        <p:spPr bwMode="auto">
          <a:xfrm>
            <a:off x="0" y="4419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Oh my Lord say...</a:t>
            </a:r>
            <a:r>
              <a:rPr lang="en-US" sz="6000" i="1">
                <a:solidFill>
                  <a:schemeClr val="bg1"/>
                </a:solidFill>
                <a:effectLst>
                  <a:outerShdw blurRad="38100" dist="38100" dir="2700000" algn="tl">
                    <a:srgbClr val="000000"/>
                  </a:outerShdw>
                </a:effectLst>
              </a:rPr>
              <a:t>  </a:t>
            </a:r>
          </a:p>
        </p:txBody>
      </p:sp>
      <p:sp>
        <p:nvSpPr>
          <p:cNvPr id="191494" name="Text Box 6"/>
          <p:cNvSpPr txBox="1">
            <a:spLocks noChangeArrowheads="1"/>
          </p:cNvSpPr>
          <p:nvPr/>
        </p:nvSpPr>
        <p:spPr bwMode="auto">
          <a:xfrm>
            <a:off x="2133600" y="3810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Gm</a:t>
            </a:r>
            <a:r>
              <a:rPr lang="en-US" b="1">
                <a:solidFill>
                  <a:srgbClr val="FF0000"/>
                </a:solidFill>
                <a:effectLst>
                  <a:outerShdw blurRad="38100" dist="38100" dir="2700000" algn="tl">
                    <a:srgbClr val="C0C0C0"/>
                  </a:outerShdw>
                </a:effectLst>
              </a:rPr>
              <a:t>      </a:t>
            </a:r>
          </a:p>
        </p:txBody>
      </p:sp>
      <p:sp>
        <p:nvSpPr>
          <p:cNvPr id="191495" name="Text Box 7"/>
          <p:cNvSpPr txBox="1">
            <a:spLocks noChangeArrowheads="1"/>
          </p:cNvSpPr>
          <p:nvPr/>
        </p:nvSpPr>
        <p:spPr bwMode="auto">
          <a:xfrm>
            <a:off x="2209800" y="2819400"/>
            <a:ext cx="1447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Ebmaj7</a:t>
            </a:r>
            <a:r>
              <a:rPr lang="en-US" b="1">
                <a:solidFill>
                  <a:srgbClr val="FF0000"/>
                </a:solidFill>
                <a:effectLst>
                  <a:outerShdw blurRad="38100" dist="38100" dir="2700000" algn="tl">
                    <a:srgbClr val="C0C0C0"/>
                  </a:outerShdw>
                </a:effectLst>
              </a:rPr>
              <a:t>      </a:t>
            </a:r>
          </a:p>
        </p:txBody>
      </p:sp>
      <p:sp>
        <p:nvSpPr>
          <p:cNvPr id="191496" name="Text Box 8"/>
          <p:cNvSpPr txBox="1">
            <a:spLocks noChangeArrowheads="1"/>
          </p:cNvSpPr>
          <p:nvPr/>
        </p:nvSpPr>
        <p:spPr bwMode="auto">
          <a:xfrm>
            <a:off x="2667000" y="4267200"/>
            <a:ext cx="25146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Cm  Dm  Eb</a:t>
            </a:r>
            <a:r>
              <a:rPr lang="en-US" b="1">
                <a:solidFill>
                  <a:srgbClr val="FF0000"/>
                </a:solidFill>
                <a:effectLst>
                  <a:outerShdw blurRad="38100" dist="38100" dir="2700000" algn="tl">
                    <a:srgbClr val="C0C0C0"/>
                  </a:outerShdw>
                </a:effectLst>
              </a:rPr>
              <a:t>      </a:t>
            </a:r>
          </a:p>
        </p:txBody>
      </p:sp>
      <p:sp>
        <p:nvSpPr>
          <p:cNvPr id="191497" name="Text Box 9"/>
          <p:cNvSpPr txBox="1">
            <a:spLocks noChangeArrowheads="1"/>
          </p:cNvSpPr>
          <p:nvPr/>
        </p:nvSpPr>
        <p:spPr bwMode="auto">
          <a:xfrm>
            <a:off x="5105400" y="4267200"/>
            <a:ext cx="11430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0" y="914400"/>
            <a:ext cx="9144000"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chemeClr val="bg1"/>
                </a:solidFill>
                <a:effectLst>
                  <a:outerShdw blurRad="38100" dist="38100" dir="2700000" algn="tl">
                    <a:srgbClr val="000000"/>
                  </a:outerShdw>
                </a:effectLst>
              </a:rPr>
              <a:t>I’ve come to praise You</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0" y="3810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The Spirit of the Sovereign Lord is upon you</a:t>
            </a:r>
            <a:endParaRPr lang="en-US" sz="3400">
              <a:solidFill>
                <a:srgbClr val="FF0000"/>
              </a:solidFill>
              <a:effectLst>
                <a:outerShdw blurRad="38100" dist="38100" dir="2700000" algn="tl">
                  <a:srgbClr val="000000"/>
                </a:outerShdw>
              </a:effectLst>
            </a:endParaRPr>
          </a:p>
        </p:txBody>
      </p:sp>
      <p:sp>
        <p:nvSpPr>
          <p:cNvPr id="193539" name="Text Box 3"/>
          <p:cNvSpPr txBox="1">
            <a:spLocks noChangeArrowheads="1"/>
          </p:cNvSpPr>
          <p:nvPr/>
        </p:nvSpPr>
        <p:spPr bwMode="auto">
          <a:xfrm>
            <a:off x="0" y="12192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Because He has anointed you to preach good news</a:t>
            </a:r>
            <a:endParaRPr lang="en-US" sz="3400">
              <a:solidFill>
                <a:srgbClr val="FF0000"/>
              </a:solidFill>
              <a:effectLst>
                <a:outerShdw blurRad="38100" dist="38100" dir="2700000" algn="tl">
                  <a:srgbClr val="000000"/>
                </a:outerShdw>
              </a:effectLst>
            </a:endParaRPr>
          </a:p>
        </p:txBody>
      </p:sp>
      <p:sp>
        <p:nvSpPr>
          <p:cNvPr id="193540" name="Text Box 4"/>
          <p:cNvSpPr txBox="1">
            <a:spLocks noChangeArrowheads="1"/>
          </p:cNvSpPr>
          <p:nvPr/>
        </p:nvSpPr>
        <p:spPr bwMode="auto">
          <a:xfrm>
            <a:off x="0" y="28956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He has sent you to the poor…. </a:t>
            </a:r>
            <a:r>
              <a:rPr lang="en-US" sz="3400" i="1">
                <a:solidFill>
                  <a:schemeClr val="bg1"/>
                </a:solidFill>
                <a:effectLst>
                  <a:outerShdw blurRad="38100" dist="38100" dir="2700000" algn="tl">
                    <a:srgbClr val="000000"/>
                  </a:outerShdw>
                </a:effectLst>
              </a:rPr>
              <a:t>This is the year</a:t>
            </a:r>
            <a:endParaRPr lang="en-US" sz="3400" i="1">
              <a:solidFill>
                <a:srgbClr val="FF0000"/>
              </a:solidFill>
              <a:effectLst>
                <a:outerShdw blurRad="38100" dist="38100" dir="2700000" algn="tl">
                  <a:srgbClr val="000000"/>
                </a:outerShdw>
              </a:effectLst>
            </a:endParaRPr>
          </a:p>
        </p:txBody>
      </p:sp>
      <p:sp>
        <p:nvSpPr>
          <p:cNvPr id="193541" name="Text Box 5"/>
          <p:cNvSpPr txBox="1">
            <a:spLocks noChangeArrowheads="1"/>
          </p:cNvSpPr>
          <p:nvPr/>
        </p:nvSpPr>
        <p:spPr bwMode="auto">
          <a:xfrm>
            <a:off x="0" y="38100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To bind the brokenhearted….</a:t>
            </a:r>
            <a:r>
              <a:rPr lang="en-US" sz="3400" i="1">
                <a:solidFill>
                  <a:schemeClr val="bg1"/>
                </a:solidFill>
                <a:effectLst>
                  <a:outerShdw blurRad="38100" dist="38100" dir="2700000" algn="tl">
                    <a:srgbClr val="000000"/>
                  </a:outerShdw>
                </a:effectLst>
              </a:rPr>
              <a:t>this is the day</a:t>
            </a:r>
            <a:endParaRPr lang="en-US" sz="3400" i="1">
              <a:solidFill>
                <a:srgbClr val="FF0000"/>
              </a:solidFill>
              <a:effectLst>
                <a:outerShdw blurRad="38100" dist="38100" dir="2700000" algn="tl">
                  <a:srgbClr val="000000"/>
                </a:outerShdw>
              </a:effectLst>
            </a:endParaRPr>
          </a:p>
        </p:txBody>
      </p:sp>
      <p:sp>
        <p:nvSpPr>
          <p:cNvPr id="193542" name="Text Box 6"/>
          <p:cNvSpPr txBox="1">
            <a:spLocks noChangeArrowheads="1"/>
          </p:cNvSpPr>
          <p:nvPr/>
        </p:nvSpPr>
        <p:spPr bwMode="auto">
          <a:xfrm>
            <a:off x="0" y="48006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To bring freedom to the captives….</a:t>
            </a:r>
            <a:r>
              <a:rPr lang="en-US" sz="3400" i="1">
                <a:solidFill>
                  <a:schemeClr val="bg1"/>
                </a:solidFill>
                <a:effectLst>
                  <a:outerShdw blurRad="38100" dist="38100" dir="2700000" algn="tl">
                    <a:srgbClr val="000000"/>
                  </a:outerShdw>
                </a:effectLst>
              </a:rPr>
              <a:t>This is the year</a:t>
            </a:r>
            <a:endParaRPr lang="en-US" sz="3400" i="1">
              <a:solidFill>
                <a:srgbClr val="FF0000"/>
              </a:solidFill>
              <a:effectLst>
                <a:outerShdw blurRad="38100" dist="38100" dir="2700000" algn="tl">
                  <a:srgbClr val="000000"/>
                </a:outerShdw>
              </a:effectLst>
            </a:endParaRPr>
          </a:p>
        </p:txBody>
      </p:sp>
      <p:sp>
        <p:nvSpPr>
          <p:cNvPr id="193543" name="Text Box 7"/>
          <p:cNvSpPr txBox="1">
            <a:spLocks noChangeArrowheads="1"/>
          </p:cNvSpPr>
          <p:nvPr/>
        </p:nvSpPr>
        <p:spPr bwMode="auto">
          <a:xfrm>
            <a:off x="0" y="5867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And to release the ones in darkness</a:t>
            </a:r>
            <a:endParaRPr lang="en-US" sz="3600">
              <a:solidFill>
                <a:srgbClr val="FF0000"/>
              </a:solidFill>
              <a:effectLst>
                <a:outerShdw blurRad="38100" dist="38100" dir="2700000" algn="tl">
                  <a:srgbClr val="000000"/>
                </a:outerShdw>
              </a:effectLst>
            </a:endParaRPr>
          </a:p>
        </p:txBody>
      </p:sp>
      <p:sp>
        <p:nvSpPr>
          <p:cNvPr id="193544" name="Text Box 8"/>
          <p:cNvSpPr txBox="1">
            <a:spLocks noChangeArrowheads="1"/>
          </p:cNvSpPr>
          <p:nvPr/>
        </p:nvSpPr>
        <p:spPr bwMode="auto">
          <a:xfrm>
            <a:off x="1524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3545" name="Text Box 9"/>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193546" name="Text Box 10"/>
          <p:cNvSpPr txBox="1">
            <a:spLocks noChangeArrowheads="1"/>
          </p:cNvSpPr>
          <p:nvPr/>
        </p:nvSpPr>
        <p:spPr bwMode="auto">
          <a:xfrm>
            <a:off x="6629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3547" name="Text Box 11"/>
          <p:cNvSpPr txBox="1">
            <a:spLocks noChangeArrowheads="1"/>
          </p:cNvSpPr>
          <p:nvPr/>
        </p:nvSpPr>
        <p:spPr bwMode="auto">
          <a:xfrm>
            <a:off x="7696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193548" name="Text Box 12"/>
          <p:cNvSpPr txBox="1">
            <a:spLocks noChangeArrowheads="1"/>
          </p:cNvSpPr>
          <p:nvPr/>
        </p:nvSpPr>
        <p:spPr bwMode="auto">
          <a:xfrm>
            <a:off x="3810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3549" name="Text Box 13"/>
          <p:cNvSpPr txBox="1">
            <a:spLocks noChangeArrowheads="1"/>
          </p:cNvSpPr>
          <p:nvPr/>
        </p:nvSpPr>
        <p:spPr bwMode="auto">
          <a:xfrm>
            <a:off x="31242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193550" name="Text Box 14"/>
          <p:cNvSpPr txBox="1">
            <a:spLocks noChangeArrowheads="1"/>
          </p:cNvSpPr>
          <p:nvPr/>
        </p:nvSpPr>
        <p:spPr bwMode="auto">
          <a:xfrm>
            <a:off x="59436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3551" name="Text Box 15"/>
          <p:cNvSpPr txBox="1">
            <a:spLocks noChangeArrowheads="1"/>
          </p:cNvSpPr>
          <p:nvPr/>
        </p:nvSpPr>
        <p:spPr bwMode="auto">
          <a:xfrm>
            <a:off x="79248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3552" name="Text Box 16"/>
          <p:cNvSpPr txBox="1">
            <a:spLocks noChangeArrowheads="1"/>
          </p:cNvSpPr>
          <p:nvPr/>
        </p:nvSpPr>
        <p:spPr bwMode="auto">
          <a:xfrm>
            <a:off x="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3553" name="Text Box 17"/>
          <p:cNvSpPr txBox="1">
            <a:spLocks noChangeArrowheads="1"/>
          </p:cNvSpPr>
          <p:nvPr/>
        </p:nvSpPr>
        <p:spPr bwMode="auto">
          <a:xfrm>
            <a:off x="16002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3554" name="Text Box 18"/>
          <p:cNvSpPr txBox="1">
            <a:spLocks noChangeArrowheads="1"/>
          </p:cNvSpPr>
          <p:nvPr/>
        </p:nvSpPr>
        <p:spPr bwMode="auto">
          <a:xfrm>
            <a:off x="4191000" y="2438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3555" name="Text Box 19"/>
          <p:cNvSpPr txBox="1">
            <a:spLocks noChangeArrowheads="1"/>
          </p:cNvSpPr>
          <p:nvPr/>
        </p:nvSpPr>
        <p:spPr bwMode="auto">
          <a:xfrm>
            <a:off x="5943600" y="24384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Bb/D Eb</a:t>
            </a:r>
          </a:p>
        </p:txBody>
      </p:sp>
      <p:sp>
        <p:nvSpPr>
          <p:cNvPr id="193556" name="Text Box 20"/>
          <p:cNvSpPr txBox="1">
            <a:spLocks noChangeArrowheads="1"/>
          </p:cNvSpPr>
          <p:nvPr/>
        </p:nvSpPr>
        <p:spPr bwMode="auto">
          <a:xfrm>
            <a:off x="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3557" name="Text Box 21"/>
          <p:cNvSpPr txBox="1">
            <a:spLocks noChangeArrowheads="1"/>
          </p:cNvSpPr>
          <p:nvPr/>
        </p:nvSpPr>
        <p:spPr bwMode="auto">
          <a:xfrm>
            <a:off x="13716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3558" name="Text Box 22"/>
          <p:cNvSpPr txBox="1">
            <a:spLocks noChangeArrowheads="1"/>
          </p:cNvSpPr>
          <p:nvPr/>
        </p:nvSpPr>
        <p:spPr bwMode="auto">
          <a:xfrm>
            <a:off x="4191000" y="34290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3559" name="Text Box 23"/>
          <p:cNvSpPr txBox="1">
            <a:spLocks noChangeArrowheads="1"/>
          </p:cNvSpPr>
          <p:nvPr/>
        </p:nvSpPr>
        <p:spPr bwMode="auto">
          <a:xfrm>
            <a:off x="5867400" y="34290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Bb/D Eb</a:t>
            </a:r>
          </a:p>
        </p:txBody>
      </p:sp>
      <p:sp>
        <p:nvSpPr>
          <p:cNvPr id="193560" name="Text Box 24"/>
          <p:cNvSpPr txBox="1">
            <a:spLocks noChangeArrowheads="1"/>
          </p:cNvSpPr>
          <p:nvPr/>
        </p:nvSpPr>
        <p:spPr bwMode="auto">
          <a:xfrm>
            <a:off x="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3561" name="Text Box 25"/>
          <p:cNvSpPr txBox="1">
            <a:spLocks noChangeArrowheads="1"/>
          </p:cNvSpPr>
          <p:nvPr/>
        </p:nvSpPr>
        <p:spPr bwMode="auto">
          <a:xfrm>
            <a:off x="1905000" y="4343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3562" name="Text Box 26"/>
          <p:cNvSpPr txBox="1">
            <a:spLocks noChangeArrowheads="1"/>
          </p:cNvSpPr>
          <p:nvPr/>
        </p:nvSpPr>
        <p:spPr bwMode="auto">
          <a:xfrm>
            <a:off x="4572000" y="4419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3563" name="Text Box 27"/>
          <p:cNvSpPr txBox="1">
            <a:spLocks noChangeArrowheads="1"/>
          </p:cNvSpPr>
          <p:nvPr/>
        </p:nvSpPr>
        <p:spPr bwMode="auto">
          <a:xfrm>
            <a:off x="6324600" y="44196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Bb/D Eb</a:t>
            </a:r>
          </a:p>
        </p:txBody>
      </p:sp>
      <p:sp>
        <p:nvSpPr>
          <p:cNvPr id="193564" name="Text Box 28"/>
          <p:cNvSpPr txBox="1">
            <a:spLocks noChangeArrowheads="1"/>
          </p:cNvSpPr>
          <p:nvPr/>
        </p:nvSpPr>
        <p:spPr bwMode="auto">
          <a:xfrm>
            <a:off x="2590800" y="5410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3565" name="Text Box 29"/>
          <p:cNvSpPr txBox="1">
            <a:spLocks noChangeArrowheads="1"/>
          </p:cNvSpPr>
          <p:nvPr/>
        </p:nvSpPr>
        <p:spPr bwMode="auto">
          <a:xfrm>
            <a:off x="6019800" y="54864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35"/>
          <p:cNvSpPr>
            <a:spLocks noChangeArrowheads="1"/>
          </p:cNvSpPr>
          <p:nvPr/>
        </p:nvSpPr>
        <p:spPr bwMode="auto">
          <a:xfrm>
            <a:off x="0" y="0"/>
            <a:ext cx="9144000" cy="3657600"/>
          </a:xfrm>
          <a:prstGeom prst="rect">
            <a:avLst/>
          </a:prstGeom>
          <a:solidFill>
            <a:schemeClr val="tx2"/>
          </a:solidFill>
          <a:ln w="9525" algn="ctr">
            <a:solidFill>
              <a:schemeClr val="tx1"/>
            </a:solidFill>
            <a:round/>
            <a:headEnd/>
            <a:tailEnd/>
          </a:ln>
        </p:spPr>
        <p:txBody>
          <a:bodyPr/>
          <a:lstStyle/>
          <a:p>
            <a:endParaRPr lang="en-US">
              <a:solidFill>
                <a:schemeClr val="tx2"/>
              </a:solidFill>
            </a:endParaRPr>
          </a:p>
        </p:txBody>
      </p:sp>
      <p:sp>
        <p:nvSpPr>
          <p:cNvPr id="789507" name="Rectangle 36"/>
          <p:cNvSpPr>
            <a:spLocks noChangeArrowheads="1"/>
          </p:cNvSpPr>
          <p:nvPr/>
        </p:nvSpPr>
        <p:spPr bwMode="auto">
          <a:xfrm>
            <a:off x="0" y="3657600"/>
            <a:ext cx="9144000" cy="3352800"/>
          </a:xfrm>
          <a:prstGeom prst="rect">
            <a:avLst/>
          </a:prstGeom>
          <a:solidFill>
            <a:srgbClr val="FF0000"/>
          </a:solidFill>
          <a:ln w="9525" algn="ctr">
            <a:solidFill>
              <a:schemeClr val="tx1"/>
            </a:solidFill>
            <a:round/>
            <a:headEnd/>
            <a:tailEnd/>
          </a:ln>
        </p:spPr>
        <p:txBody>
          <a:bodyPr/>
          <a:lstStyle/>
          <a:p>
            <a:endParaRPr lang="en-US">
              <a:solidFill>
                <a:schemeClr val="accent2"/>
              </a:solidFill>
            </a:endParaRPr>
          </a:p>
        </p:txBody>
      </p:sp>
      <p:sp>
        <p:nvSpPr>
          <p:cNvPr id="12" name="Text Box 2"/>
          <p:cNvSpPr txBox="1">
            <a:spLocks noChangeArrowheads="1"/>
          </p:cNvSpPr>
          <p:nvPr/>
        </p:nvSpPr>
        <p:spPr bwMode="auto">
          <a:xfrm>
            <a:off x="0" y="12954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a:t>
            </a:r>
            <a:r>
              <a:rPr lang="en-US" b="1" dirty="0">
                <a:solidFill>
                  <a:schemeClr val="bg1"/>
                </a:solidFill>
              </a:rPr>
              <a:t>Unto Jesus be all glory, honor and praise</a:t>
            </a:r>
            <a:endParaRPr lang="en-US" sz="2800" dirty="0">
              <a:solidFill>
                <a:schemeClr val="bg1"/>
              </a:solidFill>
              <a:effectLst>
                <a:outerShdw blurRad="38100" dist="38100" dir="2700000" algn="tl">
                  <a:srgbClr val="000000"/>
                </a:outerShdw>
              </a:effectLst>
              <a:latin typeface="Times New Roman" charset="0"/>
            </a:endParaRPr>
          </a:p>
        </p:txBody>
      </p:sp>
      <p:sp>
        <p:nvSpPr>
          <p:cNvPr id="14" name="Text Box 2"/>
          <p:cNvSpPr txBox="1">
            <a:spLocks noChangeArrowheads="1"/>
          </p:cNvSpPr>
          <p:nvPr/>
        </p:nvSpPr>
        <p:spPr bwMode="auto">
          <a:xfrm>
            <a:off x="0" y="2209800"/>
            <a:ext cx="9144000" cy="1016000"/>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a:t>
            </a:r>
            <a:r>
              <a:rPr lang="en-US" b="1" dirty="0">
                <a:solidFill>
                  <a:schemeClr val="bg1"/>
                </a:solidFill>
              </a:rPr>
              <a:t>Majesty, kingdom authority</a:t>
            </a:r>
            <a:endParaRPr lang="en-US" sz="2800" dirty="0">
              <a:solidFill>
                <a:schemeClr val="bg1"/>
              </a:solidFill>
              <a:effectLst>
                <a:outerShdw blurRad="38100" dist="38100" dir="2700000" algn="tl">
                  <a:srgbClr val="000000"/>
                </a:outerShdw>
              </a:effectLst>
              <a:latin typeface="Times New Roman" charset="0"/>
            </a:endParaRPr>
          </a:p>
          <a:p>
            <a:pPr>
              <a:spcBef>
                <a:spcPct val="50000"/>
              </a:spcBef>
              <a:defRPr/>
            </a:pPr>
            <a:endParaRPr lang="en-US" dirty="0">
              <a:solidFill>
                <a:schemeClr val="bg1"/>
              </a:solidFill>
              <a:effectLst>
                <a:outerShdw blurRad="38100" dist="38100" dir="2700000" algn="tl">
                  <a:srgbClr val="000000"/>
                </a:outerShdw>
              </a:effectLst>
              <a:latin typeface="Times New Roman" charset="0"/>
            </a:endParaRPr>
          </a:p>
        </p:txBody>
      </p:sp>
      <p:sp>
        <p:nvSpPr>
          <p:cNvPr id="29" name="Rectangle 11">
            <a:hlinkClick r:id="rId2"/>
          </p:cNvPr>
          <p:cNvSpPr>
            <a:spLocks noChangeArrowheads="1"/>
          </p:cNvSpPr>
          <p:nvPr/>
        </p:nvSpPr>
        <p:spPr bwMode="auto">
          <a:xfrm>
            <a:off x="0" y="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34" name="Rectangle 14">
            <a:hlinkClick r:id="rId3"/>
          </p:cNvPr>
          <p:cNvSpPr>
            <a:spLocks noChangeArrowheads="1"/>
          </p:cNvSpPr>
          <p:nvPr/>
        </p:nvSpPr>
        <p:spPr bwMode="auto">
          <a:xfrm>
            <a:off x="4419600" y="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a:t>
            </a:r>
            <a:endParaRPr lang="en-US" sz="2000" dirty="0">
              <a:solidFill>
                <a:schemeClr val="bg1"/>
              </a:solidFill>
              <a:effectLst>
                <a:outerShdw blurRad="38100" dist="38100" dir="2700000" algn="tl">
                  <a:srgbClr val="C0C0C0"/>
                </a:outerShdw>
              </a:effectLst>
              <a:latin typeface="Times New Roman" charset="0"/>
            </a:endParaRPr>
          </a:p>
        </p:txBody>
      </p:sp>
      <p:sp>
        <p:nvSpPr>
          <p:cNvPr id="38" name="Text Box 2"/>
          <p:cNvSpPr txBox="1">
            <a:spLocks noChangeArrowheads="1"/>
          </p:cNvSpPr>
          <p:nvPr/>
        </p:nvSpPr>
        <p:spPr bwMode="auto">
          <a:xfrm>
            <a:off x="0" y="2971800"/>
            <a:ext cx="9144000" cy="52387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rPr>
              <a:t>Flows from His throne,  unto His own</a:t>
            </a:r>
            <a:r>
              <a:rPr lang="en-US" sz="2800" dirty="0">
                <a:solidFill>
                  <a:schemeClr val="bg1"/>
                </a:solidFill>
                <a:effectLst>
                  <a:outerShdw blurRad="38100" dist="38100" dir="2700000" algn="tl">
                    <a:srgbClr val="000000"/>
                  </a:outerShdw>
                </a:effectLst>
                <a:latin typeface="Times New Roman" charset="0"/>
              </a:rPr>
              <a:t>   </a:t>
            </a:r>
            <a:r>
              <a:rPr lang="en-US" b="1" dirty="0">
                <a:solidFill>
                  <a:schemeClr val="bg1"/>
                </a:solidFill>
              </a:rPr>
              <a:t>His Anthem raise</a:t>
            </a:r>
            <a:endParaRPr lang="en-US" dirty="0">
              <a:solidFill>
                <a:schemeClr val="bg1"/>
              </a:solidFill>
              <a:effectLst>
                <a:outerShdw blurRad="38100" dist="38100" dir="2700000" algn="tl">
                  <a:srgbClr val="000000"/>
                </a:outerShdw>
              </a:effectLst>
              <a:latin typeface="Times New Roman" charset="0"/>
            </a:endParaRPr>
          </a:p>
        </p:txBody>
      </p:sp>
      <p:sp>
        <p:nvSpPr>
          <p:cNvPr id="39" name="Text Box 2"/>
          <p:cNvSpPr txBox="1">
            <a:spLocks noChangeArrowheads="1"/>
          </p:cNvSpPr>
          <p:nvPr/>
        </p:nvSpPr>
        <p:spPr bwMode="auto">
          <a:xfrm>
            <a:off x="0" y="41148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a:t>
            </a:r>
            <a:r>
              <a:rPr lang="en-US" b="1" dirty="0">
                <a:solidFill>
                  <a:schemeClr val="bg1"/>
                </a:solidFill>
              </a:rPr>
              <a:t>So exalt, lift up on high, the name of Jesus</a:t>
            </a:r>
            <a:endParaRPr lang="en-US" dirty="0">
              <a:solidFill>
                <a:schemeClr val="bg1"/>
              </a:solidFill>
              <a:effectLst>
                <a:outerShdw blurRad="38100" dist="38100" dir="2700000" algn="tl">
                  <a:srgbClr val="000000"/>
                </a:outerShdw>
              </a:effectLst>
              <a:latin typeface="Times New Roman" charset="0"/>
            </a:endParaRPr>
          </a:p>
        </p:txBody>
      </p:sp>
      <p:sp>
        <p:nvSpPr>
          <p:cNvPr id="40" name="Text Box 2"/>
          <p:cNvSpPr txBox="1">
            <a:spLocks noChangeArrowheads="1"/>
          </p:cNvSpPr>
          <p:nvPr/>
        </p:nvSpPr>
        <p:spPr bwMode="auto">
          <a:xfrm>
            <a:off x="0" y="48768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rPr>
              <a:t>Magnify, come glorify Christ Jesus the King</a:t>
            </a:r>
            <a:endParaRPr lang="en-US" dirty="0">
              <a:solidFill>
                <a:schemeClr val="bg1"/>
              </a:solidFill>
              <a:effectLst>
                <a:outerShdw blurRad="38100" dist="38100" dir="2700000" algn="tl">
                  <a:srgbClr val="000000"/>
                </a:outerShdw>
              </a:effectLst>
              <a:latin typeface="Times New Roman" charset="0"/>
            </a:endParaRPr>
          </a:p>
        </p:txBody>
      </p:sp>
      <p:sp>
        <p:nvSpPr>
          <p:cNvPr id="41" name="Text Box 2"/>
          <p:cNvSpPr txBox="1">
            <a:spLocks noChangeArrowheads="1"/>
          </p:cNvSpPr>
          <p:nvPr/>
        </p:nvSpPr>
        <p:spPr bwMode="auto">
          <a:xfrm>
            <a:off x="0" y="57150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rPr>
              <a:t>Majesty, worship His majesty</a:t>
            </a:r>
            <a:endParaRPr lang="en-US" dirty="0">
              <a:solidFill>
                <a:schemeClr val="bg1"/>
              </a:solidFill>
              <a:effectLst>
                <a:outerShdw blurRad="38100" dist="38100" dir="2700000" algn="tl">
                  <a:srgbClr val="000000"/>
                </a:outerShdw>
              </a:effectLst>
              <a:latin typeface="Times New Roman" charset="0"/>
            </a:endParaRPr>
          </a:p>
        </p:txBody>
      </p:sp>
      <p:sp>
        <p:nvSpPr>
          <p:cNvPr id="1672194" name="Text Box 2"/>
          <p:cNvSpPr txBox="1">
            <a:spLocks noChangeArrowheads="1"/>
          </p:cNvSpPr>
          <p:nvPr/>
        </p:nvSpPr>
        <p:spPr bwMode="auto">
          <a:xfrm>
            <a:off x="0" y="3810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a:t>
            </a:r>
            <a:r>
              <a:rPr lang="en-US" b="1" dirty="0">
                <a:solidFill>
                  <a:schemeClr val="bg1"/>
                </a:solidFill>
              </a:rPr>
              <a:t>Majesty, worship His majesty</a:t>
            </a:r>
            <a:endParaRPr lang="en-US" dirty="0">
              <a:solidFill>
                <a:schemeClr val="bg1"/>
              </a:solidFill>
              <a:effectLst>
                <a:outerShdw blurRad="38100" dist="38100" dir="2700000" algn="tl">
                  <a:srgbClr val="000000"/>
                </a:outerShdw>
              </a:effectLst>
              <a:latin typeface="Times New Roman" charset="0"/>
            </a:endParaRPr>
          </a:p>
        </p:txBody>
      </p:sp>
      <p:sp>
        <p:nvSpPr>
          <p:cNvPr id="48" name="Text Box 2"/>
          <p:cNvSpPr txBox="1">
            <a:spLocks noChangeArrowheads="1"/>
          </p:cNvSpPr>
          <p:nvPr/>
        </p:nvSpPr>
        <p:spPr bwMode="auto">
          <a:xfrm>
            <a:off x="0" y="6548438"/>
            <a:ext cx="9144000" cy="461962"/>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rPr>
              <a:t>Jesus who died, now glorified  King of all kings</a:t>
            </a:r>
            <a:endParaRPr lang="en-US" dirty="0">
              <a:solidFill>
                <a:schemeClr val="bg1"/>
              </a:solidFill>
              <a:effectLst>
                <a:outerShdw blurRad="38100" dist="38100" dir="2700000" algn="tl">
                  <a:srgbClr val="000000"/>
                </a:outerShdw>
              </a:effectLst>
              <a:latin typeface="Times New Roman" charset="0"/>
            </a:endParaRPr>
          </a:p>
        </p:txBody>
      </p:sp>
      <p:sp>
        <p:nvSpPr>
          <p:cNvPr id="50" name="Rectangle 11">
            <a:hlinkClick r:id="rId4"/>
          </p:cNvPr>
          <p:cNvSpPr>
            <a:spLocks noChangeArrowheads="1"/>
          </p:cNvSpPr>
          <p:nvPr/>
        </p:nvSpPr>
        <p:spPr bwMode="auto">
          <a:xfrm>
            <a:off x="2895600" y="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C</a:t>
            </a:r>
          </a:p>
        </p:txBody>
      </p:sp>
      <p:sp>
        <p:nvSpPr>
          <p:cNvPr id="73" name="Rectangle 11">
            <a:hlinkClick r:id="rId2"/>
          </p:cNvPr>
          <p:cNvSpPr>
            <a:spLocks noChangeArrowheads="1"/>
          </p:cNvSpPr>
          <p:nvPr/>
        </p:nvSpPr>
        <p:spPr bwMode="auto">
          <a:xfrm>
            <a:off x="990600" y="9144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74" name="Rectangle 14">
            <a:hlinkClick r:id="rId3"/>
          </p:cNvPr>
          <p:cNvSpPr>
            <a:spLocks noChangeArrowheads="1"/>
          </p:cNvSpPr>
          <p:nvPr/>
        </p:nvSpPr>
        <p:spPr bwMode="auto">
          <a:xfrm>
            <a:off x="4572000" y="914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a:t>
            </a:r>
            <a:endParaRPr lang="en-US" sz="2000" dirty="0">
              <a:solidFill>
                <a:schemeClr val="bg1"/>
              </a:solidFill>
              <a:effectLst>
                <a:outerShdw blurRad="38100" dist="38100" dir="2700000" algn="tl">
                  <a:srgbClr val="C0C0C0"/>
                </a:outerShdw>
              </a:effectLst>
              <a:latin typeface="Times New Roman" charset="0"/>
            </a:endParaRPr>
          </a:p>
        </p:txBody>
      </p:sp>
      <p:sp>
        <p:nvSpPr>
          <p:cNvPr id="75" name="Rectangle 11">
            <a:hlinkClick r:id="rId4"/>
          </p:cNvPr>
          <p:cNvSpPr>
            <a:spLocks noChangeArrowheads="1"/>
          </p:cNvSpPr>
          <p:nvPr/>
        </p:nvSpPr>
        <p:spPr bwMode="auto">
          <a:xfrm>
            <a:off x="7620000" y="9906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C</a:t>
            </a:r>
          </a:p>
        </p:txBody>
      </p:sp>
      <p:sp>
        <p:nvSpPr>
          <p:cNvPr id="76" name="Rectangle 11">
            <a:hlinkClick r:id="rId5"/>
          </p:cNvPr>
          <p:cNvSpPr>
            <a:spLocks noChangeArrowheads="1"/>
          </p:cNvSpPr>
          <p:nvPr/>
        </p:nvSpPr>
        <p:spPr bwMode="auto">
          <a:xfrm>
            <a:off x="2438400" y="914400"/>
            <a:ext cx="609600" cy="400050"/>
          </a:xfrm>
          <a:prstGeom prst="rect">
            <a:avLst/>
          </a:prstGeom>
          <a:solidFill>
            <a:schemeClr val="bg1"/>
          </a:solidFill>
          <a:ln w="9525">
            <a:noFill/>
            <a:miter lim="800000"/>
            <a:headEnd/>
            <a:tailEnd/>
          </a:ln>
          <a:effectLst/>
        </p:spPr>
        <p:txBody>
          <a:bodyPr>
            <a:spAutoFit/>
          </a:bodyPr>
          <a:lstStyle/>
          <a:p>
            <a:pPr>
              <a:defRPr/>
            </a:pPr>
            <a:r>
              <a:rPr lang="en-US" sz="2000" dirty="0" err="1">
                <a:solidFill>
                  <a:srgbClr val="FF0000"/>
                </a:solidFill>
                <a:effectLst>
                  <a:outerShdw blurRad="38100" dist="38100" dir="2700000" algn="tl">
                    <a:srgbClr val="C0C0C0"/>
                  </a:outerShdw>
                </a:effectLst>
                <a:latin typeface="Times New Roman" charset="0"/>
              </a:rPr>
              <a:t>Em</a:t>
            </a:r>
            <a:endParaRPr lang="en-US" sz="2000" dirty="0">
              <a:solidFill>
                <a:srgbClr val="FF0000"/>
              </a:solidFill>
              <a:effectLst>
                <a:outerShdw blurRad="38100" dist="38100" dir="2700000" algn="tl">
                  <a:srgbClr val="C0C0C0"/>
                </a:outerShdw>
              </a:effectLst>
              <a:latin typeface="Times New Roman" charset="0"/>
            </a:endParaRPr>
          </a:p>
        </p:txBody>
      </p:sp>
      <p:sp>
        <p:nvSpPr>
          <p:cNvPr id="77" name="Rectangle 14">
            <a:hlinkClick r:id="rId2"/>
          </p:cNvPr>
          <p:cNvSpPr>
            <a:spLocks noChangeArrowheads="1"/>
          </p:cNvSpPr>
          <p:nvPr/>
        </p:nvSpPr>
        <p:spPr bwMode="auto">
          <a:xfrm>
            <a:off x="2133600" y="2667000"/>
            <a:ext cx="6858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G/D</a:t>
            </a:r>
            <a:endParaRPr lang="en-US" sz="2000" dirty="0">
              <a:solidFill>
                <a:schemeClr val="bg1"/>
              </a:solidFill>
              <a:effectLst>
                <a:outerShdw blurRad="38100" dist="38100" dir="2700000" algn="tl">
                  <a:srgbClr val="C0C0C0"/>
                </a:outerShdw>
              </a:effectLst>
              <a:latin typeface="Times New Roman" charset="0"/>
            </a:endParaRPr>
          </a:p>
        </p:txBody>
      </p:sp>
      <p:sp>
        <p:nvSpPr>
          <p:cNvPr id="78" name="Rectangle 11">
            <a:hlinkClick r:id="rId6"/>
          </p:cNvPr>
          <p:cNvSpPr>
            <a:spLocks noChangeArrowheads="1"/>
          </p:cNvSpPr>
          <p:nvPr/>
        </p:nvSpPr>
        <p:spPr bwMode="auto">
          <a:xfrm>
            <a:off x="5410200" y="9144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D</a:t>
            </a:r>
          </a:p>
        </p:txBody>
      </p:sp>
      <p:sp>
        <p:nvSpPr>
          <p:cNvPr id="79" name="Rectangle 11">
            <a:hlinkClick r:id="rId2"/>
          </p:cNvPr>
          <p:cNvSpPr>
            <a:spLocks noChangeArrowheads="1"/>
          </p:cNvSpPr>
          <p:nvPr/>
        </p:nvSpPr>
        <p:spPr bwMode="auto">
          <a:xfrm>
            <a:off x="228600" y="18288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80" name="Rectangle 14">
            <a:hlinkClick r:id="rId3"/>
          </p:cNvPr>
          <p:cNvSpPr>
            <a:spLocks noChangeArrowheads="1"/>
          </p:cNvSpPr>
          <p:nvPr/>
        </p:nvSpPr>
        <p:spPr bwMode="auto">
          <a:xfrm>
            <a:off x="3352800" y="18288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a:t>
            </a:r>
            <a:endParaRPr lang="en-US" sz="2000" dirty="0">
              <a:solidFill>
                <a:schemeClr val="bg1"/>
              </a:solidFill>
              <a:effectLst>
                <a:outerShdw blurRad="38100" dist="38100" dir="2700000" algn="tl">
                  <a:srgbClr val="C0C0C0"/>
                </a:outerShdw>
              </a:effectLst>
              <a:latin typeface="Times New Roman" charset="0"/>
            </a:endParaRPr>
          </a:p>
        </p:txBody>
      </p:sp>
      <p:sp>
        <p:nvSpPr>
          <p:cNvPr id="81" name="Rectangle 11">
            <a:hlinkClick r:id="rId4"/>
          </p:cNvPr>
          <p:cNvSpPr>
            <a:spLocks noChangeArrowheads="1"/>
          </p:cNvSpPr>
          <p:nvPr/>
        </p:nvSpPr>
        <p:spPr bwMode="auto">
          <a:xfrm>
            <a:off x="2590800" y="18288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C</a:t>
            </a:r>
          </a:p>
        </p:txBody>
      </p:sp>
      <p:sp>
        <p:nvSpPr>
          <p:cNvPr id="82" name="Rectangle 11">
            <a:hlinkClick r:id="rId6"/>
          </p:cNvPr>
          <p:cNvSpPr>
            <a:spLocks noChangeArrowheads="1"/>
          </p:cNvSpPr>
          <p:nvPr/>
        </p:nvSpPr>
        <p:spPr bwMode="auto">
          <a:xfrm>
            <a:off x="4419600" y="26670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D</a:t>
            </a:r>
          </a:p>
        </p:txBody>
      </p:sp>
      <p:sp>
        <p:nvSpPr>
          <p:cNvPr id="83" name="Rectangle 11">
            <a:hlinkClick r:id="rId2"/>
          </p:cNvPr>
          <p:cNvSpPr>
            <a:spLocks noChangeArrowheads="1"/>
          </p:cNvSpPr>
          <p:nvPr/>
        </p:nvSpPr>
        <p:spPr bwMode="auto">
          <a:xfrm>
            <a:off x="7391400" y="26670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85" name="Rectangle 11">
            <a:hlinkClick r:id="rId2"/>
          </p:cNvPr>
          <p:cNvSpPr>
            <a:spLocks noChangeArrowheads="1"/>
          </p:cNvSpPr>
          <p:nvPr/>
        </p:nvSpPr>
        <p:spPr bwMode="auto">
          <a:xfrm>
            <a:off x="6629400" y="26670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86" name="Rectangle 11">
            <a:hlinkClick r:id="rId4"/>
          </p:cNvPr>
          <p:cNvSpPr>
            <a:spLocks noChangeArrowheads="1"/>
          </p:cNvSpPr>
          <p:nvPr/>
        </p:nvSpPr>
        <p:spPr bwMode="auto">
          <a:xfrm>
            <a:off x="7010400" y="26670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C</a:t>
            </a:r>
          </a:p>
        </p:txBody>
      </p:sp>
      <p:sp>
        <p:nvSpPr>
          <p:cNvPr id="87" name="Rectangle 14">
            <a:hlinkClick r:id="rId3"/>
          </p:cNvPr>
          <p:cNvSpPr>
            <a:spLocks noChangeArrowheads="1"/>
          </p:cNvSpPr>
          <p:nvPr/>
        </p:nvSpPr>
        <p:spPr bwMode="auto">
          <a:xfrm>
            <a:off x="4191000" y="54864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a:t>
            </a:r>
            <a:endParaRPr lang="en-US" sz="2000" dirty="0">
              <a:solidFill>
                <a:schemeClr val="bg1"/>
              </a:solidFill>
              <a:effectLst>
                <a:outerShdw blurRad="38100" dist="38100" dir="2700000" algn="tl">
                  <a:srgbClr val="C0C0C0"/>
                </a:outerShdw>
              </a:effectLst>
              <a:latin typeface="Times New Roman" charset="0"/>
            </a:endParaRPr>
          </a:p>
        </p:txBody>
      </p:sp>
      <p:sp>
        <p:nvSpPr>
          <p:cNvPr id="88" name="Rectangle 14">
            <a:hlinkClick r:id="rId3"/>
          </p:cNvPr>
          <p:cNvSpPr>
            <a:spLocks noChangeArrowheads="1"/>
          </p:cNvSpPr>
          <p:nvPr/>
        </p:nvSpPr>
        <p:spPr bwMode="auto">
          <a:xfrm>
            <a:off x="533400" y="45720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a:t>
            </a:r>
            <a:endParaRPr lang="en-US" sz="2000" dirty="0">
              <a:solidFill>
                <a:schemeClr val="bg1"/>
              </a:solidFill>
              <a:effectLst>
                <a:outerShdw blurRad="38100" dist="38100" dir="2700000" algn="tl">
                  <a:srgbClr val="C0C0C0"/>
                </a:outerShdw>
              </a:effectLst>
              <a:latin typeface="Times New Roman" charset="0"/>
            </a:endParaRPr>
          </a:p>
        </p:txBody>
      </p:sp>
      <p:sp>
        <p:nvSpPr>
          <p:cNvPr id="89" name="Rectangle 14">
            <a:hlinkClick r:id="rId3"/>
          </p:cNvPr>
          <p:cNvSpPr>
            <a:spLocks noChangeArrowheads="1"/>
          </p:cNvSpPr>
          <p:nvPr/>
        </p:nvSpPr>
        <p:spPr bwMode="auto">
          <a:xfrm>
            <a:off x="457200" y="38100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a:t>
            </a:r>
            <a:endParaRPr lang="en-US" sz="2000" dirty="0">
              <a:solidFill>
                <a:schemeClr val="bg1"/>
              </a:solidFill>
              <a:effectLst>
                <a:outerShdw blurRad="38100" dist="38100" dir="2700000" algn="tl">
                  <a:srgbClr val="C0C0C0"/>
                </a:outerShdw>
              </a:effectLst>
              <a:latin typeface="Times New Roman" charset="0"/>
            </a:endParaRPr>
          </a:p>
        </p:txBody>
      </p:sp>
      <p:sp>
        <p:nvSpPr>
          <p:cNvPr id="90" name="Rectangle 11">
            <a:hlinkClick r:id="rId6"/>
          </p:cNvPr>
          <p:cNvSpPr>
            <a:spLocks noChangeArrowheads="1"/>
          </p:cNvSpPr>
          <p:nvPr/>
        </p:nvSpPr>
        <p:spPr bwMode="auto">
          <a:xfrm>
            <a:off x="2743200" y="62484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D</a:t>
            </a:r>
          </a:p>
        </p:txBody>
      </p:sp>
      <p:sp>
        <p:nvSpPr>
          <p:cNvPr id="91" name="Rectangle 11">
            <a:hlinkClick r:id="rId6"/>
          </p:cNvPr>
          <p:cNvSpPr>
            <a:spLocks noChangeArrowheads="1"/>
          </p:cNvSpPr>
          <p:nvPr/>
        </p:nvSpPr>
        <p:spPr bwMode="auto">
          <a:xfrm>
            <a:off x="2590800" y="45720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D</a:t>
            </a:r>
          </a:p>
        </p:txBody>
      </p:sp>
      <p:sp>
        <p:nvSpPr>
          <p:cNvPr id="92" name="Rectangle 11">
            <a:hlinkClick r:id="rId6"/>
          </p:cNvPr>
          <p:cNvSpPr>
            <a:spLocks noChangeArrowheads="1"/>
          </p:cNvSpPr>
          <p:nvPr/>
        </p:nvSpPr>
        <p:spPr bwMode="auto">
          <a:xfrm>
            <a:off x="2590800" y="37338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D</a:t>
            </a:r>
          </a:p>
        </p:txBody>
      </p:sp>
      <p:sp>
        <p:nvSpPr>
          <p:cNvPr id="93" name="Rectangle 11">
            <a:hlinkClick r:id="rId7"/>
          </p:cNvPr>
          <p:cNvSpPr>
            <a:spLocks noChangeArrowheads="1"/>
          </p:cNvSpPr>
          <p:nvPr/>
        </p:nvSpPr>
        <p:spPr bwMode="auto">
          <a:xfrm>
            <a:off x="5867400" y="4648200"/>
            <a:ext cx="6096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D7</a:t>
            </a:r>
          </a:p>
        </p:txBody>
      </p:sp>
      <p:sp>
        <p:nvSpPr>
          <p:cNvPr id="95" name="Rectangle 11">
            <a:hlinkClick r:id="rId2"/>
          </p:cNvPr>
          <p:cNvSpPr>
            <a:spLocks noChangeArrowheads="1"/>
          </p:cNvSpPr>
          <p:nvPr/>
        </p:nvSpPr>
        <p:spPr bwMode="auto">
          <a:xfrm>
            <a:off x="152400" y="54102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96" name="Rectangle 11">
            <a:hlinkClick r:id="rId2"/>
          </p:cNvPr>
          <p:cNvSpPr>
            <a:spLocks noChangeArrowheads="1"/>
          </p:cNvSpPr>
          <p:nvPr/>
        </p:nvSpPr>
        <p:spPr bwMode="auto">
          <a:xfrm>
            <a:off x="6172200" y="62484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97" name="Rectangle 11">
            <a:hlinkClick r:id="rId2"/>
          </p:cNvPr>
          <p:cNvSpPr>
            <a:spLocks noChangeArrowheads="1"/>
          </p:cNvSpPr>
          <p:nvPr/>
        </p:nvSpPr>
        <p:spPr bwMode="auto">
          <a:xfrm>
            <a:off x="5410200" y="62484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G</a:t>
            </a:r>
          </a:p>
        </p:txBody>
      </p:sp>
      <p:sp>
        <p:nvSpPr>
          <p:cNvPr id="98" name="Rectangle 11">
            <a:hlinkClick r:id="rId4"/>
          </p:cNvPr>
          <p:cNvSpPr>
            <a:spLocks noChangeArrowheads="1"/>
          </p:cNvSpPr>
          <p:nvPr/>
        </p:nvSpPr>
        <p:spPr bwMode="auto">
          <a:xfrm>
            <a:off x="5791200" y="6248400"/>
            <a:ext cx="381000" cy="400050"/>
          </a:xfrm>
          <a:prstGeom prst="rect">
            <a:avLst/>
          </a:prstGeom>
          <a:solidFill>
            <a:schemeClr val="bg1"/>
          </a:solidFill>
          <a:ln w="9525">
            <a:noFill/>
            <a:miter lim="800000"/>
            <a:headEnd/>
            <a:tailEnd/>
          </a:ln>
          <a:effectLst/>
        </p:spPr>
        <p:txBody>
          <a:bodyPr>
            <a:spAutoFit/>
          </a:bodyPr>
          <a:lstStyle/>
          <a:p>
            <a:pPr>
              <a:defRPr/>
            </a:pPr>
            <a:r>
              <a:rPr lang="en-US" sz="2000" dirty="0">
                <a:solidFill>
                  <a:srgbClr val="FF0000"/>
                </a:solidFill>
                <a:effectLst>
                  <a:outerShdw blurRad="38100" dist="38100" dir="2700000" algn="tl">
                    <a:srgbClr val="C0C0C0"/>
                  </a:outerShdw>
                </a:effectLst>
                <a:latin typeface="Times New Roman" charset="0"/>
              </a:rPr>
              <a:t>C</a:t>
            </a:r>
          </a:p>
        </p:txBody>
      </p:sp>
      <p:sp>
        <p:nvSpPr>
          <p:cNvPr id="99" name="Rectangle 14">
            <a:hlinkClick r:id="rId2"/>
          </p:cNvPr>
          <p:cNvSpPr>
            <a:spLocks noChangeArrowheads="1"/>
          </p:cNvSpPr>
          <p:nvPr/>
        </p:nvSpPr>
        <p:spPr bwMode="auto">
          <a:xfrm>
            <a:off x="1371600" y="6248400"/>
            <a:ext cx="6858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G/D</a:t>
            </a:r>
            <a:endParaRPr lang="en-US" sz="2000" dirty="0">
              <a:solidFill>
                <a:schemeClr val="bg1"/>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ext Box 2"/>
          <p:cNvSpPr txBox="1">
            <a:spLocks noChangeArrowheads="1"/>
          </p:cNvSpPr>
          <p:nvPr/>
        </p:nvSpPr>
        <p:spPr bwMode="auto">
          <a:xfrm>
            <a:off x="0" y="381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 If I have made You too small in my eyes      O   Lord, forgive me</a:t>
            </a:r>
            <a:endParaRPr lang="en-US">
              <a:solidFill>
                <a:schemeClr val="bg1"/>
              </a:solidFill>
            </a:endParaRPr>
          </a:p>
        </p:txBody>
      </p:sp>
      <p:sp>
        <p:nvSpPr>
          <p:cNvPr id="1673219" name="Text Box 3"/>
          <p:cNvSpPr txBox="1">
            <a:spLocks noChangeArrowheads="1"/>
          </p:cNvSpPr>
          <p:nvPr/>
        </p:nvSpPr>
        <p:spPr bwMode="auto">
          <a:xfrm>
            <a:off x="228600" y="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20" name="Text Box 4"/>
          <p:cNvSpPr txBox="1">
            <a:spLocks noChangeArrowheads="1"/>
          </p:cNvSpPr>
          <p:nvPr/>
        </p:nvSpPr>
        <p:spPr bwMode="auto">
          <a:xfrm>
            <a:off x="3124200" y="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790533" name="Text Box 6"/>
          <p:cNvSpPr txBox="1">
            <a:spLocks noChangeArrowheads="1"/>
          </p:cNvSpPr>
          <p:nvPr/>
        </p:nvSpPr>
        <p:spPr bwMode="auto">
          <a:xfrm>
            <a:off x="0" y="12954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And       I have believed in a lie   that You were unable to help me</a:t>
            </a:r>
            <a:endParaRPr lang="en-US">
              <a:solidFill>
                <a:schemeClr val="bg1"/>
              </a:solidFill>
            </a:endParaRPr>
          </a:p>
        </p:txBody>
      </p:sp>
      <p:sp>
        <p:nvSpPr>
          <p:cNvPr id="1673223" name="Text Box 7"/>
          <p:cNvSpPr txBox="1">
            <a:spLocks noChangeArrowheads="1"/>
          </p:cNvSpPr>
          <p:nvPr/>
        </p:nvSpPr>
        <p:spPr bwMode="auto">
          <a:xfrm>
            <a:off x="1219200" y="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1673226" name="Text Box 10"/>
          <p:cNvSpPr txBox="1">
            <a:spLocks noChangeArrowheads="1"/>
          </p:cNvSpPr>
          <p:nvPr/>
        </p:nvSpPr>
        <p:spPr bwMode="auto">
          <a:xfrm>
            <a:off x="4419600" y="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1673227" name="Text Box 11"/>
          <p:cNvSpPr txBox="1">
            <a:spLocks noChangeArrowheads="1"/>
          </p:cNvSpPr>
          <p:nvPr/>
        </p:nvSpPr>
        <p:spPr bwMode="auto">
          <a:xfrm>
            <a:off x="6400800" y="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1673228" name="Text Box 12"/>
          <p:cNvSpPr txBox="1">
            <a:spLocks noChangeArrowheads="1"/>
          </p:cNvSpPr>
          <p:nvPr/>
        </p:nvSpPr>
        <p:spPr bwMode="auto">
          <a:xfrm>
            <a:off x="5486400" y="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1673231" name="Text Box 15"/>
          <p:cNvSpPr txBox="1">
            <a:spLocks noChangeArrowheads="1"/>
          </p:cNvSpPr>
          <p:nvPr/>
        </p:nvSpPr>
        <p:spPr bwMode="auto">
          <a:xfrm>
            <a:off x="7772400" y="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1673232" name="Text Box 16"/>
          <p:cNvSpPr txBox="1">
            <a:spLocks noChangeArrowheads="1"/>
          </p:cNvSpPr>
          <p:nvPr/>
        </p:nvSpPr>
        <p:spPr bwMode="auto">
          <a:xfrm>
            <a:off x="7086600" y="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1673235" name="Text Box 19"/>
          <p:cNvSpPr txBox="1">
            <a:spLocks noChangeArrowheads="1"/>
          </p:cNvSpPr>
          <p:nvPr/>
        </p:nvSpPr>
        <p:spPr bwMode="auto">
          <a:xfrm>
            <a:off x="0" y="17526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D/F#</a:t>
            </a:r>
          </a:p>
        </p:txBody>
      </p:sp>
      <p:sp>
        <p:nvSpPr>
          <p:cNvPr id="1673236" name="Text Box 20"/>
          <p:cNvSpPr txBox="1">
            <a:spLocks noChangeArrowheads="1"/>
          </p:cNvSpPr>
          <p:nvPr/>
        </p:nvSpPr>
        <p:spPr bwMode="auto">
          <a:xfrm>
            <a:off x="914400" y="17526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37" name="Text Box 21"/>
          <p:cNvSpPr txBox="1">
            <a:spLocks noChangeArrowheads="1"/>
          </p:cNvSpPr>
          <p:nvPr/>
        </p:nvSpPr>
        <p:spPr bwMode="auto">
          <a:xfrm>
            <a:off x="2286000" y="175260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1673238" name="Text Box 22"/>
          <p:cNvSpPr txBox="1">
            <a:spLocks noChangeArrowheads="1"/>
          </p:cNvSpPr>
          <p:nvPr/>
        </p:nvSpPr>
        <p:spPr bwMode="auto">
          <a:xfrm>
            <a:off x="2590800" y="26670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41" name="Text Box 25"/>
          <p:cNvSpPr txBox="1">
            <a:spLocks noChangeArrowheads="1"/>
          </p:cNvSpPr>
          <p:nvPr/>
        </p:nvSpPr>
        <p:spPr bwMode="auto">
          <a:xfrm>
            <a:off x="3429000" y="17526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790545" name="Text Box 2"/>
          <p:cNvSpPr txBox="1">
            <a:spLocks noChangeArrowheads="1"/>
          </p:cNvSpPr>
          <p:nvPr/>
        </p:nvSpPr>
        <p:spPr bwMode="auto">
          <a:xfrm>
            <a:off x="0" y="22098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But now O Lord I see my wrong </a:t>
            </a:r>
            <a:endParaRPr lang="en-US">
              <a:solidFill>
                <a:schemeClr val="bg1"/>
              </a:solidFill>
            </a:endParaRPr>
          </a:p>
        </p:txBody>
      </p:sp>
      <p:sp>
        <p:nvSpPr>
          <p:cNvPr id="790546" name="Text Box 2"/>
          <p:cNvSpPr txBox="1">
            <a:spLocks noChangeArrowheads="1"/>
          </p:cNvSpPr>
          <p:nvPr/>
        </p:nvSpPr>
        <p:spPr bwMode="auto">
          <a:xfrm>
            <a:off x="0" y="3048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Heal my heart and show Yourself strong;</a:t>
            </a:r>
            <a:endParaRPr lang="en-US">
              <a:solidFill>
                <a:schemeClr val="bg1"/>
              </a:solidFill>
            </a:endParaRPr>
          </a:p>
        </p:txBody>
      </p:sp>
      <p:sp>
        <p:nvSpPr>
          <p:cNvPr id="790547" name="Text Box 2"/>
          <p:cNvSpPr txBox="1">
            <a:spLocks noChangeArrowheads="1"/>
          </p:cNvSpPr>
          <p:nvPr/>
        </p:nvSpPr>
        <p:spPr bwMode="auto">
          <a:xfrm>
            <a:off x="0" y="38862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And in my eyes and with my song</a:t>
            </a:r>
            <a:endParaRPr lang="en-US">
              <a:solidFill>
                <a:schemeClr val="bg1"/>
              </a:solidFill>
            </a:endParaRPr>
          </a:p>
        </p:txBody>
      </p:sp>
      <p:sp>
        <p:nvSpPr>
          <p:cNvPr id="790548" name="Text Box 2"/>
          <p:cNvSpPr txBox="1">
            <a:spLocks noChangeArrowheads="1"/>
          </p:cNvSpPr>
          <p:nvPr/>
        </p:nvSpPr>
        <p:spPr bwMode="auto">
          <a:xfrm>
            <a:off x="0" y="48006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O Lord, be magnified      O Lord, be mag---ni--fied </a:t>
            </a:r>
            <a:endParaRPr lang="en-US">
              <a:solidFill>
                <a:schemeClr val="bg1"/>
              </a:solidFill>
            </a:endParaRPr>
          </a:p>
        </p:txBody>
      </p:sp>
      <p:sp>
        <p:nvSpPr>
          <p:cNvPr id="33" name="Text Box 3"/>
          <p:cNvSpPr txBox="1">
            <a:spLocks noChangeArrowheads="1"/>
          </p:cNvSpPr>
          <p:nvPr/>
        </p:nvSpPr>
        <p:spPr bwMode="auto">
          <a:xfrm>
            <a:off x="0" y="838200"/>
            <a:ext cx="9906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r>
              <a:rPr lang="en-US" b="1" dirty="0">
                <a:solidFill>
                  <a:srgbClr val="FF0000"/>
                </a:solidFill>
                <a:effectLst>
                  <a:outerShdw blurRad="38100" dist="38100" dir="2700000" algn="tl">
                    <a:srgbClr val="C0C0C0"/>
                  </a:outerShdw>
                </a:effectLst>
              </a:rPr>
              <a:t>/B</a:t>
            </a:r>
          </a:p>
        </p:txBody>
      </p:sp>
      <p:sp>
        <p:nvSpPr>
          <p:cNvPr id="34" name="Text Box 4"/>
          <p:cNvSpPr txBox="1">
            <a:spLocks noChangeArrowheads="1"/>
          </p:cNvSpPr>
          <p:nvPr/>
        </p:nvSpPr>
        <p:spPr bwMode="auto">
          <a:xfrm>
            <a:off x="2362200" y="8382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35" name="Text Box 7"/>
          <p:cNvSpPr txBox="1">
            <a:spLocks noChangeArrowheads="1"/>
          </p:cNvSpPr>
          <p:nvPr/>
        </p:nvSpPr>
        <p:spPr bwMode="auto">
          <a:xfrm>
            <a:off x="990600" y="8382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36" name="Text Box 10"/>
          <p:cNvSpPr txBox="1">
            <a:spLocks noChangeArrowheads="1"/>
          </p:cNvSpPr>
          <p:nvPr/>
        </p:nvSpPr>
        <p:spPr bwMode="auto">
          <a:xfrm>
            <a:off x="3581400" y="83820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37" name="Text Box 11"/>
          <p:cNvSpPr txBox="1">
            <a:spLocks noChangeArrowheads="1"/>
          </p:cNvSpPr>
          <p:nvPr/>
        </p:nvSpPr>
        <p:spPr bwMode="auto">
          <a:xfrm>
            <a:off x="4953000" y="8382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38" name="Text Box 12"/>
          <p:cNvSpPr txBox="1">
            <a:spLocks noChangeArrowheads="1"/>
          </p:cNvSpPr>
          <p:nvPr/>
        </p:nvSpPr>
        <p:spPr bwMode="auto">
          <a:xfrm>
            <a:off x="4191000" y="8382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39" name="Text Box 15"/>
          <p:cNvSpPr txBox="1">
            <a:spLocks noChangeArrowheads="1"/>
          </p:cNvSpPr>
          <p:nvPr/>
        </p:nvSpPr>
        <p:spPr bwMode="auto">
          <a:xfrm>
            <a:off x="7315200" y="8382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40" name="Text Box 16"/>
          <p:cNvSpPr txBox="1">
            <a:spLocks noChangeArrowheads="1"/>
          </p:cNvSpPr>
          <p:nvPr/>
        </p:nvSpPr>
        <p:spPr bwMode="auto">
          <a:xfrm>
            <a:off x="6477000" y="8382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1" name="Text Box 4"/>
          <p:cNvSpPr txBox="1">
            <a:spLocks noChangeArrowheads="1"/>
          </p:cNvSpPr>
          <p:nvPr/>
        </p:nvSpPr>
        <p:spPr bwMode="auto">
          <a:xfrm>
            <a:off x="0" y="35052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42" name="Text Box 4"/>
          <p:cNvSpPr txBox="1">
            <a:spLocks noChangeArrowheads="1"/>
          </p:cNvSpPr>
          <p:nvPr/>
        </p:nvSpPr>
        <p:spPr bwMode="auto">
          <a:xfrm>
            <a:off x="1295400" y="26670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3" name="Text Box 4"/>
          <p:cNvSpPr txBox="1">
            <a:spLocks noChangeArrowheads="1"/>
          </p:cNvSpPr>
          <p:nvPr/>
        </p:nvSpPr>
        <p:spPr bwMode="auto">
          <a:xfrm>
            <a:off x="1447800" y="17526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4" name="Text Box 4"/>
          <p:cNvSpPr txBox="1">
            <a:spLocks noChangeArrowheads="1"/>
          </p:cNvSpPr>
          <p:nvPr/>
        </p:nvSpPr>
        <p:spPr bwMode="auto">
          <a:xfrm>
            <a:off x="4495800" y="26670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5" name="Text Box 4"/>
          <p:cNvSpPr txBox="1">
            <a:spLocks noChangeArrowheads="1"/>
          </p:cNvSpPr>
          <p:nvPr/>
        </p:nvSpPr>
        <p:spPr bwMode="auto">
          <a:xfrm>
            <a:off x="1447800" y="35052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6" name="Text Box 21"/>
          <p:cNvSpPr txBox="1">
            <a:spLocks noChangeArrowheads="1"/>
          </p:cNvSpPr>
          <p:nvPr/>
        </p:nvSpPr>
        <p:spPr bwMode="auto">
          <a:xfrm>
            <a:off x="2667000" y="350520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47" name="Text Box 25"/>
          <p:cNvSpPr txBox="1">
            <a:spLocks noChangeArrowheads="1"/>
          </p:cNvSpPr>
          <p:nvPr/>
        </p:nvSpPr>
        <p:spPr bwMode="auto">
          <a:xfrm>
            <a:off x="3886200" y="35052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48" name="Text Box 4"/>
          <p:cNvSpPr txBox="1">
            <a:spLocks noChangeArrowheads="1"/>
          </p:cNvSpPr>
          <p:nvPr/>
        </p:nvSpPr>
        <p:spPr bwMode="auto">
          <a:xfrm>
            <a:off x="1524000" y="43434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9" name="Text Box 7"/>
          <p:cNvSpPr txBox="1">
            <a:spLocks noChangeArrowheads="1"/>
          </p:cNvSpPr>
          <p:nvPr/>
        </p:nvSpPr>
        <p:spPr bwMode="auto">
          <a:xfrm>
            <a:off x="2286000" y="43434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50" name="Text Box 19"/>
          <p:cNvSpPr txBox="1">
            <a:spLocks noChangeArrowheads="1"/>
          </p:cNvSpPr>
          <p:nvPr/>
        </p:nvSpPr>
        <p:spPr bwMode="auto">
          <a:xfrm>
            <a:off x="3505200" y="43434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Am7</a:t>
            </a:r>
          </a:p>
        </p:txBody>
      </p:sp>
      <p:sp>
        <p:nvSpPr>
          <p:cNvPr id="51" name="Text Box 4"/>
          <p:cNvSpPr txBox="1">
            <a:spLocks noChangeArrowheads="1"/>
          </p:cNvSpPr>
          <p:nvPr/>
        </p:nvSpPr>
        <p:spPr bwMode="auto">
          <a:xfrm>
            <a:off x="4724400" y="4343400"/>
            <a:ext cx="8382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Dsus</a:t>
            </a:r>
            <a:endParaRPr lang="en-US" b="1" dirty="0">
              <a:solidFill>
                <a:srgbClr val="FF0000"/>
              </a:solidFill>
              <a:effectLst>
                <a:outerShdw blurRad="38100" dist="38100" dir="2700000" algn="tl">
                  <a:srgbClr val="C0C0C0"/>
                </a:outerShdw>
              </a:effectLst>
            </a:endParaRPr>
          </a:p>
        </p:txBody>
      </p:sp>
      <p:sp>
        <p:nvSpPr>
          <p:cNvPr id="52" name="Text Box 4"/>
          <p:cNvSpPr txBox="1">
            <a:spLocks noChangeArrowheads="1"/>
          </p:cNvSpPr>
          <p:nvPr/>
        </p:nvSpPr>
        <p:spPr bwMode="auto">
          <a:xfrm>
            <a:off x="5638800" y="43434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53" name="Text Box 4"/>
          <p:cNvSpPr txBox="1">
            <a:spLocks noChangeArrowheads="1"/>
          </p:cNvSpPr>
          <p:nvPr/>
        </p:nvSpPr>
        <p:spPr bwMode="auto">
          <a:xfrm>
            <a:off x="6248400" y="43434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Text Box 2"/>
          <p:cNvSpPr txBox="1">
            <a:spLocks noChangeArrowheads="1"/>
          </p:cNvSpPr>
          <p:nvPr/>
        </p:nvSpPr>
        <p:spPr bwMode="auto">
          <a:xfrm>
            <a:off x="0" y="381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Be magnified,     O      Lord</a:t>
            </a:r>
            <a:endParaRPr lang="en-US">
              <a:solidFill>
                <a:schemeClr val="bg1"/>
              </a:solidFill>
            </a:endParaRPr>
          </a:p>
        </p:txBody>
      </p:sp>
      <p:sp>
        <p:nvSpPr>
          <p:cNvPr id="1673219" name="Text Box 3"/>
          <p:cNvSpPr txBox="1">
            <a:spLocks noChangeArrowheads="1"/>
          </p:cNvSpPr>
          <p:nvPr/>
        </p:nvSpPr>
        <p:spPr bwMode="auto">
          <a:xfrm>
            <a:off x="457200" y="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20" name="Text Box 4"/>
          <p:cNvSpPr txBox="1">
            <a:spLocks noChangeArrowheads="1"/>
          </p:cNvSpPr>
          <p:nvPr/>
        </p:nvSpPr>
        <p:spPr bwMode="auto">
          <a:xfrm>
            <a:off x="1524000" y="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791557" name="Text Box 6"/>
          <p:cNvSpPr txBox="1">
            <a:spLocks noChangeArrowheads="1"/>
          </p:cNvSpPr>
          <p:nvPr/>
        </p:nvSpPr>
        <p:spPr bwMode="auto">
          <a:xfrm>
            <a:off x="0" y="22098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And there is nothing you can’t do</a:t>
            </a:r>
            <a:endParaRPr lang="en-US">
              <a:solidFill>
                <a:schemeClr val="bg1"/>
              </a:solidFill>
            </a:endParaRPr>
          </a:p>
        </p:txBody>
      </p:sp>
      <p:sp>
        <p:nvSpPr>
          <p:cNvPr id="1673223" name="Text Box 7"/>
          <p:cNvSpPr txBox="1">
            <a:spLocks noChangeArrowheads="1"/>
          </p:cNvSpPr>
          <p:nvPr/>
        </p:nvSpPr>
        <p:spPr bwMode="auto">
          <a:xfrm>
            <a:off x="1600200" y="18288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1673226" name="Text Box 10"/>
          <p:cNvSpPr txBox="1">
            <a:spLocks noChangeArrowheads="1"/>
          </p:cNvSpPr>
          <p:nvPr/>
        </p:nvSpPr>
        <p:spPr bwMode="auto">
          <a:xfrm>
            <a:off x="2895600" y="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1673227" name="Text Box 11"/>
          <p:cNvSpPr txBox="1">
            <a:spLocks noChangeArrowheads="1"/>
          </p:cNvSpPr>
          <p:nvPr/>
        </p:nvSpPr>
        <p:spPr bwMode="auto">
          <a:xfrm>
            <a:off x="0" y="9144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1673228" name="Text Box 12"/>
          <p:cNvSpPr txBox="1">
            <a:spLocks noChangeArrowheads="1"/>
          </p:cNvSpPr>
          <p:nvPr/>
        </p:nvSpPr>
        <p:spPr bwMode="auto">
          <a:xfrm>
            <a:off x="3733800" y="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1673231" name="Text Box 15"/>
          <p:cNvSpPr txBox="1">
            <a:spLocks noChangeArrowheads="1"/>
          </p:cNvSpPr>
          <p:nvPr/>
        </p:nvSpPr>
        <p:spPr bwMode="auto">
          <a:xfrm>
            <a:off x="0" y="18288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Bm</a:t>
            </a:r>
            <a:endParaRPr lang="en-US" b="1" dirty="0">
              <a:solidFill>
                <a:srgbClr val="FF0000"/>
              </a:solidFill>
              <a:effectLst>
                <a:outerShdw blurRad="38100" dist="38100" dir="2700000" algn="tl">
                  <a:srgbClr val="C0C0C0"/>
                </a:outerShdw>
              </a:effectLst>
            </a:endParaRPr>
          </a:p>
        </p:txBody>
      </p:sp>
      <p:sp>
        <p:nvSpPr>
          <p:cNvPr id="1673232" name="Text Box 16"/>
          <p:cNvSpPr txBox="1">
            <a:spLocks noChangeArrowheads="1"/>
          </p:cNvSpPr>
          <p:nvPr/>
        </p:nvSpPr>
        <p:spPr bwMode="auto">
          <a:xfrm>
            <a:off x="1981200" y="9144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F</a:t>
            </a:r>
          </a:p>
        </p:txBody>
      </p:sp>
      <p:sp>
        <p:nvSpPr>
          <p:cNvPr id="1673235" name="Text Box 19"/>
          <p:cNvSpPr txBox="1">
            <a:spLocks noChangeArrowheads="1"/>
          </p:cNvSpPr>
          <p:nvPr/>
        </p:nvSpPr>
        <p:spPr bwMode="auto">
          <a:xfrm>
            <a:off x="4343400" y="9144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D/C</a:t>
            </a:r>
          </a:p>
        </p:txBody>
      </p:sp>
      <p:sp>
        <p:nvSpPr>
          <p:cNvPr id="1673236" name="Text Box 20"/>
          <p:cNvSpPr txBox="1">
            <a:spLocks noChangeArrowheads="1"/>
          </p:cNvSpPr>
          <p:nvPr/>
        </p:nvSpPr>
        <p:spPr bwMode="auto">
          <a:xfrm>
            <a:off x="609600" y="38100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1673237" name="Text Box 21"/>
          <p:cNvSpPr txBox="1">
            <a:spLocks noChangeArrowheads="1"/>
          </p:cNvSpPr>
          <p:nvPr/>
        </p:nvSpPr>
        <p:spPr bwMode="auto">
          <a:xfrm>
            <a:off x="0" y="2895600"/>
            <a:ext cx="8382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Am7</a:t>
            </a:r>
          </a:p>
        </p:txBody>
      </p:sp>
      <p:sp>
        <p:nvSpPr>
          <p:cNvPr id="1673238" name="Text Box 22"/>
          <p:cNvSpPr txBox="1">
            <a:spLocks noChangeArrowheads="1"/>
          </p:cNvSpPr>
          <p:nvPr/>
        </p:nvSpPr>
        <p:spPr bwMode="auto">
          <a:xfrm>
            <a:off x="990600" y="9144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41" name="Text Box 25"/>
          <p:cNvSpPr txBox="1">
            <a:spLocks noChangeArrowheads="1"/>
          </p:cNvSpPr>
          <p:nvPr/>
        </p:nvSpPr>
        <p:spPr bwMode="auto">
          <a:xfrm>
            <a:off x="2743200" y="18288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791569" name="Text Box 2"/>
          <p:cNvSpPr txBox="1">
            <a:spLocks noChangeArrowheads="1"/>
          </p:cNvSpPr>
          <p:nvPr/>
        </p:nvSpPr>
        <p:spPr bwMode="auto">
          <a:xfrm>
            <a:off x="0" y="32766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O       Lord my eyes are on You</a:t>
            </a:r>
            <a:endParaRPr lang="en-US">
              <a:solidFill>
                <a:schemeClr val="bg1"/>
              </a:solidFill>
            </a:endParaRPr>
          </a:p>
        </p:txBody>
      </p:sp>
      <p:sp>
        <p:nvSpPr>
          <p:cNvPr id="791570" name="Text Box 2"/>
          <p:cNvSpPr txBox="1">
            <a:spLocks noChangeArrowheads="1"/>
          </p:cNvSpPr>
          <p:nvPr/>
        </p:nvSpPr>
        <p:spPr bwMode="auto">
          <a:xfrm>
            <a:off x="0" y="4191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Be Mag--ni--fied        O    Lord, be mag---ni--fied </a:t>
            </a:r>
            <a:endParaRPr lang="en-US">
              <a:solidFill>
                <a:schemeClr val="bg1"/>
              </a:solidFill>
            </a:endParaRPr>
          </a:p>
        </p:txBody>
      </p:sp>
      <p:sp>
        <p:nvSpPr>
          <p:cNvPr id="39" name="Text Box 15"/>
          <p:cNvSpPr txBox="1">
            <a:spLocks noChangeArrowheads="1"/>
          </p:cNvSpPr>
          <p:nvPr/>
        </p:nvSpPr>
        <p:spPr bwMode="auto">
          <a:xfrm>
            <a:off x="3200400" y="9144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Dsus</a:t>
            </a:r>
            <a:endParaRPr lang="en-US" b="1" dirty="0">
              <a:solidFill>
                <a:srgbClr val="FF0000"/>
              </a:solidFill>
              <a:effectLst>
                <a:outerShdw blurRad="38100" dist="38100" dir="2700000" algn="tl">
                  <a:srgbClr val="C0C0C0"/>
                </a:outerShdw>
              </a:effectLst>
            </a:endParaRPr>
          </a:p>
        </p:txBody>
      </p:sp>
      <p:sp>
        <p:nvSpPr>
          <p:cNvPr id="42" name="Text Box 4"/>
          <p:cNvSpPr txBox="1">
            <a:spLocks noChangeArrowheads="1"/>
          </p:cNvSpPr>
          <p:nvPr/>
        </p:nvSpPr>
        <p:spPr bwMode="auto">
          <a:xfrm>
            <a:off x="990600" y="28956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3" name="Text Box 4"/>
          <p:cNvSpPr txBox="1">
            <a:spLocks noChangeArrowheads="1"/>
          </p:cNvSpPr>
          <p:nvPr/>
        </p:nvSpPr>
        <p:spPr bwMode="auto">
          <a:xfrm>
            <a:off x="1219200" y="38100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4" name="Text Box 4"/>
          <p:cNvSpPr txBox="1">
            <a:spLocks noChangeArrowheads="1"/>
          </p:cNvSpPr>
          <p:nvPr/>
        </p:nvSpPr>
        <p:spPr bwMode="auto">
          <a:xfrm>
            <a:off x="3505200" y="28956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791575" name="Text Box 2"/>
          <p:cNvSpPr txBox="1">
            <a:spLocks noChangeArrowheads="1"/>
          </p:cNvSpPr>
          <p:nvPr/>
        </p:nvSpPr>
        <p:spPr bwMode="auto">
          <a:xfrm>
            <a:off x="0" y="12954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You are highly exalted</a:t>
            </a:r>
            <a:endParaRPr lang="en-US">
              <a:solidFill>
                <a:schemeClr val="bg1"/>
              </a:solidFill>
            </a:endParaRPr>
          </a:p>
        </p:txBody>
      </p:sp>
      <p:sp>
        <p:nvSpPr>
          <p:cNvPr id="55" name="Text Box 12"/>
          <p:cNvSpPr txBox="1">
            <a:spLocks noChangeArrowheads="1"/>
          </p:cNvSpPr>
          <p:nvPr/>
        </p:nvSpPr>
        <p:spPr bwMode="auto">
          <a:xfrm>
            <a:off x="4038600" y="18288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56" name="Text Box 7"/>
          <p:cNvSpPr txBox="1">
            <a:spLocks noChangeArrowheads="1"/>
          </p:cNvSpPr>
          <p:nvPr/>
        </p:nvSpPr>
        <p:spPr bwMode="auto">
          <a:xfrm>
            <a:off x="1905000" y="28956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57" name="Text Box 7"/>
          <p:cNvSpPr txBox="1">
            <a:spLocks noChangeArrowheads="1"/>
          </p:cNvSpPr>
          <p:nvPr/>
        </p:nvSpPr>
        <p:spPr bwMode="auto">
          <a:xfrm>
            <a:off x="1752600" y="38100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58" name="Text Box 21"/>
          <p:cNvSpPr txBox="1">
            <a:spLocks noChangeArrowheads="1"/>
          </p:cNvSpPr>
          <p:nvPr/>
        </p:nvSpPr>
        <p:spPr bwMode="auto">
          <a:xfrm>
            <a:off x="3429000" y="3810000"/>
            <a:ext cx="8382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Am7</a:t>
            </a:r>
          </a:p>
        </p:txBody>
      </p:sp>
      <p:sp>
        <p:nvSpPr>
          <p:cNvPr id="59" name="Text Box 15"/>
          <p:cNvSpPr txBox="1">
            <a:spLocks noChangeArrowheads="1"/>
          </p:cNvSpPr>
          <p:nvPr/>
        </p:nvSpPr>
        <p:spPr bwMode="auto">
          <a:xfrm>
            <a:off x="4495800" y="38100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Dsus</a:t>
            </a:r>
            <a:endParaRPr lang="en-US" b="1" dirty="0">
              <a:solidFill>
                <a:srgbClr val="FF0000"/>
              </a:solidFill>
              <a:effectLst>
                <a:outerShdw blurRad="38100" dist="38100" dir="2700000" algn="tl">
                  <a:srgbClr val="C0C0C0"/>
                </a:outerShdw>
              </a:effectLst>
            </a:endParaRPr>
          </a:p>
        </p:txBody>
      </p:sp>
      <p:sp>
        <p:nvSpPr>
          <p:cNvPr id="60" name="Text Box 4"/>
          <p:cNvSpPr txBox="1">
            <a:spLocks noChangeArrowheads="1"/>
          </p:cNvSpPr>
          <p:nvPr/>
        </p:nvSpPr>
        <p:spPr bwMode="auto">
          <a:xfrm>
            <a:off x="5486400" y="38100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61" name="Text Box 3"/>
          <p:cNvSpPr txBox="1">
            <a:spLocks noChangeArrowheads="1"/>
          </p:cNvSpPr>
          <p:nvPr/>
        </p:nvSpPr>
        <p:spPr bwMode="auto">
          <a:xfrm>
            <a:off x="6096000" y="38100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Text Box 2"/>
          <p:cNvSpPr txBox="1">
            <a:spLocks noChangeArrowheads="1"/>
          </p:cNvSpPr>
          <p:nvPr/>
        </p:nvSpPr>
        <p:spPr bwMode="auto">
          <a:xfrm>
            <a:off x="0" y="381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 If I have leaned on the wisdom of men      O   Lord, forgive me</a:t>
            </a:r>
            <a:endParaRPr lang="en-US">
              <a:solidFill>
                <a:schemeClr val="bg1"/>
              </a:solidFill>
            </a:endParaRPr>
          </a:p>
        </p:txBody>
      </p:sp>
      <p:sp>
        <p:nvSpPr>
          <p:cNvPr id="1673219" name="Text Box 3"/>
          <p:cNvSpPr txBox="1">
            <a:spLocks noChangeArrowheads="1"/>
          </p:cNvSpPr>
          <p:nvPr/>
        </p:nvSpPr>
        <p:spPr bwMode="auto">
          <a:xfrm>
            <a:off x="228600" y="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20" name="Text Box 4"/>
          <p:cNvSpPr txBox="1">
            <a:spLocks noChangeArrowheads="1"/>
          </p:cNvSpPr>
          <p:nvPr/>
        </p:nvSpPr>
        <p:spPr bwMode="auto">
          <a:xfrm>
            <a:off x="3124200" y="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792581" name="Text Box 6"/>
          <p:cNvSpPr txBox="1">
            <a:spLocks noChangeArrowheads="1"/>
          </p:cNvSpPr>
          <p:nvPr/>
        </p:nvSpPr>
        <p:spPr bwMode="auto">
          <a:xfrm>
            <a:off x="0" y="12954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And if    I have responed to instead of Your light &amp; Your mercy</a:t>
            </a:r>
            <a:endParaRPr lang="en-US">
              <a:solidFill>
                <a:schemeClr val="bg1"/>
              </a:solidFill>
            </a:endParaRPr>
          </a:p>
        </p:txBody>
      </p:sp>
      <p:sp>
        <p:nvSpPr>
          <p:cNvPr id="1673223" name="Text Box 7"/>
          <p:cNvSpPr txBox="1">
            <a:spLocks noChangeArrowheads="1"/>
          </p:cNvSpPr>
          <p:nvPr/>
        </p:nvSpPr>
        <p:spPr bwMode="auto">
          <a:xfrm>
            <a:off x="1219200" y="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1673226" name="Text Box 10"/>
          <p:cNvSpPr txBox="1">
            <a:spLocks noChangeArrowheads="1"/>
          </p:cNvSpPr>
          <p:nvPr/>
        </p:nvSpPr>
        <p:spPr bwMode="auto">
          <a:xfrm>
            <a:off x="4419600" y="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1673227" name="Text Box 11"/>
          <p:cNvSpPr txBox="1">
            <a:spLocks noChangeArrowheads="1"/>
          </p:cNvSpPr>
          <p:nvPr/>
        </p:nvSpPr>
        <p:spPr bwMode="auto">
          <a:xfrm>
            <a:off x="6400800" y="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1673228" name="Text Box 12"/>
          <p:cNvSpPr txBox="1">
            <a:spLocks noChangeArrowheads="1"/>
          </p:cNvSpPr>
          <p:nvPr/>
        </p:nvSpPr>
        <p:spPr bwMode="auto">
          <a:xfrm>
            <a:off x="5486400" y="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1673231" name="Text Box 15"/>
          <p:cNvSpPr txBox="1">
            <a:spLocks noChangeArrowheads="1"/>
          </p:cNvSpPr>
          <p:nvPr/>
        </p:nvSpPr>
        <p:spPr bwMode="auto">
          <a:xfrm>
            <a:off x="7772400" y="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1673232" name="Text Box 16"/>
          <p:cNvSpPr txBox="1">
            <a:spLocks noChangeArrowheads="1"/>
          </p:cNvSpPr>
          <p:nvPr/>
        </p:nvSpPr>
        <p:spPr bwMode="auto">
          <a:xfrm>
            <a:off x="7086600" y="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1673235" name="Text Box 19"/>
          <p:cNvSpPr txBox="1">
            <a:spLocks noChangeArrowheads="1"/>
          </p:cNvSpPr>
          <p:nvPr/>
        </p:nvSpPr>
        <p:spPr bwMode="auto">
          <a:xfrm>
            <a:off x="0" y="17526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D/F#</a:t>
            </a:r>
          </a:p>
        </p:txBody>
      </p:sp>
      <p:sp>
        <p:nvSpPr>
          <p:cNvPr id="1673236" name="Text Box 20"/>
          <p:cNvSpPr txBox="1">
            <a:spLocks noChangeArrowheads="1"/>
          </p:cNvSpPr>
          <p:nvPr/>
        </p:nvSpPr>
        <p:spPr bwMode="auto">
          <a:xfrm>
            <a:off x="914400" y="17526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37" name="Text Box 21"/>
          <p:cNvSpPr txBox="1">
            <a:spLocks noChangeArrowheads="1"/>
          </p:cNvSpPr>
          <p:nvPr/>
        </p:nvSpPr>
        <p:spPr bwMode="auto">
          <a:xfrm>
            <a:off x="2286000" y="175260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1673238" name="Text Box 22"/>
          <p:cNvSpPr txBox="1">
            <a:spLocks noChangeArrowheads="1"/>
          </p:cNvSpPr>
          <p:nvPr/>
        </p:nvSpPr>
        <p:spPr bwMode="auto">
          <a:xfrm>
            <a:off x="2590800" y="26670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41" name="Text Box 25"/>
          <p:cNvSpPr txBox="1">
            <a:spLocks noChangeArrowheads="1"/>
          </p:cNvSpPr>
          <p:nvPr/>
        </p:nvSpPr>
        <p:spPr bwMode="auto">
          <a:xfrm>
            <a:off x="3429000" y="17526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792593" name="Text Box 2"/>
          <p:cNvSpPr txBox="1">
            <a:spLocks noChangeArrowheads="1"/>
          </p:cNvSpPr>
          <p:nvPr/>
        </p:nvSpPr>
        <p:spPr bwMode="auto">
          <a:xfrm>
            <a:off x="0" y="22098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But now O Lord I see my wrong </a:t>
            </a:r>
            <a:endParaRPr lang="en-US">
              <a:solidFill>
                <a:schemeClr val="bg1"/>
              </a:solidFill>
            </a:endParaRPr>
          </a:p>
        </p:txBody>
      </p:sp>
      <p:sp>
        <p:nvSpPr>
          <p:cNvPr id="792594" name="Text Box 2"/>
          <p:cNvSpPr txBox="1">
            <a:spLocks noChangeArrowheads="1"/>
          </p:cNvSpPr>
          <p:nvPr/>
        </p:nvSpPr>
        <p:spPr bwMode="auto">
          <a:xfrm>
            <a:off x="0" y="3048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Heal my heart and show Yourself strong;</a:t>
            </a:r>
            <a:endParaRPr lang="en-US">
              <a:solidFill>
                <a:schemeClr val="bg1"/>
              </a:solidFill>
            </a:endParaRPr>
          </a:p>
        </p:txBody>
      </p:sp>
      <p:sp>
        <p:nvSpPr>
          <p:cNvPr id="792595" name="Text Box 2"/>
          <p:cNvSpPr txBox="1">
            <a:spLocks noChangeArrowheads="1"/>
          </p:cNvSpPr>
          <p:nvPr/>
        </p:nvSpPr>
        <p:spPr bwMode="auto">
          <a:xfrm>
            <a:off x="0" y="38862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And in my eyes and with my song</a:t>
            </a:r>
            <a:endParaRPr lang="en-US">
              <a:solidFill>
                <a:schemeClr val="bg1"/>
              </a:solidFill>
            </a:endParaRPr>
          </a:p>
        </p:txBody>
      </p:sp>
      <p:sp>
        <p:nvSpPr>
          <p:cNvPr id="792596" name="Text Box 2"/>
          <p:cNvSpPr txBox="1">
            <a:spLocks noChangeArrowheads="1"/>
          </p:cNvSpPr>
          <p:nvPr/>
        </p:nvSpPr>
        <p:spPr bwMode="auto">
          <a:xfrm>
            <a:off x="0" y="48006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O Lord, be magnified      O Lord, be mag---ni--fied </a:t>
            </a:r>
            <a:endParaRPr lang="en-US">
              <a:solidFill>
                <a:schemeClr val="bg1"/>
              </a:solidFill>
            </a:endParaRPr>
          </a:p>
        </p:txBody>
      </p:sp>
      <p:sp>
        <p:nvSpPr>
          <p:cNvPr id="33" name="Text Box 3"/>
          <p:cNvSpPr txBox="1">
            <a:spLocks noChangeArrowheads="1"/>
          </p:cNvSpPr>
          <p:nvPr/>
        </p:nvSpPr>
        <p:spPr bwMode="auto">
          <a:xfrm>
            <a:off x="0" y="838200"/>
            <a:ext cx="9906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r>
              <a:rPr lang="en-US" b="1" dirty="0">
                <a:solidFill>
                  <a:srgbClr val="FF0000"/>
                </a:solidFill>
                <a:effectLst>
                  <a:outerShdw blurRad="38100" dist="38100" dir="2700000" algn="tl">
                    <a:srgbClr val="C0C0C0"/>
                  </a:outerShdw>
                </a:effectLst>
              </a:rPr>
              <a:t>/B</a:t>
            </a:r>
          </a:p>
        </p:txBody>
      </p:sp>
      <p:sp>
        <p:nvSpPr>
          <p:cNvPr id="34" name="Text Box 4"/>
          <p:cNvSpPr txBox="1">
            <a:spLocks noChangeArrowheads="1"/>
          </p:cNvSpPr>
          <p:nvPr/>
        </p:nvSpPr>
        <p:spPr bwMode="auto">
          <a:xfrm>
            <a:off x="2362200" y="8382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35" name="Text Box 7"/>
          <p:cNvSpPr txBox="1">
            <a:spLocks noChangeArrowheads="1"/>
          </p:cNvSpPr>
          <p:nvPr/>
        </p:nvSpPr>
        <p:spPr bwMode="auto">
          <a:xfrm>
            <a:off x="990600" y="8382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36" name="Text Box 10"/>
          <p:cNvSpPr txBox="1">
            <a:spLocks noChangeArrowheads="1"/>
          </p:cNvSpPr>
          <p:nvPr/>
        </p:nvSpPr>
        <p:spPr bwMode="auto">
          <a:xfrm>
            <a:off x="3581400" y="83820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37" name="Text Box 11"/>
          <p:cNvSpPr txBox="1">
            <a:spLocks noChangeArrowheads="1"/>
          </p:cNvSpPr>
          <p:nvPr/>
        </p:nvSpPr>
        <p:spPr bwMode="auto">
          <a:xfrm>
            <a:off x="4953000" y="8382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38" name="Text Box 12"/>
          <p:cNvSpPr txBox="1">
            <a:spLocks noChangeArrowheads="1"/>
          </p:cNvSpPr>
          <p:nvPr/>
        </p:nvSpPr>
        <p:spPr bwMode="auto">
          <a:xfrm>
            <a:off x="4191000" y="8382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39" name="Text Box 15"/>
          <p:cNvSpPr txBox="1">
            <a:spLocks noChangeArrowheads="1"/>
          </p:cNvSpPr>
          <p:nvPr/>
        </p:nvSpPr>
        <p:spPr bwMode="auto">
          <a:xfrm>
            <a:off x="7315200" y="8382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40" name="Text Box 16"/>
          <p:cNvSpPr txBox="1">
            <a:spLocks noChangeArrowheads="1"/>
          </p:cNvSpPr>
          <p:nvPr/>
        </p:nvSpPr>
        <p:spPr bwMode="auto">
          <a:xfrm>
            <a:off x="6477000" y="8382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1" name="Text Box 4"/>
          <p:cNvSpPr txBox="1">
            <a:spLocks noChangeArrowheads="1"/>
          </p:cNvSpPr>
          <p:nvPr/>
        </p:nvSpPr>
        <p:spPr bwMode="auto">
          <a:xfrm>
            <a:off x="0" y="35052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42" name="Text Box 4"/>
          <p:cNvSpPr txBox="1">
            <a:spLocks noChangeArrowheads="1"/>
          </p:cNvSpPr>
          <p:nvPr/>
        </p:nvSpPr>
        <p:spPr bwMode="auto">
          <a:xfrm>
            <a:off x="1295400" y="26670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3" name="Text Box 4"/>
          <p:cNvSpPr txBox="1">
            <a:spLocks noChangeArrowheads="1"/>
          </p:cNvSpPr>
          <p:nvPr/>
        </p:nvSpPr>
        <p:spPr bwMode="auto">
          <a:xfrm>
            <a:off x="1447800" y="17526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4" name="Text Box 4"/>
          <p:cNvSpPr txBox="1">
            <a:spLocks noChangeArrowheads="1"/>
          </p:cNvSpPr>
          <p:nvPr/>
        </p:nvSpPr>
        <p:spPr bwMode="auto">
          <a:xfrm>
            <a:off x="4495800" y="26670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5" name="Text Box 4"/>
          <p:cNvSpPr txBox="1">
            <a:spLocks noChangeArrowheads="1"/>
          </p:cNvSpPr>
          <p:nvPr/>
        </p:nvSpPr>
        <p:spPr bwMode="auto">
          <a:xfrm>
            <a:off x="1447800" y="35052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6" name="Text Box 21"/>
          <p:cNvSpPr txBox="1">
            <a:spLocks noChangeArrowheads="1"/>
          </p:cNvSpPr>
          <p:nvPr/>
        </p:nvSpPr>
        <p:spPr bwMode="auto">
          <a:xfrm>
            <a:off x="2667000" y="350520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47" name="Text Box 25"/>
          <p:cNvSpPr txBox="1">
            <a:spLocks noChangeArrowheads="1"/>
          </p:cNvSpPr>
          <p:nvPr/>
        </p:nvSpPr>
        <p:spPr bwMode="auto">
          <a:xfrm>
            <a:off x="3886200" y="35052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48" name="Text Box 4"/>
          <p:cNvSpPr txBox="1">
            <a:spLocks noChangeArrowheads="1"/>
          </p:cNvSpPr>
          <p:nvPr/>
        </p:nvSpPr>
        <p:spPr bwMode="auto">
          <a:xfrm>
            <a:off x="1524000" y="43434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9" name="Text Box 7"/>
          <p:cNvSpPr txBox="1">
            <a:spLocks noChangeArrowheads="1"/>
          </p:cNvSpPr>
          <p:nvPr/>
        </p:nvSpPr>
        <p:spPr bwMode="auto">
          <a:xfrm>
            <a:off x="2286000" y="43434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50" name="Text Box 19"/>
          <p:cNvSpPr txBox="1">
            <a:spLocks noChangeArrowheads="1"/>
          </p:cNvSpPr>
          <p:nvPr/>
        </p:nvSpPr>
        <p:spPr bwMode="auto">
          <a:xfrm>
            <a:off x="3505200" y="43434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Am7</a:t>
            </a:r>
          </a:p>
        </p:txBody>
      </p:sp>
      <p:sp>
        <p:nvSpPr>
          <p:cNvPr id="51" name="Text Box 4"/>
          <p:cNvSpPr txBox="1">
            <a:spLocks noChangeArrowheads="1"/>
          </p:cNvSpPr>
          <p:nvPr/>
        </p:nvSpPr>
        <p:spPr bwMode="auto">
          <a:xfrm>
            <a:off x="4724400" y="4343400"/>
            <a:ext cx="8382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Dsus</a:t>
            </a:r>
            <a:endParaRPr lang="en-US" b="1" dirty="0">
              <a:solidFill>
                <a:srgbClr val="FF0000"/>
              </a:solidFill>
              <a:effectLst>
                <a:outerShdw blurRad="38100" dist="38100" dir="2700000" algn="tl">
                  <a:srgbClr val="C0C0C0"/>
                </a:outerShdw>
              </a:effectLst>
            </a:endParaRPr>
          </a:p>
        </p:txBody>
      </p:sp>
      <p:sp>
        <p:nvSpPr>
          <p:cNvPr id="52" name="Text Box 4"/>
          <p:cNvSpPr txBox="1">
            <a:spLocks noChangeArrowheads="1"/>
          </p:cNvSpPr>
          <p:nvPr/>
        </p:nvSpPr>
        <p:spPr bwMode="auto">
          <a:xfrm>
            <a:off x="5638800" y="43434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53" name="Text Box 4"/>
          <p:cNvSpPr txBox="1">
            <a:spLocks noChangeArrowheads="1"/>
          </p:cNvSpPr>
          <p:nvPr/>
        </p:nvSpPr>
        <p:spPr bwMode="auto">
          <a:xfrm>
            <a:off x="6248400" y="43434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Text Box 2"/>
          <p:cNvSpPr txBox="1">
            <a:spLocks noChangeArrowheads="1"/>
          </p:cNvSpPr>
          <p:nvPr/>
        </p:nvSpPr>
        <p:spPr bwMode="auto">
          <a:xfrm>
            <a:off x="0" y="381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Be magnified,     O      Lord</a:t>
            </a:r>
            <a:endParaRPr lang="en-US">
              <a:solidFill>
                <a:schemeClr val="bg1"/>
              </a:solidFill>
            </a:endParaRPr>
          </a:p>
        </p:txBody>
      </p:sp>
      <p:sp>
        <p:nvSpPr>
          <p:cNvPr id="1673219" name="Text Box 3"/>
          <p:cNvSpPr txBox="1">
            <a:spLocks noChangeArrowheads="1"/>
          </p:cNvSpPr>
          <p:nvPr/>
        </p:nvSpPr>
        <p:spPr bwMode="auto">
          <a:xfrm>
            <a:off x="457200" y="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20" name="Text Box 4"/>
          <p:cNvSpPr txBox="1">
            <a:spLocks noChangeArrowheads="1"/>
          </p:cNvSpPr>
          <p:nvPr/>
        </p:nvSpPr>
        <p:spPr bwMode="auto">
          <a:xfrm>
            <a:off x="1524000" y="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793605" name="Text Box 6"/>
          <p:cNvSpPr txBox="1">
            <a:spLocks noChangeArrowheads="1"/>
          </p:cNvSpPr>
          <p:nvPr/>
        </p:nvSpPr>
        <p:spPr bwMode="auto">
          <a:xfrm>
            <a:off x="0" y="22098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And there is nothing you can’t do</a:t>
            </a:r>
            <a:endParaRPr lang="en-US">
              <a:solidFill>
                <a:schemeClr val="bg1"/>
              </a:solidFill>
            </a:endParaRPr>
          </a:p>
        </p:txBody>
      </p:sp>
      <p:sp>
        <p:nvSpPr>
          <p:cNvPr id="1673223" name="Text Box 7"/>
          <p:cNvSpPr txBox="1">
            <a:spLocks noChangeArrowheads="1"/>
          </p:cNvSpPr>
          <p:nvPr/>
        </p:nvSpPr>
        <p:spPr bwMode="auto">
          <a:xfrm>
            <a:off x="1600200" y="18288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1673226" name="Text Box 10"/>
          <p:cNvSpPr txBox="1">
            <a:spLocks noChangeArrowheads="1"/>
          </p:cNvSpPr>
          <p:nvPr/>
        </p:nvSpPr>
        <p:spPr bwMode="auto">
          <a:xfrm>
            <a:off x="2895600" y="0"/>
            <a:ext cx="6858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a:t>
            </a:r>
          </a:p>
        </p:txBody>
      </p:sp>
      <p:sp>
        <p:nvSpPr>
          <p:cNvPr id="1673227" name="Text Box 11"/>
          <p:cNvSpPr txBox="1">
            <a:spLocks noChangeArrowheads="1"/>
          </p:cNvSpPr>
          <p:nvPr/>
        </p:nvSpPr>
        <p:spPr bwMode="auto">
          <a:xfrm>
            <a:off x="0" y="9144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1673228" name="Text Box 12"/>
          <p:cNvSpPr txBox="1">
            <a:spLocks noChangeArrowheads="1"/>
          </p:cNvSpPr>
          <p:nvPr/>
        </p:nvSpPr>
        <p:spPr bwMode="auto">
          <a:xfrm>
            <a:off x="3733800" y="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1673231" name="Text Box 15"/>
          <p:cNvSpPr txBox="1">
            <a:spLocks noChangeArrowheads="1"/>
          </p:cNvSpPr>
          <p:nvPr/>
        </p:nvSpPr>
        <p:spPr bwMode="auto">
          <a:xfrm>
            <a:off x="0" y="18288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Bm</a:t>
            </a:r>
            <a:endParaRPr lang="en-US" b="1" dirty="0">
              <a:solidFill>
                <a:srgbClr val="FF0000"/>
              </a:solidFill>
              <a:effectLst>
                <a:outerShdw blurRad="38100" dist="38100" dir="2700000" algn="tl">
                  <a:srgbClr val="C0C0C0"/>
                </a:outerShdw>
              </a:effectLst>
            </a:endParaRPr>
          </a:p>
        </p:txBody>
      </p:sp>
      <p:sp>
        <p:nvSpPr>
          <p:cNvPr id="1673232" name="Text Box 16"/>
          <p:cNvSpPr txBox="1">
            <a:spLocks noChangeArrowheads="1"/>
          </p:cNvSpPr>
          <p:nvPr/>
        </p:nvSpPr>
        <p:spPr bwMode="auto">
          <a:xfrm>
            <a:off x="1981200" y="9144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F</a:t>
            </a:r>
          </a:p>
        </p:txBody>
      </p:sp>
      <p:sp>
        <p:nvSpPr>
          <p:cNvPr id="1673235" name="Text Box 19"/>
          <p:cNvSpPr txBox="1">
            <a:spLocks noChangeArrowheads="1"/>
          </p:cNvSpPr>
          <p:nvPr/>
        </p:nvSpPr>
        <p:spPr bwMode="auto">
          <a:xfrm>
            <a:off x="4343400" y="9144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D/C</a:t>
            </a:r>
          </a:p>
        </p:txBody>
      </p:sp>
      <p:sp>
        <p:nvSpPr>
          <p:cNvPr id="1673236" name="Text Box 20"/>
          <p:cNvSpPr txBox="1">
            <a:spLocks noChangeArrowheads="1"/>
          </p:cNvSpPr>
          <p:nvPr/>
        </p:nvSpPr>
        <p:spPr bwMode="auto">
          <a:xfrm>
            <a:off x="609600" y="38100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1673237" name="Text Box 21"/>
          <p:cNvSpPr txBox="1">
            <a:spLocks noChangeArrowheads="1"/>
          </p:cNvSpPr>
          <p:nvPr/>
        </p:nvSpPr>
        <p:spPr bwMode="auto">
          <a:xfrm>
            <a:off x="0" y="2895600"/>
            <a:ext cx="8382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Am7</a:t>
            </a:r>
          </a:p>
        </p:txBody>
      </p:sp>
      <p:sp>
        <p:nvSpPr>
          <p:cNvPr id="1673238" name="Text Box 22"/>
          <p:cNvSpPr txBox="1">
            <a:spLocks noChangeArrowheads="1"/>
          </p:cNvSpPr>
          <p:nvPr/>
        </p:nvSpPr>
        <p:spPr bwMode="auto">
          <a:xfrm>
            <a:off x="990600" y="9144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
        <p:nvSpPr>
          <p:cNvPr id="1673241" name="Text Box 25"/>
          <p:cNvSpPr txBox="1">
            <a:spLocks noChangeArrowheads="1"/>
          </p:cNvSpPr>
          <p:nvPr/>
        </p:nvSpPr>
        <p:spPr bwMode="auto">
          <a:xfrm>
            <a:off x="2743200" y="1828800"/>
            <a:ext cx="3810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C</a:t>
            </a:r>
          </a:p>
        </p:txBody>
      </p:sp>
      <p:sp>
        <p:nvSpPr>
          <p:cNvPr id="793617" name="Text Box 2"/>
          <p:cNvSpPr txBox="1">
            <a:spLocks noChangeArrowheads="1"/>
          </p:cNvSpPr>
          <p:nvPr/>
        </p:nvSpPr>
        <p:spPr bwMode="auto">
          <a:xfrm>
            <a:off x="0" y="32766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O       Lord my eyes are on You</a:t>
            </a:r>
            <a:endParaRPr lang="en-US">
              <a:solidFill>
                <a:schemeClr val="bg1"/>
              </a:solidFill>
            </a:endParaRPr>
          </a:p>
        </p:txBody>
      </p:sp>
      <p:sp>
        <p:nvSpPr>
          <p:cNvPr id="793618" name="Text Box 2"/>
          <p:cNvSpPr txBox="1">
            <a:spLocks noChangeArrowheads="1"/>
          </p:cNvSpPr>
          <p:nvPr/>
        </p:nvSpPr>
        <p:spPr bwMode="auto">
          <a:xfrm>
            <a:off x="0" y="41910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Be Mag--ni--fied        O    Lord, be mag---ni--fied </a:t>
            </a:r>
            <a:endParaRPr lang="en-US">
              <a:solidFill>
                <a:schemeClr val="bg1"/>
              </a:solidFill>
            </a:endParaRPr>
          </a:p>
        </p:txBody>
      </p:sp>
      <p:sp>
        <p:nvSpPr>
          <p:cNvPr id="39" name="Text Box 15"/>
          <p:cNvSpPr txBox="1">
            <a:spLocks noChangeArrowheads="1"/>
          </p:cNvSpPr>
          <p:nvPr/>
        </p:nvSpPr>
        <p:spPr bwMode="auto">
          <a:xfrm>
            <a:off x="3200400" y="9144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Dsus</a:t>
            </a:r>
            <a:endParaRPr lang="en-US" b="1" dirty="0">
              <a:solidFill>
                <a:srgbClr val="FF0000"/>
              </a:solidFill>
              <a:effectLst>
                <a:outerShdw blurRad="38100" dist="38100" dir="2700000" algn="tl">
                  <a:srgbClr val="C0C0C0"/>
                </a:outerShdw>
              </a:effectLst>
            </a:endParaRPr>
          </a:p>
        </p:txBody>
      </p:sp>
      <p:sp>
        <p:nvSpPr>
          <p:cNvPr id="42" name="Text Box 4"/>
          <p:cNvSpPr txBox="1">
            <a:spLocks noChangeArrowheads="1"/>
          </p:cNvSpPr>
          <p:nvPr/>
        </p:nvSpPr>
        <p:spPr bwMode="auto">
          <a:xfrm>
            <a:off x="990600" y="28956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3" name="Text Box 4"/>
          <p:cNvSpPr txBox="1">
            <a:spLocks noChangeArrowheads="1"/>
          </p:cNvSpPr>
          <p:nvPr/>
        </p:nvSpPr>
        <p:spPr bwMode="auto">
          <a:xfrm>
            <a:off x="1219200" y="38100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44" name="Text Box 4"/>
          <p:cNvSpPr txBox="1">
            <a:spLocks noChangeArrowheads="1"/>
          </p:cNvSpPr>
          <p:nvPr/>
        </p:nvSpPr>
        <p:spPr bwMode="auto">
          <a:xfrm>
            <a:off x="3505200" y="2895600"/>
            <a:ext cx="533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793623" name="Text Box 2"/>
          <p:cNvSpPr txBox="1">
            <a:spLocks noChangeArrowheads="1"/>
          </p:cNvSpPr>
          <p:nvPr/>
        </p:nvSpPr>
        <p:spPr bwMode="auto">
          <a:xfrm>
            <a:off x="0" y="1295400"/>
            <a:ext cx="9144000" cy="461963"/>
          </a:xfrm>
          <a:prstGeom prst="rect">
            <a:avLst/>
          </a:prstGeom>
          <a:noFill/>
          <a:ln w="9525">
            <a:noFill/>
            <a:miter lim="800000"/>
            <a:headEnd/>
            <a:tailEnd/>
          </a:ln>
        </p:spPr>
        <p:txBody>
          <a:bodyPr>
            <a:spAutoFit/>
          </a:bodyPr>
          <a:lstStyle/>
          <a:p>
            <a:pPr>
              <a:spcBef>
                <a:spcPct val="50000"/>
              </a:spcBef>
            </a:pPr>
            <a:r>
              <a:rPr lang="en-US" b="1">
                <a:solidFill>
                  <a:schemeClr val="bg1"/>
                </a:solidFill>
              </a:rPr>
              <a:t>You are highly exalted</a:t>
            </a:r>
            <a:endParaRPr lang="en-US">
              <a:solidFill>
                <a:schemeClr val="bg1"/>
              </a:solidFill>
            </a:endParaRPr>
          </a:p>
        </p:txBody>
      </p:sp>
      <p:sp>
        <p:nvSpPr>
          <p:cNvPr id="55" name="Text Box 12"/>
          <p:cNvSpPr txBox="1">
            <a:spLocks noChangeArrowheads="1"/>
          </p:cNvSpPr>
          <p:nvPr/>
        </p:nvSpPr>
        <p:spPr bwMode="auto">
          <a:xfrm>
            <a:off x="4038600" y="1828800"/>
            <a:ext cx="762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G/B</a:t>
            </a:r>
          </a:p>
        </p:txBody>
      </p:sp>
      <p:sp>
        <p:nvSpPr>
          <p:cNvPr id="56" name="Text Box 7"/>
          <p:cNvSpPr txBox="1">
            <a:spLocks noChangeArrowheads="1"/>
          </p:cNvSpPr>
          <p:nvPr/>
        </p:nvSpPr>
        <p:spPr bwMode="auto">
          <a:xfrm>
            <a:off x="1905000" y="28956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57" name="Text Box 7"/>
          <p:cNvSpPr txBox="1">
            <a:spLocks noChangeArrowheads="1"/>
          </p:cNvSpPr>
          <p:nvPr/>
        </p:nvSpPr>
        <p:spPr bwMode="auto">
          <a:xfrm>
            <a:off x="1752600" y="3810000"/>
            <a:ext cx="6858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Em</a:t>
            </a:r>
            <a:endParaRPr lang="en-US" b="1" dirty="0">
              <a:solidFill>
                <a:srgbClr val="FF0000"/>
              </a:solidFill>
              <a:effectLst>
                <a:outerShdw blurRad="38100" dist="38100" dir="2700000" algn="tl">
                  <a:srgbClr val="C0C0C0"/>
                </a:outerShdw>
              </a:effectLst>
            </a:endParaRPr>
          </a:p>
        </p:txBody>
      </p:sp>
      <p:sp>
        <p:nvSpPr>
          <p:cNvPr id="58" name="Text Box 21"/>
          <p:cNvSpPr txBox="1">
            <a:spLocks noChangeArrowheads="1"/>
          </p:cNvSpPr>
          <p:nvPr/>
        </p:nvSpPr>
        <p:spPr bwMode="auto">
          <a:xfrm>
            <a:off x="3429000" y="3810000"/>
            <a:ext cx="8382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Am7</a:t>
            </a:r>
          </a:p>
        </p:txBody>
      </p:sp>
      <p:sp>
        <p:nvSpPr>
          <p:cNvPr id="59" name="Text Box 15"/>
          <p:cNvSpPr txBox="1">
            <a:spLocks noChangeArrowheads="1"/>
          </p:cNvSpPr>
          <p:nvPr/>
        </p:nvSpPr>
        <p:spPr bwMode="auto">
          <a:xfrm>
            <a:off x="4495800" y="3810000"/>
            <a:ext cx="9144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err="1">
                <a:solidFill>
                  <a:srgbClr val="FF0000"/>
                </a:solidFill>
                <a:effectLst>
                  <a:outerShdw blurRad="38100" dist="38100" dir="2700000" algn="tl">
                    <a:srgbClr val="C0C0C0"/>
                  </a:outerShdw>
                </a:effectLst>
              </a:rPr>
              <a:t>Dsus</a:t>
            </a:r>
            <a:endParaRPr lang="en-US" b="1" dirty="0">
              <a:solidFill>
                <a:srgbClr val="FF0000"/>
              </a:solidFill>
              <a:effectLst>
                <a:outerShdw blurRad="38100" dist="38100" dir="2700000" algn="tl">
                  <a:srgbClr val="C0C0C0"/>
                </a:outerShdw>
              </a:effectLst>
            </a:endParaRPr>
          </a:p>
        </p:txBody>
      </p:sp>
      <p:sp>
        <p:nvSpPr>
          <p:cNvPr id="60" name="Text Box 4"/>
          <p:cNvSpPr txBox="1">
            <a:spLocks noChangeArrowheads="1"/>
          </p:cNvSpPr>
          <p:nvPr/>
        </p:nvSpPr>
        <p:spPr bwMode="auto">
          <a:xfrm>
            <a:off x="5486400" y="3810000"/>
            <a:ext cx="381000" cy="461963"/>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D</a:t>
            </a:r>
          </a:p>
        </p:txBody>
      </p:sp>
      <p:sp>
        <p:nvSpPr>
          <p:cNvPr id="61" name="Text Box 3"/>
          <p:cNvSpPr txBox="1">
            <a:spLocks noChangeArrowheads="1"/>
          </p:cNvSpPr>
          <p:nvPr/>
        </p:nvSpPr>
        <p:spPr bwMode="auto">
          <a:xfrm>
            <a:off x="6096000" y="3810000"/>
            <a:ext cx="457200" cy="457200"/>
          </a:xfrm>
          <a:prstGeom prst="rect">
            <a:avLst/>
          </a:prstGeom>
          <a:solidFill>
            <a:schemeClr val="bg1"/>
          </a:solidFill>
          <a:ln w="9525">
            <a:noFill/>
            <a:miter lim="800000"/>
            <a:headEnd/>
            <a:tailEnd/>
          </a:ln>
          <a:effectLst/>
        </p:spPr>
        <p:txBody>
          <a:bodyPr>
            <a:spAutoFit/>
          </a:bodyPr>
          <a:lstStyle/>
          <a:p>
            <a:pPr>
              <a:spcBef>
                <a:spcPct val="50000"/>
              </a:spcBef>
              <a:defRPr/>
            </a:pPr>
            <a:r>
              <a:rPr lang="en-US" b="1" dirty="0">
                <a:solidFill>
                  <a:srgbClr val="FF0000"/>
                </a:solidFill>
                <a:effectLst>
                  <a:outerShdw blurRad="38100" dist="38100" dir="2700000" algn="tl">
                    <a:srgbClr val="C0C0C0"/>
                  </a:outerShdw>
                </a:effectLst>
              </a:rPr>
              <a:t>G</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4" name="Text Box 16"/>
          <p:cNvSpPr txBox="1">
            <a:spLocks noChangeArrowheads="1"/>
          </p:cNvSpPr>
          <p:nvPr/>
        </p:nvSpPr>
        <p:spPr bwMode="auto">
          <a:xfrm>
            <a:off x="0" y="685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We’ve come to praise Him</a:t>
            </a:r>
          </a:p>
        </p:txBody>
      </p:sp>
      <p:sp>
        <p:nvSpPr>
          <p:cNvPr id="109585" name="Text Box 17"/>
          <p:cNvSpPr txBox="1">
            <a:spLocks noChangeArrowheads="1"/>
          </p:cNvSpPr>
          <p:nvPr/>
        </p:nvSpPr>
        <p:spPr bwMode="auto">
          <a:xfrm>
            <a:off x="4724400" y="30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09586" name="Text Box 18"/>
          <p:cNvSpPr txBox="1">
            <a:spLocks noChangeArrowheads="1"/>
          </p:cNvSpPr>
          <p:nvPr/>
        </p:nvSpPr>
        <p:spPr bwMode="auto">
          <a:xfrm>
            <a:off x="5486400" y="3048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5400">
              <a:solidFill>
                <a:schemeClr val="bg1"/>
              </a:solidFill>
              <a:effectLst>
                <a:outerShdw blurRad="38100" dist="38100" dir="2700000" algn="tl">
                  <a:srgbClr val="C0C0C0"/>
                </a:outerShdw>
              </a:effectLst>
            </a:endParaRPr>
          </a:p>
        </p:txBody>
      </p:sp>
      <p:sp>
        <p:nvSpPr>
          <p:cNvPr id="109587" name="Text Box 19"/>
          <p:cNvSpPr txBox="1">
            <a:spLocks noChangeArrowheads="1"/>
          </p:cNvSpPr>
          <p:nvPr/>
        </p:nvSpPr>
        <p:spPr bwMode="auto">
          <a:xfrm>
            <a:off x="6400800" y="304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109588" name="Text Box 20"/>
          <p:cNvSpPr txBox="1">
            <a:spLocks noChangeArrowheads="1"/>
          </p:cNvSpPr>
          <p:nvPr/>
        </p:nvSpPr>
        <p:spPr bwMode="auto">
          <a:xfrm>
            <a:off x="7086600" y="304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Bb/Db</a:t>
            </a:r>
            <a:endParaRPr lang="en-US" sz="5400">
              <a:solidFill>
                <a:schemeClr val="bg1"/>
              </a:solidFill>
              <a:effectLst>
                <a:outerShdw blurRad="38100" dist="38100" dir="2700000" algn="tl">
                  <a:srgbClr val="C0C0C0"/>
                </a:outerShdw>
              </a:effectLst>
            </a:endParaRPr>
          </a:p>
        </p:txBody>
      </p:sp>
      <p:sp>
        <p:nvSpPr>
          <p:cNvPr id="109589" name="Text Box 21"/>
          <p:cNvSpPr txBox="1">
            <a:spLocks noChangeArrowheads="1"/>
          </p:cNvSpPr>
          <p:nvPr/>
        </p:nvSpPr>
        <p:spPr bwMode="auto">
          <a:xfrm>
            <a:off x="8077200" y="304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5400">
              <a:solidFill>
                <a:schemeClr val="bg1"/>
              </a:solidFill>
              <a:effectLst>
                <a:outerShdw blurRad="38100" dist="38100" dir="2700000" algn="tl">
                  <a:srgbClr val="C0C0C0"/>
                </a:outerShdw>
              </a:effectLst>
            </a:endParaRPr>
          </a:p>
        </p:txBody>
      </p:sp>
      <p:sp>
        <p:nvSpPr>
          <p:cNvPr id="109590" name="Text Box 22"/>
          <p:cNvSpPr txBox="1">
            <a:spLocks noChangeArrowheads="1"/>
          </p:cNvSpPr>
          <p:nvPr/>
        </p:nvSpPr>
        <p:spPr bwMode="auto">
          <a:xfrm>
            <a:off x="51054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09591" name="Text Box 23"/>
          <p:cNvSpPr txBox="1">
            <a:spLocks noChangeArrowheads="1"/>
          </p:cNvSpPr>
          <p:nvPr/>
        </p:nvSpPr>
        <p:spPr bwMode="auto">
          <a:xfrm>
            <a:off x="6019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F7</a:t>
            </a:r>
            <a:endParaRPr lang="en-US" sz="5400">
              <a:solidFill>
                <a:schemeClr val="bg1"/>
              </a:solidFill>
              <a:effectLst>
                <a:outerShdw blurRad="38100" dist="38100" dir="2700000" algn="tl">
                  <a:srgbClr val="C0C0C0"/>
                </a:outerShdw>
              </a:effectLst>
            </a:endParaRPr>
          </a:p>
        </p:txBody>
      </p:sp>
      <p:sp>
        <p:nvSpPr>
          <p:cNvPr id="109592" name="Text Box 24"/>
          <p:cNvSpPr txBox="1">
            <a:spLocks noChangeArrowheads="1"/>
          </p:cNvSpPr>
          <p:nvPr/>
        </p:nvSpPr>
        <p:spPr bwMode="auto">
          <a:xfrm>
            <a:off x="2895600" y="3048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Bbm7</a:t>
            </a:r>
            <a:endParaRPr lang="en-US" sz="5400">
              <a:solidFill>
                <a:schemeClr val="bg1"/>
              </a:solidFill>
              <a:effectLst>
                <a:outerShdw blurRad="38100" dist="38100" dir="2700000" algn="tl">
                  <a:srgbClr val="C0C0C0"/>
                </a:outerShdw>
              </a:effectLst>
            </a:endParaRPr>
          </a:p>
        </p:txBody>
      </p:sp>
      <p:sp>
        <p:nvSpPr>
          <p:cNvPr id="109593" name="Text Box 25"/>
          <p:cNvSpPr txBox="1">
            <a:spLocks noChangeArrowheads="1"/>
          </p:cNvSpPr>
          <p:nvPr/>
        </p:nvSpPr>
        <p:spPr bwMode="auto">
          <a:xfrm>
            <a:off x="4343400" y="30480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Db/Eb</a:t>
            </a:r>
            <a:endParaRPr lang="en-US" sz="5400">
              <a:solidFill>
                <a:schemeClr val="bg1"/>
              </a:solidFill>
              <a:effectLst>
                <a:outerShdw blurRad="38100" dist="38100" dir="2700000" algn="tl">
                  <a:srgbClr val="C0C0C0"/>
                </a:outerShdw>
              </a:effectLst>
            </a:endParaRPr>
          </a:p>
        </p:txBody>
      </p:sp>
      <p:sp>
        <p:nvSpPr>
          <p:cNvPr id="109594" name="Text Box 26"/>
          <p:cNvSpPr txBox="1">
            <a:spLocks noChangeArrowheads="1"/>
          </p:cNvSpPr>
          <p:nvPr/>
        </p:nvSpPr>
        <p:spPr bwMode="auto">
          <a:xfrm>
            <a:off x="5867400" y="3048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09595" name="Text Box 27"/>
          <p:cNvSpPr txBox="1">
            <a:spLocks noChangeArrowheads="1"/>
          </p:cNvSpPr>
          <p:nvPr/>
        </p:nvSpPr>
        <p:spPr bwMode="auto">
          <a:xfrm>
            <a:off x="0" y="16764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We’ve come to praise Him</a:t>
            </a:r>
          </a:p>
        </p:txBody>
      </p:sp>
      <p:sp>
        <p:nvSpPr>
          <p:cNvPr id="109596" name="Text Box 28"/>
          <p:cNvSpPr txBox="1">
            <a:spLocks noChangeArrowheads="1"/>
          </p:cNvSpPr>
          <p:nvPr/>
        </p:nvSpPr>
        <p:spPr bwMode="auto">
          <a:xfrm>
            <a:off x="47244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a:t>
            </a:r>
            <a:endParaRPr lang="en-US" sz="5400">
              <a:solidFill>
                <a:schemeClr val="bg1"/>
              </a:solidFill>
              <a:effectLst>
                <a:outerShdw blurRad="38100" dist="38100" dir="2700000" algn="tl">
                  <a:srgbClr val="C0C0C0"/>
                </a:outerShdw>
              </a:effectLst>
            </a:endParaRPr>
          </a:p>
        </p:txBody>
      </p:sp>
      <p:sp>
        <p:nvSpPr>
          <p:cNvPr id="109597" name="Text Box 29"/>
          <p:cNvSpPr txBox="1">
            <a:spLocks noChangeArrowheads="1"/>
          </p:cNvSpPr>
          <p:nvPr/>
        </p:nvSpPr>
        <p:spPr bwMode="auto">
          <a:xfrm>
            <a:off x="5486400" y="1295400"/>
            <a:ext cx="990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Ab/C</a:t>
            </a:r>
            <a:endParaRPr lang="en-US" sz="5400">
              <a:solidFill>
                <a:schemeClr val="bg1"/>
              </a:solidFill>
              <a:effectLst>
                <a:outerShdw blurRad="38100" dist="38100" dir="2700000" algn="tl">
                  <a:srgbClr val="C0C0C0"/>
                </a:outerShdw>
              </a:effectLst>
            </a:endParaRPr>
          </a:p>
        </p:txBody>
      </p:sp>
      <p:sp>
        <p:nvSpPr>
          <p:cNvPr id="109598" name="Text Box 30"/>
          <p:cNvSpPr txBox="1">
            <a:spLocks noChangeArrowheads="1"/>
          </p:cNvSpPr>
          <p:nvPr/>
        </p:nvSpPr>
        <p:spPr bwMode="auto">
          <a:xfrm>
            <a:off x="6400800" y="1295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a:t>
            </a:r>
            <a:endParaRPr lang="en-US" sz="5400">
              <a:solidFill>
                <a:schemeClr val="bg1"/>
              </a:solidFill>
              <a:effectLst>
                <a:outerShdw blurRad="38100" dist="38100" dir="2700000" algn="tl">
                  <a:srgbClr val="C0C0C0"/>
                </a:outerShdw>
              </a:effectLst>
            </a:endParaRPr>
          </a:p>
        </p:txBody>
      </p:sp>
      <p:sp>
        <p:nvSpPr>
          <p:cNvPr id="109599" name="Text Box 31"/>
          <p:cNvSpPr txBox="1">
            <a:spLocks noChangeArrowheads="1"/>
          </p:cNvSpPr>
          <p:nvPr/>
        </p:nvSpPr>
        <p:spPr bwMode="auto">
          <a:xfrm>
            <a:off x="7086600" y="1295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Bb/Db</a:t>
            </a:r>
            <a:endParaRPr lang="en-US" sz="5400">
              <a:solidFill>
                <a:schemeClr val="bg1"/>
              </a:solidFill>
              <a:effectLst>
                <a:outerShdw blurRad="38100" dist="38100" dir="2700000" algn="tl">
                  <a:srgbClr val="C0C0C0"/>
                </a:outerShdw>
              </a:effectLst>
            </a:endParaRPr>
          </a:p>
        </p:txBody>
      </p:sp>
      <p:sp>
        <p:nvSpPr>
          <p:cNvPr id="109600" name="Text Box 32"/>
          <p:cNvSpPr txBox="1">
            <a:spLocks noChangeArrowheads="1"/>
          </p:cNvSpPr>
          <p:nvPr/>
        </p:nvSpPr>
        <p:spPr bwMode="auto">
          <a:xfrm>
            <a:off x="8077200" y="1295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Ab/Eb</a:t>
            </a:r>
            <a:endParaRPr lang="en-US" sz="5400">
              <a:solidFill>
                <a:schemeClr val="bg1"/>
              </a:solidFill>
              <a:effectLst>
                <a:outerShdw blurRad="38100" dist="38100" dir="2700000" algn="tl">
                  <a:srgbClr val="C0C0C0"/>
                </a:outerShdw>
              </a:effectLst>
            </a:endParaRPr>
          </a:p>
        </p:txBody>
      </p:sp>
      <p:sp>
        <p:nvSpPr>
          <p:cNvPr id="109601" name="Text Box 33"/>
          <p:cNvSpPr txBox="1">
            <a:spLocks noChangeArrowheads="1"/>
          </p:cNvSpPr>
          <p:nvPr/>
        </p:nvSpPr>
        <p:spPr bwMode="auto">
          <a:xfrm>
            <a:off x="0" y="25146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We’ve come to praise Him</a:t>
            </a:r>
          </a:p>
        </p:txBody>
      </p:sp>
      <p:sp>
        <p:nvSpPr>
          <p:cNvPr id="109602" name="Text Box 34"/>
          <p:cNvSpPr txBox="1">
            <a:spLocks noChangeArrowheads="1"/>
          </p:cNvSpPr>
          <p:nvPr/>
        </p:nvSpPr>
        <p:spPr bwMode="auto">
          <a:xfrm>
            <a:off x="0" y="3352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And lift His holy name</a:t>
            </a:r>
          </a:p>
        </p:txBody>
      </p:sp>
      <p:sp>
        <p:nvSpPr>
          <p:cNvPr id="109603" name="Text Box 35"/>
          <p:cNvSpPr txBox="1">
            <a:spLocks noChangeArrowheads="1"/>
          </p:cNvSpPr>
          <p:nvPr/>
        </p:nvSpPr>
        <p:spPr bwMode="auto">
          <a:xfrm>
            <a:off x="0" y="464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Make a joyful noise, unto the Lord (2x’s)</a:t>
            </a:r>
          </a:p>
        </p:txBody>
      </p:sp>
      <p:sp>
        <p:nvSpPr>
          <p:cNvPr id="109604" name="Text Box 36"/>
          <p:cNvSpPr txBox="1">
            <a:spLocks noChangeArrowheads="1"/>
          </p:cNvSpPr>
          <p:nvPr/>
        </p:nvSpPr>
        <p:spPr bwMode="auto">
          <a:xfrm>
            <a:off x="0" y="56388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You oughta praise the Lord,   while you have a chance</a:t>
            </a:r>
          </a:p>
        </p:txBody>
      </p:sp>
      <p:sp>
        <p:nvSpPr>
          <p:cNvPr id="109605" name="Text Box 37"/>
          <p:cNvSpPr txBox="1">
            <a:spLocks noChangeArrowheads="1"/>
          </p:cNvSpPr>
          <p:nvPr/>
        </p:nvSpPr>
        <p:spPr bwMode="auto">
          <a:xfrm>
            <a:off x="2590800" y="4267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Db9</a:t>
            </a:r>
            <a:endParaRPr lang="en-US" sz="5400">
              <a:solidFill>
                <a:schemeClr val="bg1"/>
              </a:solidFill>
              <a:effectLst>
                <a:outerShdw blurRad="38100" dist="38100" dir="2700000" algn="tl">
                  <a:srgbClr val="C0C0C0"/>
                </a:outerShdw>
              </a:effectLst>
            </a:endParaRPr>
          </a:p>
        </p:txBody>
      </p:sp>
      <p:sp>
        <p:nvSpPr>
          <p:cNvPr id="109606" name="Text Box 38"/>
          <p:cNvSpPr txBox="1">
            <a:spLocks noChangeArrowheads="1"/>
          </p:cNvSpPr>
          <p:nvPr/>
        </p:nvSpPr>
        <p:spPr bwMode="auto">
          <a:xfrm>
            <a:off x="304800" y="525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endParaRPr lang="en-US" sz="5400">
              <a:solidFill>
                <a:schemeClr val="bg1"/>
              </a:solidFill>
              <a:effectLst>
                <a:outerShdw blurRad="38100" dist="38100" dir="2700000" algn="tl">
                  <a:srgbClr val="C0C0C0"/>
                </a:outerShdw>
              </a:effectLst>
            </a:endParaRPr>
          </a:p>
        </p:txBody>
      </p:sp>
      <p:sp>
        <p:nvSpPr>
          <p:cNvPr id="109607" name="Text Box 39"/>
          <p:cNvSpPr txBox="1">
            <a:spLocks noChangeArrowheads="1"/>
          </p:cNvSpPr>
          <p:nvPr/>
        </p:nvSpPr>
        <p:spPr bwMode="auto">
          <a:xfrm>
            <a:off x="2133600" y="525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Cm7</a:t>
            </a:r>
            <a:endParaRPr lang="en-US" sz="5400">
              <a:solidFill>
                <a:schemeClr val="bg1"/>
              </a:solidFill>
              <a:effectLst>
                <a:outerShdw blurRad="38100" dist="38100" dir="2700000" algn="tl">
                  <a:srgbClr val="C0C0C0"/>
                </a:outerShdw>
              </a:effectLst>
            </a:endParaRPr>
          </a:p>
        </p:txBody>
      </p:sp>
      <p:sp>
        <p:nvSpPr>
          <p:cNvPr id="109608" name="Text Box 40"/>
          <p:cNvSpPr txBox="1">
            <a:spLocks noChangeArrowheads="1"/>
          </p:cNvSpPr>
          <p:nvPr/>
        </p:nvSpPr>
        <p:spPr bwMode="auto">
          <a:xfrm>
            <a:off x="33528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Dbo</a:t>
            </a:r>
            <a:endParaRPr lang="en-US" sz="5400">
              <a:solidFill>
                <a:schemeClr val="bg1"/>
              </a:solidFill>
              <a:effectLst>
                <a:outerShdw blurRad="38100" dist="38100" dir="2700000" algn="tl">
                  <a:srgbClr val="C0C0C0"/>
                </a:outerShdw>
              </a:effectLst>
            </a:endParaRPr>
          </a:p>
        </p:txBody>
      </p:sp>
      <p:sp>
        <p:nvSpPr>
          <p:cNvPr id="109609" name="Text Box 41"/>
          <p:cNvSpPr txBox="1">
            <a:spLocks noChangeArrowheads="1"/>
          </p:cNvSpPr>
          <p:nvPr/>
        </p:nvSpPr>
        <p:spPr bwMode="auto">
          <a:xfrm>
            <a:off x="4191000" y="5257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a:t>
            </a:r>
            <a:endParaRPr lang="en-US" sz="5400">
              <a:solidFill>
                <a:schemeClr val="bg1"/>
              </a:solidFill>
              <a:effectLst>
                <a:outerShdw blurRad="38100" dist="38100" dir="2700000" algn="tl">
                  <a:srgbClr val="C0C0C0"/>
                </a:outerShdw>
              </a:effectLst>
            </a:endParaRPr>
          </a:p>
        </p:txBody>
      </p:sp>
      <p:sp>
        <p:nvSpPr>
          <p:cNvPr id="109610" name="Text Box 42"/>
          <p:cNvSpPr txBox="1">
            <a:spLocks noChangeArrowheads="1"/>
          </p:cNvSpPr>
          <p:nvPr/>
        </p:nvSpPr>
        <p:spPr bwMode="auto">
          <a:xfrm>
            <a:off x="5029200" y="5257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endParaRPr lang="en-US" sz="5400">
              <a:solidFill>
                <a:schemeClr val="bg1"/>
              </a:solidFill>
              <a:effectLst>
                <a:outerShdw blurRad="38100" dist="38100" dir="2700000" algn="tl">
                  <a:srgbClr val="C0C0C0"/>
                </a:outerShdw>
              </a:effectLs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0" y="6858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year</a:t>
            </a:r>
            <a:endParaRPr lang="en-US" sz="3600">
              <a:solidFill>
                <a:srgbClr val="FF0000"/>
              </a:solidFill>
              <a:effectLst>
                <a:outerShdw blurRad="38100" dist="38100" dir="2700000" algn="tl">
                  <a:srgbClr val="000000"/>
                </a:outerShdw>
              </a:effectLst>
            </a:endParaRPr>
          </a:p>
        </p:txBody>
      </p:sp>
      <p:sp>
        <p:nvSpPr>
          <p:cNvPr id="194563" name="Text Box 3"/>
          <p:cNvSpPr txBox="1">
            <a:spLocks noChangeArrowheads="1"/>
          </p:cNvSpPr>
          <p:nvPr/>
        </p:nvSpPr>
        <p:spPr bwMode="auto">
          <a:xfrm>
            <a:off x="0" y="198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Of the favor of the Lord</a:t>
            </a:r>
            <a:endParaRPr lang="en-US" sz="3600">
              <a:solidFill>
                <a:srgbClr val="FF0000"/>
              </a:solidFill>
              <a:effectLst>
                <a:outerShdw blurRad="38100" dist="38100" dir="2700000" algn="tl">
                  <a:srgbClr val="000000"/>
                </a:outerShdw>
              </a:effectLst>
            </a:endParaRPr>
          </a:p>
        </p:txBody>
      </p:sp>
      <p:sp>
        <p:nvSpPr>
          <p:cNvPr id="194564" name="Text Box 4"/>
          <p:cNvSpPr txBox="1">
            <a:spLocks noChangeArrowheads="1"/>
          </p:cNvSpPr>
          <p:nvPr/>
        </p:nvSpPr>
        <p:spPr bwMode="auto">
          <a:xfrm>
            <a:off x="0" y="3276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day</a:t>
            </a:r>
            <a:endParaRPr lang="en-US" sz="3600">
              <a:solidFill>
                <a:srgbClr val="FF0000"/>
              </a:solidFill>
              <a:effectLst>
                <a:outerShdw blurRad="38100" dist="38100" dir="2700000" algn="tl">
                  <a:srgbClr val="000000"/>
                </a:outerShdw>
              </a:effectLst>
            </a:endParaRPr>
          </a:p>
        </p:txBody>
      </p:sp>
      <p:sp>
        <p:nvSpPr>
          <p:cNvPr id="194565" name="Text Box 5"/>
          <p:cNvSpPr txBox="1">
            <a:spLocks noChangeArrowheads="1"/>
          </p:cNvSpPr>
          <p:nvPr/>
        </p:nvSpPr>
        <p:spPr bwMode="auto">
          <a:xfrm>
            <a:off x="0" y="47244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Of the vengeance of our God</a:t>
            </a:r>
            <a:endParaRPr lang="en-US" sz="3600">
              <a:solidFill>
                <a:srgbClr val="FF0000"/>
              </a:solidFill>
              <a:effectLst>
                <a:outerShdw blurRad="38100" dist="38100" dir="2700000" algn="tl">
                  <a:srgbClr val="000000"/>
                </a:outerShdw>
              </a:effectLst>
            </a:endParaRPr>
          </a:p>
        </p:txBody>
      </p:sp>
      <p:sp>
        <p:nvSpPr>
          <p:cNvPr id="194566" name="Text Box 6"/>
          <p:cNvSpPr txBox="1">
            <a:spLocks noChangeArrowheads="1"/>
          </p:cNvSpPr>
          <p:nvPr/>
        </p:nvSpPr>
        <p:spPr bwMode="auto">
          <a:xfrm>
            <a:off x="2057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4567" name="Text Box 7"/>
          <p:cNvSpPr txBox="1">
            <a:spLocks noChangeArrowheads="1"/>
          </p:cNvSpPr>
          <p:nvPr/>
        </p:nvSpPr>
        <p:spPr bwMode="auto">
          <a:xfrm>
            <a:off x="3352800" y="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Bb/D Eb Eb/G  F</a:t>
            </a:r>
          </a:p>
        </p:txBody>
      </p:sp>
      <p:sp>
        <p:nvSpPr>
          <p:cNvPr id="194568" name="Text Box 8"/>
          <p:cNvSpPr txBox="1">
            <a:spLocks noChangeArrowheads="1"/>
          </p:cNvSpPr>
          <p:nvPr/>
        </p:nvSpPr>
        <p:spPr bwMode="auto">
          <a:xfrm>
            <a:off x="34290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4569" name="Text Box 9"/>
          <p:cNvSpPr txBox="1">
            <a:spLocks noChangeArrowheads="1"/>
          </p:cNvSpPr>
          <p:nvPr/>
        </p:nvSpPr>
        <p:spPr bwMode="auto">
          <a:xfrm>
            <a:off x="44958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4570" name="Text Box 10"/>
          <p:cNvSpPr txBox="1">
            <a:spLocks noChangeArrowheads="1"/>
          </p:cNvSpPr>
          <p:nvPr/>
        </p:nvSpPr>
        <p:spPr bwMode="auto">
          <a:xfrm>
            <a:off x="5867400" y="1447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4571" name="Text Box 11"/>
          <p:cNvSpPr txBox="1">
            <a:spLocks noChangeArrowheads="1"/>
          </p:cNvSpPr>
          <p:nvPr/>
        </p:nvSpPr>
        <p:spPr bwMode="auto">
          <a:xfrm>
            <a:off x="29718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4572" name="Text Box 12"/>
          <p:cNvSpPr txBox="1">
            <a:spLocks noChangeArrowheads="1"/>
          </p:cNvSpPr>
          <p:nvPr/>
        </p:nvSpPr>
        <p:spPr bwMode="auto">
          <a:xfrm>
            <a:off x="38862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4573" name="Text Box 13"/>
          <p:cNvSpPr txBox="1">
            <a:spLocks noChangeArrowheads="1"/>
          </p:cNvSpPr>
          <p:nvPr/>
        </p:nvSpPr>
        <p:spPr bwMode="auto">
          <a:xfrm>
            <a:off x="5029200" y="2895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4574" name="Text Box 14"/>
          <p:cNvSpPr txBox="1">
            <a:spLocks noChangeArrowheads="1"/>
          </p:cNvSpPr>
          <p:nvPr/>
        </p:nvSpPr>
        <p:spPr bwMode="auto">
          <a:xfrm>
            <a:off x="30480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4575" name="Text Box 15"/>
          <p:cNvSpPr txBox="1">
            <a:spLocks noChangeArrowheads="1"/>
          </p:cNvSpPr>
          <p:nvPr/>
        </p:nvSpPr>
        <p:spPr bwMode="auto">
          <a:xfrm>
            <a:off x="48006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4576" name="Text Box 16"/>
          <p:cNvSpPr txBox="1">
            <a:spLocks noChangeArrowheads="1"/>
          </p:cNvSpPr>
          <p:nvPr/>
        </p:nvSpPr>
        <p:spPr bwMode="auto">
          <a:xfrm>
            <a:off x="6324600" y="4267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203" name="Rectangle 11"/>
          <p:cNvSpPr>
            <a:spLocks noChangeArrowheads="1"/>
          </p:cNvSpPr>
          <p:nvPr/>
        </p:nvSpPr>
        <p:spPr bwMode="auto">
          <a:xfrm>
            <a:off x="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Gm7</a:t>
            </a:r>
            <a:endParaRPr lang="en-US" dirty="0">
              <a:solidFill>
                <a:schemeClr val="bg1"/>
              </a:solidFill>
              <a:effectLst>
                <a:outerShdw blurRad="38100" dist="38100" dir="2700000" algn="tl">
                  <a:srgbClr val="C0C0C0"/>
                </a:outerShdw>
              </a:effectLst>
              <a:latin typeface="Times New Roman" charset="0"/>
            </a:endParaRPr>
          </a:p>
        </p:txBody>
      </p:sp>
      <p:sp>
        <p:nvSpPr>
          <p:cNvPr id="1672206" name="Rectangle 14"/>
          <p:cNvSpPr>
            <a:spLocks noChangeArrowheads="1"/>
          </p:cNvSpPr>
          <p:nvPr/>
        </p:nvSpPr>
        <p:spPr bwMode="auto">
          <a:xfrm>
            <a:off x="3810000" y="19050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11" name="Rectangle 11"/>
          <p:cNvSpPr>
            <a:spLocks noChangeArrowheads="1"/>
          </p:cNvSpPr>
          <p:nvPr/>
        </p:nvSpPr>
        <p:spPr bwMode="auto">
          <a:xfrm>
            <a:off x="121920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Cm7</a:t>
            </a:r>
            <a:endParaRPr lang="en-US" dirty="0">
              <a:solidFill>
                <a:schemeClr val="bg1"/>
              </a:solidFill>
              <a:effectLst>
                <a:outerShdw blurRad="38100" dist="38100" dir="2700000" algn="tl">
                  <a:srgbClr val="C0C0C0"/>
                </a:outerShdw>
              </a:effectLst>
              <a:latin typeface="Times New Roman" charset="0"/>
            </a:endParaRPr>
          </a:p>
        </p:txBody>
      </p:sp>
      <p:sp>
        <p:nvSpPr>
          <p:cNvPr id="12" name="Rectangle 11"/>
          <p:cNvSpPr>
            <a:spLocks noChangeArrowheads="1"/>
          </p:cNvSpPr>
          <p:nvPr/>
        </p:nvSpPr>
        <p:spPr bwMode="auto">
          <a:xfrm>
            <a:off x="2362200" y="1905000"/>
            <a:ext cx="11430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Am7b5</a:t>
            </a:r>
            <a:endParaRPr lang="en-US" dirty="0">
              <a:solidFill>
                <a:schemeClr val="bg1"/>
              </a:solidFill>
              <a:effectLst>
                <a:outerShdw blurRad="38100" dist="38100" dir="2700000" algn="tl">
                  <a:srgbClr val="C0C0C0"/>
                </a:outerShdw>
              </a:effectLst>
              <a:latin typeface="Times New Roman" charset="0"/>
            </a:endParaRPr>
          </a:p>
        </p:txBody>
      </p:sp>
      <p:sp>
        <p:nvSpPr>
          <p:cNvPr id="13" name="Rectangle 14"/>
          <p:cNvSpPr>
            <a:spLocks noChangeArrowheads="1"/>
          </p:cNvSpPr>
          <p:nvPr/>
        </p:nvSpPr>
        <p:spPr bwMode="auto">
          <a:xfrm>
            <a:off x="3581400" y="30480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E7#9</a:t>
            </a:r>
            <a:endParaRPr lang="en-US" dirty="0">
              <a:solidFill>
                <a:schemeClr val="bg1"/>
              </a:solidFill>
              <a:effectLst>
                <a:outerShdw blurRad="38100" dist="38100" dir="2700000" algn="tl">
                  <a:srgbClr val="C0C0C0"/>
                </a:outerShdw>
              </a:effectLst>
              <a:latin typeface="Times New Roman" charset="0"/>
            </a:endParaRPr>
          </a:p>
        </p:txBody>
      </p:sp>
      <p:sp>
        <p:nvSpPr>
          <p:cNvPr id="17" name="Rectangle 11"/>
          <p:cNvSpPr>
            <a:spLocks noChangeArrowheads="1"/>
          </p:cNvSpPr>
          <p:nvPr/>
        </p:nvSpPr>
        <p:spPr bwMode="auto">
          <a:xfrm>
            <a:off x="510540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Gm7</a:t>
            </a:r>
            <a:endParaRPr lang="en-US" dirty="0">
              <a:solidFill>
                <a:schemeClr val="bg1"/>
              </a:solidFill>
              <a:effectLst>
                <a:outerShdw blurRad="38100" dist="38100" dir="2700000" algn="tl">
                  <a:srgbClr val="C0C0C0"/>
                </a:outerShdw>
              </a:effectLst>
              <a:latin typeface="Times New Roman" charset="0"/>
            </a:endParaRPr>
          </a:p>
        </p:txBody>
      </p:sp>
      <p:sp>
        <p:nvSpPr>
          <p:cNvPr id="18" name="Rectangle 11"/>
          <p:cNvSpPr>
            <a:spLocks noChangeArrowheads="1"/>
          </p:cNvSpPr>
          <p:nvPr/>
        </p:nvSpPr>
        <p:spPr bwMode="auto">
          <a:xfrm>
            <a:off x="609600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Cm7</a:t>
            </a:r>
            <a:endParaRPr lang="en-US" dirty="0">
              <a:solidFill>
                <a:schemeClr val="bg1"/>
              </a:solidFill>
              <a:effectLst>
                <a:outerShdw blurRad="38100" dist="38100" dir="2700000" algn="tl">
                  <a:srgbClr val="C0C0C0"/>
                </a:outerShdw>
              </a:effectLst>
              <a:latin typeface="Times New Roman" charset="0"/>
            </a:endParaRPr>
          </a:p>
        </p:txBody>
      </p:sp>
      <p:sp>
        <p:nvSpPr>
          <p:cNvPr id="19" name="Rectangle 14"/>
          <p:cNvSpPr>
            <a:spLocks noChangeArrowheads="1"/>
          </p:cNvSpPr>
          <p:nvPr/>
        </p:nvSpPr>
        <p:spPr bwMode="auto">
          <a:xfrm>
            <a:off x="1295400" y="25146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20" name="Rectangle 19">
            <a:hlinkClick r:id="rId2"/>
          </p:cNvPr>
          <p:cNvSpPr>
            <a:spLocks noChangeArrowheads="1"/>
          </p:cNvSpPr>
          <p:nvPr/>
        </p:nvSpPr>
        <p:spPr bwMode="auto">
          <a:xfrm>
            <a:off x="0" y="2514600"/>
            <a:ext cx="11430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Am7b5</a:t>
            </a:r>
            <a:endParaRPr lang="en-US" dirty="0">
              <a:solidFill>
                <a:schemeClr val="bg1"/>
              </a:solidFill>
              <a:effectLst>
                <a:outerShdw blurRad="38100" dist="38100" dir="2700000" algn="tl">
                  <a:srgbClr val="C0C0C0"/>
                </a:outerShdw>
              </a:effectLst>
              <a:latin typeface="Times New Roman" charset="0"/>
            </a:endParaRPr>
          </a:p>
        </p:txBody>
      </p:sp>
      <p:sp>
        <p:nvSpPr>
          <p:cNvPr id="21" name="Rectangle 14"/>
          <p:cNvSpPr>
            <a:spLocks noChangeArrowheads="1"/>
          </p:cNvSpPr>
          <p:nvPr/>
        </p:nvSpPr>
        <p:spPr bwMode="auto">
          <a:xfrm>
            <a:off x="1371600" y="31242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23" name="Rectangle 11"/>
          <p:cNvSpPr>
            <a:spLocks noChangeArrowheads="1"/>
          </p:cNvSpPr>
          <p:nvPr/>
        </p:nvSpPr>
        <p:spPr bwMode="auto">
          <a:xfrm>
            <a:off x="2590800" y="3048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Gm7</a:t>
            </a:r>
            <a:endParaRPr lang="en-US" dirty="0">
              <a:solidFill>
                <a:schemeClr val="bg1"/>
              </a:solidFill>
              <a:effectLst>
                <a:outerShdw blurRad="38100" dist="38100" dir="2700000" algn="tl">
                  <a:srgbClr val="C0C0C0"/>
                </a:outerShdw>
              </a:effectLst>
              <a:latin typeface="Times New Roman" charset="0"/>
            </a:endParaRPr>
          </a:p>
        </p:txBody>
      </p:sp>
      <p:sp>
        <p:nvSpPr>
          <p:cNvPr id="24" name="Rectangle 11"/>
          <p:cNvSpPr>
            <a:spLocks noChangeArrowheads="1"/>
          </p:cNvSpPr>
          <p:nvPr/>
        </p:nvSpPr>
        <p:spPr bwMode="auto">
          <a:xfrm>
            <a:off x="4876800" y="3048000"/>
            <a:ext cx="9906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D#m7</a:t>
            </a:r>
            <a:endParaRPr lang="en-US" dirty="0">
              <a:solidFill>
                <a:schemeClr val="bg1"/>
              </a:solidFill>
              <a:effectLst>
                <a:outerShdw blurRad="38100" dist="38100" dir="2700000" algn="tl">
                  <a:srgbClr val="C0C0C0"/>
                </a:outerShdw>
              </a:effectLst>
              <a:latin typeface="Times New Roman" charset="0"/>
            </a:endParaRPr>
          </a:p>
        </p:txBody>
      </p:sp>
      <p:sp>
        <p:nvSpPr>
          <p:cNvPr id="26" name="Rectangle 14"/>
          <p:cNvSpPr>
            <a:spLocks noChangeArrowheads="1"/>
          </p:cNvSpPr>
          <p:nvPr/>
        </p:nvSpPr>
        <p:spPr bwMode="auto">
          <a:xfrm>
            <a:off x="6172200" y="30480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29" name="Rectangle 28">
            <a:hlinkClick r:id="rId2"/>
          </p:cNvPr>
          <p:cNvSpPr>
            <a:spLocks noChangeArrowheads="1"/>
          </p:cNvSpPr>
          <p:nvPr/>
        </p:nvSpPr>
        <p:spPr bwMode="auto">
          <a:xfrm>
            <a:off x="0" y="3124200"/>
            <a:ext cx="11430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Am7b5</a:t>
            </a:r>
            <a:endParaRPr lang="en-US" dirty="0">
              <a:solidFill>
                <a:schemeClr val="bg1"/>
              </a:solidFill>
              <a:effectLst>
                <a:outerShdw blurRad="38100" dist="38100" dir="2700000" algn="tl">
                  <a:srgbClr val="C0C0C0"/>
                </a:outerShdw>
              </a:effectLst>
              <a:latin typeface="Times New Roman" charset="0"/>
            </a:endParaRPr>
          </a:p>
        </p:txBody>
      </p:sp>
      <p:sp>
        <p:nvSpPr>
          <p:cNvPr id="30" name="Rectangle 11"/>
          <p:cNvSpPr>
            <a:spLocks noChangeArrowheads="1"/>
          </p:cNvSpPr>
          <p:nvPr/>
        </p:nvSpPr>
        <p:spPr bwMode="auto">
          <a:xfrm>
            <a:off x="0" y="9906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chemeClr val="accent1">
                    <a:lumMod val="75000"/>
                  </a:schemeClr>
                </a:solidFill>
                <a:effectLst>
                  <a:outerShdw blurRad="38100" dist="38100" dir="2700000" algn="tl">
                    <a:srgbClr val="C0C0C0"/>
                  </a:outerShdw>
                </a:effectLst>
                <a:latin typeface="Times New Roman" charset="0"/>
              </a:rPr>
              <a:t>Intro:</a:t>
            </a:r>
            <a:endParaRPr lang="en-US" sz="2000" dirty="0">
              <a:solidFill>
                <a:schemeClr val="accent1">
                  <a:lumMod val="75000"/>
                </a:schemeClr>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1"/>
          <p:cNvSpPr>
            <a:spLocks noChangeArrowheads="1"/>
          </p:cNvSpPr>
          <p:nvPr/>
        </p:nvSpPr>
        <p:spPr bwMode="auto">
          <a:xfrm>
            <a:off x="0" y="3733800"/>
            <a:ext cx="1143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chemeClr val="accent1">
                    <a:lumMod val="75000"/>
                  </a:schemeClr>
                </a:solidFill>
                <a:effectLst>
                  <a:outerShdw blurRad="38100" dist="38100" dir="2700000" algn="tl">
                    <a:srgbClr val="C0C0C0"/>
                  </a:outerShdw>
                </a:effectLst>
                <a:latin typeface="Times New Roman" charset="0"/>
              </a:rPr>
              <a:t>Chorus:</a:t>
            </a:r>
            <a:endParaRPr lang="en-US" sz="2000" dirty="0">
              <a:solidFill>
                <a:schemeClr val="accent1">
                  <a:lumMod val="75000"/>
                </a:schemeClr>
              </a:solidFill>
              <a:effectLst>
                <a:outerShdw blurRad="38100" dist="38100" dir="2700000" algn="tl">
                  <a:srgbClr val="C0C0C0"/>
                </a:outerShdw>
              </a:effectLst>
              <a:latin typeface="Times New Roman" charset="0"/>
            </a:endParaRPr>
          </a:p>
        </p:txBody>
      </p:sp>
      <p:sp>
        <p:nvSpPr>
          <p:cNvPr id="795651" name="Rectangle 36"/>
          <p:cNvSpPr>
            <a:spLocks noChangeArrowheads="1"/>
          </p:cNvSpPr>
          <p:nvPr/>
        </p:nvSpPr>
        <p:spPr bwMode="auto">
          <a:xfrm>
            <a:off x="0" y="3657600"/>
            <a:ext cx="9144000" cy="3352800"/>
          </a:xfrm>
          <a:prstGeom prst="rect">
            <a:avLst/>
          </a:prstGeom>
          <a:solidFill>
            <a:srgbClr val="FF0000"/>
          </a:solidFill>
          <a:ln w="9525" algn="ctr">
            <a:solidFill>
              <a:schemeClr val="tx1"/>
            </a:solidFill>
            <a:round/>
            <a:headEnd/>
            <a:tailEnd/>
          </a:ln>
        </p:spPr>
        <p:txBody>
          <a:bodyPr/>
          <a:lstStyle/>
          <a:p>
            <a:endParaRPr lang="en-US">
              <a:solidFill>
                <a:schemeClr val="accent2"/>
              </a:solidFill>
            </a:endParaRPr>
          </a:p>
        </p:txBody>
      </p:sp>
      <p:sp>
        <p:nvSpPr>
          <p:cNvPr id="795652" name="Rectangle 35"/>
          <p:cNvSpPr>
            <a:spLocks noChangeArrowheads="1"/>
          </p:cNvSpPr>
          <p:nvPr/>
        </p:nvSpPr>
        <p:spPr bwMode="auto">
          <a:xfrm>
            <a:off x="0" y="0"/>
            <a:ext cx="9144000" cy="3657600"/>
          </a:xfrm>
          <a:prstGeom prst="rect">
            <a:avLst/>
          </a:prstGeom>
          <a:solidFill>
            <a:schemeClr val="tx2"/>
          </a:solidFill>
          <a:ln w="9525" algn="ctr">
            <a:solidFill>
              <a:schemeClr val="tx1"/>
            </a:solidFill>
            <a:round/>
            <a:headEnd/>
            <a:tailEnd/>
          </a:ln>
        </p:spPr>
        <p:txBody>
          <a:bodyPr/>
          <a:lstStyle/>
          <a:p>
            <a:endParaRPr lang="en-US">
              <a:solidFill>
                <a:schemeClr val="tx2"/>
              </a:solidFill>
            </a:endParaRPr>
          </a:p>
        </p:txBody>
      </p:sp>
      <p:sp>
        <p:nvSpPr>
          <p:cNvPr id="1672194" name="Text Box 2"/>
          <p:cNvSpPr txBox="1">
            <a:spLocks noChangeArrowheads="1"/>
          </p:cNvSpPr>
          <p:nvPr/>
        </p:nvSpPr>
        <p:spPr bwMode="auto">
          <a:xfrm>
            <a:off x="0" y="3810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When you come into His presence   Lifting up the name of Jesus </a:t>
            </a:r>
            <a:endParaRPr lang="en-US"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12192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And you hear the music </a:t>
            </a:r>
            <a:r>
              <a:rPr lang="en-US" b="1" dirty="0" err="1">
                <a:solidFill>
                  <a:schemeClr val="bg1"/>
                </a:solidFill>
                <a:latin typeface="Times New Roman" charset="0"/>
              </a:rPr>
              <a:t>playin</a:t>
            </a:r>
            <a:r>
              <a:rPr lang="en-US" b="1" dirty="0">
                <a:solidFill>
                  <a:schemeClr val="bg1"/>
                </a:solidFill>
                <a:latin typeface="Times New Roman" charset="0"/>
              </a:rPr>
              <a:t>‘    and you see the people </a:t>
            </a:r>
            <a:r>
              <a:rPr lang="en-US" b="1" dirty="0" err="1">
                <a:solidFill>
                  <a:schemeClr val="bg1"/>
                </a:solidFill>
                <a:latin typeface="Times New Roman" charset="0"/>
              </a:rPr>
              <a:t>praisin</a:t>
            </a:r>
            <a:r>
              <a:rPr lang="en-US" b="1" dirty="0">
                <a:solidFill>
                  <a:schemeClr val="bg1"/>
                </a:solidFill>
                <a:latin typeface="Times New Roman" charset="0"/>
              </a:rPr>
              <a:t>’</a:t>
            </a:r>
            <a:endParaRPr lang="en-US" sz="2800" dirty="0">
              <a:solidFill>
                <a:schemeClr val="bg1"/>
              </a:solidFill>
              <a:effectLst>
                <a:outerShdw blurRad="38100" dist="38100" dir="2700000" algn="tl">
                  <a:srgbClr val="000000"/>
                </a:outerShdw>
              </a:effectLst>
              <a:latin typeface="Times New Roman" charset="0"/>
            </a:endParaRPr>
          </a:p>
        </p:txBody>
      </p:sp>
      <p:sp>
        <p:nvSpPr>
          <p:cNvPr id="14" name="Text Box 2"/>
          <p:cNvSpPr txBox="1">
            <a:spLocks noChangeArrowheads="1"/>
          </p:cNvSpPr>
          <p:nvPr/>
        </p:nvSpPr>
        <p:spPr bwMode="auto">
          <a:xfrm>
            <a:off x="0" y="21336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Just forget about your worries    let your troubles fall behind you</a:t>
            </a:r>
            <a:endParaRPr lang="en-US" dirty="0">
              <a:solidFill>
                <a:schemeClr val="bg1"/>
              </a:solidFill>
              <a:effectLst>
                <a:outerShdw blurRad="38100" dist="38100" dir="2700000" algn="tl">
                  <a:srgbClr val="000000"/>
                </a:outerShdw>
              </a:effectLst>
              <a:latin typeface="Times New Roman" charset="0"/>
            </a:endParaRPr>
          </a:p>
        </p:txBody>
      </p:sp>
      <p:sp>
        <p:nvSpPr>
          <p:cNvPr id="17" name="Text Box 2"/>
          <p:cNvSpPr txBox="1">
            <a:spLocks noChangeArrowheads="1"/>
          </p:cNvSpPr>
          <p:nvPr/>
        </p:nvSpPr>
        <p:spPr bwMode="auto">
          <a:xfrm>
            <a:off x="0" y="30480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Don't you wait another minute  just get up and on your feet and</a:t>
            </a:r>
            <a:endParaRPr lang="en-US" sz="2800" dirty="0">
              <a:solidFill>
                <a:schemeClr val="bg1"/>
              </a:solidFill>
              <a:effectLst>
                <a:outerShdw blurRad="38100" dist="38100" dir="2700000" algn="tl">
                  <a:srgbClr val="000000"/>
                </a:outerShdw>
              </a:effectLst>
              <a:latin typeface="Times New Roman" charset="0"/>
            </a:endParaRPr>
          </a:p>
        </p:txBody>
      </p:sp>
      <p:sp>
        <p:nvSpPr>
          <p:cNvPr id="20" name="Rectangle 14">
            <a:hlinkClick r:id="rId2"/>
          </p:cNvPr>
          <p:cNvSpPr>
            <a:spLocks noChangeArrowheads="1"/>
          </p:cNvSpPr>
          <p:nvPr/>
        </p:nvSpPr>
        <p:spPr bwMode="auto">
          <a:xfrm>
            <a:off x="3352800" y="8382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22" name="Rectangle 21">
            <a:hlinkClick r:id="rId3"/>
          </p:cNvPr>
          <p:cNvSpPr>
            <a:spLocks noChangeArrowheads="1"/>
          </p:cNvSpPr>
          <p:nvPr/>
        </p:nvSpPr>
        <p:spPr bwMode="auto">
          <a:xfrm>
            <a:off x="0" y="17526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Bdim7</a:t>
            </a:r>
            <a:endParaRPr lang="en-US" sz="2000" dirty="0">
              <a:solidFill>
                <a:schemeClr val="bg1"/>
              </a:solidFill>
              <a:effectLst>
                <a:outerShdw blurRad="38100" dist="38100" dir="2700000" algn="tl">
                  <a:srgbClr val="C0C0C0"/>
                </a:outerShdw>
              </a:effectLst>
              <a:latin typeface="Times New Roman" charset="0"/>
            </a:endParaRPr>
          </a:p>
        </p:txBody>
      </p:sp>
      <p:sp>
        <p:nvSpPr>
          <p:cNvPr id="23" name="Rectangle 11">
            <a:hlinkClick r:id="rId4"/>
          </p:cNvPr>
          <p:cNvSpPr>
            <a:spLocks noChangeArrowheads="1"/>
          </p:cNvSpPr>
          <p:nvPr/>
        </p:nvSpPr>
        <p:spPr bwMode="auto">
          <a:xfrm>
            <a:off x="1143000" y="17526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24" name="Rectangle 11">
            <a:hlinkClick r:id="rId5"/>
          </p:cNvPr>
          <p:cNvSpPr>
            <a:spLocks noChangeArrowheads="1"/>
          </p:cNvSpPr>
          <p:nvPr/>
        </p:nvSpPr>
        <p:spPr bwMode="auto">
          <a:xfrm>
            <a:off x="3276600" y="1752600"/>
            <a:ext cx="381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F</a:t>
            </a:r>
            <a:endParaRPr lang="en-US" sz="2000" dirty="0">
              <a:solidFill>
                <a:schemeClr val="bg1"/>
              </a:solidFill>
              <a:effectLst>
                <a:outerShdw blurRad="38100" dist="38100" dir="2700000" algn="tl">
                  <a:srgbClr val="C0C0C0"/>
                </a:outerShdw>
              </a:effectLst>
              <a:latin typeface="Times New Roman" charset="0"/>
            </a:endParaRPr>
          </a:p>
        </p:txBody>
      </p:sp>
      <p:sp>
        <p:nvSpPr>
          <p:cNvPr id="25" name="Rectangle 11">
            <a:hlinkClick r:id="rId4"/>
          </p:cNvPr>
          <p:cNvSpPr>
            <a:spLocks noChangeArrowheads="1"/>
          </p:cNvSpPr>
          <p:nvPr/>
        </p:nvSpPr>
        <p:spPr bwMode="auto">
          <a:xfrm>
            <a:off x="1447800" y="2667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26" name="Rectangle 11">
            <a:hlinkClick r:id="rId6"/>
          </p:cNvPr>
          <p:cNvSpPr>
            <a:spLocks noChangeArrowheads="1"/>
          </p:cNvSpPr>
          <p:nvPr/>
        </p:nvSpPr>
        <p:spPr bwMode="auto">
          <a:xfrm>
            <a:off x="3124200" y="2667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27" name="Rectangle 14">
            <a:hlinkClick r:id="rId7"/>
          </p:cNvPr>
          <p:cNvSpPr>
            <a:spLocks noChangeArrowheads="1"/>
          </p:cNvSpPr>
          <p:nvPr/>
        </p:nvSpPr>
        <p:spPr bwMode="auto">
          <a:xfrm>
            <a:off x="5257800" y="2667000"/>
            <a:ext cx="533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a:t>
            </a:r>
            <a:endParaRPr lang="en-US" sz="2000" dirty="0">
              <a:solidFill>
                <a:schemeClr val="bg1"/>
              </a:solidFill>
              <a:effectLst>
                <a:outerShdw blurRad="38100" dist="38100" dir="2700000" algn="tl">
                  <a:srgbClr val="C0C0C0"/>
                </a:outerShdw>
              </a:effectLst>
              <a:latin typeface="Times New Roman" charset="0"/>
            </a:endParaRPr>
          </a:p>
        </p:txBody>
      </p:sp>
      <p:sp>
        <p:nvSpPr>
          <p:cNvPr id="29" name="Rectangle 11">
            <a:hlinkClick r:id="rId8"/>
          </p:cNvPr>
          <p:cNvSpPr>
            <a:spLocks noChangeArrowheads="1"/>
          </p:cNvSpPr>
          <p:nvPr/>
        </p:nvSpPr>
        <p:spPr bwMode="auto">
          <a:xfrm>
            <a:off x="0" y="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31" name="Rectangle 14">
            <a:hlinkClick r:id="rId2"/>
          </p:cNvPr>
          <p:cNvSpPr>
            <a:spLocks noChangeArrowheads="1"/>
          </p:cNvSpPr>
          <p:nvPr/>
        </p:nvSpPr>
        <p:spPr bwMode="auto">
          <a:xfrm>
            <a:off x="7239000" y="26670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32" name="Rectangle 14">
            <a:hlinkClick r:id="rId7"/>
          </p:cNvPr>
          <p:cNvSpPr>
            <a:spLocks noChangeArrowheads="1"/>
          </p:cNvSpPr>
          <p:nvPr/>
        </p:nvSpPr>
        <p:spPr bwMode="auto">
          <a:xfrm>
            <a:off x="5410200" y="1752600"/>
            <a:ext cx="533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a:t>
            </a:r>
            <a:endParaRPr lang="en-US" sz="2000" dirty="0">
              <a:solidFill>
                <a:schemeClr val="bg1"/>
              </a:solidFill>
              <a:effectLst>
                <a:outerShdw blurRad="38100" dist="38100" dir="2700000" algn="tl">
                  <a:srgbClr val="C0C0C0"/>
                </a:outerShdw>
              </a:effectLst>
              <a:latin typeface="Times New Roman" charset="0"/>
            </a:endParaRPr>
          </a:p>
        </p:txBody>
      </p:sp>
      <p:sp>
        <p:nvSpPr>
          <p:cNvPr id="34" name="Rectangle 14">
            <a:hlinkClick r:id="rId2"/>
          </p:cNvPr>
          <p:cNvSpPr>
            <a:spLocks noChangeArrowheads="1"/>
          </p:cNvSpPr>
          <p:nvPr/>
        </p:nvSpPr>
        <p:spPr bwMode="auto">
          <a:xfrm>
            <a:off x="3352800" y="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38" name="Text Box 2"/>
          <p:cNvSpPr txBox="1">
            <a:spLocks noChangeArrowheads="1"/>
          </p:cNvSpPr>
          <p:nvPr/>
        </p:nvSpPr>
        <p:spPr bwMode="auto">
          <a:xfrm>
            <a:off x="0" y="40386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Get to </a:t>
            </a:r>
            <a:r>
              <a:rPr lang="en-US" b="1" dirty="0" err="1">
                <a:solidFill>
                  <a:schemeClr val="bg1"/>
                </a:solidFill>
                <a:latin typeface="Times New Roman" charset="0"/>
              </a:rPr>
              <a:t>dancin</a:t>
            </a:r>
            <a:r>
              <a:rPr lang="en-US" b="1" dirty="0">
                <a:solidFill>
                  <a:schemeClr val="bg1"/>
                </a:solidFill>
                <a:latin typeface="Times New Roman" charset="0"/>
              </a:rPr>
              <a:t>‘        Singing     </a:t>
            </a:r>
            <a:r>
              <a:rPr lang="en-US" b="1" dirty="0" err="1">
                <a:solidFill>
                  <a:schemeClr val="bg1"/>
                </a:solidFill>
                <a:latin typeface="Times New Roman" charset="0"/>
              </a:rPr>
              <a:t>jumpin</a:t>
            </a:r>
            <a:r>
              <a:rPr lang="en-US" b="1" dirty="0">
                <a:solidFill>
                  <a:schemeClr val="bg1"/>
                </a:solidFill>
                <a:latin typeface="Times New Roman" charset="0"/>
              </a:rPr>
              <a:t>'        leaping </a:t>
            </a:r>
            <a:endParaRPr lang="en-US" dirty="0">
              <a:solidFill>
                <a:schemeClr val="bg1"/>
              </a:solidFill>
              <a:effectLst>
                <a:outerShdw blurRad="38100" dist="38100" dir="2700000" algn="tl">
                  <a:srgbClr val="000000"/>
                </a:outerShdw>
              </a:effectLst>
              <a:latin typeface="Times New Roman" charset="0"/>
            </a:endParaRPr>
          </a:p>
        </p:txBody>
      </p:sp>
      <p:sp>
        <p:nvSpPr>
          <p:cNvPr id="39" name="Text Box 2"/>
          <p:cNvSpPr txBox="1">
            <a:spLocks noChangeArrowheads="1"/>
          </p:cNvSpPr>
          <p:nvPr/>
        </p:nvSpPr>
        <p:spPr bwMode="auto">
          <a:xfrm>
            <a:off x="0" y="48006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Get to shouting     Make it loud and make it glorious</a:t>
            </a:r>
            <a:endParaRPr lang="en-US" dirty="0">
              <a:solidFill>
                <a:schemeClr val="bg1"/>
              </a:solidFill>
              <a:effectLst>
                <a:outerShdw blurRad="38100" dist="38100" dir="2700000" algn="tl">
                  <a:srgbClr val="000000"/>
                </a:outerShdw>
              </a:effectLst>
              <a:latin typeface="Times New Roman" charset="0"/>
            </a:endParaRPr>
          </a:p>
        </p:txBody>
      </p:sp>
      <p:sp>
        <p:nvSpPr>
          <p:cNvPr id="40" name="Text Box 2"/>
          <p:cNvSpPr txBox="1">
            <a:spLocks noChangeArrowheads="1"/>
          </p:cNvSpPr>
          <p:nvPr/>
        </p:nvSpPr>
        <p:spPr bwMode="auto">
          <a:xfrm>
            <a:off x="0" y="56388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Start rejoicing             praising     lifting       raising</a:t>
            </a:r>
            <a:endParaRPr lang="en-US" dirty="0">
              <a:solidFill>
                <a:schemeClr val="bg1"/>
              </a:solidFill>
              <a:effectLst>
                <a:outerShdw blurRad="38100" dist="38100" dir="2700000" algn="tl">
                  <a:srgbClr val="000000"/>
                </a:outerShdw>
              </a:effectLst>
              <a:latin typeface="Times New Roman" charset="0"/>
            </a:endParaRPr>
          </a:p>
        </p:txBody>
      </p:sp>
      <p:sp>
        <p:nvSpPr>
          <p:cNvPr id="41" name="Text Box 2"/>
          <p:cNvSpPr txBox="1">
            <a:spLocks noChangeArrowheads="1"/>
          </p:cNvSpPr>
          <p:nvPr/>
        </p:nvSpPr>
        <p:spPr bwMode="auto">
          <a:xfrm>
            <a:off x="0" y="6396038"/>
            <a:ext cx="9144000" cy="461962"/>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Get to </a:t>
            </a:r>
            <a:r>
              <a:rPr lang="en-US" b="1" dirty="0" err="1">
                <a:solidFill>
                  <a:schemeClr val="bg1"/>
                </a:solidFill>
                <a:latin typeface="Times New Roman" charset="0"/>
              </a:rPr>
              <a:t>Shoutin</a:t>
            </a:r>
            <a:r>
              <a:rPr lang="en-US" b="1" dirty="0">
                <a:solidFill>
                  <a:schemeClr val="bg1"/>
                </a:solidFill>
                <a:latin typeface="Times New Roman" charset="0"/>
              </a:rPr>
              <a:t>      Make it loud &amp; make His praise  Glorious </a:t>
            </a:r>
            <a:r>
              <a:rPr lang="en-US" b="1" dirty="0" err="1">
                <a:solidFill>
                  <a:schemeClr val="bg1"/>
                </a:solidFill>
                <a:latin typeface="Times New Roman" charset="0"/>
              </a:rPr>
              <a:t>glorious</a:t>
            </a:r>
            <a:endParaRPr lang="en-US" dirty="0">
              <a:solidFill>
                <a:schemeClr val="bg1"/>
              </a:solidFill>
              <a:effectLst>
                <a:outerShdw blurRad="38100" dist="38100" dir="2700000" algn="tl">
                  <a:srgbClr val="000000"/>
                </a:outerShdw>
              </a:effectLst>
              <a:latin typeface="Times New Roman" charset="0"/>
            </a:endParaRPr>
          </a:p>
        </p:txBody>
      </p:sp>
      <p:sp>
        <p:nvSpPr>
          <p:cNvPr id="46" name="Rectangle 11">
            <a:hlinkClick r:id="rId9"/>
          </p:cNvPr>
          <p:cNvSpPr>
            <a:spLocks noChangeArrowheads="1"/>
          </p:cNvSpPr>
          <p:nvPr/>
        </p:nvSpPr>
        <p:spPr bwMode="auto">
          <a:xfrm>
            <a:off x="68580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47" name="Rectangle 11">
            <a:hlinkClick r:id="rId4"/>
          </p:cNvPr>
          <p:cNvSpPr>
            <a:spLocks noChangeArrowheads="1"/>
          </p:cNvSpPr>
          <p:nvPr/>
        </p:nvSpPr>
        <p:spPr bwMode="auto">
          <a:xfrm>
            <a:off x="80772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51" name="Rectangle 11">
            <a:hlinkClick r:id="rId10"/>
          </p:cNvPr>
          <p:cNvSpPr>
            <a:spLocks noChangeArrowheads="1"/>
          </p:cNvSpPr>
          <p:nvPr/>
        </p:nvSpPr>
        <p:spPr bwMode="auto">
          <a:xfrm>
            <a:off x="2667000" y="37338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a:t>
            </a:r>
            <a:endParaRPr lang="en-US" sz="2000" dirty="0">
              <a:solidFill>
                <a:schemeClr val="bg1"/>
              </a:solidFill>
              <a:effectLst>
                <a:outerShdw blurRad="38100" dist="38100" dir="2700000" algn="tl">
                  <a:srgbClr val="C0C0C0"/>
                </a:outerShdw>
              </a:effectLst>
              <a:latin typeface="Times New Roman" charset="0"/>
            </a:endParaRPr>
          </a:p>
        </p:txBody>
      </p:sp>
      <p:sp>
        <p:nvSpPr>
          <p:cNvPr id="52" name="Rectangle 51">
            <a:hlinkClick r:id="rId11"/>
          </p:cNvPr>
          <p:cNvSpPr>
            <a:spLocks noChangeArrowheads="1"/>
          </p:cNvSpPr>
          <p:nvPr/>
        </p:nvSpPr>
        <p:spPr bwMode="auto">
          <a:xfrm>
            <a:off x="4038600" y="3733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3" name="Rectangle 52">
            <a:hlinkClick r:id="rId11"/>
          </p:cNvPr>
          <p:cNvSpPr>
            <a:spLocks noChangeArrowheads="1"/>
          </p:cNvSpPr>
          <p:nvPr/>
        </p:nvSpPr>
        <p:spPr bwMode="auto">
          <a:xfrm>
            <a:off x="6096000" y="4495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4" name="Rectangle 53">
            <a:hlinkClick r:id="rId11"/>
          </p:cNvPr>
          <p:cNvSpPr>
            <a:spLocks noChangeArrowheads="1"/>
          </p:cNvSpPr>
          <p:nvPr/>
        </p:nvSpPr>
        <p:spPr bwMode="auto">
          <a:xfrm>
            <a:off x="4343400" y="53340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5" name="Rectangle 54">
            <a:hlinkClick r:id="rId11"/>
          </p:cNvPr>
          <p:cNvSpPr>
            <a:spLocks noChangeArrowheads="1"/>
          </p:cNvSpPr>
          <p:nvPr/>
        </p:nvSpPr>
        <p:spPr bwMode="auto">
          <a:xfrm>
            <a:off x="4495800" y="6061075"/>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6" name="Rectangle 55">
            <a:hlinkClick r:id="rId7"/>
          </p:cNvPr>
          <p:cNvSpPr>
            <a:spLocks noChangeArrowheads="1"/>
          </p:cNvSpPr>
          <p:nvPr/>
        </p:nvSpPr>
        <p:spPr bwMode="auto">
          <a:xfrm>
            <a:off x="58674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7" name="Rectangle 56">
            <a:hlinkClick r:id="rId7"/>
          </p:cNvPr>
          <p:cNvSpPr>
            <a:spLocks noChangeArrowheads="1"/>
          </p:cNvSpPr>
          <p:nvPr/>
        </p:nvSpPr>
        <p:spPr bwMode="auto">
          <a:xfrm>
            <a:off x="5791200" y="5334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8" name="Rectangle 57">
            <a:hlinkClick r:id="rId7"/>
          </p:cNvPr>
          <p:cNvSpPr>
            <a:spLocks noChangeArrowheads="1"/>
          </p:cNvSpPr>
          <p:nvPr/>
        </p:nvSpPr>
        <p:spPr bwMode="auto">
          <a:xfrm>
            <a:off x="73152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9" name="Rectangle 58">
            <a:hlinkClick r:id="rId7"/>
          </p:cNvPr>
          <p:cNvSpPr>
            <a:spLocks noChangeArrowheads="1"/>
          </p:cNvSpPr>
          <p:nvPr/>
        </p:nvSpPr>
        <p:spPr bwMode="auto">
          <a:xfrm>
            <a:off x="5715000" y="3733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61" name="Rectangle 11">
            <a:hlinkClick r:id="rId8"/>
          </p:cNvPr>
          <p:cNvSpPr>
            <a:spLocks noChangeArrowheads="1"/>
          </p:cNvSpPr>
          <p:nvPr/>
        </p:nvSpPr>
        <p:spPr bwMode="auto">
          <a:xfrm>
            <a:off x="7696200" y="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2" name="Rectangle 11">
            <a:hlinkClick r:id="rId8"/>
          </p:cNvPr>
          <p:cNvSpPr>
            <a:spLocks noChangeArrowheads="1"/>
          </p:cNvSpPr>
          <p:nvPr/>
        </p:nvSpPr>
        <p:spPr bwMode="auto">
          <a:xfrm>
            <a:off x="1295400" y="8382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3" name="Rectangle 11">
            <a:hlinkClick r:id="rId8"/>
          </p:cNvPr>
          <p:cNvSpPr>
            <a:spLocks noChangeArrowheads="1"/>
          </p:cNvSpPr>
          <p:nvPr/>
        </p:nvSpPr>
        <p:spPr bwMode="auto">
          <a:xfrm>
            <a:off x="7543800" y="8382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4" name="Rectangle 11">
            <a:hlinkClick r:id="rId8"/>
          </p:cNvPr>
          <p:cNvSpPr>
            <a:spLocks noChangeArrowheads="1"/>
          </p:cNvSpPr>
          <p:nvPr/>
        </p:nvSpPr>
        <p:spPr bwMode="auto">
          <a:xfrm>
            <a:off x="7467600" y="17526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5" name="Rectangle 64">
            <a:hlinkClick r:id="rId3"/>
          </p:cNvPr>
          <p:cNvSpPr>
            <a:spLocks noChangeArrowheads="1"/>
          </p:cNvSpPr>
          <p:nvPr/>
        </p:nvSpPr>
        <p:spPr bwMode="auto">
          <a:xfrm>
            <a:off x="533400" y="26670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Bdim7</a:t>
            </a:r>
            <a:endParaRPr lang="en-US" sz="2000" dirty="0">
              <a:solidFill>
                <a:schemeClr val="bg1"/>
              </a:solidFill>
              <a:effectLst>
                <a:outerShdw blurRad="38100" dist="38100" dir="2700000" algn="tl">
                  <a:srgbClr val="C0C0C0"/>
                </a:outerShdw>
              </a:effectLst>
              <a:latin typeface="Times New Roman" charset="0"/>
            </a:endParaRPr>
          </a:p>
        </p:txBody>
      </p:sp>
      <p:sp>
        <p:nvSpPr>
          <p:cNvPr id="66" name="Rectangle 11">
            <a:hlinkClick r:id="rId8"/>
          </p:cNvPr>
          <p:cNvSpPr>
            <a:spLocks noChangeArrowheads="1"/>
          </p:cNvSpPr>
          <p:nvPr/>
        </p:nvSpPr>
        <p:spPr bwMode="auto">
          <a:xfrm>
            <a:off x="1447800" y="37338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7" name="Rectangle 11">
            <a:hlinkClick r:id="rId8"/>
          </p:cNvPr>
          <p:cNvSpPr>
            <a:spLocks noChangeArrowheads="1"/>
          </p:cNvSpPr>
          <p:nvPr/>
        </p:nvSpPr>
        <p:spPr bwMode="auto">
          <a:xfrm>
            <a:off x="1524000" y="44958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8" name="Rectangle 11">
            <a:hlinkClick r:id="rId8"/>
          </p:cNvPr>
          <p:cNvSpPr>
            <a:spLocks noChangeArrowheads="1"/>
          </p:cNvSpPr>
          <p:nvPr/>
        </p:nvSpPr>
        <p:spPr bwMode="auto">
          <a:xfrm>
            <a:off x="1447800" y="52578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69" name="Rectangle 11">
            <a:hlinkClick r:id="rId8"/>
          </p:cNvPr>
          <p:cNvSpPr>
            <a:spLocks noChangeArrowheads="1"/>
          </p:cNvSpPr>
          <p:nvPr/>
        </p:nvSpPr>
        <p:spPr bwMode="auto">
          <a:xfrm>
            <a:off x="1447800" y="60960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70" name="Rectangle 11">
            <a:hlinkClick r:id="rId10"/>
          </p:cNvPr>
          <p:cNvSpPr>
            <a:spLocks noChangeArrowheads="1"/>
          </p:cNvSpPr>
          <p:nvPr/>
        </p:nvSpPr>
        <p:spPr bwMode="auto">
          <a:xfrm>
            <a:off x="3505200" y="44958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a:t>
            </a:r>
            <a:endParaRPr lang="en-US" sz="2000" dirty="0">
              <a:solidFill>
                <a:schemeClr val="bg1"/>
              </a:solidFill>
              <a:effectLst>
                <a:outerShdw blurRad="38100" dist="38100" dir="2700000" algn="tl">
                  <a:srgbClr val="C0C0C0"/>
                </a:outerShdw>
              </a:effectLst>
              <a:latin typeface="Times New Roman" charset="0"/>
            </a:endParaRPr>
          </a:p>
        </p:txBody>
      </p:sp>
      <p:sp>
        <p:nvSpPr>
          <p:cNvPr id="71" name="Rectangle 11">
            <a:hlinkClick r:id="rId10"/>
          </p:cNvPr>
          <p:cNvSpPr>
            <a:spLocks noChangeArrowheads="1"/>
          </p:cNvSpPr>
          <p:nvPr/>
        </p:nvSpPr>
        <p:spPr bwMode="auto">
          <a:xfrm>
            <a:off x="3124200" y="53340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a:t>
            </a:r>
            <a:endParaRPr lang="en-US" sz="2000" dirty="0">
              <a:solidFill>
                <a:schemeClr val="bg1"/>
              </a:solidFill>
              <a:effectLst>
                <a:outerShdw blurRad="38100" dist="38100" dir="2700000" algn="tl">
                  <a:srgbClr val="C0C0C0"/>
                </a:outerShdw>
              </a:effectLst>
              <a:latin typeface="Times New Roman" charset="0"/>
            </a:endParaRPr>
          </a:p>
        </p:txBody>
      </p:sp>
      <p:sp>
        <p:nvSpPr>
          <p:cNvPr id="72" name="Rectangle 11">
            <a:hlinkClick r:id="rId10"/>
          </p:cNvPr>
          <p:cNvSpPr>
            <a:spLocks noChangeArrowheads="1"/>
          </p:cNvSpPr>
          <p:nvPr/>
        </p:nvSpPr>
        <p:spPr bwMode="auto">
          <a:xfrm>
            <a:off x="3505200" y="6096000"/>
            <a:ext cx="609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a:t>
            </a:r>
            <a:endParaRPr lang="en-US" sz="2000" dirty="0">
              <a:solidFill>
                <a:schemeClr val="bg1"/>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47"/>
          <p:cNvSpPr>
            <a:spLocks noChangeArrowheads="1"/>
          </p:cNvSpPr>
          <p:nvPr/>
        </p:nvSpPr>
        <p:spPr bwMode="auto">
          <a:xfrm>
            <a:off x="0" y="0"/>
            <a:ext cx="9144000" cy="3505200"/>
          </a:xfrm>
          <a:prstGeom prst="rect">
            <a:avLst/>
          </a:prstGeom>
          <a:solidFill>
            <a:srgbClr val="660066"/>
          </a:solidFill>
          <a:ln w="9525" algn="ctr">
            <a:solidFill>
              <a:schemeClr val="tx1"/>
            </a:solidFill>
            <a:round/>
            <a:headEnd/>
            <a:tailEnd/>
          </a:ln>
        </p:spPr>
        <p:txBody>
          <a:bodyPr/>
          <a:lstStyle/>
          <a:p>
            <a:endParaRPr lang="en-US">
              <a:solidFill>
                <a:schemeClr val="accent2"/>
              </a:solidFill>
            </a:endParaRPr>
          </a:p>
        </p:txBody>
      </p:sp>
      <p:sp>
        <p:nvSpPr>
          <p:cNvPr id="796675" name="Rectangle 46"/>
          <p:cNvSpPr>
            <a:spLocks noChangeArrowheads="1"/>
          </p:cNvSpPr>
          <p:nvPr/>
        </p:nvSpPr>
        <p:spPr bwMode="auto">
          <a:xfrm>
            <a:off x="0" y="3352800"/>
            <a:ext cx="9144000" cy="3505200"/>
          </a:xfrm>
          <a:prstGeom prst="rect">
            <a:avLst/>
          </a:prstGeom>
          <a:solidFill>
            <a:srgbClr val="660033"/>
          </a:solidFill>
          <a:ln w="9525" algn="ctr">
            <a:solidFill>
              <a:schemeClr val="tx1"/>
            </a:solidFill>
            <a:round/>
            <a:headEnd/>
            <a:tailEnd/>
          </a:ln>
        </p:spPr>
        <p:txBody>
          <a:bodyPr/>
          <a:lstStyle/>
          <a:p>
            <a:endParaRPr lang="en-US">
              <a:solidFill>
                <a:schemeClr val="accent2"/>
              </a:solidFill>
            </a:endParaRPr>
          </a:p>
        </p:txBody>
      </p:sp>
      <p:sp>
        <p:nvSpPr>
          <p:cNvPr id="11" name="Text Box 2"/>
          <p:cNvSpPr txBox="1">
            <a:spLocks noChangeArrowheads="1"/>
          </p:cNvSpPr>
          <p:nvPr/>
        </p:nvSpPr>
        <p:spPr bwMode="auto">
          <a:xfrm>
            <a:off x="0" y="8382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17526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  </a:t>
            </a:r>
            <a:r>
              <a:rPr lang="en-US" sz="2800" b="1" dirty="0" err="1">
                <a:solidFill>
                  <a:schemeClr val="bg1"/>
                </a:solidFill>
                <a:latin typeface="Times New Roman" charset="0"/>
              </a:rPr>
              <a:t>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14" name="Text Box 2"/>
          <p:cNvSpPr txBox="1">
            <a:spLocks noChangeArrowheads="1"/>
          </p:cNvSpPr>
          <p:nvPr/>
        </p:nvSpPr>
        <p:spPr bwMode="auto">
          <a:xfrm>
            <a:off x="0" y="25908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Yes I was     yes I was</a:t>
            </a:r>
            <a:endParaRPr lang="en-US" sz="2800" dirty="0">
              <a:solidFill>
                <a:schemeClr val="bg1"/>
              </a:solidFill>
              <a:effectLst>
                <a:outerShdw blurRad="38100" dist="38100" dir="2700000" algn="tl">
                  <a:srgbClr val="000000"/>
                </a:outerShdw>
              </a:effectLst>
              <a:latin typeface="Times New Roman" charset="0"/>
            </a:endParaRPr>
          </a:p>
        </p:txBody>
      </p:sp>
      <p:sp>
        <p:nvSpPr>
          <p:cNvPr id="7" name="Rectangle 11"/>
          <p:cNvSpPr>
            <a:spLocks noChangeArrowheads="1"/>
          </p:cNvSpPr>
          <p:nvPr/>
        </p:nvSpPr>
        <p:spPr bwMode="auto">
          <a:xfrm>
            <a:off x="0" y="0"/>
            <a:ext cx="10668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chemeClr val="accent1">
                    <a:lumMod val="75000"/>
                  </a:schemeClr>
                </a:solidFill>
                <a:effectLst>
                  <a:outerShdw blurRad="38100" dist="38100" dir="2700000" algn="tl">
                    <a:srgbClr val="C0C0C0"/>
                  </a:outerShdw>
                </a:effectLst>
                <a:latin typeface="Times New Roman" charset="0"/>
              </a:rPr>
              <a:t>Vamp</a:t>
            </a:r>
            <a:endParaRPr lang="en-US" sz="2000" dirty="0">
              <a:solidFill>
                <a:schemeClr val="accent1">
                  <a:lumMod val="75000"/>
                </a:schemeClr>
              </a:solidFill>
              <a:effectLst>
                <a:outerShdw blurRad="38100" dist="38100" dir="2700000" algn="tl">
                  <a:srgbClr val="C0C0C0"/>
                </a:outerShdw>
              </a:effectLst>
              <a:latin typeface="Times New Roman" charset="0"/>
            </a:endParaRPr>
          </a:p>
        </p:txBody>
      </p:sp>
      <p:sp>
        <p:nvSpPr>
          <p:cNvPr id="8" name="Rectangle 11">
            <a:hlinkClick r:id="rId2"/>
          </p:cNvPr>
          <p:cNvSpPr>
            <a:spLocks noChangeArrowheads="1"/>
          </p:cNvSpPr>
          <p:nvPr/>
        </p:nvSpPr>
        <p:spPr bwMode="auto">
          <a:xfrm>
            <a:off x="56388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9" name="Rectangle 11">
            <a:hlinkClick r:id="rId2"/>
          </p:cNvPr>
          <p:cNvSpPr>
            <a:spLocks noChangeArrowheads="1"/>
          </p:cNvSpPr>
          <p:nvPr/>
        </p:nvSpPr>
        <p:spPr bwMode="auto">
          <a:xfrm>
            <a:off x="1524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10" name="Rectangle 11">
            <a:hlinkClick r:id="rId2"/>
          </p:cNvPr>
          <p:cNvSpPr>
            <a:spLocks noChangeArrowheads="1"/>
          </p:cNvSpPr>
          <p:nvPr/>
        </p:nvSpPr>
        <p:spPr bwMode="auto">
          <a:xfrm>
            <a:off x="2286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15" name="Rectangle 11">
            <a:hlinkClick r:id="rId3"/>
          </p:cNvPr>
          <p:cNvSpPr>
            <a:spLocks noChangeArrowheads="1"/>
          </p:cNvSpPr>
          <p:nvPr/>
        </p:nvSpPr>
        <p:spPr bwMode="auto">
          <a:xfrm>
            <a:off x="12192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6" name="Rectangle 11">
            <a:hlinkClick r:id="rId3"/>
          </p:cNvPr>
          <p:cNvSpPr>
            <a:spLocks noChangeArrowheads="1"/>
          </p:cNvSpPr>
          <p:nvPr/>
        </p:nvSpPr>
        <p:spPr bwMode="auto">
          <a:xfrm>
            <a:off x="70866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7" name="Rectangle 11">
            <a:hlinkClick r:id="rId3"/>
          </p:cNvPr>
          <p:cNvSpPr>
            <a:spLocks noChangeArrowheads="1"/>
          </p:cNvSpPr>
          <p:nvPr/>
        </p:nvSpPr>
        <p:spPr bwMode="auto">
          <a:xfrm>
            <a:off x="66294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8" name="Rectangle 11">
            <a:hlinkClick r:id="rId3"/>
          </p:cNvPr>
          <p:cNvSpPr>
            <a:spLocks noChangeArrowheads="1"/>
          </p:cNvSpPr>
          <p:nvPr/>
        </p:nvSpPr>
        <p:spPr bwMode="auto">
          <a:xfrm>
            <a:off x="12954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9" name="Rectangle 18">
            <a:hlinkClick r:id="rId4"/>
          </p:cNvPr>
          <p:cNvSpPr>
            <a:spLocks noChangeArrowheads="1"/>
          </p:cNvSpPr>
          <p:nvPr/>
        </p:nvSpPr>
        <p:spPr bwMode="auto">
          <a:xfrm>
            <a:off x="2971800" y="5334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0" name="Rectangle 19">
            <a:hlinkClick r:id="rId4"/>
          </p:cNvPr>
          <p:cNvSpPr>
            <a:spLocks noChangeArrowheads="1"/>
          </p:cNvSpPr>
          <p:nvPr/>
        </p:nvSpPr>
        <p:spPr bwMode="auto">
          <a:xfrm>
            <a:off x="2743200" y="1447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1" name="Rectangle 20">
            <a:hlinkClick r:id="rId4"/>
          </p:cNvPr>
          <p:cNvSpPr>
            <a:spLocks noChangeArrowheads="1"/>
          </p:cNvSpPr>
          <p:nvPr/>
        </p:nvSpPr>
        <p:spPr bwMode="auto">
          <a:xfrm>
            <a:off x="152400" y="22860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2" name="Rectangle 21">
            <a:hlinkClick r:id="rId5"/>
          </p:cNvPr>
          <p:cNvSpPr>
            <a:spLocks noChangeArrowheads="1"/>
          </p:cNvSpPr>
          <p:nvPr/>
        </p:nvSpPr>
        <p:spPr bwMode="auto">
          <a:xfrm>
            <a:off x="46482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3" name="Rectangle 22">
            <a:hlinkClick r:id="rId5"/>
          </p:cNvPr>
          <p:cNvSpPr>
            <a:spLocks noChangeArrowheads="1"/>
          </p:cNvSpPr>
          <p:nvPr/>
        </p:nvSpPr>
        <p:spPr bwMode="auto">
          <a:xfrm>
            <a:off x="83820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4" name="Rectangle 23">
            <a:hlinkClick r:id="rId5"/>
          </p:cNvPr>
          <p:cNvSpPr>
            <a:spLocks noChangeArrowheads="1"/>
          </p:cNvSpPr>
          <p:nvPr/>
        </p:nvSpPr>
        <p:spPr bwMode="auto">
          <a:xfrm>
            <a:off x="44958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5" name="Rectangle 24">
            <a:hlinkClick r:id="rId5"/>
          </p:cNvPr>
          <p:cNvSpPr>
            <a:spLocks noChangeArrowheads="1"/>
          </p:cNvSpPr>
          <p:nvPr/>
        </p:nvSpPr>
        <p:spPr bwMode="auto">
          <a:xfrm>
            <a:off x="2057400" y="2286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6" name="Rectangle 11">
            <a:hlinkClick r:id="rId6"/>
          </p:cNvPr>
          <p:cNvSpPr>
            <a:spLocks noChangeArrowheads="1"/>
          </p:cNvSpPr>
          <p:nvPr/>
        </p:nvSpPr>
        <p:spPr bwMode="auto">
          <a:xfrm>
            <a:off x="5791200" y="5334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27" name="Rectangle 26">
            <a:hlinkClick r:id="rId4"/>
          </p:cNvPr>
          <p:cNvSpPr>
            <a:spLocks noChangeArrowheads="1"/>
          </p:cNvSpPr>
          <p:nvPr/>
        </p:nvSpPr>
        <p:spPr bwMode="auto">
          <a:xfrm>
            <a:off x="7391400" y="5334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8" name="Text Box 2"/>
          <p:cNvSpPr txBox="1">
            <a:spLocks noChangeArrowheads="1"/>
          </p:cNvSpPr>
          <p:nvPr/>
        </p:nvSpPr>
        <p:spPr bwMode="auto">
          <a:xfrm>
            <a:off x="0" y="38862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29" name="Text Box 2"/>
          <p:cNvSpPr txBox="1">
            <a:spLocks noChangeArrowheads="1"/>
          </p:cNvSpPr>
          <p:nvPr/>
        </p:nvSpPr>
        <p:spPr bwMode="auto">
          <a:xfrm>
            <a:off x="0" y="48006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  </a:t>
            </a:r>
            <a:r>
              <a:rPr lang="en-US" sz="2800" b="1" dirty="0" err="1">
                <a:solidFill>
                  <a:schemeClr val="bg1"/>
                </a:solidFill>
                <a:latin typeface="Times New Roman" charset="0"/>
              </a:rPr>
              <a:t>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30" name="Text Box 2"/>
          <p:cNvSpPr txBox="1">
            <a:spLocks noChangeArrowheads="1"/>
          </p:cNvSpPr>
          <p:nvPr/>
        </p:nvSpPr>
        <p:spPr bwMode="auto">
          <a:xfrm>
            <a:off x="0" y="56388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Yes I was     yes I was</a:t>
            </a:r>
            <a:endParaRPr lang="en-US" sz="2800" dirty="0">
              <a:solidFill>
                <a:schemeClr val="bg1"/>
              </a:solidFill>
              <a:effectLst>
                <a:outerShdw blurRad="38100" dist="38100" dir="2700000" algn="tl">
                  <a:srgbClr val="000000"/>
                </a:outerShdw>
              </a:effectLst>
              <a:latin typeface="Times New Roman" charset="0"/>
            </a:endParaRPr>
          </a:p>
        </p:txBody>
      </p:sp>
      <p:sp>
        <p:nvSpPr>
          <p:cNvPr id="33" name="Rectangle 11">
            <a:hlinkClick r:id="rId7"/>
          </p:cNvPr>
          <p:cNvSpPr>
            <a:spLocks noChangeArrowheads="1"/>
          </p:cNvSpPr>
          <p:nvPr/>
        </p:nvSpPr>
        <p:spPr bwMode="auto">
          <a:xfrm>
            <a:off x="228600" y="3581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err="1">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36" name="Rectangle 11">
            <a:hlinkClick r:id="rId8"/>
          </p:cNvPr>
          <p:cNvSpPr>
            <a:spLocks noChangeArrowheads="1"/>
          </p:cNvSpPr>
          <p:nvPr/>
        </p:nvSpPr>
        <p:spPr bwMode="auto">
          <a:xfrm>
            <a:off x="6477000" y="35814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37" name="Rectangle 11">
            <a:hlinkClick r:id="rId8"/>
          </p:cNvPr>
          <p:cNvSpPr>
            <a:spLocks noChangeArrowheads="1"/>
          </p:cNvSpPr>
          <p:nvPr/>
        </p:nvSpPr>
        <p:spPr bwMode="auto">
          <a:xfrm>
            <a:off x="1295400" y="35814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38" name="Rectangle 37">
            <a:hlinkClick r:id="rId9"/>
          </p:cNvPr>
          <p:cNvSpPr>
            <a:spLocks noChangeArrowheads="1"/>
          </p:cNvSpPr>
          <p:nvPr/>
        </p:nvSpPr>
        <p:spPr bwMode="auto">
          <a:xfrm>
            <a:off x="2819400" y="3581400"/>
            <a:ext cx="1143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40" name="Rectangle 39">
            <a:hlinkClick r:id="rId9"/>
          </p:cNvPr>
          <p:cNvSpPr>
            <a:spLocks noChangeArrowheads="1"/>
          </p:cNvSpPr>
          <p:nvPr/>
        </p:nvSpPr>
        <p:spPr bwMode="auto">
          <a:xfrm>
            <a:off x="152400" y="5334000"/>
            <a:ext cx="1143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41" name="Rectangle 40">
            <a:hlinkClick r:id="rId10"/>
          </p:cNvPr>
          <p:cNvSpPr>
            <a:spLocks noChangeArrowheads="1"/>
          </p:cNvSpPr>
          <p:nvPr/>
        </p:nvSpPr>
        <p:spPr bwMode="auto">
          <a:xfrm>
            <a:off x="4572000" y="35814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2" name="Rectangle 41">
            <a:hlinkClick r:id="rId10"/>
          </p:cNvPr>
          <p:cNvSpPr>
            <a:spLocks noChangeArrowheads="1"/>
          </p:cNvSpPr>
          <p:nvPr/>
        </p:nvSpPr>
        <p:spPr bwMode="auto">
          <a:xfrm>
            <a:off x="8229600" y="35814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4" name="Rectangle 43">
            <a:hlinkClick r:id="rId10"/>
          </p:cNvPr>
          <p:cNvSpPr>
            <a:spLocks noChangeArrowheads="1"/>
          </p:cNvSpPr>
          <p:nvPr/>
        </p:nvSpPr>
        <p:spPr bwMode="auto">
          <a:xfrm>
            <a:off x="2057400" y="53340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5" name="Rectangle 11">
            <a:hlinkClick r:id="rId7"/>
          </p:cNvPr>
          <p:cNvSpPr>
            <a:spLocks noChangeArrowheads="1"/>
          </p:cNvSpPr>
          <p:nvPr/>
        </p:nvSpPr>
        <p:spPr bwMode="auto">
          <a:xfrm>
            <a:off x="5638800" y="35814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46" name="Rectangle 45">
            <a:hlinkClick r:id="rId9"/>
          </p:cNvPr>
          <p:cNvSpPr>
            <a:spLocks noChangeArrowheads="1"/>
          </p:cNvSpPr>
          <p:nvPr/>
        </p:nvSpPr>
        <p:spPr bwMode="auto">
          <a:xfrm>
            <a:off x="7239000" y="3581400"/>
            <a:ext cx="1143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49" name="Rectangle 11">
            <a:hlinkClick r:id="rId7"/>
          </p:cNvPr>
          <p:cNvSpPr>
            <a:spLocks noChangeArrowheads="1"/>
          </p:cNvSpPr>
          <p:nvPr/>
        </p:nvSpPr>
        <p:spPr bwMode="auto">
          <a:xfrm>
            <a:off x="228600" y="44196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err="1">
                <a:solidFill>
                  <a:srgbClr val="FF0000"/>
                </a:solidFill>
                <a:effectLst>
                  <a:outerShdw blurRad="38100" dist="38100" dir="2700000" algn="tl">
                    <a:srgbClr val="C0C0C0"/>
                  </a:outerShdw>
                </a:effectLst>
                <a:latin typeface="Times New Roman" charset="0"/>
              </a:rPr>
              <a:t>G#m</a:t>
            </a:r>
            <a:endParaRPr lang="en-US" sz="2000" dirty="0">
              <a:solidFill>
                <a:schemeClr val="bg1"/>
              </a:solidFill>
              <a:effectLst>
                <a:outerShdw blurRad="38100" dist="38100" dir="2700000" algn="tl">
                  <a:srgbClr val="C0C0C0"/>
                </a:outerShdw>
              </a:effectLst>
              <a:latin typeface="Times New Roman" charset="0"/>
            </a:endParaRPr>
          </a:p>
        </p:txBody>
      </p:sp>
      <p:sp>
        <p:nvSpPr>
          <p:cNvPr id="50" name="Rectangle 11">
            <a:hlinkClick r:id="rId8"/>
          </p:cNvPr>
          <p:cNvSpPr>
            <a:spLocks noChangeArrowheads="1"/>
          </p:cNvSpPr>
          <p:nvPr/>
        </p:nvSpPr>
        <p:spPr bwMode="auto">
          <a:xfrm>
            <a:off x="6477000" y="44196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51" name="Rectangle 11">
            <a:hlinkClick r:id="rId8"/>
          </p:cNvPr>
          <p:cNvSpPr>
            <a:spLocks noChangeArrowheads="1"/>
          </p:cNvSpPr>
          <p:nvPr/>
        </p:nvSpPr>
        <p:spPr bwMode="auto">
          <a:xfrm>
            <a:off x="1295400" y="44196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52" name="Rectangle 51">
            <a:hlinkClick r:id="rId9"/>
          </p:cNvPr>
          <p:cNvSpPr>
            <a:spLocks noChangeArrowheads="1"/>
          </p:cNvSpPr>
          <p:nvPr/>
        </p:nvSpPr>
        <p:spPr bwMode="auto">
          <a:xfrm>
            <a:off x="2819400" y="4419600"/>
            <a:ext cx="1143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3" name="Rectangle 52">
            <a:hlinkClick r:id="rId10"/>
          </p:cNvPr>
          <p:cNvSpPr>
            <a:spLocks noChangeArrowheads="1"/>
          </p:cNvSpPr>
          <p:nvPr/>
        </p:nvSpPr>
        <p:spPr bwMode="auto">
          <a:xfrm>
            <a:off x="4572000" y="44196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4" name="Rectangle 11">
            <a:hlinkClick r:id="rId7"/>
          </p:cNvPr>
          <p:cNvSpPr>
            <a:spLocks noChangeArrowheads="1"/>
          </p:cNvSpPr>
          <p:nvPr/>
        </p:nvSpPr>
        <p:spPr bwMode="auto">
          <a:xfrm>
            <a:off x="5638800" y="44196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55" name="Rectangle 54">
            <a:hlinkClick r:id="rId5"/>
          </p:cNvPr>
          <p:cNvSpPr>
            <a:spLocks noChangeArrowheads="1"/>
          </p:cNvSpPr>
          <p:nvPr/>
        </p:nvSpPr>
        <p:spPr bwMode="auto">
          <a:xfrm>
            <a:off x="2971800" y="53340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203" name="Rectangle 11"/>
          <p:cNvSpPr>
            <a:spLocks noChangeArrowheads="1"/>
          </p:cNvSpPr>
          <p:nvPr/>
        </p:nvSpPr>
        <p:spPr bwMode="auto">
          <a:xfrm>
            <a:off x="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Gm7</a:t>
            </a:r>
            <a:endParaRPr lang="en-US" dirty="0">
              <a:solidFill>
                <a:schemeClr val="bg1"/>
              </a:solidFill>
              <a:effectLst>
                <a:outerShdw blurRad="38100" dist="38100" dir="2700000" algn="tl">
                  <a:srgbClr val="C0C0C0"/>
                </a:outerShdw>
              </a:effectLst>
              <a:latin typeface="Times New Roman" charset="0"/>
            </a:endParaRPr>
          </a:p>
        </p:txBody>
      </p:sp>
      <p:sp>
        <p:nvSpPr>
          <p:cNvPr id="1672206" name="Rectangle 14"/>
          <p:cNvSpPr>
            <a:spLocks noChangeArrowheads="1"/>
          </p:cNvSpPr>
          <p:nvPr/>
        </p:nvSpPr>
        <p:spPr bwMode="auto">
          <a:xfrm>
            <a:off x="3810000" y="19050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11" name="Rectangle 11"/>
          <p:cNvSpPr>
            <a:spLocks noChangeArrowheads="1"/>
          </p:cNvSpPr>
          <p:nvPr/>
        </p:nvSpPr>
        <p:spPr bwMode="auto">
          <a:xfrm>
            <a:off x="121920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Cm7</a:t>
            </a:r>
            <a:endParaRPr lang="en-US" dirty="0">
              <a:solidFill>
                <a:schemeClr val="bg1"/>
              </a:solidFill>
              <a:effectLst>
                <a:outerShdw blurRad="38100" dist="38100" dir="2700000" algn="tl">
                  <a:srgbClr val="C0C0C0"/>
                </a:outerShdw>
              </a:effectLst>
              <a:latin typeface="Times New Roman" charset="0"/>
            </a:endParaRPr>
          </a:p>
        </p:txBody>
      </p:sp>
      <p:sp>
        <p:nvSpPr>
          <p:cNvPr id="12" name="Rectangle 11"/>
          <p:cNvSpPr>
            <a:spLocks noChangeArrowheads="1"/>
          </p:cNvSpPr>
          <p:nvPr/>
        </p:nvSpPr>
        <p:spPr bwMode="auto">
          <a:xfrm>
            <a:off x="2362200" y="1905000"/>
            <a:ext cx="11430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Am7b5</a:t>
            </a:r>
            <a:endParaRPr lang="en-US" dirty="0">
              <a:solidFill>
                <a:schemeClr val="bg1"/>
              </a:solidFill>
              <a:effectLst>
                <a:outerShdw blurRad="38100" dist="38100" dir="2700000" algn="tl">
                  <a:srgbClr val="C0C0C0"/>
                </a:outerShdw>
              </a:effectLst>
              <a:latin typeface="Times New Roman" charset="0"/>
            </a:endParaRPr>
          </a:p>
        </p:txBody>
      </p:sp>
      <p:sp>
        <p:nvSpPr>
          <p:cNvPr id="13" name="Rectangle 14"/>
          <p:cNvSpPr>
            <a:spLocks noChangeArrowheads="1"/>
          </p:cNvSpPr>
          <p:nvPr/>
        </p:nvSpPr>
        <p:spPr bwMode="auto">
          <a:xfrm>
            <a:off x="3581400" y="30480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E7#9</a:t>
            </a:r>
            <a:endParaRPr lang="en-US" dirty="0">
              <a:solidFill>
                <a:schemeClr val="bg1"/>
              </a:solidFill>
              <a:effectLst>
                <a:outerShdw blurRad="38100" dist="38100" dir="2700000" algn="tl">
                  <a:srgbClr val="C0C0C0"/>
                </a:outerShdw>
              </a:effectLst>
              <a:latin typeface="Times New Roman" charset="0"/>
            </a:endParaRPr>
          </a:p>
        </p:txBody>
      </p:sp>
      <p:sp>
        <p:nvSpPr>
          <p:cNvPr id="17" name="Rectangle 11"/>
          <p:cNvSpPr>
            <a:spLocks noChangeArrowheads="1"/>
          </p:cNvSpPr>
          <p:nvPr/>
        </p:nvSpPr>
        <p:spPr bwMode="auto">
          <a:xfrm>
            <a:off x="510540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Gm7</a:t>
            </a:r>
            <a:endParaRPr lang="en-US" dirty="0">
              <a:solidFill>
                <a:schemeClr val="bg1"/>
              </a:solidFill>
              <a:effectLst>
                <a:outerShdw blurRad="38100" dist="38100" dir="2700000" algn="tl">
                  <a:srgbClr val="C0C0C0"/>
                </a:outerShdw>
              </a:effectLst>
              <a:latin typeface="Times New Roman" charset="0"/>
            </a:endParaRPr>
          </a:p>
        </p:txBody>
      </p:sp>
      <p:sp>
        <p:nvSpPr>
          <p:cNvPr id="18" name="Rectangle 11"/>
          <p:cNvSpPr>
            <a:spLocks noChangeArrowheads="1"/>
          </p:cNvSpPr>
          <p:nvPr/>
        </p:nvSpPr>
        <p:spPr bwMode="auto">
          <a:xfrm>
            <a:off x="6096000" y="1905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Cm7</a:t>
            </a:r>
            <a:endParaRPr lang="en-US" dirty="0">
              <a:solidFill>
                <a:schemeClr val="bg1"/>
              </a:solidFill>
              <a:effectLst>
                <a:outerShdw blurRad="38100" dist="38100" dir="2700000" algn="tl">
                  <a:srgbClr val="C0C0C0"/>
                </a:outerShdw>
              </a:effectLst>
              <a:latin typeface="Times New Roman" charset="0"/>
            </a:endParaRPr>
          </a:p>
        </p:txBody>
      </p:sp>
      <p:sp>
        <p:nvSpPr>
          <p:cNvPr id="19" name="Rectangle 14"/>
          <p:cNvSpPr>
            <a:spLocks noChangeArrowheads="1"/>
          </p:cNvSpPr>
          <p:nvPr/>
        </p:nvSpPr>
        <p:spPr bwMode="auto">
          <a:xfrm>
            <a:off x="1295400" y="25146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20" name="Rectangle 19">
            <a:hlinkClick r:id="rId2"/>
          </p:cNvPr>
          <p:cNvSpPr>
            <a:spLocks noChangeArrowheads="1"/>
          </p:cNvSpPr>
          <p:nvPr/>
        </p:nvSpPr>
        <p:spPr bwMode="auto">
          <a:xfrm>
            <a:off x="0" y="2514600"/>
            <a:ext cx="11430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Am7b5</a:t>
            </a:r>
            <a:endParaRPr lang="en-US" dirty="0">
              <a:solidFill>
                <a:schemeClr val="bg1"/>
              </a:solidFill>
              <a:effectLst>
                <a:outerShdw blurRad="38100" dist="38100" dir="2700000" algn="tl">
                  <a:srgbClr val="C0C0C0"/>
                </a:outerShdw>
              </a:effectLst>
              <a:latin typeface="Times New Roman" charset="0"/>
            </a:endParaRPr>
          </a:p>
        </p:txBody>
      </p:sp>
      <p:sp>
        <p:nvSpPr>
          <p:cNvPr id="21" name="Rectangle 14"/>
          <p:cNvSpPr>
            <a:spLocks noChangeArrowheads="1"/>
          </p:cNvSpPr>
          <p:nvPr/>
        </p:nvSpPr>
        <p:spPr bwMode="auto">
          <a:xfrm>
            <a:off x="1371600" y="31242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23" name="Rectangle 11"/>
          <p:cNvSpPr>
            <a:spLocks noChangeArrowheads="1"/>
          </p:cNvSpPr>
          <p:nvPr/>
        </p:nvSpPr>
        <p:spPr bwMode="auto">
          <a:xfrm>
            <a:off x="2590800" y="3048000"/>
            <a:ext cx="8382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Gm7</a:t>
            </a:r>
            <a:endParaRPr lang="en-US" dirty="0">
              <a:solidFill>
                <a:schemeClr val="bg1"/>
              </a:solidFill>
              <a:effectLst>
                <a:outerShdw blurRad="38100" dist="38100" dir="2700000" algn="tl">
                  <a:srgbClr val="C0C0C0"/>
                </a:outerShdw>
              </a:effectLst>
              <a:latin typeface="Times New Roman" charset="0"/>
            </a:endParaRPr>
          </a:p>
        </p:txBody>
      </p:sp>
      <p:sp>
        <p:nvSpPr>
          <p:cNvPr id="24" name="Rectangle 11"/>
          <p:cNvSpPr>
            <a:spLocks noChangeArrowheads="1"/>
          </p:cNvSpPr>
          <p:nvPr/>
        </p:nvSpPr>
        <p:spPr bwMode="auto">
          <a:xfrm>
            <a:off x="4876800" y="3048000"/>
            <a:ext cx="9906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D#m7</a:t>
            </a:r>
            <a:endParaRPr lang="en-US" dirty="0">
              <a:solidFill>
                <a:schemeClr val="bg1"/>
              </a:solidFill>
              <a:effectLst>
                <a:outerShdw blurRad="38100" dist="38100" dir="2700000" algn="tl">
                  <a:srgbClr val="C0C0C0"/>
                </a:outerShdw>
              </a:effectLst>
              <a:latin typeface="Times New Roman" charset="0"/>
            </a:endParaRPr>
          </a:p>
        </p:txBody>
      </p:sp>
      <p:sp>
        <p:nvSpPr>
          <p:cNvPr id="26" name="Rectangle 14"/>
          <p:cNvSpPr>
            <a:spLocks noChangeArrowheads="1"/>
          </p:cNvSpPr>
          <p:nvPr/>
        </p:nvSpPr>
        <p:spPr bwMode="auto">
          <a:xfrm>
            <a:off x="6172200" y="3048000"/>
            <a:ext cx="9144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D7#9</a:t>
            </a:r>
            <a:endParaRPr lang="en-US" dirty="0">
              <a:solidFill>
                <a:schemeClr val="bg1"/>
              </a:solidFill>
              <a:effectLst>
                <a:outerShdw blurRad="38100" dist="38100" dir="2700000" algn="tl">
                  <a:srgbClr val="C0C0C0"/>
                </a:outerShdw>
              </a:effectLst>
              <a:latin typeface="Times New Roman" charset="0"/>
            </a:endParaRPr>
          </a:p>
        </p:txBody>
      </p:sp>
      <p:sp>
        <p:nvSpPr>
          <p:cNvPr id="29" name="Rectangle 28">
            <a:hlinkClick r:id="rId2"/>
          </p:cNvPr>
          <p:cNvSpPr>
            <a:spLocks noChangeArrowheads="1"/>
          </p:cNvSpPr>
          <p:nvPr/>
        </p:nvSpPr>
        <p:spPr bwMode="auto">
          <a:xfrm>
            <a:off x="0" y="3124200"/>
            <a:ext cx="1143000" cy="461963"/>
          </a:xfrm>
          <a:prstGeom prst="rect">
            <a:avLst/>
          </a:prstGeom>
          <a:solidFill>
            <a:schemeClr val="bg1"/>
          </a:solidFill>
          <a:ln w="9525">
            <a:noFill/>
            <a:miter lim="800000"/>
            <a:headEnd/>
            <a:tailEnd/>
          </a:ln>
          <a:effectLst/>
        </p:spPr>
        <p:txBody>
          <a:bodyPr>
            <a:spAutoFit/>
          </a:bodyPr>
          <a:lstStyle/>
          <a:p>
            <a:pPr>
              <a:defRPr/>
            </a:pPr>
            <a:r>
              <a:rPr lang="en-US" b="1" dirty="0">
                <a:solidFill>
                  <a:srgbClr val="FF0000"/>
                </a:solidFill>
                <a:effectLst>
                  <a:outerShdw blurRad="38100" dist="38100" dir="2700000" algn="tl">
                    <a:srgbClr val="C0C0C0"/>
                  </a:outerShdw>
                </a:effectLst>
                <a:latin typeface="Times New Roman" charset="0"/>
              </a:rPr>
              <a:t>Am7b5</a:t>
            </a:r>
            <a:endParaRPr lang="en-US" dirty="0">
              <a:solidFill>
                <a:schemeClr val="bg1"/>
              </a:solidFill>
              <a:effectLst>
                <a:outerShdw blurRad="38100" dist="38100" dir="2700000" algn="tl">
                  <a:srgbClr val="C0C0C0"/>
                </a:outerShdw>
              </a:effectLst>
              <a:latin typeface="Times New Roman" charset="0"/>
            </a:endParaRPr>
          </a:p>
        </p:txBody>
      </p:sp>
      <p:sp>
        <p:nvSpPr>
          <p:cNvPr id="30" name="Rectangle 11"/>
          <p:cNvSpPr>
            <a:spLocks noChangeArrowheads="1"/>
          </p:cNvSpPr>
          <p:nvPr/>
        </p:nvSpPr>
        <p:spPr bwMode="auto">
          <a:xfrm>
            <a:off x="0" y="990600"/>
            <a:ext cx="914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chemeClr val="accent1">
                    <a:lumMod val="75000"/>
                  </a:schemeClr>
                </a:solidFill>
                <a:effectLst>
                  <a:outerShdw blurRad="38100" dist="38100" dir="2700000" algn="tl">
                    <a:srgbClr val="C0C0C0"/>
                  </a:outerShdw>
                </a:effectLst>
                <a:latin typeface="Times New Roman" charset="0"/>
              </a:rPr>
              <a:t>Intro:</a:t>
            </a:r>
            <a:endParaRPr lang="en-US" sz="2000" dirty="0">
              <a:solidFill>
                <a:schemeClr val="accent1">
                  <a:lumMod val="75000"/>
                </a:schemeClr>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11"/>
          <p:cNvSpPr>
            <a:spLocks noChangeArrowheads="1"/>
          </p:cNvSpPr>
          <p:nvPr/>
        </p:nvSpPr>
        <p:spPr bwMode="auto">
          <a:xfrm>
            <a:off x="0" y="3733800"/>
            <a:ext cx="1143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chemeClr val="accent1">
                    <a:lumMod val="75000"/>
                  </a:schemeClr>
                </a:solidFill>
                <a:effectLst>
                  <a:outerShdw blurRad="38100" dist="38100" dir="2700000" algn="tl">
                    <a:srgbClr val="C0C0C0"/>
                  </a:outerShdw>
                </a:effectLst>
                <a:latin typeface="Times New Roman" charset="0"/>
              </a:rPr>
              <a:t>Chorus:</a:t>
            </a:r>
            <a:endParaRPr lang="en-US" sz="2000" dirty="0">
              <a:solidFill>
                <a:schemeClr val="accent1">
                  <a:lumMod val="75000"/>
                </a:schemeClr>
              </a:solidFill>
              <a:effectLst>
                <a:outerShdw blurRad="38100" dist="38100" dir="2700000" algn="tl">
                  <a:srgbClr val="C0C0C0"/>
                </a:outerShdw>
              </a:effectLst>
              <a:latin typeface="Times New Roman" charset="0"/>
            </a:endParaRPr>
          </a:p>
        </p:txBody>
      </p:sp>
      <p:sp>
        <p:nvSpPr>
          <p:cNvPr id="798723" name="Rectangle 36"/>
          <p:cNvSpPr>
            <a:spLocks noChangeArrowheads="1"/>
          </p:cNvSpPr>
          <p:nvPr/>
        </p:nvSpPr>
        <p:spPr bwMode="auto">
          <a:xfrm>
            <a:off x="0" y="3657600"/>
            <a:ext cx="9144000" cy="3352800"/>
          </a:xfrm>
          <a:prstGeom prst="rect">
            <a:avLst/>
          </a:prstGeom>
          <a:solidFill>
            <a:srgbClr val="FF0000"/>
          </a:solidFill>
          <a:ln w="9525" algn="ctr">
            <a:solidFill>
              <a:schemeClr val="tx1"/>
            </a:solidFill>
            <a:round/>
            <a:headEnd/>
            <a:tailEnd/>
          </a:ln>
        </p:spPr>
        <p:txBody>
          <a:bodyPr/>
          <a:lstStyle/>
          <a:p>
            <a:endParaRPr lang="en-US">
              <a:solidFill>
                <a:schemeClr val="accent2"/>
              </a:solidFill>
            </a:endParaRPr>
          </a:p>
        </p:txBody>
      </p:sp>
      <p:sp>
        <p:nvSpPr>
          <p:cNvPr id="798724" name="Rectangle 35"/>
          <p:cNvSpPr>
            <a:spLocks noChangeArrowheads="1"/>
          </p:cNvSpPr>
          <p:nvPr/>
        </p:nvSpPr>
        <p:spPr bwMode="auto">
          <a:xfrm>
            <a:off x="0" y="0"/>
            <a:ext cx="9144000" cy="3657600"/>
          </a:xfrm>
          <a:prstGeom prst="rect">
            <a:avLst/>
          </a:prstGeom>
          <a:solidFill>
            <a:schemeClr val="tx2"/>
          </a:solidFill>
          <a:ln w="9525" algn="ctr">
            <a:solidFill>
              <a:schemeClr val="tx1"/>
            </a:solidFill>
            <a:round/>
            <a:headEnd/>
            <a:tailEnd/>
          </a:ln>
        </p:spPr>
        <p:txBody>
          <a:bodyPr/>
          <a:lstStyle/>
          <a:p>
            <a:endParaRPr lang="en-US">
              <a:solidFill>
                <a:schemeClr val="tx2"/>
              </a:solidFill>
            </a:endParaRPr>
          </a:p>
        </p:txBody>
      </p:sp>
      <p:sp>
        <p:nvSpPr>
          <p:cNvPr id="1672194" name="Text Box 2"/>
          <p:cNvSpPr txBox="1">
            <a:spLocks noChangeArrowheads="1"/>
          </p:cNvSpPr>
          <p:nvPr/>
        </p:nvSpPr>
        <p:spPr bwMode="auto">
          <a:xfrm>
            <a:off x="0" y="3810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When you come into His presence   Lifting up the name of Jesus </a:t>
            </a:r>
            <a:endParaRPr lang="en-US"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12192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And you hear the music </a:t>
            </a:r>
            <a:r>
              <a:rPr lang="en-US" b="1" dirty="0" err="1">
                <a:solidFill>
                  <a:schemeClr val="bg1"/>
                </a:solidFill>
                <a:latin typeface="Times New Roman" charset="0"/>
              </a:rPr>
              <a:t>playin</a:t>
            </a:r>
            <a:r>
              <a:rPr lang="en-US" b="1" dirty="0">
                <a:solidFill>
                  <a:schemeClr val="bg1"/>
                </a:solidFill>
                <a:latin typeface="Times New Roman" charset="0"/>
              </a:rPr>
              <a:t>‘    and you see the people </a:t>
            </a:r>
            <a:r>
              <a:rPr lang="en-US" b="1" dirty="0" err="1">
                <a:solidFill>
                  <a:schemeClr val="bg1"/>
                </a:solidFill>
                <a:latin typeface="Times New Roman" charset="0"/>
              </a:rPr>
              <a:t>praisin</a:t>
            </a:r>
            <a:r>
              <a:rPr lang="en-US" b="1" dirty="0">
                <a:solidFill>
                  <a:schemeClr val="bg1"/>
                </a:solidFill>
                <a:latin typeface="Times New Roman" charset="0"/>
              </a:rPr>
              <a:t>’</a:t>
            </a:r>
            <a:endParaRPr lang="en-US" sz="2800" dirty="0">
              <a:solidFill>
                <a:schemeClr val="bg1"/>
              </a:solidFill>
              <a:effectLst>
                <a:outerShdw blurRad="38100" dist="38100" dir="2700000" algn="tl">
                  <a:srgbClr val="000000"/>
                </a:outerShdw>
              </a:effectLst>
              <a:latin typeface="Times New Roman" charset="0"/>
            </a:endParaRPr>
          </a:p>
        </p:txBody>
      </p:sp>
      <p:sp>
        <p:nvSpPr>
          <p:cNvPr id="14" name="Text Box 2"/>
          <p:cNvSpPr txBox="1">
            <a:spLocks noChangeArrowheads="1"/>
          </p:cNvSpPr>
          <p:nvPr/>
        </p:nvSpPr>
        <p:spPr bwMode="auto">
          <a:xfrm>
            <a:off x="0" y="21336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Just forget about your worries    Get your troubles far behind you</a:t>
            </a:r>
            <a:endParaRPr lang="en-US" dirty="0">
              <a:solidFill>
                <a:schemeClr val="bg1"/>
              </a:solidFill>
              <a:effectLst>
                <a:outerShdw blurRad="38100" dist="38100" dir="2700000" algn="tl">
                  <a:srgbClr val="000000"/>
                </a:outerShdw>
              </a:effectLst>
              <a:latin typeface="Times New Roman" charset="0"/>
            </a:endParaRPr>
          </a:p>
        </p:txBody>
      </p:sp>
      <p:sp>
        <p:nvSpPr>
          <p:cNvPr id="17" name="Text Box 2"/>
          <p:cNvSpPr txBox="1">
            <a:spLocks noChangeArrowheads="1"/>
          </p:cNvSpPr>
          <p:nvPr/>
        </p:nvSpPr>
        <p:spPr bwMode="auto">
          <a:xfrm>
            <a:off x="0" y="30480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Don't you wait another minute  just get up and on your feet and</a:t>
            </a:r>
            <a:endParaRPr lang="en-US" sz="2800" dirty="0">
              <a:solidFill>
                <a:schemeClr val="bg1"/>
              </a:solidFill>
              <a:effectLst>
                <a:outerShdw blurRad="38100" dist="38100" dir="2700000" algn="tl">
                  <a:srgbClr val="000000"/>
                </a:outerShdw>
              </a:effectLst>
              <a:latin typeface="Times New Roman" charset="0"/>
            </a:endParaRPr>
          </a:p>
        </p:txBody>
      </p:sp>
      <p:sp>
        <p:nvSpPr>
          <p:cNvPr id="16" name="Rectangle 11">
            <a:hlinkClick r:id="rId2"/>
          </p:cNvPr>
          <p:cNvSpPr>
            <a:spLocks noChangeArrowheads="1"/>
          </p:cNvSpPr>
          <p:nvPr/>
        </p:nvSpPr>
        <p:spPr bwMode="auto">
          <a:xfrm>
            <a:off x="7772400" y="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20" name="Rectangle 14">
            <a:hlinkClick r:id="rId3"/>
          </p:cNvPr>
          <p:cNvSpPr>
            <a:spLocks noChangeArrowheads="1"/>
          </p:cNvSpPr>
          <p:nvPr/>
        </p:nvSpPr>
        <p:spPr bwMode="auto">
          <a:xfrm>
            <a:off x="3352800" y="8382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22" name="Rectangle 21">
            <a:hlinkClick r:id="rId4"/>
          </p:cNvPr>
          <p:cNvSpPr>
            <a:spLocks noChangeArrowheads="1"/>
          </p:cNvSpPr>
          <p:nvPr/>
        </p:nvSpPr>
        <p:spPr bwMode="auto">
          <a:xfrm>
            <a:off x="0" y="17526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G2/B</a:t>
            </a:r>
            <a:endParaRPr lang="en-US" sz="2000" dirty="0">
              <a:solidFill>
                <a:schemeClr val="bg1"/>
              </a:solidFill>
              <a:effectLst>
                <a:outerShdw blurRad="38100" dist="38100" dir="2700000" algn="tl">
                  <a:srgbClr val="C0C0C0"/>
                </a:outerShdw>
              </a:effectLst>
              <a:latin typeface="Times New Roman" charset="0"/>
            </a:endParaRPr>
          </a:p>
        </p:txBody>
      </p:sp>
      <p:sp>
        <p:nvSpPr>
          <p:cNvPr id="23" name="Rectangle 11">
            <a:hlinkClick r:id="rId5"/>
          </p:cNvPr>
          <p:cNvSpPr>
            <a:spLocks noChangeArrowheads="1"/>
          </p:cNvSpPr>
          <p:nvPr/>
        </p:nvSpPr>
        <p:spPr bwMode="auto">
          <a:xfrm>
            <a:off x="914400" y="17526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24" name="Rectangle 11">
            <a:hlinkClick r:id="rId6"/>
          </p:cNvPr>
          <p:cNvSpPr>
            <a:spLocks noChangeArrowheads="1"/>
          </p:cNvSpPr>
          <p:nvPr/>
        </p:nvSpPr>
        <p:spPr bwMode="auto">
          <a:xfrm>
            <a:off x="3276600" y="17526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25" name="Rectangle 11">
            <a:hlinkClick r:id="rId7"/>
          </p:cNvPr>
          <p:cNvSpPr>
            <a:spLocks noChangeArrowheads="1"/>
          </p:cNvSpPr>
          <p:nvPr/>
        </p:nvSpPr>
        <p:spPr bwMode="auto">
          <a:xfrm>
            <a:off x="1447800" y="2667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Cm9</a:t>
            </a:r>
            <a:endParaRPr lang="en-US" sz="2000" dirty="0">
              <a:solidFill>
                <a:schemeClr val="bg1"/>
              </a:solidFill>
              <a:effectLst>
                <a:outerShdw blurRad="38100" dist="38100" dir="2700000" algn="tl">
                  <a:srgbClr val="C0C0C0"/>
                </a:outerShdw>
              </a:effectLst>
              <a:latin typeface="Times New Roman" charset="0"/>
            </a:endParaRPr>
          </a:p>
        </p:txBody>
      </p:sp>
      <p:sp>
        <p:nvSpPr>
          <p:cNvPr id="26" name="Rectangle 11">
            <a:hlinkClick r:id="rId6"/>
          </p:cNvPr>
          <p:cNvSpPr>
            <a:spLocks noChangeArrowheads="1"/>
          </p:cNvSpPr>
          <p:nvPr/>
        </p:nvSpPr>
        <p:spPr bwMode="auto">
          <a:xfrm>
            <a:off x="3124200" y="2667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27" name="Rectangle 14">
            <a:hlinkClick r:id="rId8"/>
          </p:cNvPr>
          <p:cNvSpPr>
            <a:spLocks noChangeArrowheads="1"/>
          </p:cNvSpPr>
          <p:nvPr/>
        </p:nvSpPr>
        <p:spPr bwMode="auto">
          <a:xfrm>
            <a:off x="5257800" y="2667000"/>
            <a:ext cx="5334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a:t>
            </a:r>
            <a:endParaRPr lang="en-US" sz="2000" dirty="0">
              <a:solidFill>
                <a:schemeClr val="bg1"/>
              </a:solidFill>
              <a:effectLst>
                <a:outerShdw blurRad="38100" dist="38100" dir="2700000" algn="tl">
                  <a:srgbClr val="C0C0C0"/>
                </a:outerShdw>
              </a:effectLst>
              <a:latin typeface="Times New Roman" charset="0"/>
            </a:endParaRPr>
          </a:p>
        </p:txBody>
      </p:sp>
      <p:sp>
        <p:nvSpPr>
          <p:cNvPr id="29" name="Rectangle 11">
            <a:hlinkClick r:id="rId2"/>
          </p:cNvPr>
          <p:cNvSpPr>
            <a:spLocks noChangeArrowheads="1"/>
          </p:cNvSpPr>
          <p:nvPr/>
        </p:nvSpPr>
        <p:spPr bwMode="auto">
          <a:xfrm>
            <a:off x="0" y="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30" name="Rectangle 11">
            <a:hlinkClick r:id="rId2"/>
          </p:cNvPr>
          <p:cNvSpPr>
            <a:spLocks noChangeArrowheads="1"/>
          </p:cNvSpPr>
          <p:nvPr/>
        </p:nvSpPr>
        <p:spPr bwMode="auto">
          <a:xfrm>
            <a:off x="7543800" y="8382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31" name="Rectangle 14">
            <a:hlinkClick r:id="rId3"/>
          </p:cNvPr>
          <p:cNvSpPr>
            <a:spLocks noChangeArrowheads="1"/>
          </p:cNvSpPr>
          <p:nvPr/>
        </p:nvSpPr>
        <p:spPr bwMode="auto">
          <a:xfrm>
            <a:off x="7239000" y="26670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32" name="Rectangle 14">
            <a:hlinkClick r:id="rId3"/>
          </p:cNvPr>
          <p:cNvSpPr>
            <a:spLocks noChangeArrowheads="1"/>
          </p:cNvSpPr>
          <p:nvPr/>
        </p:nvSpPr>
        <p:spPr bwMode="auto">
          <a:xfrm>
            <a:off x="4343400" y="17526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33" name="Rectangle 11">
            <a:hlinkClick r:id="rId6"/>
          </p:cNvPr>
          <p:cNvSpPr>
            <a:spLocks noChangeArrowheads="1"/>
          </p:cNvSpPr>
          <p:nvPr/>
        </p:nvSpPr>
        <p:spPr bwMode="auto">
          <a:xfrm>
            <a:off x="7315200" y="17526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34" name="Rectangle 14">
            <a:hlinkClick r:id="rId3"/>
          </p:cNvPr>
          <p:cNvSpPr>
            <a:spLocks noChangeArrowheads="1"/>
          </p:cNvSpPr>
          <p:nvPr/>
        </p:nvSpPr>
        <p:spPr bwMode="auto">
          <a:xfrm>
            <a:off x="3352800" y="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D7b9</a:t>
            </a:r>
            <a:endParaRPr lang="en-US" sz="2000" dirty="0">
              <a:solidFill>
                <a:schemeClr val="bg1"/>
              </a:solidFill>
              <a:effectLst>
                <a:outerShdw blurRad="38100" dist="38100" dir="2700000" algn="tl">
                  <a:srgbClr val="C0C0C0"/>
                </a:outerShdw>
              </a:effectLst>
              <a:latin typeface="Times New Roman" charset="0"/>
            </a:endParaRPr>
          </a:p>
        </p:txBody>
      </p:sp>
      <p:sp>
        <p:nvSpPr>
          <p:cNvPr id="38" name="Text Box 2"/>
          <p:cNvSpPr txBox="1">
            <a:spLocks noChangeArrowheads="1"/>
          </p:cNvSpPr>
          <p:nvPr/>
        </p:nvSpPr>
        <p:spPr bwMode="auto">
          <a:xfrm>
            <a:off x="0" y="40386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Get to </a:t>
            </a:r>
            <a:r>
              <a:rPr lang="en-US" b="1" dirty="0" err="1">
                <a:solidFill>
                  <a:schemeClr val="bg1"/>
                </a:solidFill>
                <a:latin typeface="Times New Roman" charset="0"/>
              </a:rPr>
              <a:t>dancin</a:t>
            </a:r>
            <a:r>
              <a:rPr lang="en-US" b="1" dirty="0">
                <a:solidFill>
                  <a:schemeClr val="bg1"/>
                </a:solidFill>
                <a:latin typeface="Times New Roman" charset="0"/>
              </a:rPr>
              <a:t>‘        Singing     </a:t>
            </a:r>
            <a:r>
              <a:rPr lang="en-US" b="1" dirty="0" err="1">
                <a:solidFill>
                  <a:schemeClr val="bg1"/>
                </a:solidFill>
                <a:latin typeface="Times New Roman" charset="0"/>
              </a:rPr>
              <a:t>jumpin</a:t>
            </a:r>
            <a:r>
              <a:rPr lang="en-US" b="1" dirty="0">
                <a:solidFill>
                  <a:schemeClr val="bg1"/>
                </a:solidFill>
                <a:latin typeface="Times New Roman" charset="0"/>
              </a:rPr>
              <a:t>'        leaping </a:t>
            </a:r>
            <a:endParaRPr lang="en-US" dirty="0">
              <a:solidFill>
                <a:schemeClr val="bg1"/>
              </a:solidFill>
              <a:effectLst>
                <a:outerShdw blurRad="38100" dist="38100" dir="2700000" algn="tl">
                  <a:srgbClr val="000000"/>
                </a:outerShdw>
              </a:effectLst>
              <a:latin typeface="Times New Roman" charset="0"/>
            </a:endParaRPr>
          </a:p>
        </p:txBody>
      </p:sp>
      <p:sp>
        <p:nvSpPr>
          <p:cNvPr id="39" name="Text Box 2"/>
          <p:cNvSpPr txBox="1">
            <a:spLocks noChangeArrowheads="1"/>
          </p:cNvSpPr>
          <p:nvPr/>
        </p:nvSpPr>
        <p:spPr bwMode="auto">
          <a:xfrm>
            <a:off x="0" y="48006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Get to shouting     Make it loud and make it glorious</a:t>
            </a:r>
            <a:endParaRPr lang="en-US" dirty="0">
              <a:solidFill>
                <a:schemeClr val="bg1"/>
              </a:solidFill>
              <a:effectLst>
                <a:outerShdw blurRad="38100" dist="38100" dir="2700000" algn="tl">
                  <a:srgbClr val="000000"/>
                </a:outerShdw>
              </a:effectLst>
              <a:latin typeface="Times New Roman" charset="0"/>
            </a:endParaRPr>
          </a:p>
        </p:txBody>
      </p:sp>
      <p:sp>
        <p:nvSpPr>
          <p:cNvPr id="40" name="Text Box 2"/>
          <p:cNvSpPr txBox="1">
            <a:spLocks noChangeArrowheads="1"/>
          </p:cNvSpPr>
          <p:nvPr/>
        </p:nvSpPr>
        <p:spPr bwMode="auto">
          <a:xfrm>
            <a:off x="0" y="56388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  Start rejoicing             praising     lifting       raising</a:t>
            </a:r>
            <a:endParaRPr lang="en-US" dirty="0">
              <a:solidFill>
                <a:schemeClr val="bg1"/>
              </a:solidFill>
              <a:effectLst>
                <a:outerShdw blurRad="38100" dist="38100" dir="2700000" algn="tl">
                  <a:srgbClr val="000000"/>
                </a:outerShdw>
              </a:effectLst>
              <a:latin typeface="Times New Roman" charset="0"/>
            </a:endParaRPr>
          </a:p>
        </p:txBody>
      </p:sp>
      <p:sp>
        <p:nvSpPr>
          <p:cNvPr id="41" name="Text Box 2"/>
          <p:cNvSpPr txBox="1">
            <a:spLocks noChangeArrowheads="1"/>
          </p:cNvSpPr>
          <p:nvPr/>
        </p:nvSpPr>
        <p:spPr bwMode="auto">
          <a:xfrm>
            <a:off x="0" y="6396038"/>
            <a:ext cx="9144000" cy="461962"/>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latin typeface="Times New Roman" charset="0"/>
              </a:rPr>
              <a:t>Get to </a:t>
            </a:r>
            <a:r>
              <a:rPr lang="en-US" b="1" dirty="0" err="1">
                <a:solidFill>
                  <a:schemeClr val="bg1"/>
                </a:solidFill>
                <a:latin typeface="Times New Roman" charset="0"/>
              </a:rPr>
              <a:t>Shoutin</a:t>
            </a:r>
            <a:r>
              <a:rPr lang="en-US" b="1" dirty="0">
                <a:solidFill>
                  <a:schemeClr val="bg1"/>
                </a:solidFill>
                <a:latin typeface="Times New Roman" charset="0"/>
              </a:rPr>
              <a:t>      Make it loud &amp; make His praise  Glorious </a:t>
            </a:r>
            <a:r>
              <a:rPr lang="en-US" b="1" dirty="0" err="1">
                <a:solidFill>
                  <a:schemeClr val="bg1"/>
                </a:solidFill>
                <a:latin typeface="Times New Roman" charset="0"/>
              </a:rPr>
              <a:t>glorious</a:t>
            </a:r>
            <a:endParaRPr lang="en-US" dirty="0">
              <a:solidFill>
                <a:schemeClr val="bg1"/>
              </a:solidFill>
              <a:effectLst>
                <a:outerShdw blurRad="38100" dist="38100" dir="2700000" algn="tl">
                  <a:srgbClr val="000000"/>
                </a:outerShdw>
              </a:effectLst>
              <a:latin typeface="Times New Roman" charset="0"/>
            </a:endParaRPr>
          </a:p>
        </p:txBody>
      </p:sp>
      <p:sp>
        <p:nvSpPr>
          <p:cNvPr id="42" name="Rectangle 11">
            <a:hlinkClick r:id="rId6"/>
          </p:cNvPr>
          <p:cNvSpPr>
            <a:spLocks noChangeArrowheads="1"/>
          </p:cNvSpPr>
          <p:nvPr/>
        </p:nvSpPr>
        <p:spPr bwMode="auto">
          <a:xfrm>
            <a:off x="1066800" y="5334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43" name="Rectangle 11">
            <a:hlinkClick r:id="rId6"/>
          </p:cNvPr>
          <p:cNvSpPr>
            <a:spLocks noChangeArrowheads="1"/>
          </p:cNvSpPr>
          <p:nvPr/>
        </p:nvSpPr>
        <p:spPr bwMode="auto">
          <a:xfrm>
            <a:off x="9144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44" name="Rectangle 11">
            <a:hlinkClick r:id="rId6"/>
          </p:cNvPr>
          <p:cNvSpPr>
            <a:spLocks noChangeArrowheads="1"/>
          </p:cNvSpPr>
          <p:nvPr/>
        </p:nvSpPr>
        <p:spPr bwMode="auto">
          <a:xfrm>
            <a:off x="990600" y="3733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45" name="Rectangle 11">
            <a:hlinkClick r:id="rId6"/>
          </p:cNvPr>
          <p:cNvSpPr>
            <a:spLocks noChangeArrowheads="1"/>
          </p:cNvSpPr>
          <p:nvPr/>
        </p:nvSpPr>
        <p:spPr bwMode="auto">
          <a:xfrm>
            <a:off x="9906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46" name="Rectangle 11">
            <a:hlinkClick r:id="rId6"/>
          </p:cNvPr>
          <p:cNvSpPr>
            <a:spLocks noChangeArrowheads="1"/>
          </p:cNvSpPr>
          <p:nvPr/>
        </p:nvSpPr>
        <p:spPr bwMode="auto">
          <a:xfrm>
            <a:off x="68580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47" name="Rectangle 11">
            <a:hlinkClick r:id="rId5"/>
          </p:cNvPr>
          <p:cNvSpPr>
            <a:spLocks noChangeArrowheads="1"/>
          </p:cNvSpPr>
          <p:nvPr/>
        </p:nvSpPr>
        <p:spPr bwMode="auto">
          <a:xfrm>
            <a:off x="80772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48" name="Rectangle 11">
            <a:hlinkClick r:id="rId5"/>
          </p:cNvPr>
          <p:cNvSpPr>
            <a:spLocks noChangeArrowheads="1"/>
          </p:cNvSpPr>
          <p:nvPr/>
        </p:nvSpPr>
        <p:spPr bwMode="auto">
          <a:xfrm>
            <a:off x="33528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49" name="Rectangle 11">
            <a:hlinkClick r:id="rId5"/>
          </p:cNvPr>
          <p:cNvSpPr>
            <a:spLocks noChangeArrowheads="1"/>
          </p:cNvSpPr>
          <p:nvPr/>
        </p:nvSpPr>
        <p:spPr bwMode="auto">
          <a:xfrm>
            <a:off x="3124200" y="5334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50" name="Rectangle 11">
            <a:hlinkClick r:id="rId5"/>
          </p:cNvPr>
          <p:cNvSpPr>
            <a:spLocks noChangeArrowheads="1"/>
          </p:cNvSpPr>
          <p:nvPr/>
        </p:nvSpPr>
        <p:spPr bwMode="auto">
          <a:xfrm>
            <a:off x="34290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51" name="Rectangle 11">
            <a:hlinkClick r:id="rId5"/>
          </p:cNvPr>
          <p:cNvSpPr>
            <a:spLocks noChangeArrowheads="1"/>
          </p:cNvSpPr>
          <p:nvPr/>
        </p:nvSpPr>
        <p:spPr bwMode="auto">
          <a:xfrm>
            <a:off x="2667000" y="3733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52" name="Rectangle 51">
            <a:hlinkClick r:id="rId9"/>
          </p:cNvPr>
          <p:cNvSpPr>
            <a:spLocks noChangeArrowheads="1"/>
          </p:cNvSpPr>
          <p:nvPr/>
        </p:nvSpPr>
        <p:spPr bwMode="auto">
          <a:xfrm>
            <a:off x="4038600" y="3733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3" name="Rectangle 52">
            <a:hlinkClick r:id="rId9"/>
          </p:cNvPr>
          <p:cNvSpPr>
            <a:spLocks noChangeArrowheads="1"/>
          </p:cNvSpPr>
          <p:nvPr/>
        </p:nvSpPr>
        <p:spPr bwMode="auto">
          <a:xfrm>
            <a:off x="6096000" y="4495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4" name="Rectangle 53">
            <a:hlinkClick r:id="rId9"/>
          </p:cNvPr>
          <p:cNvSpPr>
            <a:spLocks noChangeArrowheads="1"/>
          </p:cNvSpPr>
          <p:nvPr/>
        </p:nvSpPr>
        <p:spPr bwMode="auto">
          <a:xfrm>
            <a:off x="4343400" y="53340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5" name="Rectangle 54">
            <a:hlinkClick r:id="rId9"/>
          </p:cNvPr>
          <p:cNvSpPr>
            <a:spLocks noChangeArrowheads="1"/>
          </p:cNvSpPr>
          <p:nvPr/>
        </p:nvSpPr>
        <p:spPr bwMode="auto">
          <a:xfrm>
            <a:off x="4495800" y="6061075"/>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56" name="Rectangle 55">
            <a:hlinkClick r:id="rId8"/>
          </p:cNvPr>
          <p:cNvSpPr>
            <a:spLocks noChangeArrowheads="1"/>
          </p:cNvSpPr>
          <p:nvPr/>
        </p:nvSpPr>
        <p:spPr bwMode="auto">
          <a:xfrm>
            <a:off x="5867400" y="6061075"/>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7" name="Rectangle 56">
            <a:hlinkClick r:id="rId8"/>
          </p:cNvPr>
          <p:cNvSpPr>
            <a:spLocks noChangeArrowheads="1"/>
          </p:cNvSpPr>
          <p:nvPr/>
        </p:nvSpPr>
        <p:spPr bwMode="auto">
          <a:xfrm>
            <a:off x="5791200" y="5334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8" name="Rectangle 57">
            <a:hlinkClick r:id="rId8"/>
          </p:cNvPr>
          <p:cNvSpPr>
            <a:spLocks noChangeArrowheads="1"/>
          </p:cNvSpPr>
          <p:nvPr/>
        </p:nvSpPr>
        <p:spPr bwMode="auto">
          <a:xfrm>
            <a:off x="73152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59" name="Rectangle 58">
            <a:hlinkClick r:id="rId8"/>
          </p:cNvPr>
          <p:cNvSpPr>
            <a:spLocks noChangeArrowheads="1"/>
          </p:cNvSpPr>
          <p:nvPr/>
        </p:nvSpPr>
        <p:spPr bwMode="auto">
          <a:xfrm>
            <a:off x="5715000" y="3733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47"/>
          <p:cNvSpPr>
            <a:spLocks noChangeArrowheads="1"/>
          </p:cNvSpPr>
          <p:nvPr/>
        </p:nvSpPr>
        <p:spPr bwMode="auto">
          <a:xfrm>
            <a:off x="0" y="0"/>
            <a:ext cx="9144000" cy="3505200"/>
          </a:xfrm>
          <a:prstGeom prst="rect">
            <a:avLst/>
          </a:prstGeom>
          <a:solidFill>
            <a:srgbClr val="660066"/>
          </a:solidFill>
          <a:ln w="9525" algn="ctr">
            <a:solidFill>
              <a:schemeClr val="tx1"/>
            </a:solidFill>
            <a:round/>
            <a:headEnd/>
            <a:tailEnd/>
          </a:ln>
        </p:spPr>
        <p:txBody>
          <a:bodyPr/>
          <a:lstStyle/>
          <a:p>
            <a:endParaRPr lang="en-US">
              <a:solidFill>
                <a:schemeClr val="accent2"/>
              </a:solidFill>
            </a:endParaRPr>
          </a:p>
        </p:txBody>
      </p:sp>
      <p:sp>
        <p:nvSpPr>
          <p:cNvPr id="799747" name="Rectangle 46"/>
          <p:cNvSpPr>
            <a:spLocks noChangeArrowheads="1"/>
          </p:cNvSpPr>
          <p:nvPr/>
        </p:nvSpPr>
        <p:spPr bwMode="auto">
          <a:xfrm>
            <a:off x="0" y="3352800"/>
            <a:ext cx="9144000" cy="3505200"/>
          </a:xfrm>
          <a:prstGeom prst="rect">
            <a:avLst/>
          </a:prstGeom>
          <a:solidFill>
            <a:srgbClr val="660033"/>
          </a:solidFill>
          <a:ln w="9525" algn="ctr">
            <a:solidFill>
              <a:schemeClr val="tx1"/>
            </a:solidFill>
            <a:round/>
            <a:headEnd/>
            <a:tailEnd/>
          </a:ln>
        </p:spPr>
        <p:txBody>
          <a:bodyPr/>
          <a:lstStyle/>
          <a:p>
            <a:endParaRPr lang="en-US">
              <a:solidFill>
                <a:schemeClr val="accent2"/>
              </a:solidFill>
            </a:endParaRPr>
          </a:p>
        </p:txBody>
      </p:sp>
      <p:sp>
        <p:nvSpPr>
          <p:cNvPr id="11" name="Text Box 2"/>
          <p:cNvSpPr txBox="1">
            <a:spLocks noChangeArrowheads="1"/>
          </p:cNvSpPr>
          <p:nvPr/>
        </p:nvSpPr>
        <p:spPr bwMode="auto">
          <a:xfrm>
            <a:off x="0" y="8382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17526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  </a:t>
            </a:r>
            <a:r>
              <a:rPr lang="en-US" sz="2800" b="1" dirty="0" err="1">
                <a:solidFill>
                  <a:schemeClr val="bg1"/>
                </a:solidFill>
                <a:latin typeface="Times New Roman" charset="0"/>
              </a:rPr>
              <a:t>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14" name="Text Box 2"/>
          <p:cNvSpPr txBox="1">
            <a:spLocks noChangeArrowheads="1"/>
          </p:cNvSpPr>
          <p:nvPr/>
        </p:nvSpPr>
        <p:spPr bwMode="auto">
          <a:xfrm>
            <a:off x="0" y="25908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Yes I was     yes I was</a:t>
            </a:r>
            <a:endParaRPr lang="en-US" sz="2800" dirty="0">
              <a:solidFill>
                <a:schemeClr val="bg1"/>
              </a:solidFill>
              <a:effectLst>
                <a:outerShdw blurRad="38100" dist="38100" dir="2700000" algn="tl">
                  <a:srgbClr val="000000"/>
                </a:outerShdw>
              </a:effectLst>
              <a:latin typeface="Times New Roman" charset="0"/>
            </a:endParaRPr>
          </a:p>
        </p:txBody>
      </p:sp>
      <p:sp>
        <p:nvSpPr>
          <p:cNvPr id="7" name="Rectangle 11"/>
          <p:cNvSpPr>
            <a:spLocks noChangeArrowheads="1"/>
          </p:cNvSpPr>
          <p:nvPr/>
        </p:nvSpPr>
        <p:spPr bwMode="auto">
          <a:xfrm>
            <a:off x="0" y="0"/>
            <a:ext cx="10668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chemeClr val="accent1">
                    <a:lumMod val="75000"/>
                  </a:schemeClr>
                </a:solidFill>
                <a:effectLst>
                  <a:outerShdw blurRad="38100" dist="38100" dir="2700000" algn="tl">
                    <a:srgbClr val="C0C0C0"/>
                  </a:outerShdw>
                </a:effectLst>
                <a:latin typeface="Times New Roman" charset="0"/>
              </a:rPr>
              <a:t>Vamp</a:t>
            </a:r>
            <a:endParaRPr lang="en-US" sz="2000" dirty="0">
              <a:solidFill>
                <a:schemeClr val="accent1">
                  <a:lumMod val="75000"/>
                </a:schemeClr>
              </a:solidFill>
              <a:effectLst>
                <a:outerShdw blurRad="38100" dist="38100" dir="2700000" algn="tl">
                  <a:srgbClr val="C0C0C0"/>
                </a:outerShdw>
              </a:effectLst>
              <a:latin typeface="Times New Roman" charset="0"/>
            </a:endParaRPr>
          </a:p>
        </p:txBody>
      </p:sp>
      <p:sp>
        <p:nvSpPr>
          <p:cNvPr id="8" name="Rectangle 11">
            <a:hlinkClick r:id="rId2"/>
          </p:cNvPr>
          <p:cNvSpPr>
            <a:spLocks noChangeArrowheads="1"/>
          </p:cNvSpPr>
          <p:nvPr/>
        </p:nvSpPr>
        <p:spPr bwMode="auto">
          <a:xfrm>
            <a:off x="56388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9" name="Rectangle 11">
            <a:hlinkClick r:id="rId2"/>
          </p:cNvPr>
          <p:cNvSpPr>
            <a:spLocks noChangeArrowheads="1"/>
          </p:cNvSpPr>
          <p:nvPr/>
        </p:nvSpPr>
        <p:spPr bwMode="auto">
          <a:xfrm>
            <a:off x="1524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10" name="Rectangle 11">
            <a:hlinkClick r:id="rId2"/>
          </p:cNvPr>
          <p:cNvSpPr>
            <a:spLocks noChangeArrowheads="1"/>
          </p:cNvSpPr>
          <p:nvPr/>
        </p:nvSpPr>
        <p:spPr bwMode="auto">
          <a:xfrm>
            <a:off x="2286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15" name="Rectangle 11">
            <a:hlinkClick r:id="rId3"/>
          </p:cNvPr>
          <p:cNvSpPr>
            <a:spLocks noChangeArrowheads="1"/>
          </p:cNvSpPr>
          <p:nvPr/>
        </p:nvSpPr>
        <p:spPr bwMode="auto">
          <a:xfrm>
            <a:off x="12192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6" name="Rectangle 11">
            <a:hlinkClick r:id="rId3"/>
          </p:cNvPr>
          <p:cNvSpPr>
            <a:spLocks noChangeArrowheads="1"/>
          </p:cNvSpPr>
          <p:nvPr/>
        </p:nvSpPr>
        <p:spPr bwMode="auto">
          <a:xfrm>
            <a:off x="70866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7" name="Rectangle 11">
            <a:hlinkClick r:id="rId3"/>
          </p:cNvPr>
          <p:cNvSpPr>
            <a:spLocks noChangeArrowheads="1"/>
          </p:cNvSpPr>
          <p:nvPr/>
        </p:nvSpPr>
        <p:spPr bwMode="auto">
          <a:xfrm>
            <a:off x="66294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8" name="Rectangle 11">
            <a:hlinkClick r:id="rId3"/>
          </p:cNvPr>
          <p:cNvSpPr>
            <a:spLocks noChangeArrowheads="1"/>
          </p:cNvSpPr>
          <p:nvPr/>
        </p:nvSpPr>
        <p:spPr bwMode="auto">
          <a:xfrm>
            <a:off x="12954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19" name="Rectangle 18">
            <a:hlinkClick r:id="rId4"/>
          </p:cNvPr>
          <p:cNvSpPr>
            <a:spLocks noChangeArrowheads="1"/>
          </p:cNvSpPr>
          <p:nvPr/>
        </p:nvSpPr>
        <p:spPr bwMode="auto">
          <a:xfrm>
            <a:off x="2971800" y="5334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0" name="Rectangle 19">
            <a:hlinkClick r:id="rId4"/>
          </p:cNvPr>
          <p:cNvSpPr>
            <a:spLocks noChangeArrowheads="1"/>
          </p:cNvSpPr>
          <p:nvPr/>
        </p:nvSpPr>
        <p:spPr bwMode="auto">
          <a:xfrm>
            <a:off x="2743200" y="1447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1" name="Rectangle 20">
            <a:hlinkClick r:id="rId4"/>
          </p:cNvPr>
          <p:cNvSpPr>
            <a:spLocks noChangeArrowheads="1"/>
          </p:cNvSpPr>
          <p:nvPr/>
        </p:nvSpPr>
        <p:spPr bwMode="auto">
          <a:xfrm>
            <a:off x="152400" y="22860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2" name="Rectangle 21">
            <a:hlinkClick r:id="rId5"/>
          </p:cNvPr>
          <p:cNvSpPr>
            <a:spLocks noChangeArrowheads="1"/>
          </p:cNvSpPr>
          <p:nvPr/>
        </p:nvSpPr>
        <p:spPr bwMode="auto">
          <a:xfrm>
            <a:off x="46482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3" name="Rectangle 22">
            <a:hlinkClick r:id="rId5"/>
          </p:cNvPr>
          <p:cNvSpPr>
            <a:spLocks noChangeArrowheads="1"/>
          </p:cNvSpPr>
          <p:nvPr/>
        </p:nvSpPr>
        <p:spPr bwMode="auto">
          <a:xfrm>
            <a:off x="8382000" y="533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4" name="Rectangle 23">
            <a:hlinkClick r:id="rId5"/>
          </p:cNvPr>
          <p:cNvSpPr>
            <a:spLocks noChangeArrowheads="1"/>
          </p:cNvSpPr>
          <p:nvPr/>
        </p:nvSpPr>
        <p:spPr bwMode="auto">
          <a:xfrm>
            <a:off x="4495800" y="1447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5" name="Rectangle 24">
            <a:hlinkClick r:id="rId5"/>
          </p:cNvPr>
          <p:cNvSpPr>
            <a:spLocks noChangeArrowheads="1"/>
          </p:cNvSpPr>
          <p:nvPr/>
        </p:nvSpPr>
        <p:spPr bwMode="auto">
          <a:xfrm>
            <a:off x="2057400" y="2286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26" name="Rectangle 11">
            <a:hlinkClick r:id="rId6"/>
          </p:cNvPr>
          <p:cNvSpPr>
            <a:spLocks noChangeArrowheads="1"/>
          </p:cNvSpPr>
          <p:nvPr/>
        </p:nvSpPr>
        <p:spPr bwMode="auto">
          <a:xfrm>
            <a:off x="5791200" y="5334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27" name="Rectangle 26">
            <a:hlinkClick r:id="rId4"/>
          </p:cNvPr>
          <p:cNvSpPr>
            <a:spLocks noChangeArrowheads="1"/>
          </p:cNvSpPr>
          <p:nvPr/>
        </p:nvSpPr>
        <p:spPr bwMode="auto">
          <a:xfrm>
            <a:off x="7391400" y="5334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28" name="Text Box 2"/>
          <p:cNvSpPr txBox="1">
            <a:spLocks noChangeArrowheads="1"/>
          </p:cNvSpPr>
          <p:nvPr/>
        </p:nvSpPr>
        <p:spPr bwMode="auto">
          <a:xfrm>
            <a:off x="0" y="38862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29" name="Text Box 2"/>
          <p:cNvSpPr txBox="1">
            <a:spLocks noChangeArrowheads="1"/>
          </p:cNvSpPr>
          <p:nvPr/>
        </p:nvSpPr>
        <p:spPr bwMode="auto">
          <a:xfrm>
            <a:off x="0" y="48006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I was created  to make Your praise glorious  </a:t>
            </a:r>
            <a:r>
              <a:rPr lang="en-US" sz="2800" b="1" dirty="0" err="1">
                <a:solidFill>
                  <a:schemeClr val="bg1"/>
                </a:solidFill>
                <a:latin typeface="Times New Roman" charset="0"/>
              </a:rPr>
              <a:t>glorious</a:t>
            </a:r>
            <a:endParaRPr lang="en-US" sz="2800" dirty="0">
              <a:solidFill>
                <a:schemeClr val="bg1"/>
              </a:solidFill>
              <a:effectLst>
                <a:outerShdw blurRad="38100" dist="38100" dir="2700000" algn="tl">
                  <a:srgbClr val="000000"/>
                </a:outerShdw>
              </a:effectLst>
              <a:latin typeface="Times New Roman" charset="0"/>
            </a:endParaRPr>
          </a:p>
        </p:txBody>
      </p:sp>
      <p:sp>
        <p:nvSpPr>
          <p:cNvPr id="30" name="Text Box 2"/>
          <p:cNvSpPr txBox="1">
            <a:spLocks noChangeArrowheads="1"/>
          </p:cNvSpPr>
          <p:nvPr/>
        </p:nvSpPr>
        <p:spPr bwMode="auto">
          <a:xfrm>
            <a:off x="0" y="5638800"/>
            <a:ext cx="9144000" cy="523875"/>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bg1"/>
                </a:solidFill>
                <a:latin typeface="Times New Roman" charset="0"/>
              </a:rPr>
              <a:t>  Yes I was     yes I was</a:t>
            </a:r>
            <a:endParaRPr lang="en-US" sz="2800" dirty="0">
              <a:solidFill>
                <a:schemeClr val="bg1"/>
              </a:solidFill>
              <a:effectLst>
                <a:outerShdw blurRad="38100" dist="38100" dir="2700000" algn="tl">
                  <a:srgbClr val="000000"/>
                </a:outerShdw>
              </a:effectLst>
              <a:latin typeface="Times New Roman" charset="0"/>
            </a:endParaRPr>
          </a:p>
        </p:txBody>
      </p:sp>
      <p:sp>
        <p:nvSpPr>
          <p:cNvPr id="31" name="Rectangle 11">
            <a:hlinkClick r:id="rId2"/>
          </p:cNvPr>
          <p:cNvSpPr>
            <a:spLocks noChangeArrowheads="1"/>
          </p:cNvSpPr>
          <p:nvPr/>
        </p:nvSpPr>
        <p:spPr bwMode="auto">
          <a:xfrm>
            <a:off x="56388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32" name="Rectangle 11">
            <a:hlinkClick r:id="rId2"/>
          </p:cNvPr>
          <p:cNvSpPr>
            <a:spLocks noChangeArrowheads="1"/>
          </p:cNvSpPr>
          <p:nvPr/>
        </p:nvSpPr>
        <p:spPr bwMode="auto">
          <a:xfrm>
            <a:off x="1524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33" name="Rectangle 11">
            <a:hlinkClick r:id="rId2"/>
          </p:cNvPr>
          <p:cNvSpPr>
            <a:spLocks noChangeArrowheads="1"/>
          </p:cNvSpPr>
          <p:nvPr/>
        </p:nvSpPr>
        <p:spPr bwMode="auto">
          <a:xfrm>
            <a:off x="228600" y="3581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Gm9</a:t>
            </a:r>
            <a:endParaRPr lang="en-US" sz="2000" dirty="0">
              <a:solidFill>
                <a:schemeClr val="bg1"/>
              </a:solidFill>
              <a:effectLst>
                <a:outerShdw blurRad="38100" dist="38100" dir="2700000" algn="tl">
                  <a:srgbClr val="C0C0C0"/>
                </a:outerShdw>
              </a:effectLst>
              <a:latin typeface="Times New Roman" charset="0"/>
            </a:endParaRPr>
          </a:p>
        </p:txBody>
      </p:sp>
      <p:sp>
        <p:nvSpPr>
          <p:cNvPr id="34" name="Rectangle 11">
            <a:hlinkClick r:id="rId3"/>
          </p:cNvPr>
          <p:cNvSpPr>
            <a:spLocks noChangeArrowheads="1"/>
          </p:cNvSpPr>
          <p:nvPr/>
        </p:nvSpPr>
        <p:spPr bwMode="auto">
          <a:xfrm>
            <a:off x="12192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35" name="Rectangle 11">
            <a:hlinkClick r:id="rId3"/>
          </p:cNvPr>
          <p:cNvSpPr>
            <a:spLocks noChangeArrowheads="1"/>
          </p:cNvSpPr>
          <p:nvPr/>
        </p:nvSpPr>
        <p:spPr bwMode="auto">
          <a:xfrm>
            <a:off x="70866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36" name="Rectangle 11">
            <a:hlinkClick r:id="rId3"/>
          </p:cNvPr>
          <p:cNvSpPr>
            <a:spLocks noChangeArrowheads="1"/>
          </p:cNvSpPr>
          <p:nvPr/>
        </p:nvSpPr>
        <p:spPr bwMode="auto">
          <a:xfrm>
            <a:off x="6629400" y="3581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37" name="Rectangle 11">
            <a:hlinkClick r:id="rId3"/>
          </p:cNvPr>
          <p:cNvSpPr>
            <a:spLocks noChangeArrowheads="1"/>
          </p:cNvSpPr>
          <p:nvPr/>
        </p:nvSpPr>
        <p:spPr bwMode="auto">
          <a:xfrm>
            <a:off x="1295400" y="3581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Cm7</a:t>
            </a:r>
            <a:endParaRPr lang="en-US" sz="2000" dirty="0">
              <a:solidFill>
                <a:schemeClr val="bg1"/>
              </a:solidFill>
              <a:effectLst>
                <a:outerShdw blurRad="38100" dist="38100" dir="2700000" algn="tl">
                  <a:srgbClr val="C0C0C0"/>
                </a:outerShdw>
              </a:effectLst>
              <a:latin typeface="Times New Roman" charset="0"/>
            </a:endParaRPr>
          </a:p>
        </p:txBody>
      </p:sp>
      <p:sp>
        <p:nvSpPr>
          <p:cNvPr id="38" name="Rectangle 37">
            <a:hlinkClick r:id="rId4"/>
          </p:cNvPr>
          <p:cNvSpPr>
            <a:spLocks noChangeArrowheads="1"/>
          </p:cNvSpPr>
          <p:nvPr/>
        </p:nvSpPr>
        <p:spPr bwMode="auto">
          <a:xfrm>
            <a:off x="2971800" y="35814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39" name="Rectangle 38">
            <a:hlinkClick r:id="rId4"/>
          </p:cNvPr>
          <p:cNvSpPr>
            <a:spLocks noChangeArrowheads="1"/>
          </p:cNvSpPr>
          <p:nvPr/>
        </p:nvSpPr>
        <p:spPr bwMode="auto">
          <a:xfrm>
            <a:off x="2743200" y="44958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40" name="Rectangle 39">
            <a:hlinkClick r:id="rId4"/>
          </p:cNvPr>
          <p:cNvSpPr>
            <a:spLocks noChangeArrowheads="1"/>
          </p:cNvSpPr>
          <p:nvPr/>
        </p:nvSpPr>
        <p:spPr bwMode="auto">
          <a:xfrm>
            <a:off x="152400" y="53340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
        <p:nvSpPr>
          <p:cNvPr id="41" name="Rectangle 40">
            <a:hlinkClick r:id="rId5"/>
          </p:cNvPr>
          <p:cNvSpPr>
            <a:spLocks noChangeArrowheads="1"/>
          </p:cNvSpPr>
          <p:nvPr/>
        </p:nvSpPr>
        <p:spPr bwMode="auto">
          <a:xfrm>
            <a:off x="4648200" y="3581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2" name="Rectangle 41">
            <a:hlinkClick r:id="rId5"/>
          </p:cNvPr>
          <p:cNvSpPr>
            <a:spLocks noChangeArrowheads="1"/>
          </p:cNvSpPr>
          <p:nvPr/>
        </p:nvSpPr>
        <p:spPr bwMode="auto">
          <a:xfrm>
            <a:off x="8382000" y="35814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3" name="Rectangle 42">
            <a:hlinkClick r:id="rId5"/>
          </p:cNvPr>
          <p:cNvSpPr>
            <a:spLocks noChangeArrowheads="1"/>
          </p:cNvSpPr>
          <p:nvPr/>
        </p:nvSpPr>
        <p:spPr bwMode="auto">
          <a:xfrm>
            <a:off x="4495800" y="44958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4" name="Rectangle 43">
            <a:hlinkClick r:id="rId5"/>
          </p:cNvPr>
          <p:cNvSpPr>
            <a:spLocks noChangeArrowheads="1"/>
          </p:cNvSpPr>
          <p:nvPr/>
        </p:nvSpPr>
        <p:spPr bwMode="auto">
          <a:xfrm>
            <a:off x="2057400" y="5334000"/>
            <a:ext cx="7620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D7#9</a:t>
            </a:r>
            <a:endParaRPr lang="en-US" sz="2000" dirty="0">
              <a:solidFill>
                <a:schemeClr val="bg1"/>
              </a:solidFill>
              <a:effectLst>
                <a:outerShdw blurRad="38100" dist="38100" dir="2700000" algn="tl">
                  <a:srgbClr val="C0C0C0"/>
                </a:outerShdw>
              </a:effectLst>
              <a:latin typeface="Times New Roman" charset="0"/>
            </a:endParaRPr>
          </a:p>
        </p:txBody>
      </p:sp>
      <p:sp>
        <p:nvSpPr>
          <p:cNvPr id="45" name="Rectangle 11">
            <a:hlinkClick r:id="rId6"/>
          </p:cNvPr>
          <p:cNvSpPr>
            <a:spLocks noChangeArrowheads="1"/>
          </p:cNvSpPr>
          <p:nvPr/>
        </p:nvSpPr>
        <p:spPr bwMode="auto">
          <a:xfrm>
            <a:off x="5791200" y="3581400"/>
            <a:ext cx="8382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Gm7</a:t>
            </a:r>
            <a:endParaRPr lang="en-US" sz="2000" dirty="0">
              <a:solidFill>
                <a:schemeClr val="bg1"/>
              </a:solidFill>
              <a:effectLst>
                <a:outerShdw blurRad="38100" dist="38100" dir="2700000" algn="tl">
                  <a:srgbClr val="C0C0C0"/>
                </a:outerShdw>
              </a:effectLst>
              <a:latin typeface="Times New Roman" charset="0"/>
            </a:endParaRPr>
          </a:p>
        </p:txBody>
      </p:sp>
      <p:sp>
        <p:nvSpPr>
          <p:cNvPr id="46" name="Rectangle 45">
            <a:hlinkClick r:id="rId4"/>
          </p:cNvPr>
          <p:cNvSpPr>
            <a:spLocks noChangeArrowheads="1"/>
          </p:cNvSpPr>
          <p:nvPr/>
        </p:nvSpPr>
        <p:spPr bwMode="auto">
          <a:xfrm>
            <a:off x="7391400" y="3581400"/>
            <a:ext cx="990600" cy="400050"/>
          </a:xfrm>
          <a:prstGeom prst="rect">
            <a:avLst/>
          </a:prstGeom>
          <a:solidFill>
            <a:schemeClr val="bg1"/>
          </a:solidFill>
          <a:ln w="9525">
            <a:noFill/>
            <a:miter lim="800000"/>
            <a:headEnd/>
            <a:tailEnd/>
          </a:ln>
          <a:effectLst/>
        </p:spPr>
        <p:txBody>
          <a:bodyPr>
            <a:spAutoFit/>
          </a:bodyPr>
          <a:lstStyle/>
          <a:p>
            <a:pPr>
              <a:defRPr/>
            </a:pPr>
            <a:r>
              <a:rPr lang="en-US" sz="2000" b="1" dirty="0">
                <a:solidFill>
                  <a:srgbClr val="FF0000"/>
                </a:solidFill>
                <a:effectLst>
                  <a:outerShdw blurRad="38100" dist="38100" dir="2700000" algn="tl">
                    <a:srgbClr val="C0C0C0"/>
                  </a:outerShdw>
                </a:effectLst>
                <a:latin typeface="Times New Roman" charset="0"/>
              </a:rPr>
              <a:t>Am7b5</a:t>
            </a:r>
            <a:endParaRPr lang="en-US" sz="2000" dirty="0">
              <a:solidFill>
                <a:schemeClr val="bg1"/>
              </a:solidFill>
              <a:effectLst>
                <a:outerShdw blurRad="38100" dist="38100" dir="2700000" algn="tl">
                  <a:srgbClr val="C0C0C0"/>
                </a:outerShdw>
              </a:effectLst>
              <a:latin typeface="Times New Roman" charset="0"/>
            </a:endParaRPr>
          </a:p>
        </p:txBody>
      </p:sp>
    </p:spTree>
  </p:cSld>
  <p:clrMapOvr>
    <a:masterClrMapping/>
  </p:clrMapOvr>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0" y="22098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He will comfort all who mourn…</a:t>
            </a:r>
            <a:r>
              <a:rPr lang="en-US" sz="3400" i="1">
                <a:solidFill>
                  <a:schemeClr val="bg1"/>
                </a:solidFill>
                <a:effectLst>
                  <a:outerShdw blurRad="38100" dist="38100" dir="2700000" algn="tl">
                    <a:srgbClr val="000000"/>
                  </a:outerShdw>
                </a:effectLst>
              </a:rPr>
              <a:t>this is the year</a:t>
            </a:r>
            <a:endParaRPr lang="en-US" sz="3400" i="1">
              <a:solidFill>
                <a:srgbClr val="FF0000"/>
              </a:solidFill>
              <a:effectLst>
                <a:outerShdw blurRad="38100" dist="38100" dir="2700000" algn="tl">
                  <a:srgbClr val="000000"/>
                </a:outerShdw>
              </a:effectLst>
            </a:endParaRPr>
          </a:p>
        </p:txBody>
      </p:sp>
      <p:sp>
        <p:nvSpPr>
          <p:cNvPr id="195587" name="Text Box 3"/>
          <p:cNvSpPr txBox="1">
            <a:spLocks noChangeArrowheads="1"/>
          </p:cNvSpPr>
          <p:nvPr/>
        </p:nvSpPr>
        <p:spPr bwMode="auto">
          <a:xfrm>
            <a:off x="0" y="32004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He will provide for those who grieve in Zion</a:t>
            </a:r>
            <a:endParaRPr lang="en-US" sz="3400">
              <a:solidFill>
                <a:srgbClr val="FF0000"/>
              </a:solidFill>
              <a:effectLst>
                <a:outerShdw blurRad="38100" dist="38100" dir="2700000" algn="tl">
                  <a:srgbClr val="000000"/>
                </a:outerShdw>
              </a:effectLst>
            </a:endParaRPr>
          </a:p>
        </p:txBody>
      </p:sp>
      <p:sp>
        <p:nvSpPr>
          <p:cNvPr id="195588" name="Text Box 4"/>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i="1">
                <a:solidFill>
                  <a:schemeClr val="bg1"/>
                </a:solidFill>
                <a:effectLst>
                  <a:outerShdw blurRad="38100" dist="38100" dir="2700000" algn="tl">
                    <a:srgbClr val="000000"/>
                  </a:outerShdw>
                </a:effectLst>
              </a:rPr>
              <a:t>This is the day...</a:t>
            </a:r>
            <a:endParaRPr lang="en-US" sz="3600">
              <a:solidFill>
                <a:srgbClr val="FF0000"/>
              </a:solidFill>
              <a:effectLst>
                <a:outerShdw blurRad="38100" dist="38100" dir="2700000" algn="tl">
                  <a:srgbClr val="000000"/>
                </a:outerShdw>
              </a:effectLst>
            </a:endParaRPr>
          </a:p>
        </p:txBody>
      </p:sp>
      <p:sp>
        <p:nvSpPr>
          <p:cNvPr id="195589" name="Text Box 5"/>
          <p:cNvSpPr txBox="1">
            <a:spLocks noChangeArrowheads="1"/>
          </p:cNvSpPr>
          <p:nvPr/>
        </p:nvSpPr>
        <p:spPr bwMode="auto">
          <a:xfrm>
            <a:off x="-228600" y="5029200"/>
            <a:ext cx="96012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He’s pouring out His oil of gladness..</a:t>
            </a:r>
            <a:r>
              <a:rPr lang="en-US" sz="3400" i="1">
                <a:solidFill>
                  <a:schemeClr val="bg1"/>
                </a:solidFill>
                <a:effectLst>
                  <a:outerShdw blurRad="38100" dist="38100" dir="2700000" algn="tl">
                    <a:srgbClr val="000000"/>
                  </a:outerShdw>
                </a:effectLst>
              </a:rPr>
              <a:t>this is the year</a:t>
            </a:r>
            <a:endParaRPr lang="en-US" sz="3400" i="1">
              <a:solidFill>
                <a:srgbClr val="FF0000"/>
              </a:solidFill>
              <a:effectLst>
                <a:outerShdw blurRad="38100" dist="38100" dir="2700000" algn="tl">
                  <a:srgbClr val="000000"/>
                </a:outerShdw>
              </a:effectLst>
            </a:endParaRPr>
          </a:p>
        </p:txBody>
      </p:sp>
      <p:sp>
        <p:nvSpPr>
          <p:cNvPr id="195590" name="Text Box 6"/>
          <p:cNvSpPr txBox="1">
            <a:spLocks noChangeArrowheads="1"/>
          </p:cNvSpPr>
          <p:nvPr/>
        </p:nvSpPr>
        <p:spPr bwMode="auto">
          <a:xfrm>
            <a:off x="0" y="59436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Instead of mourning we will praise</a:t>
            </a:r>
            <a:endParaRPr lang="en-US" sz="3400">
              <a:solidFill>
                <a:srgbClr val="FF0000"/>
              </a:solidFill>
              <a:effectLst>
                <a:outerShdw blurRad="38100" dist="38100" dir="2700000" algn="tl">
                  <a:srgbClr val="000000"/>
                </a:outerShdw>
              </a:effectLst>
            </a:endParaRPr>
          </a:p>
        </p:txBody>
      </p:sp>
      <p:sp>
        <p:nvSpPr>
          <p:cNvPr id="195591" name="Text Box 7"/>
          <p:cNvSpPr txBox="1">
            <a:spLocks noChangeArrowheads="1"/>
          </p:cNvSpPr>
          <p:nvPr/>
        </p:nvSpPr>
        <p:spPr bwMode="auto">
          <a:xfrm>
            <a:off x="0" y="3810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The Spirit of the Sovereign Lord is upon you</a:t>
            </a:r>
            <a:endParaRPr lang="en-US" sz="3400">
              <a:solidFill>
                <a:srgbClr val="FF0000"/>
              </a:solidFill>
              <a:effectLst>
                <a:outerShdw blurRad="38100" dist="38100" dir="2700000" algn="tl">
                  <a:srgbClr val="000000"/>
                </a:outerShdw>
              </a:effectLst>
            </a:endParaRPr>
          </a:p>
        </p:txBody>
      </p:sp>
      <p:sp>
        <p:nvSpPr>
          <p:cNvPr id="195592" name="Text Box 8"/>
          <p:cNvSpPr txBox="1">
            <a:spLocks noChangeArrowheads="1"/>
          </p:cNvSpPr>
          <p:nvPr/>
        </p:nvSpPr>
        <p:spPr bwMode="auto">
          <a:xfrm>
            <a:off x="0" y="1219200"/>
            <a:ext cx="9144000" cy="609600"/>
          </a:xfrm>
          <a:prstGeom prst="rect">
            <a:avLst/>
          </a:prstGeom>
          <a:noFill/>
          <a:ln w="9525">
            <a:noFill/>
            <a:miter lim="800000"/>
            <a:headEnd/>
            <a:tailEnd/>
          </a:ln>
          <a:effectLst/>
        </p:spPr>
        <p:txBody>
          <a:bodyPr>
            <a:spAutoFit/>
          </a:bodyPr>
          <a:lstStyle/>
          <a:p>
            <a:pPr algn="ctr">
              <a:spcBef>
                <a:spcPct val="50000"/>
              </a:spcBef>
              <a:defRPr/>
            </a:pPr>
            <a:r>
              <a:rPr lang="en-US" sz="3400">
                <a:solidFill>
                  <a:schemeClr val="bg1"/>
                </a:solidFill>
                <a:effectLst>
                  <a:outerShdw blurRad="38100" dist="38100" dir="2700000" algn="tl">
                    <a:srgbClr val="000000"/>
                  </a:outerShdw>
                </a:effectLst>
              </a:rPr>
              <a:t>Because He has anointed you to preach good news</a:t>
            </a:r>
            <a:endParaRPr lang="en-US" sz="3400">
              <a:solidFill>
                <a:srgbClr val="FF0000"/>
              </a:solidFill>
              <a:effectLst>
                <a:outerShdw blurRad="38100" dist="38100" dir="2700000" algn="tl">
                  <a:srgbClr val="000000"/>
                </a:outerShdw>
              </a:effectLst>
            </a:endParaRPr>
          </a:p>
        </p:txBody>
      </p:sp>
      <p:sp>
        <p:nvSpPr>
          <p:cNvPr id="195593" name="Text Box 9"/>
          <p:cNvSpPr txBox="1">
            <a:spLocks noChangeArrowheads="1"/>
          </p:cNvSpPr>
          <p:nvPr/>
        </p:nvSpPr>
        <p:spPr bwMode="auto">
          <a:xfrm>
            <a:off x="1524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5594" name="Text Box 10"/>
          <p:cNvSpPr txBox="1">
            <a:spLocks noChangeArrowheads="1"/>
          </p:cNvSpPr>
          <p:nvPr/>
        </p:nvSpPr>
        <p:spPr bwMode="auto">
          <a:xfrm>
            <a:off x="3962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195595" name="Text Box 11"/>
          <p:cNvSpPr txBox="1">
            <a:spLocks noChangeArrowheads="1"/>
          </p:cNvSpPr>
          <p:nvPr/>
        </p:nvSpPr>
        <p:spPr bwMode="auto">
          <a:xfrm>
            <a:off x="66294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5596" name="Text Box 12"/>
          <p:cNvSpPr txBox="1">
            <a:spLocks noChangeArrowheads="1"/>
          </p:cNvSpPr>
          <p:nvPr/>
        </p:nvSpPr>
        <p:spPr bwMode="auto">
          <a:xfrm>
            <a:off x="76962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195597" name="Text Box 13"/>
          <p:cNvSpPr txBox="1">
            <a:spLocks noChangeArrowheads="1"/>
          </p:cNvSpPr>
          <p:nvPr/>
        </p:nvSpPr>
        <p:spPr bwMode="auto">
          <a:xfrm>
            <a:off x="3810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5598" name="Text Box 14"/>
          <p:cNvSpPr txBox="1">
            <a:spLocks noChangeArrowheads="1"/>
          </p:cNvSpPr>
          <p:nvPr/>
        </p:nvSpPr>
        <p:spPr bwMode="auto">
          <a:xfrm>
            <a:off x="31242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F/G</a:t>
            </a:r>
          </a:p>
        </p:txBody>
      </p:sp>
      <p:sp>
        <p:nvSpPr>
          <p:cNvPr id="195599" name="Text Box 15"/>
          <p:cNvSpPr txBox="1">
            <a:spLocks noChangeArrowheads="1"/>
          </p:cNvSpPr>
          <p:nvPr/>
        </p:nvSpPr>
        <p:spPr bwMode="auto">
          <a:xfrm>
            <a:off x="59436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5600" name="Text Box 16"/>
          <p:cNvSpPr txBox="1">
            <a:spLocks noChangeArrowheads="1"/>
          </p:cNvSpPr>
          <p:nvPr/>
        </p:nvSpPr>
        <p:spPr bwMode="auto">
          <a:xfrm>
            <a:off x="7924800" y="91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5601" name="Text Box 17"/>
          <p:cNvSpPr txBox="1">
            <a:spLocks noChangeArrowheads="1"/>
          </p:cNvSpPr>
          <p:nvPr/>
        </p:nvSpPr>
        <p:spPr bwMode="auto">
          <a:xfrm>
            <a:off x="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5602" name="Text Box 18"/>
          <p:cNvSpPr txBox="1">
            <a:spLocks noChangeArrowheads="1"/>
          </p:cNvSpPr>
          <p:nvPr/>
        </p:nvSpPr>
        <p:spPr bwMode="auto">
          <a:xfrm>
            <a:off x="17526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5603" name="Text Box 19"/>
          <p:cNvSpPr txBox="1">
            <a:spLocks noChangeArrowheads="1"/>
          </p:cNvSpPr>
          <p:nvPr/>
        </p:nvSpPr>
        <p:spPr bwMode="auto">
          <a:xfrm>
            <a:off x="4572000" y="182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5604" name="Text Box 20"/>
          <p:cNvSpPr txBox="1">
            <a:spLocks noChangeArrowheads="1"/>
          </p:cNvSpPr>
          <p:nvPr/>
        </p:nvSpPr>
        <p:spPr bwMode="auto">
          <a:xfrm>
            <a:off x="6248400" y="19050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Bb/D Eb</a:t>
            </a:r>
          </a:p>
        </p:txBody>
      </p:sp>
      <p:sp>
        <p:nvSpPr>
          <p:cNvPr id="195605" name="Text Box 21"/>
          <p:cNvSpPr txBox="1">
            <a:spLocks noChangeArrowheads="1"/>
          </p:cNvSpPr>
          <p:nvPr/>
        </p:nvSpPr>
        <p:spPr bwMode="auto">
          <a:xfrm>
            <a:off x="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5606" name="Text Box 22"/>
          <p:cNvSpPr txBox="1">
            <a:spLocks noChangeArrowheads="1"/>
          </p:cNvSpPr>
          <p:nvPr/>
        </p:nvSpPr>
        <p:spPr bwMode="auto">
          <a:xfrm>
            <a:off x="1981200" y="2743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5607" name="Text Box 23"/>
          <p:cNvSpPr txBox="1">
            <a:spLocks noChangeArrowheads="1"/>
          </p:cNvSpPr>
          <p:nvPr/>
        </p:nvSpPr>
        <p:spPr bwMode="auto">
          <a:xfrm>
            <a:off x="6019800" y="2819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5608" name="Text Box 24"/>
          <p:cNvSpPr txBox="1">
            <a:spLocks noChangeArrowheads="1"/>
          </p:cNvSpPr>
          <p:nvPr/>
        </p:nvSpPr>
        <p:spPr bwMode="auto">
          <a:xfrm>
            <a:off x="3048000" y="38100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Bb/D Eb</a:t>
            </a:r>
          </a:p>
        </p:txBody>
      </p:sp>
      <p:sp>
        <p:nvSpPr>
          <p:cNvPr id="195609" name="Text Box 25"/>
          <p:cNvSpPr txBox="1">
            <a:spLocks noChangeArrowheads="1"/>
          </p:cNvSpPr>
          <p:nvPr/>
        </p:nvSpPr>
        <p:spPr bwMode="auto">
          <a:xfrm>
            <a:off x="0" y="464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5610" name="Text Box 26"/>
          <p:cNvSpPr txBox="1">
            <a:spLocks noChangeArrowheads="1"/>
          </p:cNvSpPr>
          <p:nvPr/>
        </p:nvSpPr>
        <p:spPr bwMode="auto">
          <a:xfrm>
            <a:off x="22098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5611" name="Text Box 27"/>
          <p:cNvSpPr txBox="1">
            <a:spLocks noChangeArrowheads="1"/>
          </p:cNvSpPr>
          <p:nvPr/>
        </p:nvSpPr>
        <p:spPr bwMode="auto">
          <a:xfrm>
            <a:off x="5105400" y="47244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5612" name="Text Box 28"/>
          <p:cNvSpPr txBox="1">
            <a:spLocks noChangeArrowheads="1"/>
          </p:cNvSpPr>
          <p:nvPr/>
        </p:nvSpPr>
        <p:spPr bwMode="auto">
          <a:xfrm>
            <a:off x="6553200" y="4648200"/>
            <a:ext cx="2590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  F  Bb/D Eb</a:t>
            </a:r>
          </a:p>
        </p:txBody>
      </p:sp>
      <p:sp>
        <p:nvSpPr>
          <p:cNvPr id="195613" name="Text Box 29"/>
          <p:cNvSpPr txBox="1">
            <a:spLocks noChangeArrowheads="1"/>
          </p:cNvSpPr>
          <p:nvPr/>
        </p:nvSpPr>
        <p:spPr bwMode="auto">
          <a:xfrm>
            <a:off x="3276600" y="56388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Cm</a:t>
            </a:r>
          </a:p>
        </p:txBody>
      </p:sp>
      <p:sp>
        <p:nvSpPr>
          <p:cNvPr id="195614" name="Text Box 30"/>
          <p:cNvSpPr txBox="1">
            <a:spLocks noChangeArrowheads="1"/>
          </p:cNvSpPr>
          <p:nvPr/>
        </p:nvSpPr>
        <p:spPr bwMode="auto">
          <a:xfrm>
            <a:off x="609600" y="5562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Eb</a:t>
            </a:r>
          </a:p>
        </p:txBody>
      </p:sp>
      <p:sp>
        <p:nvSpPr>
          <p:cNvPr id="195615" name="Text Box 31"/>
          <p:cNvSpPr txBox="1">
            <a:spLocks noChangeArrowheads="1"/>
          </p:cNvSpPr>
          <p:nvPr/>
        </p:nvSpPr>
        <p:spPr bwMode="auto">
          <a:xfrm>
            <a:off x="6400800" y="5638800"/>
            <a:ext cx="1752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Fsus    F</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8066" name="Text Box 2"/>
          <p:cNvSpPr txBox="1">
            <a:spLocks noChangeArrowheads="1"/>
          </p:cNvSpPr>
          <p:nvPr/>
        </p:nvSpPr>
        <p:spPr bwMode="auto">
          <a:xfrm>
            <a:off x="0" y="609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When the music fades, All is stripped away, And I simply come</a:t>
            </a:r>
            <a:endParaRPr lang="en-US" sz="2800" b="1">
              <a:solidFill>
                <a:schemeClr val="bg1"/>
              </a:solidFill>
              <a:effectLst>
                <a:outerShdw blurRad="38100" dist="38100" dir="2700000" algn="tl">
                  <a:srgbClr val="000000"/>
                </a:outerShdw>
              </a:effectLst>
            </a:endParaRPr>
          </a:p>
        </p:txBody>
      </p:sp>
      <p:sp>
        <p:nvSpPr>
          <p:cNvPr id="2648067" name="Text Box 3"/>
          <p:cNvSpPr txBox="1">
            <a:spLocks noChangeArrowheads="1"/>
          </p:cNvSpPr>
          <p:nvPr/>
        </p:nvSpPr>
        <p:spPr bwMode="auto">
          <a:xfrm>
            <a:off x="0" y="1447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Longing just to bring,…</a:t>
            </a:r>
          </a:p>
        </p:txBody>
      </p:sp>
      <p:sp>
        <p:nvSpPr>
          <p:cNvPr id="2648068" name="Text Box 4"/>
          <p:cNvSpPr txBox="1">
            <a:spLocks noChangeArrowheads="1"/>
          </p:cNvSpPr>
          <p:nvPr/>
        </p:nvSpPr>
        <p:spPr bwMode="auto">
          <a:xfrm>
            <a:off x="24384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69" name="Text Box 5"/>
          <p:cNvSpPr txBox="1">
            <a:spLocks noChangeArrowheads="1"/>
          </p:cNvSpPr>
          <p:nvPr/>
        </p:nvSpPr>
        <p:spPr bwMode="auto">
          <a:xfrm>
            <a:off x="42672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70" name="Text Box 6"/>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r>
              <a:rPr lang="en-US" b="1">
                <a:solidFill>
                  <a:srgbClr val="FF0000"/>
                </a:solidFill>
                <a:effectLst>
                  <a:outerShdw blurRad="38100" dist="38100" dir="2700000" algn="tl">
                    <a:srgbClr val="C0C0C0"/>
                  </a:outerShdw>
                </a:effectLst>
              </a:rPr>
              <a:t>      </a:t>
            </a:r>
          </a:p>
        </p:txBody>
      </p:sp>
      <p:sp>
        <p:nvSpPr>
          <p:cNvPr id="2648071" name="Text Box 7"/>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48072" name="Text Box 8"/>
          <p:cNvSpPr txBox="1">
            <a:spLocks noChangeArrowheads="1"/>
          </p:cNvSpPr>
          <p:nvPr/>
        </p:nvSpPr>
        <p:spPr bwMode="auto">
          <a:xfrm>
            <a:off x="0" y="205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something that’s of worth,   that will bless Your heart</a:t>
            </a:r>
          </a:p>
        </p:txBody>
      </p:sp>
      <p:sp>
        <p:nvSpPr>
          <p:cNvPr id="2648073" name="Text Box 9"/>
          <p:cNvSpPr txBox="1">
            <a:spLocks noChangeArrowheads="1"/>
          </p:cNvSpPr>
          <p:nvPr/>
        </p:nvSpPr>
        <p:spPr bwMode="auto">
          <a:xfrm>
            <a:off x="0" y="2971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I’ll bring you more than a song</a:t>
            </a:r>
          </a:p>
        </p:txBody>
      </p:sp>
      <p:sp>
        <p:nvSpPr>
          <p:cNvPr id="2648074" name="Text Box 10"/>
          <p:cNvSpPr txBox="1">
            <a:spLocks noChangeArrowheads="1"/>
          </p:cNvSpPr>
          <p:nvPr/>
        </p:nvSpPr>
        <p:spPr bwMode="auto">
          <a:xfrm>
            <a:off x="0" y="3733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For a song in it’s self- Is not what You have required</a:t>
            </a:r>
          </a:p>
        </p:txBody>
      </p:sp>
      <p:sp>
        <p:nvSpPr>
          <p:cNvPr id="2648075" name="Text Box 11"/>
          <p:cNvSpPr txBox="1">
            <a:spLocks noChangeArrowheads="1"/>
          </p:cNvSpPr>
          <p:nvPr/>
        </p:nvSpPr>
        <p:spPr bwMode="auto">
          <a:xfrm>
            <a:off x="0" y="46482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 search much deeper within- Through the way things appear</a:t>
            </a:r>
          </a:p>
        </p:txBody>
      </p:sp>
      <p:sp>
        <p:nvSpPr>
          <p:cNvPr id="2648076" name="Text Box 12"/>
          <p:cNvSpPr txBox="1">
            <a:spLocks noChangeArrowheads="1"/>
          </p:cNvSpPr>
          <p:nvPr/>
        </p:nvSpPr>
        <p:spPr bwMode="auto">
          <a:xfrm>
            <a:off x="0" y="586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You’re looking into my heart</a:t>
            </a:r>
          </a:p>
        </p:txBody>
      </p:sp>
      <p:sp>
        <p:nvSpPr>
          <p:cNvPr id="2648077" name="Text Box 13"/>
          <p:cNvSpPr txBox="1">
            <a:spLocks noChangeArrowheads="1"/>
          </p:cNvSpPr>
          <p:nvPr/>
        </p:nvSpPr>
        <p:spPr bwMode="auto">
          <a:xfrm>
            <a:off x="26670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48078" name="Text Box 14"/>
          <p:cNvSpPr txBox="1">
            <a:spLocks noChangeArrowheads="1"/>
          </p:cNvSpPr>
          <p:nvPr/>
        </p:nvSpPr>
        <p:spPr bwMode="auto">
          <a:xfrm>
            <a:off x="2895600" y="10668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48079" name="Text Box 15"/>
          <p:cNvSpPr txBox="1">
            <a:spLocks noChangeArrowheads="1"/>
          </p:cNvSpPr>
          <p:nvPr/>
        </p:nvSpPr>
        <p:spPr bwMode="auto">
          <a:xfrm>
            <a:off x="54864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48080" name="Text Box 16"/>
          <p:cNvSpPr txBox="1">
            <a:spLocks noChangeArrowheads="1"/>
          </p:cNvSpPr>
          <p:nvPr/>
        </p:nvSpPr>
        <p:spPr bwMode="auto">
          <a:xfrm>
            <a:off x="82296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1" name="Text Box 17"/>
          <p:cNvSpPr txBox="1">
            <a:spLocks noChangeArrowheads="1"/>
          </p:cNvSpPr>
          <p:nvPr/>
        </p:nvSpPr>
        <p:spPr bwMode="auto">
          <a:xfrm>
            <a:off x="5181600" y="1066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2" name="Text Box 18"/>
          <p:cNvSpPr txBox="1">
            <a:spLocks noChangeArrowheads="1"/>
          </p:cNvSpPr>
          <p:nvPr/>
        </p:nvSpPr>
        <p:spPr bwMode="auto">
          <a:xfrm>
            <a:off x="1066800" y="16764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48083" name="Text Box 19"/>
          <p:cNvSpPr txBox="1">
            <a:spLocks noChangeArrowheads="1"/>
          </p:cNvSpPr>
          <p:nvPr/>
        </p:nvSpPr>
        <p:spPr bwMode="auto">
          <a:xfrm>
            <a:off x="7391400" y="1676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4" name="Text Box 20"/>
          <p:cNvSpPr txBox="1">
            <a:spLocks noChangeArrowheads="1"/>
          </p:cNvSpPr>
          <p:nvPr/>
        </p:nvSpPr>
        <p:spPr bwMode="auto">
          <a:xfrm>
            <a:off x="6019800" y="2590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5" name="Text Box 21"/>
          <p:cNvSpPr txBox="1">
            <a:spLocks noChangeArrowheads="1"/>
          </p:cNvSpPr>
          <p:nvPr/>
        </p:nvSpPr>
        <p:spPr bwMode="auto">
          <a:xfrm>
            <a:off x="40386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6" name="Text Box 22"/>
          <p:cNvSpPr txBox="1">
            <a:spLocks noChangeArrowheads="1"/>
          </p:cNvSpPr>
          <p:nvPr/>
        </p:nvSpPr>
        <p:spPr bwMode="auto">
          <a:xfrm>
            <a:off x="54864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7" name="Text Box 23"/>
          <p:cNvSpPr txBox="1">
            <a:spLocks noChangeArrowheads="1"/>
          </p:cNvSpPr>
          <p:nvPr/>
        </p:nvSpPr>
        <p:spPr bwMode="auto">
          <a:xfrm>
            <a:off x="72390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8" name="Text Box 24"/>
          <p:cNvSpPr txBox="1">
            <a:spLocks noChangeArrowheads="1"/>
          </p:cNvSpPr>
          <p:nvPr/>
        </p:nvSpPr>
        <p:spPr bwMode="auto">
          <a:xfrm>
            <a:off x="3810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89" name="Text Box 25"/>
          <p:cNvSpPr txBox="1">
            <a:spLocks noChangeArrowheads="1"/>
          </p:cNvSpPr>
          <p:nvPr/>
        </p:nvSpPr>
        <p:spPr bwMode="auto">
          <a:xfrm>
            <a:off x="27432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90" name="Text Box 26"/>
          <p:cNvSpPr txBox="1">
            <a:spLocks noChangeArrowheads="1"/>
          </p:cNvSpPr>
          <p:nvPr/>
        </p:nvSpPr>
        <p:spPr bwMode="auto">
          <a:xfrm>
            <a:off x="3657600" y="4267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91" name="Text Box 27"/>
          <p:cNvSpPr txBox="1">
            <a:spLocks noChangeArrowheads="1"/>
          </p:cNvSpPr>
          <p:nvPr/>
        </p:nvSpPr>
        <p:spPr bwMode="auto">
          <a:xfrm>
            <a:off x="2514600" y="541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92" name="Text Box 28"/>
          <p:cNvSpPr txBox="1">
            <a:spLocks noChangeArrowheads="1"/>
          </p:cNvSpPr>
          <p:nvPr/>
        </p:nvSpPr>
        <p:spPr bwMode="auto">
          <a:xfrm>
            <a:off x="4343400" y="541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8093" name="Text Box 29"/>
          <p:cNvSpPr txBox="1">
            <a:spLocks noChangeArrowheads="1"/>
          </p:cNvSpPr>
          <p:nvPr/>
        </p:nvSpPr>
        <p:spPr bwMode="auto">
          <a:xfrm>
            <a:off x="5715000" y="5410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9090" name="Text Box 2"/>
          <p:cNvSpPr txBox="1">
            <a:spLocks noChangeArrowheads="1"/>
          </p:cNvSpPr>
          <p:nvPr/>
        </p:nvSpPr>
        <p:spPr bwMode="auto">
          <a:xfrm>
            <a:off x="0" y="533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coming back to the heart of worship</a:t>
            </a:r>
          </a:p>
        </p:txBody>
      </p:sp>
      <p:sp>
        <p:nvSpPr>
          <p:cNvPr id="2649091" name="Text Box 3"/>
          <p:cNvSpPr txBox="1">
            <a:spLocks noChangeArrowheads="1"/>
          </p:cNvSpPr>
          <p:nvPr/>
        </p:nvSpPr>
        <p:spPr bwMode="auto">
          <a:xfrm>
            <a:off x="0" y="1295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And it’s all about You</a:t>
            </a:r>
          </a:p>
        </p:txBody>
      </p:sp>
      <p:sp>
        <p:nvSpPr>
          <p:cNvPr id="2649092" name="Text Box 4"/>
          <p:cNvSpPr txBox="1">
            <a:spLocks noChangeArrowheads="1"/>
          </p:cNvSpPr>
          <p:nvPr/>
        </p:nvSpPr>
        <p:spPr bwMode="auto">
          <a:xfrm>
            <a:off x="0" y="205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It’s all about you,  Jesus</a:t>
            </a:r>
          </a:p>
        </p:txBody>
      </p:sp>
      <p:sp>
        <p:nvSpPr>
          <p:cNvPr id="2649093" name="Text Box 5"/>
          <p:cNvSpPr txBox="1">
            <a:spLocks noChangeArrowheads="1"/>
          </p:cNvSpPr>
          <p:nvPr/>
        </p:nvSpPr>
        <p:spPr bwMode="auto">
          <a:xfrm>
            <a:off x="0" y="2819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sorry Lord for the thing I’ve made it</a:t>
            </a:r>
          </a:p>
        </p:txBody>
      </p:sp>
      <p:sp>
        <p:nvSpPr>
          <p:cNvPr id="2649094" name="Text Box 6"/>
          <p:cNvSpPr txBox="1">
            <a:spLocks noChangeArrowheads="1"/>
          </p:cNvSpPr>
          <p:nvPr/>
        </p:nvSpPr>
        <p:spPr bwMode="auto">
          <a:xfrm>
            <a:off x="0" y="3657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When it’s all about You</a:t>
            </a:r>
          </a:p>
        </p:txBody>
      </p:sp>
      <p:sp>
        <p:nvSpPr>
          <p:cNvPr id="2649095" name="Text Box 7"/>
          <p:cNvSpPr txBox="1">
            <a:spLocks noChangeArrowheads="1"/>
          </p:cNvSpPr>
          <p:nvPr/>
        </p:nvSpPr>
        <p:spPr bwMode="auto">
          <a:xfrm>
            <a:off x="0" y="4495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It’s all about you,  Jesus</a:t>
            </a:r>
          </a:p>
        </p:txBody>
      </p:sp>
      <p:sp>
        <p:nvSpPr>
          <p:cNvPr id="2649096" name="Text Box 8"/>
          <p:cNvSpPr txBox="1">
            <a:spLocks noChangeArrowheads="1"/>
          </p:cNvSpPr>
          <p:nvPr/>
        </p:nvSpPr>
        <p:spPr bwMode="auto">
          <a:xfrm>
            <a:off x="1981200" y="152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49097" name="Text Box 9"/>
          <p:cNvSpPr txBox="1">
            <a:spLocks noChangeArrowheads="1"/>
          </p:cNvSpPr>
          <p:nvPr/>
        </p:nvSpPr>
        <p:spPr bwMode="auto">
          <a:xfrm>
            <a:off x="3505200" y="167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49098" name="Text Box 10"/>
          <p:cNvSpPr txBox="1">
            <a:spLocks noChangeArrowheads="1"/>
          </p:cNvSpPr>
          <p:nvPr/>
        </p:nvSpPr>
        <p:spPr bwMode="auto">
          <a:xfrm>
            <a:off x="5486400" y="167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49099" name="Text Box 11"/>
          <p:cNvSpPr txBox="1">
            <a:spLocks noChangeArrowheads="1"/>
          </p:cNvSpPr>
          <p:nvPr/>
        </p:nvSpPr>
        <p:spPr bwMode="auto">
          <a:xfrm>
            <a:off x="1828800" y="2438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49100" name="Text Box 12"/>
          <p:cNvSpPr txBox="1">
            <a:spLocks noChangeArrowheads="1"/>
          </p:cNvSpPr>
          <p:nvPr/>
        </p:nvSpPr>
        <p:spPr bwMode="auto">
          <a:xfrm>
            <a:off x="5486400" y="411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49101" name="Text Box 13"/>
          <p:cNvSpPr txBox="1">
            <a:spLocks noChangeArrowheads="1"/>
          </p:cNvSpPr>
          <p:nvPr/>
        </p:nvSpPr>
        <p:spPr bwMode="auto">
          <a:xfrm>
            <a:off x="4114800" y="9144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9102" name="Text Box 14"/>
          <p:cNvSpPr txBox="1">
            <a:spLocks noChangeArrowheads="1"/>
          </p:cNvSpPr>
          <p:nvPr/>
        </p:nvSpPr>
        <p:spPr bwMode="auto">
          <a:xfrm>
            <a:off x="4267200" y="3276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9103" name="Text Box 15"/>
          <p:cNvSpPr txBox="1">
            <a:spLocks noChangeArrowheads="1"/>
          </p:cNvSpPr>
          <p:nvPr/>
        </p:nvSpPr>
        <p:spPr bwMode="auto">
          <a:xfrm>
            <a:off x="3505200" y="411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49104" name="Text Box 16"/>
          <p:cNvSpPr txBox="1">
            <a:spLocks noChangeArrowheads="1"/>
          </p:cNvSpPr>
          <p:nvPr/>
        </p:nvSpPr>
        <p:spPr bwMode="auto">
          <a:xfrm>
            <a:off x="4876800" y="152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9105" name="Text Box 17"/>
          <p:cNvSpPr txBox="1">
            <a:spLocks noChangeArrowheads="1"/>
          </p:cNvSpPr>
          <p:nvPr/>
        </p:nvSpPr>
        <p:spPr bwMode="auto">
          <a:xfrm>
            <a:off x="4724400" y="1752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49106" name="Text Box 18"/>
          <p:cNvSpPr txBox="1">
            <a:spLocks noChangeArrowheads="1"/>
          </p:cNvSpPr>
          <p:nvPr/>
        </p:nvSpPr>
        <p:spPr bwMode="auto">
          <a:xfrm>
            <a:off x="47244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0114" name="Text Box 2"/>
          <p:cNvSpPr txBox="1">
            <a:spLocks noChangeArrowheads="1"/>
          </p:cNvSpPr>
          <p:nvPr/>
        </p:nvSpPr>
        <p:spPr bwMode="auto">
          <a:xfrm>
            <a:off x="0" y="609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King of endless worth, no one could express how much you deserve</a:t>
            </a:r>
            <a:endParaRPr lang="en-US" sz="2800" b="1">
              <a:solidFill>
                <a:schemeClr val="bg1"/>
              </a:solidFill>
              <a:effectLst>
                <a:outerShdw blurRad="38100" dist="38100" dir="2700000" algn="tl">
                  <a:srgbClr val="000000"/>
                </a:outerShdw>
              </a:effectLst>
            </a:endParaRPr>
          </a:p>
        </p:txBody>
      </p:sp>
      <p:sp>
        <p:nvSpPr>
          <p:cNvPr id="2650115" name="Text Box 3"/>
          <p:cNvSpPr txBox="1">
            <a:spLocks noChangeArrowheads="1"/>
          </p:cNvSpPr>
          <p:nvPr/>
        </p:nvSpPr>
        <p:spPr bwMode="auto">
          <a:xfrm>
            <a:off x="0" y="1447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Though I’m weak and poor</a:t>
            </a:r>
          </a:p>
        </p:txBody>
      </p:sp>
      <p:sp>
        <p:nvSpPr>
          <p:cNvPr id="2650116" name="Text Box 4"/>
          <p:cNvSpPr txBox="1">
            <a:spLocks noChangeArrowheads="1"/>
          </p:cNvSpPr>
          <p:nvPr/>
        </p:nvSpPr>
        <p:spPr bwMode="auto">
          <a:xfrm>
            <a:off x="2438400" y="2590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17" name="Text Box 5"/>
          <p:cNvSpPr txBox="1">
            <a:spLocks noChangeArrowheads="1"/>
          </p:cNvSpPr>
          <p:nvPr/>
        </p:nvSpPr>
        <p:spPr bwMode="auto">
          <a:xfrm>
            <a:off x="4267200" y="2590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18" name="Text Box 6"/>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a:t>
            </a:r>
            <a:r>
              <a:rPr lang="en-US" b="1">
                <a:solidFill>
                  <a:srgbClr val="FF0000"/>
                </a:solidFill>
                <a:effectLst>
                  <a:outerShdw blurRad="38100" dist="38100" dir="2700000" algn="tl">
                    <a:srgbClr val="C0C0C0"/>
                  </a:outerShdw>
                </a:effectLst>
              </a:rPr>
              <a:t>      </a:t>
            </a:r>
          </a:p>
        </p:txBody>
      </p:sp>
      <p:sp>
        <p:nvSpPr>
          <p:cNvPr id="2650119" name="Text Box 7"/>
          <p:cNvSpPr txBox="1">
            <a:spLocks noChangeArrowheads="1"/>
          </p:cNvSpPr>
          <p:nvPr/>
        </p:nvSpPr>
        <p:spPr bwMode="auto">
          <a:xfrm>
            <a:off x="2286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0120" name="Text Box 8"/>
          <p:cNvSpPr txBox="1">
            <a:spLocks noChangeArrowheads="1"/>
          </p:cNvSpPr>
          <p:nvPr/>
        </p:nvSpPr>
        <p:spPr bwMode="auto">
          <a:xfrm>
            <a:off x="0" y="2133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All I have is Yours,   Every single breath</a:t>
            </a:r>
          </a:p>
        </p:txBody>
      </p:sp>
      <p:sp>
        <p:nvSpPr>
          <p:cNvPr id="2650121" name="Text Box 9"/>
          <p:cNvSpPr txBox="1">
            <a:spLocks noChangeArrowheads="1"/>
          </p:cNvSpPr>
          <p:nvPr/>
        </p:nvSpPr>
        <p:spPr bwMode="auto">
          <a:xfrm>
            <a:off x="0" y="2971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I’ll bring you more than a song</a:t>
            </a:r>
          </a:p>
        </p:txBody>
      </p:sp>
      <p:sp>
        <p:nvSpPr>
          <p:cNvPr id="2650122" name="Text Box 10"/>
          <p:cNvSpPr txBox="1">
            <a:spLocks noChangeArrowheads="1"/>
          </p:cNvSpPr>
          <p:nvPr/>
        </p:nvSpPr>
        <p:spPr bwMode="auto">
          <a:xfrm>
            <a:off x="0" y="3733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For a song in it’s self- Is not what You have required</a:t>
            </a:r>
          </a:p>
        </p:txBody>
      </p:sp>
      <p:sp>
        <p:nvSpPr>
          <p:cNvPr id="2650123" name="Text Box 11"/>
          <p:cNvSpPr txBox="1">
            <a:spLocks noChangeArrowheads="1"/>
          </p:cNvSpPr>
          <p:nvPr/>
        </p:nvSpPr>
        <p:spPr bwMode="auto">
          <a:xfrm>
            <a:off x="0" y="46482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 search much deeper within- Through the way things appear</a:t>
            </a:r>
          </a:p>
        </p:txBody>
      </p:sp>
      <p:sp>
        <p:nvSpPr>
          <p:cNvPr id="2650124" name="Text Box 12"/>
          <p:cNvSpPr txBox="1">
            <a:spLocks noChangeArrowheads="1"/>
          </p:cNvSpPr>
          <p:nvPr/>
        </p:nvSpPr>
        <p:spPr bwMode="auto">
          <a:xfrm>
            <a:off x="0" y="58674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You’re looking into my heart</a:t>
            </a:r>
          </a:p>
        </p:txBody>
      </p:sp>
      <p:sp>
        <p:nvSpPr>
          <p:cNvPr id="2650125" name="Text Box 13"/>
          <p:cNvSpPr txBox="1">
            <a:spLocks noChangeArrowheads="1"/>
          </p:cNvSpPr>
          <p:nvPr/>
        </p:nvSpPr>
        <p:spPr bwMode="auto">
          <a:xfrm>
            <a:off x="2667000" y="22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0126" name="Text Box 14"/>
          <p:cNvSpPr txBox="1">
            <a:spLocks noChangeArrowheads="1"/>
          </p:cNvSpPr>
          <p:nvPr/>
        </p:nvSpPr>
        <p:spPr bwMode="auto">
          <a:xfrm>
            <a:off x="2895600" y="10668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0127" name="Text Box 15"/>
          <p:cNvSpPr txBox="1">
            <a:spLocks noChangeArrowheads="1"/>
          </p:cNvSpPr>
          <p:nvPr/>
        </p:nvSpPr>
        <p:spPr bwMode="auto">
          <a:xfrm>
            <a:off x="54864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50128" name="Text Box 16"/>
          <p:cNvSpPr txBox="1">
            <a:spLocks noChangeArrowheads="1"/>
          </p:cNvSpPr>
          <p:nvPr/>
        </p:nvSpPr>
        <p:spPr bwMode="auto">
          <a:xfrm>
            <a:off x="8229600" y="304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29" name="Text Box 17"/>
          <p:cNvSpPr txBox="1">
            <a:spLocks noChangeArrowheads="1"/>
          </p:cNvSpPr>
          <p:nvPr/>
        </p:nvSpPr>
        <p:spPr bwMode="auto">
          <a:xfrm>
            <a:off x="5181600" y="1066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0" name="Text Box 18"/>
          <p:cNvSpPr txBox="1">
            <a:spLocks noChangeArrowheads="1"/>
          </p:cNvSpPr>
          <p:nvPr/>
        </p:nvSpPr>
        <p:spPr bwMode="auto">
          <a:xfrm>
            <a:off x="3733800" y="1828800"/>
            <a:ext cx="381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effectLst>
                  <a:outerShdw blurRad="38100" dist="38100" dir="2700000" algn="tl">
                    <a:srgbClr val="C0C0C0"/>
                  </a:outerShdw>
                </a:effectLst>
              </a:rPr>
              <a:t>   </a:t>
            </a:r>
          </a:p>
        </p:txBody>
      </p:sp>
      <p:sp>
        <p:nvSpPr>
          <p:cNvPr id="2650131" name="Text Box 19"/>
          <p:cNvSpPr txBox="1">
            <a:spLocks noChangeArrowheads="1"/>
          </p:cNvSpPr>
          <p:nvPr/>
        </p:nvSpPr>
        <p:spPr bwMode="auto">
          <a:xfrm>
            <a:off x="6400800" y="1828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2" name="Text Box 20"/>
          <p:cNvSpPr txBox="1">
            <a:spLocks noChangeArrowheads="1"/>
          </p:cNvSpPr>
          <p:nvPr/>
        </p:nvSpPr>
        <p:spPr bwMode="auto">
          <a:xfrm>
            <a:off x="6019800" y="2590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3" name="Text Box 21"/>
          <p:cNvSpPr txBox="1">
            <a:spLocks noChangeArrowheads="1"/>
          </p:cNvSpPr>
          <p:nvPr/>
        </p:nvSpPr>
        <p:spPr bwMode="auto">
          <a:xfrm>
            <a:off x="4038600" y="33528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4" name="Text Box 22"/>
          <p:cNvSpPr txBox="1">
            <a:spLocks noChangeArrowheads="1"/>
          </p:cNvSpPr>
          <p:nvPr/>
        </p:nvSpPr>
        <p:spPr bwMode="auto">
          <a:xfrm>
            <a:off x="54864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5" name="Text Box 23"/>
          <p:cNvSpPr txBox="1">
            <a:spLocks noChangeArrowheads="1"/>
          </p:cNvSpPr>
          <p:nvPr/>
        </p:nvSpPr>
        <p:spPr bwMode="auto">
          <a:xfrm>
            <a:off x="72390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6" name="Text Box 24"/>
          <p:cNvSpPr txBox="1">
            <a:spLocks noChangeArrowheads="1"/>
          </p:cNvSpPr>
          <p:nvPr/>
        </p:nvSpPr>
        <p:spPr bwMode="auto">
          <a:xfrm>
            <a:off x="381000" y="4267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7" name="Text Box 25"/>
          <p:cNvSpPr txBox="1">
            <a:spLocks noChangeArrowheads="1"/>
          </p:cNvSpPr>
          <p:nvPr/>
        </p:nvSpPr>
        <p:spPr bwMode="auto">
          <a:xfrm>
            <a:off x="27432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8" name="Text Box 26"/>
          <p:cNvSpPr txBox="1">
            <a:spLocks noChangeArrowheads="1"/>
          </p:cNvSpPr>
          <p:nvPr/>
        </p:nvSpPr>
        <p:spPr bwMode="auto">
          <a:xfrm>
            <a:off x="3657600" y="4267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39" name="Text Box 27"/>
          <p:cNvSpPr txBox="1">
            <a:spLocks noChangeArrowheads="1"/>
          </p:cNvSpPr>
          <p:nvPr/>
        </p:nvSpPr>
        <p:spPr bwMode="auto">
          <a:xfrm>
            <a:off x="2514600" y="54102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40" name="Text Box 28"/>
          <p:cNvSpPr txBox="1">
            <a:spLocks noChangeArrowheads="1"/>
          </p:cNvSpPr>
          <p:nvPr/>
        </p:nvSpPr>
        <p:spPr bwMode="auto">
          <a:xfrm>
            <a:off x="4343400" y="5410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0141" name="Text Box 29"/>
          <p:cNvSpPr txBox="1">
            <a:spLocks noChangeArrowheads="1"/>
          </p:cNvSpPr>
          <p:nvPr/>
        </p:nvSpPr>
        <p:spPr bwMode="auto">
          <a:xfrm>
            <a:off x="5715000" y="5410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endParaRPr lang="en-US" smtClean="0"/>
          </a:p>
        </p:txBody>
      </p:sp>
      <p:sp>
        <p:nvSpPr>
          <p:cNvPr id="803843" name="Rectangle 3"/>
          <p:cNvSpPr>
            <a:spLocks noGrp="1" noChangeArrowheads="1"/>
          </p:cNvSpPr>
          <p:nvPr>
            <p:ph type="body" idx="1"/>
          </p:nvPr>
        </p:nvSpPr>
        <p:spPr/>
        <p:txBody>
          <a:bodyPr/>
          <a:lstStyle/>
          <a:p>
            <a:endParaRPr lang="en-US" smtClean="0"/>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endParaRPr lang="en-US" smtClean="0"/>
          </a:p>
        </p:txBody>
      </p:sp>
      <p:sp>
        <p:nvSpPr>
          <p:cNvPr id="804867" name="Rectangle 3"/>
          <p:cNvSpPr>
            <a:spLocks noGrp="1" noChangeArrowheads="1"/>
          </p:cNvSpPr>
          <p:nvPr>
            <p:ph type="body" idx="1"/>
          </p:nvPr>
        </p:nvSpPr>
        <p:spPr/>
        <p:txBody>
          <a:bodyPr/>
          <a:lstStyle/>
          <a:p>
            <a:endParaRPr lang="en-US" smtClean="0"/>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3186" name="Text Box 2"/>
          <p:cNvSpPr txBox="1">
            <a:spLocks noChangeArrowheads="1"/>
          </p:cNvSpPr>
          <p:nvPr/>
        </p:nvSpPr>
        <p:spPr bwMode="auto">
          <a:xfrm>
            <a:off x="0" y="609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653187" name="Text Box 3"/>
          <p:cNvSpPr txBox="1">
            <a:spLocks noChangeArrowheads="1"/>
          </p:cNvSpPr>
          <p:nvPr/>
        </p:nvSpPr>
        <p:spPr bwMode="auto">
          <a:xfrm>
            <a:off x="0" y="2514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653188" name="Text Box 4"/>
          <p:cNvSpPr txBox="1">
            <a:spLocks noChangeArrowheads="1"/>
          </p:cNvSpPr>
          <p:nvPr/>
        </p:nvSpPr>
        <p:spPr bwMode="auto">
          <a:xfrm>
            <a:off x="0" y="160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653189" name="Text Box 5"/>
          <p:cNvSpPr txBox="1">
            <a:spLocks noChangeArrowheads="1"/>
          </p:cNvSpPr>
          <p:nvPr/>
        </p:nvSpPr>
        <p:spPr bwMode="auto">
          <a:xfrm>
            <a:off x="4191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53190" name="Text Box 6"/>
          <p:cNvSpPr txBox="1">
            <a:spLocks noChangeArrowheads="1"/>
          </p:cNvSpPr>
          <p:nvPr/>
        </p:nvSpPr>
        <p:spPr bwMode="auto">
          <a:xfrm>
            <a:off x="20574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53191" name="Text Box 7"/>
          <p:cNvSpPr txBox="1">
            <a:spLocks noChangeArrowheads="1"/>
          </p:cNvSpPr>
          <p:nvPr/>
        </p:nvSpPr>
        <p:spPr bwMode="auto">
          <a:xfrm>
            <a:off x="2514600" y="121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53192" name="Text Box 8"/>
          <p:cNvSpPr txBox="1">
            <a:spLocks noChangeArrowheads="1"/>
          </p:cNvSpPr>
          <p:nvPr/>
        </p:nvSpPr>
        <p:spPr bwMode="auto">
          <a:xfrm>
            <a:off x="30480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53193" name="Text Box 9"/>
          <p:cNvSpPr txBox="1">
            <a:spLocks noChangeArrowheads="1"/>
          </p:cNvSpPr>
          <p:nvPr/>
        </p:nvSpPr>
        <p:spPr bwMode="auto">
          <a:xfrm>
            <a:off x="7162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53194" name="Text Box 10"/>
          <p:cNvSpPr txBox="1">
            <a:spLocks noChangeArrowheads="1"/>
          </p:cNvSpPr>
          <p:nvPr/>
        </p:nvSpPr>
        <p:spPr bwMode="auto">
          <a:xfrm>
            <a:off x="60960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53195" name="Text Box 11"/>
          <p:cNvSpPr txBox="1">
            <a:spLocks noChangeArrowheads="1"/>
          </p:cNvSpPr>
          <p:nvPr/>
        </p:nvSpPr>
        <p:spPr bwMode="auto">
          <a:xfrm>
            <a:off x="0" y="3886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653196" name="Text Box 12"/>
          <p:cNvSpPr txBox="1">
            <a:spLocks noChangeArrowheads="1"/>
          </p:cNvSpPr>
          <p:nvPr/>
        </p:nvSpPr>
        <p:spPr bwMode="auto">
          <a:xfrm>
            <a:off x="0" y="579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653197" name="Text Box 13"/>
          <p:cNvSpPr txBox="1">
            <a:spLocks noChangeArrowheads="1"/>
          </p:cNvSpPr>
          <p:nvPr/>
        </p:nvSpPr>
        <p:spPr bwMode="auto">
          <a:xfrm>
            <a:off x="0" y="4876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653198"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53199"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53200"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53201"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53202"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53203"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4210" name="Text Box 2"/>
          <p:cNvSpPr txBox="1">
            <a:spLocks noChangeArrowheads="1"/>
          </p:cNvSpPr>
          <p:nvPr/>
        </p:nvSpPr>
        <p:spPr bwMode="auto">
          <a:xfrm>
            <a:off x="0" y="762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To see You high and lifted up</a:t>
            </a:r>
          </a:p>
        </p:txBody>
      </p:sp>
      <p:sp>
        <p:nvSpPr>
          <p:cNvPr id="2654211" name="Text Box 3"/>
          <p:cNvSpPr txBox="1">
            <a:spLocks noChangeArrowheads="1"/>
          </p:cNvSpPr>
          <p:nvPr/>
        </p:nvSpPr>
        <p:spPr bwMode="auto">
          <a:xfrm>
            <a:off x="0" y="1752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Shinning in the light of Your glory</a:t>
            </a:r>
          </a:p>
        </p:txBody>
      </p:sp>
      <p:sp>
        <p:nvSpPr>
          <p:cNvPr id="2654212" name="Text Box 4"/>
          <p:cNvSpPr txBox="1">
            <a:spLocks noChangeArrowheads="1"/>
          </p:cNvSpPr>
          <p:nvPr/>
        </p:nvSpPr>
        <p:spPr bwMode="auto">
          <a:xfrm>
            <a:off x="0" y="2667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Pour out Your power and love</a:t>
            </a:r>
          </a:p>
        </p:txBody>
      </p:sp>
      <p:sp>
        <p:nvSpPr>
          <p:cNvPr id="2654213" name="Text Box 5"/>
          <p:cNvSpPr txBox="1">
            <a:spLocks noChangeArrowheads="1"/>
          </p:cNvSpPr>
          <p:nvPr/>
        </p:nvSpPr>
        <p:spPr bwMode="auto">
          <a:xfrm>
            <a:off x="0" y="3657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As we sing , “Holy, Holy, Holy”</a:t>
            </a:r>
          </a:p>
        </p:txBody>
      </p:sp>
      <p:sp>
        <p:nvSpPr>
          <p:cNvPr id="2654214" name="Text Box 6"/>
          <p:cNvSpPr txBox="1">
            <a:spLocks noChangeArrowheads="1"/>
          </p:cNvSpPr>
          <p:nvPr/>
        </p:nvSpPr>
        <p:spPr bwMode="auto">
          <a:xfrm>
            <a:off x="2286000" y="2286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a:t>
            </a:r>
            <a:r>
              <a:rPr lang="en-US" b="1">
                <a:solidFill>
                  <a:srgbClr val="FF0000"/>
                </a:solidFill>
                <a:effectLst>
                  <a:outerShdw blurRad="38100" dist="38100" dir="2700000" algn="tl">
                    <a:srgbClr val="C0C0C0"/>
                  </a:outerShdw>
                </a:effectLst>
              </a:rPr>
              <a:t>      </a:t>
            </a:r>
          </a:p>
        </p:txBody>
      </p:sp>
      <p:sp>
        <p:nvSpPr>
          <p:cNvPr id="2654215" name="Text Box 7"/>
          <p:cNvSpPr txBox="1">
            <a:spLocks noChangeArrowheads="1"/>
          </p:cNvSpPr>
          <p:nvPr/>
        </p:nvSpPr>
        <p:spPr bwMode="auto">
          <a:xfrm>
            <a:off x="62484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2654216" name="Text Box 8"/>
          <p:cNvSpPr txBox="1">
            <a:spLocks noChangeArrowheads="1"/>
          </p:cNvSpPr>
          <p:nvPr/>
        </p:nvSpPr>
        <p:spPr bwMode="auto">
          <a:xfrm>
            <a:off x="4114800" y="3276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A2/F#    </a:t>
            </a:r>
            <a:r>
              <a:rPr lang="en-US" b="1">
                <a:solidFill>
                  <a:srgbClr val="FF0000"/>
                </a:solidFill>
                <a:effectLst>
                  <a:outerShdw blurRad="38100" dist="38100" dir="2700000" algn="tl">
                    <a:srgbClr val="C0C0C0"/>
                  </a:outerShdw>
                </a:effectLst>
              </a:rPr>
              <a:t>      </a:t>
            </a:r>
          </a:p>
        </p:txBody>
      </p:sp>
      <p:sp>
        <p:nvSpPr>
          <p:cNvPr id="2654217" name="Text Box 9"/>
          <p:cNvSpPr txBox="1">
            <a:spLocks noChangeArrowheads="1"/>
          </p:cNvSpPr>
          <p:nvPr/>
        </p:nvSpPr>
        <p:spPr bwMode="auto">
          <a:xfrm>
            <a:off x="4114800" y="38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a:t>
            </a:r>
            <a:r>
              <a:rPr lang="en-US" b="1">
                <a:solidFill>
                  <a:srgbClr val="FF0000"/>
                </a:solidFill>
                <a:effectLst>
                  <a:outerShdw blurRad="38100" dist="38100" dir="2700000" algn="tl">
                    <a:srgbClr val="C0C0C0"/>
                  </a:outerShdw>
                </a:effectLst>
              </a:rPr>
              <a:t>      </a:t>
            </a:r>
          </a:p>
        </p:txBody>
      </p:sp>
      <p:sp>
        <p:nvSpPr>
          <p:cNvPr id="2654218" name="Text Box 10"/>
          <p:cNvSpPr txBox="1">
            <a:spLocks noChangeArrowheads="1"/>
          </p:cNvSpPr>
          <p:nvPr/>
        </p:nvSpPr>
        <p:spPr bwMode="auto">
          <a:xfrm>
            <a:off x="6248400" y="381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C#m</a:t>
            </a:r>
            <a:r>
              <a:rPr lang="en-US" b="1">
                <a:solidFill>
                  <a:srgbClr val="FF0000"/>
                </a:solidFill>
                <a:effectLst>
                  <a:outerShdw blurRad="38100" dist="38100" dir="2700000" algn="tl">
                    <a:srgbClr val="C0C0C0"/>
                  </a:outerShdw>
                </a:effectLst>
              </a:rPr>
              <a:t>    </a:t>
            </a:r>
          </a:p>
        </p:txBody>
      </p:sp>
      <p:sp>
        <p:nvSpPr>
          <p:cNvPr id="2654219" name="Text Box 11"/>
          <p:cNvSpPr txBox="1">
            <a:spLocks noChangeArrowheads="1"/>
          </p:cNvSpPr>
          <p:nvPr/>
        </p:nvSpPr>
        <p:spPr bwMode="auto">
          <a:xfrm>
            <a:off x="1981200" y="1371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    </a:t>
            </a:r>
            <a:r>
              <a:rPr lang="en-US" b="1">
                <a:solidFill>
                  <a:srgbClr val="FF0000"/>
                </a:solidFill>
                <a:effectLst>
                  <a:outerShdw blurRad="38100" dist="38100" dir="2700000" algn="tl">
                    <a:srgbClr val="C0C0C0"/>
                  </a:outerShdw>
                </a:effectLst>
              </a:rPr>
              <a:t>      </a:t>
            </a:r>
          </a:p>
        </p:txBody>
      </p:sp>
      <p:sp>
        <p:nvSpPr>
          <p:cNvPr id="2654220" name="Text Box 12"/>
          <p:cNvSpPr txBox="1">
            <a:spLocks noChangeArrowheads="1"/>
          </p:cNvSpPr>
          <p:nvPr/>
        </p:nvSpPr>
        <p:spPr bwMode="auto">
          <a:xfrm>
            <a:off x="6477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a:t>
            </a:r>
            <a:r>
              <a:rPr lang="en-US" b="1">
                <a:solidFill>
                  <a:srgbClr val="FF0000"/>
                </a:solidFill>
                <a:effectLst>
                  <a:outerShdw blurRad="38100" dist="38100" dir="2700000" algn="tl">
                    <a:srgbClr val="C0C0C0"/>
                  </a:outerShdw>
                </a:effectLst>
              </a:rPr>
              <a:t>      </a:t>
            </a:r>
          </a:p>
        </p:txBody>
      </p:sp>
      <p:sp>
        <p:nvSpPr>
          <p:cNvPr id="2654221" name="Text Box 13"/>
          <p:cNvSpPr txBox="1">
            <a:spLocks noChangeArrowheads="1"/>
          </p:cNvSpPr>
          <p:nvPr/>
        </p:nvSpPr>
        <p:spPr bwMode="auto">
          <a:xfrm>
            <a:off x="6019800" y="3276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5234" name="Text Box 2"/>
          <p:cNvSpPr txBox="1">
            <a:spLocks noChangeArrowheads="1"/>
          </p:cNvSpPr>
          <p:nvPr/>
        </p:nvSpPr>
        <p:spPr bwMode="auto">
          <a:xfrm>
            <a:off x="0" y="2667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 Holy, Holy, Holy</a:t>
            </a:r>
            <a:r>
              <a:rPr lang="en-US" sz="1800">
                <a:latin typeface="Arial" charset="0"/>
              </a:rPr>
              <a:t>    </a:t>
            </a:r>
            <a:r>
              <a:rPr lang="en-US" sz="2800" b="1">
                <a:solidFill>
                  <a:schemeClr val="bg1"/>
                </a:solidFill>
                <a:effectLst>
                  <a:outerShdw blurRad="38100" dist="38100" dir="2700000" algn="tl">
                    <a:srgbClr val="000000"/>
                  </a:outerShdw>
                </a:effectLst>
              </a:rPr>
              <a:t>I want to see You</a:t>
            </a:r>
          </a:p>
        </p:txBody>
      </p:sp>
      <p:sp>
        <p:nvSpPr>
          <p:cNvPr id="2655235" name="Text Box 3"/>
          <p:cNvSpPr txBox="1">
            <a:spLocks noChangeArrowheads="1"/>
          </p:cNvSpPr>
          <p:nvPr/>
        </p:nvSpPr>
        <p:spPr bwMode="auto">
          <a:xfrm>
            <a:off x="0" y="1676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Holy, Holy, Holy</a:t>
            </a:r>
          </a:p>
        </p:txBody>
      </p:sp>
      <p:sp>
        <p:nvSpPr>
          <p:cNvPr id="2655236" name="Text Box 4"/>
          <p:cNvSpPr txBox="1">
            <a:spLocks noChangeArrowheads="1"/>
          </p:cNvSpPr>
          <p:nvPr/>
        </p:nvSpPr>
        <p:spPr bwMode="auto">
          <a:xfrm>
            <a:off x="0" y="685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Holy, Holy, Holy</a:t>
            </a:r>
          </a:p>
        </p:txBody>
      </p:sp>
      <p:sp>
        <p:nvSpPr>
          <p:cNvPr id="2655237" name="Text Box 5"/>
          <p:cNvSpPr txBox="1">
            <a:spLocks noChangeArrowheads="1"/>
          </p:cNvSpPr>
          <p:nvPr/>
        </p:nvSpPr>
        <p:spPr bwMode="auto">
          <a:xfrm>
            <a:off x="3733800" y="2286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55238" name="Text Box 6"/>
          <p:cNvSpPr txBox="1">
            <a:spLocks noChangeArrowheads="1"/>
          </p:cNvSpPr>
          <p:nvPr/>
        </p:nvSpPr>
        <p:spPr bwMode="auto">
          <a:xfrm>
            <a:off x="3048000" y="3048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55239" name="Text Box 7"/>
          <p:cNvSpPr txBox="1">
            <a:spLocks noChangeArrowheads="1"/>
          </p:cNvSpPr>
          <p:nvPr/>
        </p:nvSpPr>
        <p:spPr bwMode="auto">
          <a:xfrm>
            <a:off x="3124200" y="1295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55240" name="Text Box 8"/>
          <p:cNvSpPr txBox="1">
            <a:spLocks noChangeArrowheads="1"/>
          </p:cNvSpPr>
          <p:nvPr/>
        </p:nvSpPr>
        <p:spPr bwMode="auto">
          <a:xfrm>
            <a:off x="1752600" y="22860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55241" name="Text Box 9"/>
          <p:cNvSpPr txBox="1">
            <a:spLocks noChangeArrowheads="1"/>
          </p:cNvSpPr>
          <p:nvPr/>
        </p:nvSpPr>
        <p:spPr bwMode="auto">
          <a:xfrm>
            <a:off x="7239000" y="22860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55242" name="Text Box 10"/>
          <p:cNvSpPr txBox="1">
            <a:spLocks noChangeArrowheads="1"/>
          </p:cNvSpPr>
          <p:nvPr/>
        </p:nvSpPr>
        <p:spPr bwMode="auto">
          <a:xfrm>
            <a:off x="61722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55243" name="Text Box 11"/>
          <p:cNvSpPr txBox="1">
            <a:spLocks noChangeArrowheads="1"/>
          </p:cNvSpPr>
          <p:nvPr/>
        </p:nvSpPr>
        <p:spPr bwMode="auto">
          <a:xfrm>
            <a:off x="0" y="3657600"/>
            <a:ext cx="9144000" cy="3968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bg1"/>
                </a:solidFill>
                <a:effectLst>
                  <a:outerShdw blurRad="38100" dist="38100" dir="2700000" algn="tl">
                    <a:srgbClr val="000000"/>
                  </a:outerShdw>
                </a:effectLst>
              </a:rPr>
              <a:t>(Repeat till End, Then Sing Verse Once)</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endParaRPr lang="en-US" smtClean="0"/>
          </a:p>
        </p:txBody>
      </p:sp>
      <p:sp>
        <p:nvSpPr>
          <p:cNvPr id="808963" name="Rectangle 3"/>
          <p:cNvSpPr>
            <a:spLocks noGrp="1" noChangeArrowheads="1"/>
          </p:cNvSpPr>
          <p:nvPr>
            <p:ph type="body" idx="1"/>
          </p:nvPr>
        </p:nvSpPr>
        <p:spPr/>
        <p:txBody>
          <a:bodyPr/>
          <a:lstStyle/>
          <a:p>
            <a:endParaRPr 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year</a:t>
            </a:r>
            <a:endParaRPr lang="en-US" sz="3600">
              <a:solidFill>
                <a:srgbClr val="FF0000"/>
              </a:solidFill>
              <a:effectLst>
                <a:outerShdw blurRad="38100" dist="38100" dir="2700000" algn="tl">
                  <a:srgbClr val="000000"/>
                </a:outerShdw>
              </a:effectLst>
            </a:endParaRPr>
          </a:p>
        </p:txBody>
      </p:sp>
      <p:sp>
        <p:nvSpPr>
          <p:cNvPr id="196611" name="Text Box 3"/>
          <p:cNvSpPr txBox="1">
            <a:spLocks noChangeArrowheads="1"/>
          </p:cNvSpPr>
          <p:nvPr/>
        </p:nvSpPr>
        <p:spPr bwMode="auto">
          <a:xfrm>
            <a:off x="0" y="152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Of the favor of the Lord</a:t>
            </a:r>
            <a:endParaRPr lang="en-US" sz="3600">
              <a:solidFill>
                <a:srgbClr val="FF0000"/>
              </a:solidFill>
              <a:effectLst>
                <a:outerShdw blurRad="38100" dist="38100" dir="2700000" algn="tl">
                  <a:srgbClr val="000000"/>
                </a:outerShdw>
              </a:effectLst>
            </a:endParaRPr>
          </a:p>
        </p:txBody>
      </p:sp>
      <p:sp>
        <p:nvSpPr>
          <p:cNvPr id="196612" name="Text Box 4"/>
          <p:cNvSpPr txBox="1">
            <a:spLocks noChangeArrowheads="1"/>
          </p:cNvSpPr>
          <p:nvPr/>
        </p:nvSpPr>
        <p:spPr bwMode="auto">
          <a:xfrm>
            <a:off x="0" y="2895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This is the day</a:t>
            </a:r>
            <a:endParaRPr lang="en-US" sz="3600">
              <a:solidFill>
                <a:srgbClr val="FF0000"/>
              </a:solidFill>
              <a:effectLst>
                <a:outerShdw blurRad="38100" dist="38100" dir="2700000" algn="tl">
                  <a:srgbClr val="000000"/>
                </a:outerShdw>
              </a:effectLst>
            </a:endParaRPr>
          </a:p>
        </p:txBody>
      </p:sp>
      <p:sp>
        <p:nvSpPr>
          <p:cNvPr id="196613" name="Text Box 5"/>
          <p:cNvSpPr txBox="1">
            <a:spLocks noChangeArrowheads="1"/>
          </p:cNvSpPr>
          <p:nvPr/>
        </p:nvSpPr>
        <p:spPr bwMode="auto">
          <a:xfrm>
            <a:off x="0" y="419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Of the vengeance of our God</a:t>
            </a:r>
            <a:endParaRPr lang="en-US" sz="3600">
              <a:solidFill>
                <a:srgbClr val="FF0000"/>
              </a:solidFill>
              <a:effectLst>
                <a:outerShdw blurRad="38100" dist="38100" dir="2700000" algn="tl">
                  <a:srgbClr val="000000"/>
                </a:outerShdw>
              </a:effectLst>
            </a:endParaRP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9330" name="Text Box 2"/>
          <p:cNvSpPr txBox="1">
            <a:spLocks noChangeArrowheads="1"/>
          </p:cNvSpPr>
          <p:nvPr/>
        </p:nvSpPr>
        <p:spPr bwMode="auto">
          <a:xfrm>
            <a:off x="0" y="381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sorrows</a:t>
            </a:r>
          </a:p>
        </p:txBody>
      </p:sp>
      <p:sp>
        <p:nvSpPr>
          <p:cNvPr id="2659331" name="Text Box 3"/>
          <p:cNvSpPr txBox="1">
            <a:spLocks noChangeArrowheads="1"/>
          </p:cNvSpPr>
          <p:nvPr/>
        </p:nvSpPr>
        <p:spPr bwMode="auto">
          <a:xfrm>
            <a:off x="0" y="1295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shame</a:t>
            </a:r>
          </a:p>
        </p:txBody>
      </p:sp>
      <p:sp>
        <p:nvSpPr>
          <p:cNvPr id="2659332" name="Text Box 4"/>
          <p:cNvSpPr txBox="1">
            <a:spLocks noChangeArrowheads="1"/>
          </p:cNvSpPr>
          <p:nvPr/>
        </p:nvSpPr>
        <p:spPr bwMode="auto">
          <a:xfrm>
            <a:off x="0" y="2057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laying them down for the joy of the Lord</a:t>
            </a:r>
          </a:p>
        </p:txBody>
      </p:sp>
      <p:sp>
        <p:nvSpPr>
          <p:cNvPr id="2659333" name="Text Box 5"/>
          <p:cNvSpPr txBox="1">
            <a:spLocks noChangeArrowheads="1"/>
          </p:cNvSpPr>
          <p:nvPr/>
        </p:nvSpPr>
        <p:spPr bwMode="auto">
          <a:xfrm>
            <a:off x="0" y="2895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sickness</a:t>
            </a:r>
          </a:p>
        </p:txBody>
      </p:sp>
      <p:sp>
        <p:nvSpPr>
          <p:cNvPr id="2659334" name="Text Box 6"/>
          <p:cNvSpPr txBox="1">
            <a:spLocks noChangeArrowheads="1"/>
          </p:cNvSpPr>
          <p:nvPr/>
        </p:nvSpPr>
        <p:spPr bwMode="auto">
          <a:xfrm>
            <a:off x="0" y="3733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trading my pain</a:t>
            </a:r>
          </a:p>
        </p:txBody>
      </p:sp>
      <p:sp>
        <p:nvSpPr>
          <p:cNvPr id="2659335" name="Text Box 7"/>
          <p:cNvSpPr txBox="1">
            <a:spLocks noChangeArrowheads="1"/>
          </p:cNvSpPr>
          <p:nvPr/>
        </p:nvSpPr>
        <p:spPr bwMode="auto">
          <a:xfrm>
            <a:off x="0" y="4648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laying them down for the joy of the Lord</a:t>
            </a:r>
          </a:p>
        </p:txBody>
      </p:sp>
      <p:sp>
        <p:nvSpPr>
          <p:cNvPr id="2659336" name="Text Box 8"/>
          <p:cNvSpPr txBox="1">
            <a:spLocks noChangeArrowheads="1"/>
          </p:cNvSpPr>
          <p:nvPr/>
        </p:nvSpPr>
        <p:spPr bwMode="auto">
          <a:xfrm>
            <a:off x="5562600" y="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59337" name="Text Box 9"/>
          <p:cNvSpPr txBox="1">
            <a:spLocks noChangeArrowheads="1"/>
          </p:cNvSpPr>
          <p:nvPr/>
        </p:nvSpPr>
        <p:spPr bwMode="auto">
          <a:xfrm>
            <a:off x="4572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9338" name="Text Box 10"/>
          <p:cNvSpPr txBox="1">
            <a:spLocks noChangeArrowheads="1"/>
          </p:cNvSpPr>
          <p:nvPr/>
        </p:nvSpPr>
        <p:spPr bwMode="auto">
          <a:xfrm>
            <a:off x="27432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39" name="Text Box 11"/>
          <p:cNvSpPr txBox="1">
            <a:spLocks noChangeArrowheads="1"/>
          </p:cNvSpPr>
          <p:nvPr/>
        </p:nvSpPr>
        <p:spPr bwMode="auto">
          <a:xfrm>
            <a:off x="34290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9340" name="Text Box 12"/>
          <p:cNvSpPr txBox="1">
            <a:spLocks noChangeArrowheads="1"/>
          </p:cNvSpPr>
          <p:nvPr/>
        </p:nvSpPr>
        <p:spPr bwMode="auto">
          <a:xfrm>
            <a:off x="5638800" y="9144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59341" name="Text Box 13"/>
          <p:cNvSpPr txBox="1">
            <a:spLocks noChangeArrowheads="1"/>
          </p:cNvSpPr>
          <p:nvPr/>
        </p:nvSpPr>
        <p:spPr bwMode="auto">
          <a:xfrm>
            <a:off x="46482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9342" name="Text Box 14"/>
          <p:cNvSpPr txBox="1">
            <a:spLocks noChangeArrowheads="1"/>
          </p:cNvSpPr>
          <p:nvPr/>
        </p:nvSpPr>
        <p:spPr bwMode="auto">
          <a:xfrm>
            <a:off x="2819400" y="914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43" name="Text Box 15"/>
          <p:cNvSpPr txBox="1">
            <a:spLocks noChangeArrowheads="1"/>
          </p:cNvSpPr>
          <p:nvPr/>
        </p:nvSpPr>
        <p:spPr bwMode="auto">
          <a:xfrm>
            <a:off x="3505200" y="914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9344" name="Text Box 16"/>
          <p:cNvSpPr txBox="1">
            <a:spLocks noChangeArrowheads="1"/>
          </p:cNvSpPr>
          <p:nvPr/>
        </p:nvSpPr>
        <p:spPr bwMode="auto">
          <a:xfrm>
            <a:off x="5029200" y="17526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59345" name="Text Box 17"/>
          <p:cNvSpPr txBox="1">
            <a:spLocks noChangeArrowheads="1"/>
          </p:cNvSpPr>
          <p:nvPr/>
        </p:nvSpPr>
        <p:spPr bwMode="auto">
          <a:xfrm>
            <a:off x="2895600" y="1752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9346" name="Text Box 18"/>
          <p:cNvSpPr txBox="1">
            <a:spLocks noChangeArrowheads="1"/>
          </p:cNvSpPr>
          <p:nvPr/>
        </p:nvSpPr>
        <p:spPr bwMode="auto">
          <a:xfrm>
            <a:off x="6400800" y="1676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47" name="Text Box 19"/>
          <p:cNvSpPr txBox="1">
            <a:spLocks noChangeArrowheads="1"/>
          </p:cNvSpPr>
          <p:nvPr/>
        </p:nvSpPr>
        <p:spPr bwMode="auto">
          <a:xfrm>
            <a:off x="1752600" y="167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9348" name="Text Box 20"/>
          <p:cNvSpPr txBox="1">
            <a:spLocks noChangeArrowheads="1"/>
          </p:cNvSpPr>
          <p:nvPr/>
        </p:nvSpPr>
        <p:spPr bwMode="auto">
          <a:xfrm>
            <a:off x="990600" y="1676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49" name="Text Box 21"/>
          <p:cNvSpPr txBox="1">
            <a:spLocks noChangeArrowheads="1"/>
          </p:cNvSpPr>
          <p:nvPr/>
        </p:nvSpPr>
        <p:spPr bwMode="auto">
          <a:xfrm>
            <a:off x="5562600" y="25146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59350" name="Text Box 22"/>
          <p:cNvSpPr txBox="1">
            <a:spLocks noChangeArrowheads="1"/>
          </p:cNvSpPr>
          <p:nvPr/>
        </p:nvSpPr>
        <p:spPr bwMode="auto">
          <a:xfrm>
            <a:off x="4572000" y="2514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9351" name="Text Box 23"/>
          <p:cNvSpPr txBox="1">
            <a:spLocks noChangeArrowheads="1"/>
          </p:cNvSpPr>
          <p:nvPr/>
        </p:nvSpPr>
        <p:spPr bwMode="auto">
          <a:xfrm>
            <a:off x="2743200" y="2514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52" name="Text Box 24"/>
          <p:cNvSpPr txBox="1">
            <a:spLocks noChangeArrowheads="1"/>
          </p:cNvSpPr>
          <p:nvPr/>
        </p:nvSpPr>
        <p:spPr bwMode="auto">
          <a:xfrm>
            <a:off x="3429000" y="2514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9353" name="Text Box 25"/>
          <p:cNvSpPr txBox="1">
            <a:spLocks noChangeArrowheads="1"/>
          </p:cNvSpPr>
          <p:nvPr/>
        </p:nvSpPr>
        <p:spPr bwMode="auto">
          <a:xfrm>
            <a:off x="5715000" y="33528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59354" name="Text Box 26"/>
          <p:cNvSpPr txBox="1">
            <a:spLocks noChangeArrowheads="1"/>
          </p:cNvSpPr>
          <p:nvPr/>
        </p:nvSpPr>
        <p:spPr bwMode="auto">
          <a:xfrm>
            <a:off x="47244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9355" name="Text Box 27"/>
          <p:cNvSpPr txBox="1">
            <a:spLocks noChangeArrowheads="1"/>
          </p:cNvSpPr>
          <p:nvPr/>
        </p:nvSpPr>
        <p:spPr bwMode="auto">
          <a:xfrm>
            <a:off x="28956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56" name="Text Box 28"/>
          <p:cNvSpPr txBox="1">
            <a:spLocks noChangeArrowheads="1"/>
          </p:cNvSpPr>
          <p:nvPr/>
        </p:nvSpPr>
        <p:spPr bwMode="auto">
          <a:xfrm>
            <a:off x="3581400" y="3352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9357" name="Text Box 29"/>
          <p:cNvSpPr txBox="1">
            <a:spLocks noChangeArrowheads="1"/>
          </p:cNvSpPr>
          <p:nvPr/>
        </p:nvSpPr>
        <p:spPr bwMode="auto">
          <a:xfrm>
            <a:off x="5105400" y="42672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59358" name="Text Box 30"/>
          <p:cNvSpPr txBox="1">
            <a:spLocks noChangeArrowheads="1"/>
          </p:cNvSpPr>
          <p:nvPr/>
        </p:nvSpPr>
        <p:spPr bwMode="auto">
          <a:xfrm>
            <a:off x="29718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59359" name="Text Box 31"/>
          <p:cNvSpPr txBox="1">
            <a:spLocks noChangeArrowheads="1"/>
          </p:cNvSpPr>
          <p:nvPr/>
        </p:nvSpPr>
        <p:spPr bwMode="auto">
          <a:xfrm>
            <a:off x="64770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59360" name="Text Box 32"/>
          <p:cNvSpPr txBox="1">
            <a:spLocks noChangeArrowheads="1"/>
          </p:cNvSpPr>
          <p:nvPr/>
        </p:nvSpPr>
        <p:spPr bwMode="auto">
          <a:xfrm>
            <a:off x="18288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59361" name="Text Box 33"/>
          <p:cNvSpPr txBox="1">
            <a:spLocks noChangeArrowheads="1"/>
          </p:cNvSpPr>
          <p:nvPr/>
        </p:nvSpPr>
        <p:spPr bwMode="auto">
          <a:xfrm>
            <a:off x="10668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0354" name="Text Box 2"/>
          <p:cNvSpPr txBox="1">
            <a:spLocks noChangeArrowheads="1"/>
          </p:cNvSpPr>
          <p:nvPr/>
        </p:nvSpPr>
        <p:spPr bwMode="auto">
          <a:xfrm>
            <a:off x="0" y="381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(We sing) Yes Lord, </a:t>
            </a:r>
            <a:r>
              <a:rPr lang="en-US" b="1">
                <a:solidFill>
                  <a:schemeClr val="bg1"/>
                </a:solidFill>
                <a:effectLst>
                  <a:outerShdw blurRad="38100" dist="38100" dir="2700000" algn="tl">
                    <a:srgbClr val="000000"/>
                  </a:outerShdw>
                </a:effectLst>
              </a:rPr>
              <a:t>Yes Lord, Yes, Yes Lord,</a:t>
            </a:r>
            <a:endParaRPr lang="en-US" sz="2800" b="1">
              <a:solidFill>
                <a:schemeClr val="bg1"/>
              </a:solidFill>
              <a:effectLst>
                <a:outerShdw blurRad="38100" dist="38100" dir="2700000" algn="tl">
                  <a:srgbClr val="000000"/>
                </a:outerShdw>
              </a:effectLst>
            </a:endParaRPr>
          </a:p>
        </p:txBody>
      </p:sp>
      <p:sp>
        <p:nvSpPr>
          <p:cNvPr id="2660355" name="Text Box 3"/>
          <p:cNvSpPr txBox="1">
            <a:spLocks noChangeArrowheads="1"/>
          </p:cNvSpPr>
          <p:nvPr/>
        </p:nvSpPr>
        <p:spPr bwMode="auto">
          <a:xfrm>
            <a:off x="0" y="1447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Yes Lord, </a:t>
            </a:r>
            <a:r>
              <a:rPr lang="en-US" b="1">
                <a:solidFill>
                  <a:schemeClr val="bg1"/>
                </a:solidFill>
                <a:effectLst>
                  <a:outerShdw blurRad="38100" dist="38100" dir="2700000" algn="tl">
                    <a:srgbClr val="000000"/>
                  </a:outerShdw>
                </a:effectLst>
              </a:rPr>
              <a:t>Yes Lord, Yes, Yes Lord,</a:t>
            </a:r>
            <a:endParaRPr lang="en-US" sz="2800" b="1">
              <a:solidFill>
                <a:schemeClr val="bg1"/>
              </a:solidFill>
              <a:effectLst>
                <a:outerShdw blurRad="38100" dist="38100" dir="2700000" algn="tl">
                  <a:srgbClr val="000000"/>
                </a:outerShdw>
              </a:effectLst>
            </a:endParaRPr>
          </a:p>
        </p:txBody>
      </p:sp>
      <p:sp>
        <p:nvSpPr>
          <p:cNvPr id="2660356" name="Text Box 4"/>
          <p:cNvSpPr txBox="1">
            <a:spLocks noChangeArrowheads="1"/>
          </p:cNvSpPr>
          <p:nvPr/>
        </p:nvSpPr>
        <p:spPr bwMode="auto">
          <a:xfrm>
            <a:off x="0" y="2438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Yes Lord, </a:t>
            </a:r>
            <a:r>
              <a:rPr lang="en-US" b="1">
                <a:solidFill>
                  <a:schemeClr val="bg1"/>
                </a:solidFill>
                <a:effectLst>
                  <a:outerShdw blurRad="38100" dist="38100" dir="2700000" algn="tl">
                    <a:srgbClr val="000000"/>
                  </a:outerShdw>
                </a:effectLst>
              </a:rPr>
              <a:t>Yes Lord, Yes, Yes Lord… Amen</a:t>
            </a:r>
            <a:endParaRPr lang="en-US" sz="2800" b="1">
              <a:solidFill>
                <a:schemeClr val="bg1"/>
              </a:solidFill>
              <a:effectLst>
                <a:outerShdw blurRad="38100" dist="38100" dir="2700000" algn="tl">
                  <a:srgbClr val="000000"/>
                </a:outerShdw>
              </a:effectLst>
            </a:endParaRPr>
          </a:p>
        </p:txBody>
      </p:sp>
      <p:sp>
        <p:nvSpPr>
          <p:cNvPr id="2660357" name="Text Box 5"/>
          <p:cNvSpPr txBox="1">
            <a:spLocks noChangeArrowheads="1"/>
          </p:cNvSpPr>
          <p:nvPr/>
        </p:nvSpPr>
        <p:spPr bwMode="auto">
          <a:xfrm>
            <a:off x="7010400" y="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0358" name="Text Box 6"/>
          <p:cNvSpPr txBox="1">
            <a:spLocks noChangeArrowheads="1"/>
          </p:cNvSpPr>
          <p:nvPr/>
        </p:nvSpPr>
        <p:spPr bwMode="auto">
          <a:xfrm>
            <a:off x="57150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0359" name="Text Box 7"/>
          <p:cNvSpPr txBox="1">
            <a:spLocks noChangeArrowheads="1"/>
          </p:cNvSpPr>
          <p:nvPr/>
        </p:nvSpPr>
        <p:spPr bwMode="auto">
          <a:xfrm>
            <a:off x="27432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0360" name="Text Box 8"/>
          <p:cNvSpPr txBox="1">
            <a:spLocks noChangeArrowheads="1"/>
          </p:cNvSpPr>
          <p:nvPr/>
        </p:nvSpPr>
        <p:spPr bwMode="auto">
          <a:xfrm>
            <a:off x="44196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0361" name="Text Box 9"/>
          <p:cNvSpPr txBox="1">
            <a:spLocks noChangeArrowheads="1"/>
          </p:cNvSpPr>
          <p:nvPr/>
        </p:nvSpPr>
        <p:spPr bwMode="auto">
          <a:xfrm>
            <a:off x="6324600" y="10668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0362" name="Text Box 10"/>
          <p:cNvSpPr txBox="1">
            <a:spLocks noChangeArrowheads="1"/>
          </p:cNvSpPr>
          <p:nvPr/>
        </p:nvSpPr>
        <p:spPr bwMode="auto">
          <a:xfrm>
            <a:off x="5029200" y="1066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0363" name="Text Box 11"/>
          <p:cNvSpPr txBox="1">
            <a:spLocks noChangeArrowheads="1"/>
          </p:cNvSpPr>
          <p:nvPr/>
        </p:nvSpPr>
        <p:spPr bwMode="auto">
          <a:xfrm>
            <a:off x="2057400" y="1066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0364" name="Text Box 12"/>
          <p:cNvSpPr txBox="1">
            <a:spLocks noChangeArrowheads="1"/>
          </p:cNvSpPr>
          <p:nvPr/>
        </p:nvSpPr>
        <p:spPr bwMode="auto">
          <a:xfrm>
            <a:off x="3733800" y="1066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0365" name="Text Box 13"/>
          <p:cNvSpPr txBox="1">
            <a:spLocks noChangeArrowheads="1"/>
          </p:cNvSpPr>
          <p:nvPr/>
        </p:nvSpPr>
        <p:spPr bwMode="auto">
          <a:xfrm>
            <a:off x="5562600" y="19812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0366" name="Text Box 14"/>
          <p:cNvSpPr txBox="1">
            <a:spLocks noChangeArrowheads="1"/>
          </p:cNvSpPr>
          <p:nvPr/>
        </p:nvSpPr>
        <p:spPr bwMode="auto">
          <a:xfrm>
            <a:off x="44196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0367" name="Text Box 15"/>
          <p:cNvSpPr txBox="1">
            <a:spLocks noChangeArrowheads="1"/>
          </p:cNvSpPr>
          <p:nvPr/>
        </p:nvSpPr>
        <p:spPr bwMode="auto">
          <a:xfrm>
            <a:off x="1524000" y="1981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0368" name="Text Box 16"/>
          <p:cNvSpPr txBox="1">
            <a:spLocks noChangeArrowheads="1"/>
          </p:cNvSpPr>
          <p:nvPr/>
        </p:nvSpPr>
        <p:spPr bwMode="auto">
          <a:xfrm>
            <a:off x="3048000" y="19812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0369" name="Text Box 17"/>
          <p:cNvSpPr txBox="1">
            <a:spLocks noChangeArrowheads="1"/>
          </p:cNvSpPr>
          <p:nvPr/>
        </p:nvSpPr>
        <p:spPr bwMode="auto">
          <a:xfrm>
            <a:off x="7239000" y="2133600"/>
            <a:ext cx="1600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D-F#m-E</a:t>
            </a:r>
            <a:r>
              <a:rPr lang="en-US" b="1">
                <a:solidFill>
                  <a:srgbClr val="FF0000"/>
                </a:solidFill>
                <a:effectLst>
                  <a:outerShdw blurRad="38100" dist="38100" dir="2700000" algn="tl">
                    <a:srgbClr val="C0C0C0"/>
                  </a:outerShdw>
                </a:effectLst>
              </a:rPr>
              <a:t>      </a:t>
            </a:r>
          </a:p>
        </p:txBody>
      </p:sp>
      <p:sp>
        <p:nvSpPr>
          <p:cNvPr id="2660370" name="Text Box 18"/>
          <p:cNvSpPr txBox="1">
            <a:spLocks noChangeArrowheads="1"/>
          </p:cNvSpPr>
          <p:nvPr/>
        </p:nvSpPr>
        <p:spPr bwMode="auto">
          <a:xfrm>
            <a:off x="67056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1378" name="Text Box 2"/>
          <p:cNvSpPr txBox="1">
            <a:spLocks noChangeArrowheads="1"/>
          </p:cNvSpPr>
          <p:nvPr/>
        </p:nvSpPr>
        <p:spPr bwMode="auto">
          <a:xfrm>
            <a:off x="0" y="304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pressed down but not crushed</a:t>
            </a:r>
          </a:p>
        </p:txBody>
      </p:sp>
      <p:sp>
        <p:nvSpPr>
          <p:cNvPr id="2661379" name="Text Box 3"/>
          <p:cNvSpPr txBox="1">
            <a:spLocks noChangeArrowheads="1"/>
          </p:cNvSpPr>
          <p:nvPr/>
        </p:nvSpPr>
        <p:spPr bwMode="auto">
          <a:xfrm>
            <a:off x="0" y="1143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Persecuted but not abandoned,</a:t>
            </a:r>
          </a:p>
        </p:txBody>
      </p:sp>
      <p:sp>
        <p:nvSpPr>
          <p:cNvPr id="2661380" name="Text Box 4"/>
          <p:cNvSpPr txBox="1">
            <a:spLocks noChangeArrowheads="1"/>
          </p:cNvSpPr>
          <p:nvPr/>
        </p:nvSpPr>
        <p:spPr bwMode="auto">
          <a:xfrm>
            <a:off x="0" y="198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Struck down but not destroyed</a:t>
            </a:r>
          </a:p>
        </p:txBody>
      </p:sp>
      <p:sp>
        <p:nvSpPr>
          <p:cNvPr id="2661381" name="Text Box 5"/>
          <p:cNvSpPr txBox="1">
            <a:spLocks noChangeArrowheads="1"/>
          </p:cNvSpPr>
          <p:nvPr/>
        </p:nvSpPr>
        <p:spPr bwMode="auto">
          <a:xfrm>
            <a:off x="0" y="28194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am blessed beyond the curse</a:t>
            </a:r>
          </a:p>
        </p:txBody>
      </p:sp>
      <p:sp>
        <p:nvSpPr>
          <p:cNvPr id="2661382" name="Text Box 6"/>
          <p:cNvSpPr txBox="1">
            <a:spLocks noChangeArrowheads="1"/>
          </p:cNvSpPr>
          <p:nvPr/>
        </p:nvSpPr>
        <p:spPr bwMode="auto">
          <a:xfrm>
            <a:off x="0" y="3657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For His promise will endure,</a:t>
            </a:r>
          </a:p>
        </p:txBody>
      </p:sp>
      <p:sp>
        <p:nvSpPr>
          <p:cNvPr id="2661383" name="Text Box 7"/>
          <p:cNvSpPr txBox="1">
            <a:spLocks noChangeArrowheads="1"/>
          </p:cNvSpPr>
          <p:nvPr/>
        </p:nvSpPr>
        <p:spPr bwMode="auto">
          <a:xfrm>
            <a:off x="0" y="4572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That His joy’s gonna be my strength</a:t>
            </a:r>
          </a:p>
        </p:txBody>
      </p:sp>
      <p:sp>
        <p:nvSpPr>
          <p:cNvPr id="2661384" name="Text Box 8"/>
          <p:cNvSpPr txBox="1">
            <a:spLocks noChangeArrowheads="1"/>
          </p:cNvSpPr>
          <p:nvPr/>
        </p:nvSpPr>
        <p:spPr bwMode="auto">
          <a:xfrm>
            <a:off x="27432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1385" name="Text Box 9"/>
          <p:cNvSpPr txBox="1">
            <a:spLocks noChangeArrowheads="1"/>
          </p:cNvSpPr>
          <p:nvPr/>
        </p:nvSpPr>
        <p:spPr bwMode="auto">
          <a:xfrm>
            <a:off x="6172200" y="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1386" name="Text Box 10"/>
          <p:cNvSpPr txBox="1">
            <a:spLocks noChangeArrowheads="1"/>
          </p:cNvSpPr>
          <p:nvPr/>
        </p:nvSpPr>
        <p:spPr bwMode="auto">
          <a:xfrm>
            <a:off x="5181600" y="7620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1387" name="Text Box 11"/>
          <p:cNvSpPr txBox="1">
            <a:spLocks noChangeArrowheads="1"/>
          </p:cNvSpPr>
          <p:nvPr/>
        </p:nvSpPr>
        <p:spPr bwMode="auto">
          <a:xfrm>
            <a:off x="2209800" y="762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1388" name="Text Box 12"/>
          <p:cNvSpPr txBox="1">
            <a:spLocks noChangeArrowheads="1"/>
          </p:cNvSpPr>
          <p:nvPr/>
        </p:nvSpPr>
        <p:spPr bwMode="auto">
          <a:xfrm>
            <a:off x="6629400" y="16002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1389" name="Text Box 13"/>
          <p:cNvSpPr txBox="1">
            <a:spLocks noChangeArrowheads="1"/>
          </p:cNvSpPr>
          <p:nvPr/>
        </p:nvSpPr>
        <p:spPr bwMode="auto">
          <a:xfrm>
            <a:off x="5334000" y="1600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1390" name="Text Box 14"/>
          <p:cNvSpPr txBox="1">
            <a:spLocks noChangeArrowheads="1"/>
          </p:cNvSpPr>
          <p:nvPr/>
        </p:nvSpPr>
        <p:spPr bwMode="auto">
          <a:xfrm>
            <a:off x="2209800" y="16002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1391" name="Text Box 15"/>
          <p:cNvSpPr txBox="1">
            <a:spLocks noChangeArrowheads="1"/>
          </p:cNvSpPr>
          <p:nvPr/>
        </p:nvSpPr>
        <p:spPr bwMode="auto">
          <a:xfrm>
            <a:off x="3429000" y="16002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1392" name="Text Box 16"/>
          <p:cNvSpPr txBox="1">
            <a:spLocks noChangeArrowheads="1"/>
          </p:cNvSpPr>
          <p:nvPr/>
        </p:nvSpPr>
        <p:spPr bwMode="auto">
          <a:xfrm>
            <a:off x="1143000" y="24384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1393" name="Text Box 17"/>
          <p:cNvSpPr txBox="1">
            <a:spLocks noChangeArrowheads="1"/>
          </p:cNvSpPr>
          <p:nvPr/>
        </p:nvSpPr>
        <p:spPr bwMode="auto">
          <a:xfrm>
            <a:off x="2057400" y="2438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1394" name="Text Box 18"/>
          <p:cNvSpPr txBox="1">
            <a:spLocks noChangeArrowheads="1"/>
          </p:cNvSpPr>
          <p:nvPr/>
        </p:nvSpPr>
        <p:spPr bwMode="auto">
          <a:xfrm>
            <a:off x="6172200" y="2438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1395" name="Text Box 19"/>
          <p:cNvSpPr txBox="1">
            <a:spLocks noChangeArrowheads="1"/>
          </p:cNvSpPr>
          <p:nvPr/>
        </p:nvSpPr>
        <p:spPr bwMode="auto">
          <a:xfrm>
            <a:off x="5029200" y="32766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1396" name="Text Box 20"/>
          <p:cNvSpPr txBox="1">
            <a:spLocks noChangeArrowheads="1"/>
          </p:cNvSpPr>
          <p:nvPr/>
        </p:nvSpPr>
        <p:spPr bwMode="auto">
          <a:xfrm>
            <a:off x="3124200" y="3276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1397" name="Text Box 21"/>
          <p:cNvSpPr txBox="1">
            <a:spLocks noChangeArrowheads="1"/>
          </p:cNvSpPr>
          <p:nvPr/>
        </p:nvSpPr>
        <p:spPr bwMode="auto">
          <a:xfrm>
            <a:off x="4800600" y="419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1398" name="Text Box 22"/>
          <p:cNvSpPr txBox="1">
            <a:spLocks noChangeArrowheads="1"/>
          </p:cNvSpPr>
          <p:nvPr/>
        </p:nvSpPr>
        <p:spPr bwMode="auto">
          <a:xfrm>
            <a:off x="16002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A</a:t>
            </a:r>
            <a:r>
              <a:rPr lang="en-US" b="1">
                <a:solidFill>
                  <a:srgbClr val="FF0000"/>
                </a:solidFill>
                <a:effectLst>
                  <a:outerShdw blurRad="38100" dist="38100" dir="2700000" algn="tl">
                    <a:srgbClr val="C0C0C0"/>
                  </a:outerShdw>
                </a:effectLst>
              </a:rPr>
              <a:t>      </a:t>
            </a:r>
          </a:p>
        </p:txBody>
      </p:sp>
      <p:sp>
        <p:nvSpPr>
          <p:cNvPr id="2661399" name="Text Box 23"/>
          <p:cNvSpPr txBox="1">
            <a:spLocks noChangeArrowheads="1"/>
          </p:cNvSpPr>
          <p:nvPr/>
        </p:nvSpPr>
        <p:spPr bwMode="auto">
          <a:xfrm>
            <a:off x="32004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1400" name="Text Box 24"/>
          <p:cNvSpPr txBox="1">
            <a:spLocks noChangeArrowheads="1"/>
          </p:cNvSpPr>
          <p:nvPr/>
        </p:nvSpPr>
        <p:spPr bwMode="auto">
          <a:xfrm>
            <a:off x="0" y="541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Though the sorrow may last for the night,</a:t>
            </a:r>
          </a:p>
        </p:txBody>
      </p:sp>
      <p:sp>
        <p:nvSpPr>
          <p:cNvPr id="2661401" name="Text Box 25"/>
          <p:cNvSpPr txBox="1">
            <a:spLocks noChangeArrowheads="1"/>
          </p:cNvSpPr>
          <p:nvPr/>
        </p:nvSpPr>
        <p:spPr bwMode="auto">
          <a:xfrm>
            <a:off x="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His joy comes with the morning!</a:t>
            </a:r>
          </a:p>
        </p:txBody>
      </p:sp>
      <p:sp>
        <p:nvSpPr>
          <p:cNvPr id="2661402" name="Text Box 26"/>
          <p:cNvSpPr txBox="1">
            <a:spLocks noChangeArrowheads="1"/>
          </p:cNvSpPr>
          <p:nvPr/>
        </p:nvSpPr>
        <p:spPr bwMode="auto">
          <a:xfrm>
            <a:off x="1219200" y="5105400"/>
            <a:ext cx="533400" cy="39687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E</a:t>
            </a:r>
            <a:endParaRPr lang="en-US" sz="2000" b="1">
              <a:solidFill>
                <a:srgbClr val="FF0000"/>
              </a:solidFill>
              <a:effectLst>
                <a:outerShdw blurRad="38100" dist="38100" dir="2700000" algn="tl">
                  <a:srgbClr val="C0C0C0"/>
                </a:outerShdw>
              </a:effectLst>
            </a:endParaRPr>
          </a:p>
        </p:txBody>
      </p:sp>
      <p:sp>
        <p:nvSpPr>
          <p:cNvPr id="2661403" name="Text Box 27"/>
          <p:cNvSpPr txBox="1">
            <a:spLocks noChangeArrowheads="1"/>
          </p:cNvSpPr>
          <p:nvPr/>
        </p:nvSpPr>
        <p:spPr bwMode="auto">
          <a:xfrm>
            <a:off x="5181600" y="502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F#m</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1404" name="Text Box 28"/>
          <p:cNvSpPr txBox="1">
            <a:spLocks noChangeArrowheads="1"/>
          </p:cNvSpPr>
          <p:nvPr/>
        </p:nvSpPr>
        <p:spPr bwMode="auto">
          <a:xfrm>
            <a:off x="3200400" y="41910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
        <p:nvSpPr>
          <p:cNvPr id="2661405" name="Text Box 29"/>
          <p:cNvSpPr txBox="1">
            <a:spLocks noChangeArrowheads="1"/>
          </p:cNvSpPr>
          <p:nvPr/>
        </p:nvSpPr>
        <p:spPr bwMode="auto">
          <a:xfrm>
            <a:off x="2590800" y="594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G</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1406" name="Text Box 30"/>
          <p:cNvSpPr txBox="1">
            <a:spLocks noChangeArrowheads="1"/>
          </p:cNvSpPr>
          <p:nvPr/>
        </p:nvSpPr>
        <p:spPr bwMode="auto">
          <a:xfrm>
            <a:off x="5562600" y="601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000" b="1">
                <a:solidFill>
                  <a:srgbClr val="FF0000"/>
                </a:solidFill>
              </a:rPr>
              <a:t>D</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endParaRPr lang="en-US" smtClean="0"/>
          </a:p>
        </p:txBody>
      </p:sp>
      <p:sp>
        <p:nvSpPr>
          <p:cNvPr id="813059" name="Rectangle 3"/>
          <p:cNvSpPr>
            <a:spLocks noGrp="1" noChangeArrowheads="1"/>
          </p:cNvSpPr>
          <p:nvPr>
            <p:ph type="body" idx="1"/>
          </p:nvPr>
        </p:nvSpPr>
        <p:spPr/>
        <p:txBody>
          <a:bodyPr/>
          <a:lstStyle/>
          <a:p>
            <a:endParaRPr lang="en-US" smtClean="0"/>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endParaRPr lang="en-US" smtClean="0"/>
          </a:p>
        </p:txBody>
      </p:sp>
      <p:sp>
        <p:nvSpPr>
          <p:cNvPr id="814083" name="Rectangle 3"/>
          <p:cNvSpPr>
            <a:spLocks noGrp="1" noChangeArrowheads="1"/>
          </p:cNvSpPr>
          <p:nvPr>
            <p:ph type="body" idx="1"/>
          </p:nvPr>
        </p:nvSpPr>
        <p:spPr/>
        <p:txBody>
          <a:bodyPr/>
          <a:lstStyle/>
          <a:p>
            <a:endParaRPr lang="en-US" smtClean="0"/>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endParaRPr lang="en-US" smtClean="0"/>
          </a:p>
        </p:txBody>
      </p:sp>
      <p:sp>
        <p:nvSpPr>
          <p:cNvPr id="815107" name="Rectangle 3"/>
          <p:cNvSpPr>
            <a:spLocks noGrp="1" noChangeArrowheads="1"/>
          </p:cNvSpPr>
          <p:nvPr>
            <p:ph type="body" idx="1"/>
          </p:nvPr>
        </p:nvSpPr>
        <p:spPr/>
        <p:txBody>
          <a:bodyPr/>
          <a:lstStyle/>
          <a:p>
            <a:endParaRPr lang="en-US" smtClean="0"/>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endParaRPr lang="en-US" smtClean="0"/>
          </a:p>
        </p:txBody>
      </p:sp>
      <p:sp>
        <p:nvSpPr>
          <p:cNvPr id="816131" name="Rectangle 3"/>
          <p:cNvSpPr>
            <a:spLocks noGrp="1" noChangeArrowheads="1"/>
          </p:cNvSpPr>
          <p:nvPr>
            <p:ph type="body" idx="1"/>
          </p:nvPr>
        </p:nvSpPr>
        <p:spPr/>
        <p:txBody>
          <a:bodyPr/>
          <a:lstStyle/>
          <a:p>
            <a:endParaRPr lang="en-US" smtClean="0"/>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endParaRPr lang="en-US" smtClean="0"/>
          </a:p>
        </p:txBody>
      </p:sp>
      <p:sp>
        <p:nvSpPr>
          <p:cNvPr id="817155" name="Rectangle 3"/>
          <p:cNvSpPr>
            <a:spLocks noGrp="1" noChangeArrowheads="1"/>
          </p:cNvSpPr>
          <p:nvPr>
            <p:ph type="body" idx="1"/>
          </p:nvPr>
        </p:nvSpPr>
        <p:spPr/>
        <p:txBody>
          <a:bodyPr/>
          <a:lstStyle/>
          <a:p>
            <a:endParaRPr lang="en-US" smtClean="0"/>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endParaRPr lang="en-US" smtClean="0"/>
          </a:p>
        </p:txBody>
      </p:sp>
      <p:sp>
        <p:nvSpPr>
          <p:cNvPr id="818179" name="Rectangle 3"/>
          <p:cNvSpPr>
            <a:spLocks noGrp="1" noChangeArrowheads="1"/>
          </p:cNvSpPr>
          <p:nvPr>
            <p:ph type="body" idx="1"/>
          </p:nvPr>
        </p:nvSpPr>
        <p:spPr/>
        <p:txBody>
          <a:bodyPr/>
          <a:lstStyle/>
          <a:p>
            <a:endParaRPr lang="en-US" smtClean="0"/>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endParaRPr lang="en-US" smtClean="0"/>
          </a:p>
        </p:txBody>
      </p:sp>
      <p:sp>
        <p:nvSpPr>
          <p:cNvPr id="819203" name="Rectangle 3"/>
          <p:cNvSpPr>
            <a:spLocks noGrp="1" noChangeArrowheads="1"/>
          </p:cNvSpPr>
          <p:nvPr>
            <p:ph type="body" idx="1"/>
          </p:nvPr>
        </p:nvSpPr>
        <p:spPr/>
        <p:txBody>
          <a:bodyPr/>
          <a:lstStyle/>
          <a:p>
            <a:endParaRPr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0" y="5334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Be bold, be strong, for the Lord Your God is with You</a:t>
            </a:r>
            <a:endParaRPr lang="en-US" sz="3600">
              <a:solidFill>
                <a:srgbClr val="FFFFFF"/>
              </a:solidFill>
            </a:endParaRPr>
          </a:p>
        </p:txBody>
      </p:sp>
      <p:sp>
        <p:nvSpPr>
          <p:cNvPr id="197635" name="Text Box 3"/>
          <p:cNvSpPr txBox="1">
            <a:spLocks noChangeArrowheads="1"/>
          </p:cNvSpPr>
          <p:nvPr/>
        </p:nvSpPr>
        <p:spPr bwMode="auto">
          <a:xfrm>
            <a:off x="0" y="1371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Be bold, be strong, for the Lord Your God is with You</a:t>
            </a:r>
            <a:endParaRPr lang="en-US" sz="3600">
              <a:solidFill>
                <a:srgbClr val="FFFFFF"/>
              </a:solidFill>
            </a:endParaRPr>
          </a:p>
        </p:txBody>
      </p:sp>
      <p:sp>
        <p:nvSpPr>
          <p:cNvPr id="197636" name="Text Box 4"/>
          <p:cNvSpPr txBox="1">
            <a:spLocks noChangeArrowheads="1"/>
          </p:cNvSpPr>
          <p:nvPr/>
        </p:nvSpPr>
        <p:spPr bwMode="auto">
          <a:xfrm>
            <a:off x="0" y="23622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 am not afraid, I am not dismayed</a:t>
            </a:r>
            <a:endParaRPr lang="en-US" sz="3600">
              <a:solidFill>
                <a:srgbClr val="FFFFFF"/>
              </a:solidFill>
            </a:endParaRPr>
          </a:p>
        </p:txBody>
      </p:sp>
      <p:sp>
        <p:nvSpPr>
          <p:cNvPr id="197637" name="Text Box 5"/>
          <p:cNvSpPr txBox="1">
            <a:spLocks noChangeArrowheads="1"/>
          </p:cNvSpPr>
          <p:nvPr/>
        </p:nvSpPr>
        <p:spPr bwMode="auto">
          <a:xfrm>
            <a:off x="0" y="32766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I’m walking in faith and victory</a:t>
            </a:r>
            <a:endParaRPr lang="en-US" sz="3600">
              <a:solidFill>
                <a:srgbClr val="FFFFFF"/>
              </a:solidFill>
            </a:endParaRPr>
          </a:p>
        </p:txBody>
      </p:sp>
      <p:sp>
        <p:nvSpPr>
          <p:cNvPr id="197638" name="Text Box 6"/>
          <p:cNvSpPr txBox="1">
            <a:spLocks noChangeArrowheads="1"/>
          </p:cNvSpPr>
          <p:nvPr/>
        </p:nvSpPr>
        <p:spPr bwMode="auto">
          <a:xfrm>
            <a:off x="0" y="41148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Walking in faith and victory</a:t>
            </a:r>
            <a:endParaRPr lang="en-US" sz="3600">
              <a:solidFill>
                <a:srgbClr val="FFFFFF"/>
              </a:solidFill>
            </a:endParaRPr>
          </a:p>
        </p:txBody>
      </p:sp>
      <p:sp>
        <p:nvSpPr>
          <p:cNvPr id="197639" name="Text Box 7"/>
          <p:cNvSpPr txBox="1">
            <a:spLocks noChangeArrowheads="1"/>
          </p:cNvSpPr>
          <p:nvPr/>
        </p:nvSpPr>
        <p:spPr bwMode="auto">
          <a:xfrm>
            <a:off x="0" y="4953000"/>
            <a:ext cx="91440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FFFF"/>
                </a:solidFill>
                <a:effectLst>
                  <a:outerShdw blurRad="38100" dist="38100" dir="2700000" algn="tl">
                    <a:srgbClr val="000000"/>
                  </a:outerShdw>
                </a:effectLst>
              </a:rPr>
              <a:t>For the Lord Your God is with You</a:t>
            </a:r>
            <a:endParaRPr lang="en-US" sz="3600">
              <a:solidFill>
                <a:srgbClr val="FFFFFF"/>
              </a:solidFill>
            </a:endParaRPr>
          </a:p>
        </p:txBody>
      </p:sp>
      <p:sp>
        <p:nvSpPr>
          <p:cNvPr id="197640" name="Text Box 8"/>
          <p:cNvSpPr txBox="1">
            <a:spLocks noChangeArrowheads="1"/>
          </p:cNvSpPr>
          <p:nvPr/>
        </p:nvSpPr>
        <p:spPr bwMode="auto">
          <a:xfrm>
            <a:off x="6096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97641" name="Text Box 9"/>
          <p:cNvSpPr txBox="1">
            <a:spLocks noChangeArrowheads="1"/>
          </p:cNvSpPr>
          <p:nvPr/>
        </p:nvSpPr>
        <p:spPr bwMode="auto">
          <a:xfrm>
            <a:off x="44196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42" name="Text Box 10"/>
          <p:cNvSpPr txBox="1">
            <a:spLocks noChangeArrowheads="1"/>
          </p:cNvSpPr>
          <p:nvPr/>
        </p:nvSpPr>
        <p:spPr bwMode="auto">
          <a:xfrm>
            <a:off x="8077200" y="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43" name="Text Box 11"/>
          <p:cNvSpPr txBox="1">
            <a:spLocks noChangeArrowheads="1"/>
          </p:cNvSpPr>
          <p:nvPr/>
        </p:nvSpPr>
        <p:spPr bwMode="auto">
          <a:xfrm>
            <a:off x="533400" y="990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
        <p:nvSpPr>
          <p:cNvPr id="197644" name="Text Box 12"/>
          <p:cNvSpPr txBox="1">
            <a:spLocks noChangeArrowheads="1"/>
          </p:cNvSpPr>
          <p:nvPr/>
        </p:nvSpPr>
        <p:spPr bwMode="auto">
          <a:xfrm>
            <a:off x="4572000" y="990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45" name="Text Box 13"/>
          <p:cNvSpPr txBox="1">
            <a:spLocks noChangeArrowheads="1"/>
          </p:cNvSpPr>
          <p:nvPr/>
        </p:nvSpPr>
        <p:spPr bwMode="auto">
          <a:xfrm>
            <a:off x="8153400" y="990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46" name="Text Box 14"/>
          <p:cNvSpPr txBox="1">
            <a:spLocks noChangeArrowheads="1"/>
          </p:cNvSpPr>
          <p:nvPr/>
        </p:nvSpPr>
        <p:spPr bwMode="auto">
          <a:xfrm>
            <a:off x="14478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47" name="Text Box 15"/>
          <p:cNvSpPr txBox="1">
            <a:spLocks noChangeArrowheads="1"/>
          </p:cNvSpPr>
          <p:nvPr/>
        </p:nvSpPr>
        <p:spPr bwMode="auto">
          <a:xfrm>
            <a:off x="25146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48" name="Text Box 16"/>
          <p:cNvSpPr txBox="1">
            <a:spLocks noChangeArrowheads="1"/>
          </p:cNvSpPr>
          <p:nvPr/>
        </p:nvSpPr>
        <p:spPr bwMode="auto">
          <a:xfrm>
            <a:off x="33528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197649" name="Text Box 17"/>
          <p:cNvSpPr txBox="1">
            <a:spLocks noChangeArrowheads="1"/>
          </p:cNvSpPr>
          <p:nvPr/>
        </p:nvSpPr>
        <p:spPr bwMode="auto">
          <a:xfrm>
            <a:off x="43434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50" name="Text Box 18"/>
          <p:cNvSpPr txBox="1">
            <a:spLocks noChangeArrowheads="1"/>
          </p:cNvSpPr>
          <p:nvPr/>
        </p:nvSpPr>
        <p:spPr bwMode="auto">
          <a:xfrm>
            <a:off x="5181600" y="1905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51" name="Text Box 19"/>
          <p:cNvSpPr txBox="1">
            <a:spLocks noChangeArrowheads="1"/>
          </p:cNvSpPr>
          <p:nvPr/>
        </p:nvSpPr>
        <p:spPr bwMode="auto">
          <a:xfrm>
            <a:off x="6172200" y="19050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197652" name="Text Box 20"/>
          <p:cNvSpPr txBox="1">
            <a:spLocks noChangeArrowheads="1"/>
          </p:cNvSpPr>
          <p:nvPr/>
        </p:nvSpPr>
        <p:spPr bwMode="auto">
          <a:xfrm>
            <a:off x="2514600" y="28194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53" name="Text Box 21"/>
          <p:cNvSpPr txBox="1">
            <a:spLocks noChangeArrowheads="1"/>
          </p:cNvSpPr>
          <p:nvPr/>
        </p:nvSpPr>
        <p:spPr bwMode="auto">
          <a:xfrm>
            <a:off x="4343400" y="28956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54" name="Text Box 22"/>
          <p:cNvSpPr txBox="1">
            <a:spLocks noChangeArrowheads="1"/>
          </p:cNvSpPr>
          <p:nvPr/>
        </p:nvSpPr>
        <p:spPr bwMode="auto">
          <a:xfrm>
            <a:off x="6172200" y="28956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197655" name="Text Box 23"/>
          <p:cNvSpPr txBox="1">
            <a:spLocks noChangeArrowheads="1"/>
          </p:cNvSpPr>
          <p:nvPr/>
        </p:nvSpPr>
        <p:spPr bwMode="auto">
          <a:xfrm>
            <a:off x="5791200" y="3733800"/>
            <a:ext cx="8382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Am</a:t>
            </a:r>
            <a:endParaRPr lang="en-US" b="1">
              <a:solidFill>
                <a:srgbClr val="FF0000"/>
              </a:solidFill>
              <a:effectLst>
                <a:outerShdw blurRad="38100" dist="38100" dir="2700000" algn="tl">
                  <a:srgbClr val="C0C0C0"/>
                </a:outerShdw>
              </a:effectLst>
            </a:endParaRPr>
          </a:p>
        </p:txBody>
      </p:sp>
      <p:sp>
        <p:nvSpPr>
          <p:cNvPr id="197656" name="Text Box 24"/>
          <p:cNvSpPr txBox="1">
            <a:spLocks noChangeArrowheads="1"/>
          </p:cNvSpPr>
          <p:nvPr/>
        </p:nvSpPr>
        <p:spPr bwMode="auto">
          <a:xfrm>
            <a:off x="2667000" y="3733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57" name="Text Box 25"/>
          <p:cNvSpPr txBox="1">
            <a:spLocks noChangeArrowheads="1"/>
          </p:cNvSpPr>
          <p:nvPr/>
        </p:nvSpPr>
        <p:spPr bwMode="auto">
          <a:xfrm>
            <a:off x="4343400" y="37338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58" name="Text Box 26"/>
          <p:cNvSpPr txBox="1">
            <a:spLocks noChangeArrowheads="1"/>
          </p:cNvSpPr>
          <p:nvPr/>
        </p:nvSpPr>
        <p:spPr bwMode="auto">
          <a:xfrm>
            <a:off x="3048000" y="4572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F</a:t>
            </a:r>
            <a:endParaRPr lang="en-US" b="1">
              <a:solidFill>
                <a:srgbClr val="FF0000"/>
              </a:solidFill>
              <a:effectLst>
                <a:outerShdw blurRad="38100" dist="38100" dir="2700000" algn="tl">
                  <a:srgbClr val="C0C0C0"/>
                </a:outerShdw>
              </a:effectLst>
            </a:endParaRPr>
          </a:p>
        </p:txBody>
      </p:sp>
      <p:sp>
        <p:nvSpPr>
          <p:cNvPr id="197659" name="Text Box 27"/>
          <p:cNvSpPr txBox="1">
            <a:spLocks noChangeArrowheads="1"/>
          </p:cNvSpPr>
          <p:nvPr/>
        </p:nvSpPr>
        <p:spPr bwMode="auto">
          <a:xfrm>
            <a:off x="4876800" y="4572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G</a:t>
            </a:r>
            <a:endParaRPr lang="en-US" b="1">
              <a:solidFill>
                <a:srgbClr val="FF0000"/>
              </a:solidFill>
              <a:effectLst>
                <a:outerShdw blurRad="38100" dist="38100" dir="2700000" algn="tl">
                  <a:srgbClr val="C0C0C0"/>
                </a:outerShdw>
              </a:effectLst>
            </a:endParaRPr>
          </a:p>
        </p:txBody>
      </p:sp>
      <p:sp>
        <p:nvSpPr>
          <p:cNvPr id="197660" name="Text Box 28"/>
          <p:cNvSpPr txBox="1">
            <a:spLocks noChangeArrowheads="1"/>
          </p:cNvSpPr>
          <p:nvPr/>
        </p:nvSpPr>
        <p:spPr bwMode="auto">
          <a:xfrm>
            <a:off x="6858000" y="4572000"/>
            <a:ext cx="685800" cy="519113"/>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a:solidFill>
                  <a:srgbClr val="FF0000"/>
                </a:solidFill>
                <a:effectLst>
                  <a:outerShdw blurRad="38100" dist="38100" dir="2700000" algn="tl">
                    <a:srgbClr val="C0C0C0"/>
                  </a:outerShdw>
                </a:effectLst>
              </a:rPr>
              <a:t>C</a:t>
            </a:r>
            <a:endParaRPr lang="en-US" b="1">
              <a:solidFill>
                <a:srgbClr val="FF0000"/>
              </a:solidFill>
              <a:effectLst>
                <a:outerShdw blurRad="38100" dist="38100" dir="2700000" algn="tl">
                  <a:srgbClr val="C0C0C0"/>
                </a:outerShdw>
              </a:effectLst>
            </a:endParaRP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endParaRPr lang="en-US" smtClean="0"/>
          </a:p>
        </p:txBody>
      </p:sp>
      <p:sp>
        <p:nvSpPr>
          <p:cNvPr id="820227" name="Rectangle 3"/>
          <p:cNvSpPr>
            <a:spLocks noGrp="1" noChangeArrowheads="1"/>
          </p:cNvSpPr>
          <p:nvPr>
            <p:ph type="body" idx="1"/>
          </p:nvPr>
        </p:nvSpPr>
        <p:spPr/>
        <p:txBody>
          <a:bodyPr/>
          <a:lstStyle/>
          <a:p>
            <a:endParaRPr lang="en-US" smtClean="0"/>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praise</a:t>
            </a:r>
          </a:p>
        </p:txBody>
      </p:sp>
      <p:sp>
        <p:nvSpPr>
          <p:cNvPr id="821251"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glory</a:t>
            </a:r>
          </a:p>
        </p:txBody>
      </p:sp>
      <p:sp>
        <p:nvSpPr>
          <p:cNvPr id="2669572"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lift our hands in the sanctuary</a:t>
            </a:r>
            <a:endParaRPr lang="en-US" sz="3200" b="1">
              <a:solidFill>
                <a:schemeClr val="bg1"/>
              </a:solidFill>
              <a:effectLst>
                <a:outerShdw blurRad="38100" dist="38100" dir="2700000" algn="tl">
                  <a:srgbClr val="000000"/>
                </a:outerShdw>
              </a:effectLst>
            </a:endParaRPr>
          </a:p>
        </p:txBody>
      </p:sp>
      <p:sp>
        <p:nvSpPr>
          <p:cNvPr id="821253"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821254"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821255"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821256"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69577"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69578"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69579"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69580"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69581"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69582"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69583"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69584"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69585"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69586"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69587"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69588"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69589"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69590"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69591"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69592"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69593"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69594"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69595"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69596" name="Text Box 28"/>
          <p:cNvSpPr txBox="1">
            <a:spLocks noChangeArrowheads="1"/>
          </p:cNvSpPr>
          <p:nvPr/>
        </p:nvSpPr>
        <p:spPr bwMode="auto">
          <a:xfrm>
            <a:off x="2743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597"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598"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599" name="Text Box 31"/>
          <p:cNvSpPr txBox="1">
            <a:spLocks noChangeArrowheads="1"/>
          </p:cNvSpPr>
          <p:nvPr/>
        </p:nvSpPr>
        <p:spPr bwMode="auto">
          <a:xfrm>
            <a:off x="2362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0"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1"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2"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3"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4"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5"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6"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7"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08"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69609"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69610"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praise</a:t>
            </a:r>
          </a:p>
        </p:txBody>
      </p:sp>
      <p:sp>
        <p:nvSpPr>
          <p:cNvPr id="822275"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lift our hands to give You the glory</a:t>
            </a:r>
          </a:p>
        </p:txBody>
      </p:sp>
      <p:sp>
        <p:nvSpPr>
          <p:cNvPr id="2670596"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lift our hands in the sanctuary</a:t>
            </a:r>
            <a:endParaRPr lang="en-US" sz="3200" b="1">
              <a:solidFill>
                <a:schemeClr val="bg1"/>
              </a:solidFill>
              <a:effectLst>
                <a:outerShdw blurRad="38100" dist="38100" dir="2700000" algn="tl">
                  <a:srgbClr val="000000"/>
                </a:outerShdw>
              </a:effectLst>
            </a:endParaRPr>
          </a:p>
        </p:txBody>
      </p:sp>
      <p:sp>
        <p:nvSpPr>
          <p:cNvPr id="822277"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822278"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822279"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822280"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70601"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0602"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0603"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0604"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0605"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0606"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70607"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0608"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0609"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0610"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0611"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0612"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0613"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0614"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0615"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0616"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0617"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0618"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0619"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0620" name="Text Box 28"/>
          <p:cNvSpPr txBox="1">
            <a:spLocks noChangeArrowheads="1"/>
          </p:cNvSpPr>
          <p:nvPr/>
        </p:nvSpPr>
        <p:spPr bwMode="auto">
          <a:xfrm>
            <a:off x="2743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1"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2"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3" name="Text Box 31"/>
          <p:cNvSpPr txBox="1">
            <a:spLocks noChangeArrowheads="1"/>
          </p:cNvSpPr>
          <p:nvPr/>
        </p:nvSpPr>
        <p:spPr bwMode="auto">
          <a:xfrm>
            <a:off x="2362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4"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5"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6"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7"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8"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29"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30"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31"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32"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0633"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0634"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to give You the praise</a:t>
            </a:r>
          </a:p>
        </p:txBody>
      </p:sp>
      <p:sp>
        <p:nvSpPr>
          <p:cNvPr id="823299"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to give You the glory</a:t>
            </a:r>
          </a:p>
        </p:txBody>
      </p:sp>
      <p:sp>
        <p:nvSpPr>
          <p:cNvPr id="2671620"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clap our hands in the sanctuary</a:t>
            </a:r>
            <a:endParaRPr lang="en-US" sz="3200" b="1">
              <a:solidFill>
                <a:schemeClr val="bg1"/>
              </a:solidFill>
              <a:effectLst>
                <a:outerShdw blurRad="38100" dist="38100" dir="2700000" algn="tl">
                  <a:srgbClr val="000000"/>
                </a:outerShdw>
              </a:effectLst>
            </a:endParaRPr>
          </a:p>
        </p:txBody>
      </p:sp>
      <p:sp>
        <p:nvSpPr>
          <p:cNvPr id="823301"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823302"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823303"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823304"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71625"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1626"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1627"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1628"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1629"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1630"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71631"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1632"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1633"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1634"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1635"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1636"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1637"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1638"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1639"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1640"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1641"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1642"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1643"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1644" name="Text Box 28"/>
          <p:cNvSpPr txBox="1">
            <a:spLocks noChangeArrowheads="1"/>
          </p:cNvSpPr>
          <p:nvPr/>
        </p:nvSpPr>
        <p:spPr bwMode="auto">
          <a:xfrm>
            <a:off x="27432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45"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46"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47" name="Text Box 31"/>
          <p:cNvSpPr txBox="1">
            <a:spLocks noChangeArrowheads="1"/>
          </p:cNvSpPr>
          <p:nvPr/>
        </p:nvSpPr>
        <p:spPr bwMode="auto">
          <a:xfrm>
            <a:off x="23622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48"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49"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0"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1"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2"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3"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4"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5"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6"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1657"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1658"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0" y="2438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to give You the praise</a:t>
            </a:r>
          </a:p>
        </p:txBody>
      </p:sp>
      <p:sp>
        <p:nvSpPr>
          <p:cNvPr id="824323" name="Text Box 3"/>
          <p:cNvSpPr txBox="1">
            <a:spLocks noChangeArrowheads="1"/>
          </p:cNvSpPr>
          <p:nvPr/>
        </p:nvSpPr>
        <p:spPr bwMode="auto">
          <a:xfrm>
            <a:off x="0" y="1676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to give You the glory</a:t>
            </a:r>
          </a:p>
        </p:txBody>
      </p:sp>
      <p:sp>
        <p:nvSpPr>
          <p:cNvPr id="2672644" name="Text Box 4"/>
          <p:cNvSpPr txBox="1">
            <a:spLocks noChangeArrowheads="1"/>
          </p:cNvSpPr>
          <p:nvPr/>
        </p:nvSpPr>
        <p:spPr bwMode="auto">
          <a:xfrm>
            <a:off x="0" y="838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We sing our song in the sanctuary</a:t>
            </a:r>
            <a:endParaRPr lang="en-US" sz="3200" b="1">
              <a:solidFill>
                <a:schemeClr val="bg1"/>
              </a:solidFill>
              <a:effectLst>
                <a:outerShdw blurRad="38100" dist="38100" dir="2700000" algn="tl">
                  <a:srgbClr val="000000"/>
                </a:outerShdw>
              </a:effectLst>
            </a:endParaRPr>
          </a:p>
        </p:txBody>
      </p:sp>
      <p:sp>
        <p:nvSpPr>
          <p:cNvPr id="824325" name="Text Box 5"/>
          <p:cNvSpPr txBox="1">
            <a:spLocks noChangeArrowheads="1"/>
          </p:cNvSpPr>
          <p:nvPr/>
        </p:nvSpPr>
        <p:spPr bwMode="auto">
          <a:xfrm>
            <a:off x="0" y="4038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824326" name="Text Box 6"/>
          <p:cNvSpPr txBox="1">
            <a:spLocks noChangeArrowheads="1"/>
          </p:cNvSpPr>
          <p:nvPr/>
        </p:nvSpPr>
        <p:spPr bwMode="auto">
          <a:xfrm>
            <a:off x="0" y="32004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824327" name="Text Box 7"/>
          <p:cNvSpPr txBox="1">
            <a:spLocks noChangeArrowheads="1"/>
          </p:cNvSpPr>
          <p:nvPr/>
        </p:nvSpPr>
        <p:spPr bwMode="auto">
          <a:xfrm>
            <a:off x="-152400" y="56388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sing our song in the sanctuary...</a:t>
            </a:r>
            <a:br>
              <a:rPr lang="en-US" sz="3200" b="1">
                <a:solidFill>
                  <a:schemeClr val="bg1"/>
                </a:solidFill>
              </a:rPr>
            </a:br>
            <a:endParaRPr lang="en-US" sz="3200" b="1">
              <a:solidFill>
                <a:schemeClr val="bg1"/>
              </a:solidFill>
            </a:endParaRPr>
          </a:p>
        </p:txBody>
      </p:sp>
      <p:sp>
        <p:nvSpPr>
          <p:cNvPr id="824328" name="Text Box 8"/>
          <p:cNvSpPr txBox="1">
            <a:spLocks noChangeArrowheads="1"/>
          </p:cNvSpPr>
          <p:nvPr/>
        </p:nvSpPr>
        <p:spPr bwMode="auto">
          <a:xfrm>
            <a:off x="0" y="5257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We clap our hands in the sanctuary....</a:t>
            </a:r>
          </a:p>
        </p:txBody>
      </p:sp>
      <p:sp>
        <p:nvSpPr>
          <p:cNvPr id="2672649" name="Text Box 9"/>
          <p:cNvSpPr txBox="1">
            <a:spLocks noChangeArrowheads="1"/>
          </p:cNvSpPr>
          <p:nvPr/>
        </p:nvSpPr>
        <p:spPr bwMode="auto">
          <a:xfrm>
            <a:off x="14478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2650" name="Text Box 10"/>
          <p:cNvSpPr txBox="1">
            <a:spLocks noChangeArrowheads="1"/>
          </p:cNvSpPr>
          <p:nvPr/>
        </p:nvSpPr>
        <p:spPr bwMode="auto">
          <a:xfrm>
            <a:off x="6858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2651" name="Text Box 11"/>
          <p:cNvSpPr txBox="1">
            <a:spLocks noChangeArrowheads="1"/>
          </p:cNvSpPr>
          <p:nvPr/>
        </p:nvSpPr>
        <p:spPr bwMode="auto">
          <a:xfrm>
            <a:off x="152400" y="1371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2652" name="Text Box 12"/>
          <p:cNvSpPr txBox="1">
            <a:spLocks noChangeArrowheads="1"/>
          </p:cNvSpPr>
          <p:nvPr/>
        </p:nvSpPr>
        <p:spPr bwMode="auto">
          <a:xfrm>
            <a:off x="70866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2653" name="Text Box 13"/>
          <p:cNvSpPr txBox="1">
            <a:spLocks noChangeArrowheads="1"/>
          </p:cNvSpPr>
          <p:nvPr/>
        </p:nvSpPr>
        <p:spPr bwMode="auto">
          <a:xfrm>
            <a:off x="1524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2654" name="Text Box 14"/>
          <p:cNvSpPr txBox="1">
            <a:spLocks noChangeArrowheads="1"/>
          </p:cNvSpPr>
          <p:nvPr/>
        </p:nvSpPr>
        <p:spPr bwMode="auto">
          <a:xfrm>
            <a:off x="7848600" y="2895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endParaRPr lang="en-US" b="1">
              <a:solidFill>
                <a:srgbClr val="FF0000"/>
              </a:solidFill>
              <a:effectLst>
                <a:outerShdw blurRad="38100" dist="38100" dir="2700000" algn="tl">
                  <a:srgbClr val="C0C0C0"/>
                </a:outerShdw>
              </a:effectLst>
            </a:endParaRPr>
          </a:p>
        </p:txBody>
      </p:sp>
      <p:sp>
        <p:nvSpPr>
          <p:cNvPr id="2672655" name="Text Box 15"/>
          <p:cNvSpPr txBox="1">
            <a:spLocks noChangeArrowheads="1"/>
          </p:cNvSpPr>
          <p:nvPr/>
        </p:nvSpPr>
        <p:spPr bwMode="auto">
          <a:xfrm>
            <a:off x="7772400" y="3733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a:t>
            </a:r>
            <a:r>
              <a:rPr lang="en-US" b="1">
                <a:solidFill>
                  <a:srgbClr val="FF0000"/>
                </a:solidFill>
                <a:effectLst>
                  <a:outerShdw blurRad="38100" dist="38100" dir="2700000" algn="tl">
                    <a:srgbClr val="C0C0C0"/>
                  </a:outerShdw>
                </a:effectLst>
              </a:rPr>
              <a:t>      </a:t>
            </a:r>
          </a:p>
        </p:txBody>
      </p:sp>
      <p:sp>
        <p:nvSpPr>
          <p:cNvPr id="2672656" name="Text Box 16"/>
          <p:cNvSpPr txBox="1">
            <a:spLocks noChangeArrowheads="1"/>
          </p:cNvSpPr>
          <p:nvPr/>
        </p:nvSpPr>
        <p:spPr bwMode="auto">
          <a:xfrm>
            <a:off x="152400" y="21336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2657" name="Text Box 17"/>
          <p:cNvSpPr txBox="1">
            <a:spLocks noChangeArrowheads="1"/>
          </p:cNvSpPr>
          <p:nvPr/>
        </p:nvSpPr>
        <p:spPr bwMode="auto">
          <a:xfrm>
            <a:off x="3505200" y="5334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2658" name="Text Box 18"/>
          <p:cNvSpPr txBox="1">
            <a:spLocks noChangeArrowheads="1"/>
          </p:cNvSpPr>
          <p:nvPr/>
        </p:nvSpPr>
        <p:spPr bwMode="auto">
          <a:xfrm>
            <a:off x="2971800" y="1371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2659" name="Text Box 19"/>
          <p:cNvSpPr txBox="1">
            <a:spLocks noChangeArrowheads="1"/>
          </p:cNvSpPr>
          <p:nvPr/>
        </p:nvSpPr>
        <p:spPr bwMode="auto">
          <a:xfrm>
            <a:off x="2819400" y="2133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2660" name="Text Box 20"/>
          <p:cNvSpPr txBox="1">
            <a:spLocks noChangeArrowheads="1"/>
          </p:cNvSpPr>
          <p:nvPr/>
        </p:nvSpPr>
        <p:spPr bwMode="auto">
          <a:xfrm>
            <a:off x="2667000" y="28956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2661" name="Text Box 21"/>
          <p:cNvSpPr txBox="1">
            <a:spLocks noChangeArrowheads="1"/>
          </p:cNvSpPr>
          <p:nvPr/>
        </p:nvSpPr>
        <p:spPr bwMode="auto">
          <a:xfrm>
            <a:off x="2590800" y="3733800"/>
            <a:ext cx="1447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Dbsus/Eb</a:t>
            </a:r>
            <a:r>
              <a:rPr lang="en-US" b="1">
                <a:solidFill>
                  <a:srgbClr val="FF0000"/>
                </a:solidFill>
                <a:effectLst>
                  <a:outerShdw blurRad="38100" dist="38100" dir="2700000" algn="tl">
                    <a:srgbClr val="C0C0C0"/>
                  </a:outerShdw>
                </a:effectLst>
              </a:rPr>
              <a:t>      </a:t>
            </a:r>
          </a:p>
        </p:txBody>
      </p:sp>
      <p:sp>
        <p:nvSpPr>
          <p:cNvPr id="2672662" name="Text Box 22"/>
          <p:cNvSpPr txBox="1">
            <a:spLocks noChangeArrowheads="1"/>
          </p:cNvSpPr>
          <p:nvPr/>
        </p:nvSpPr>
        <p:spPr bwMode="auto">
          <a:xfrm>
            <a:off x="5791200" y="533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2663" name="Text Box 23"/>
          <p:cNvSpPr txBox="1">
            <a:spLocks noChangeArrowheads="1"/>
          </p:cNvSpPr>
          <p:nvPr/>
        </p:nvSpPr>
        <p:spPr bwMode="auto">
          <a:xfrm>
            <a:off x="4953000" y="13716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2664" name="Text Box 24"/>
          <p:cNvSpPr txBox="1">
            <a:spLocks noChangeArrowheads="1"/>
          </p:cNvSpPr>
          <p:nvPr/>
        </p:nvSpPr>
        <p:spPr bwMode="auto">
          <a:xfrm>
            <a:off x="48006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2665" name="Text Box 25"/>
          <p:cNvSpPr txBox="1">
            <a:spLocks noChangeArrowheads="1"/>
          </p:cNvSpPr>
          <p:nvPr/>
        </p:nvSpPr>
        <p:spPr bwMode="auto">
          <a:xfrm>
            <a:off x="5943600" y="2895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Ab2/C</a:t>
            </a:r>
            <a:r>
              <a:rPr lang="en-US" b="1">
                <a:solidFill>
                  <a:srgbClr val="FF0000"/>
                </a:solidFill>
                <a:effectLst>
                  <a:outerShdw blurRad="38100" dist="38100" dir="2700000" algn="tl">
                    <a:srgbClr val="C0C0C0"/>
                  </a:outerShdw>
                </a:effectLst>
              </a:rPr>
              <a:t>      </a:t>
            </a:r>
          </a:p>
        </p:txBody>
      </p:sp>
      <p:sp>
        <p:nvSpPr>
          <p:cNvPr id="2672666" name="Text Box 26"/>
          <p:cNvSpPr txBox="1">
            <a:spLocks noChangeArrowheads="1"/>
          </p:cNvSpPr>
          <p:nvPr/>
        </p:nvSpPr>
        <p:spPr bwMode="auto">
          <a:xfrm>
            <a:off x="5867400" y="3733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Ab/C</a:t>
            </a:r>
            <a:r>
              <a:rPr lang="en-US" b="1">
                <a:solidFill>
                  <a:srgbClr val="FF0000"/>
                </a:solidFill>
                <a:effectLst>
                  <a:outerShdw blurRad="38100" dist="38100" dir="2700000" algn="tl">
                    <a:srgbClr val="C0C0C0"/>
                  </a:outerShdw>
                </a:effectLst>
              </a:rPr>
              <a:t>      </a:t>
            </a:r>
          </a:p>
        </p:txBody>
      </p:sp>
      <p:sp>
        <p:nvSpPr>
          <p:cNvPr id="2672667" name="Text Box 27"/>
          <p:cNvSpPr txBox="1">
            <a:spLocks noChangeArrowheads="1"/>
          </p:cNvSpPr>
          <p:nvPr/>
        </p:nvSpPr>
        <p:spPr bwMode="auto">
          <a:xfrm>
            <a:off x="6934200" y="2209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2668" name="Text Box 28"/>
          <p:cNvSpPr txBox="1">
            <a:spLocks noChangeArrowheads="1"/>
          </p:cNvSpPr>
          <p:nvPr/>
        </p:nvSpPr>
        <p:spPr bwMode="auto">
          <a:xfrm>
            <a:off x="3048000" y="533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69" name="Text Box 29"/>
          <p:cNvSpPr txBox="1">
            <a:spLocks noChangeArrowheads="1"/>
          </p:cNvSpPr>
          <p:nvPr/>
        </p:nvSpPr>
        <p:spPr bwMode="auto">
          <a:xfrm>
            <a:off x="51054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0" name="Text Box 30"/>
          <p:cNvSpPr txBox="1">
            <a:spLocks noChangeArrowheads="1"/>
          </p:cNvSpPr>
          <p:nvPr/>
        </p:nvSpPr>
        <p:spPr bwMode="auto">
          <a:xfrm>
            <a:off x="7620000" y="533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1" name="Text Box 31"/>
          <p:cNvSpPr txBox="1">
            <a:spLocks noChangeArrowheads="1"/>
          </p:cNvSpPr>
          <p:nvPr/>
        </p:nvSpPr>
        <p:spPr bwMode="auto">
          <a:xfrm>
            <a:off x="2590800" y="1371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2" name="Text Box 32"/>
          <p:cNvSpPr txBox="1">
            <a:spLocks noChangeArrowheads="1"/>
          </p:cNvSpPr>
          <p:nvPr/>
        </p:nvSpPr>
        <p:spPr bwMode="auto">
          <a:xfrm>
            <a:off x="24384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3" name="Text Box 33"/>
          <p:cNvSpPr txBox="1">
            <a:spLocks noChangeArrowheads="1"/>
          </p:cNvSpPr>
          <p:nvPr/>
        </p:nvSpPr>
        <p:spPr bwMode="auto">
          <a:xfrm>
            <a:off x="4343400" y="1371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4" name="Text Box 34"/>
          <p:cNvSpPr txBox="1">
            <a:spLocks noChangeArrowheads="1"/>
          </p:cNvSpPr>
          <p:nvPr/>
        </p:nvSpPr>
        <p:spPr bwMode="auto">
          <a:xfrm>
            <a:off x="7772400" y="1371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5" name="Text Box 3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6" name="Text Box 36"/>
          <p:cNvSpPr txBox="1">
            <a:spLocks noChangeArrowheads="1"/>
          </p:cNvSpPr>
          <p:nvPr/>
        </p:nvSpPr>
        <p:spPr bwMode="auto">
          <a:xfrm>
            <a:off x="8153400" y="2209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/C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7" name="Text Box 37"/>
          <p:cNvSpPr txBox="1">
            <a:spLocks noChangeArrowheads="1"/>
          </p:cNvSpPr>
          <p:nvPr/>
        </p:nvSpPr>
        <p:spPr bwMode="auto">
          <a:xfrm>
            <a:off x="2057400" y="2895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8" name="Text Box 38"/>
          <p:cNvSpPr txBox="1">
            <a:spLocks noChangeArrowheads="1"/>
          </p:cNvSpPr>
          <p:nvPr/>
        </p:nvSpPr>
        <p:spPr bwMode="auto">
          <a:xfrm>
            <a:off x="5181600" y="2895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79" name="Text Box 39"/>
          <p:cNvSpPr txBox="1">
            <a:spLocks noChangeArrowheads="1"/>
          </p:cNvSpPr>
          <p:nvPr/>
        </p:nvSpPr>
        <p:spPr bwMode="auto">
          <a:xfrm>
            <a:off x="8534400" y="289560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80" name="Text Box 40"/>
          <p:cNvSpPr txBox="1">
            <a:spLocks noChangeArrowheads="1"/>
          </p:cNvSpPr>
          <p:nvPr/>
        </p:nvSpPr>
        <p:spPr bwMode="auto">
          <a:xfrm>
            <a:off x="0" y="37338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Db2/Bb</a:t>
            </a:r>
            <a:r>
              <a:rPr lang="en-US" b="1">
                <a:solidFill>
                  <a:srgbClr val="FF0000"/>
                </a:solidFill>
                <a:effectLst>
                  <a:outerShdw blurRad="38100" dist="38100" dir="2700000" algn="tl">
                    <a:srgbClr val="C0C0C0"/>
                  </a:outerShdw>
                </a:effectLst>
              </a:rPr>
              <a:t>      </a:t>
            </a:r>
          </a:p>
        </p:txBody>
      </p:sp>
      <p:sp>
        <p:nvSpPr>
          <p:cNvPr id="2672681" name="Text Box 41"/>
          <p:cNvSpPr txBox="1">
            <a:spLocks noChangeArrowheads="1"/>
          </p:cNvSpPr>
          <p:nvPr/>
        </p:nvSpPr>
        <p:spPr bwMode="auto">
          <a:xfrm>
            <a:off x="2057400" y="3733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/F </a:t>
            </a:r>
            <a:r>
              <a:rPr lang="en-US" b="1">
                <a:solidFill>
                  <a:srgbClr val="FF0000"/>
                </a:solidFill>
              </a:rPr>
              <a:t>   </a:t>
            </a:r>
            <a:r>
              <a:rPr lang="en-US" b="1">
                <a:solidFill>
                  <a:srgbClr val="FF0000"/>
                </a:solidFill>
                <a:effectLst>
                  <a:outerShdw blurRad="38100" dist="38100" dir="2700000" algn="tl">
                    <a:srgbClr val="C0C0C0"/>
                  </a:outerShdw>
                </a:effectLst>
              </a:rPr>
              <a:t>      </a:t>
            </a:r>
          </a:p>
        </p:txBody>
      </p:sp>
      <p:sp>
        <p:nvSpPr>
          <p:cNvPr id="2672682" name="Text Box 42"/>
          <p:cNvSpPr txBox="1">
            <a:spLocks noChangeArrowheads="1"/>
          </p:cNvSpPr>
          <p:nvPr/>
        </p:nvSpPr>
        <p:spPr bwMode="auto">
          <a:xfrm>
            <a:off x="5105400" y="3733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009900"/>
                </a:solidFill>
              </a:rPr>
              <a:t>/Db </a:t>
            </a:r>
            <a:r>
              <a:rPr lang="en-US" b="1">
                <a:solidFill>
                  <a:srgbClr val="FF0000"/>
                </a:solidFill>
              </a:rPr>
              <a:t>   </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3666" name="Text Box 2"/>
          <p:cNvSpPr txBox="1">
            <a:spLocks noChangeArrowheads="1"/>
          </p:cNvSpPr>
          <p:nvPr/>
        </p:nvSpPr>
        <p:spPr bwMode="auto">
          <a:xfrm>
            <a:off x="1981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2673667" name="Text Box 3"/>
          <p:cNvSpPr txBox="1">
            <a:spLocks noChangeArrowheads="1"/>
          </p:cNvSpPr>
          <p:nvPr/>
        </p:nvSpPr>
        <p:spPr bwMode="auto">
          <a:xfrm>
            <a:off x="3352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2673668" name="Text Box 4"/>
          <p:cNvSpPr txBox="1">
            <a:spLocks noChangeArrowheads="1"/>
          </p:cNvSpPr>
          <p:nvPr/>
        </p:nvSpPr>
        <p:spPr bwMode="auto">
          <a:xfrm>
            <a:off x="39624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Bb/Eb</a:t>
            </a:r>
            <a:r>
              <a:rPr lang="en-US" b="1">
                <a:solidFill>
                  <a:srgbClr val="FF0000"/>
                </a:solidFill>
                <a:effectLst>
                  <a:outerShdw blurRad="38100" dist="38100" dir="2700000" algn="tl">
                    <a:srgbClr val="C0C0C0"/>
                  </a:outerShdw>
                </a:effectLst>
              </a:rPr>
              <a:t>      </a:t>
            </a:r>
          </a:p>
        </p:txBody>
      </p:sp>
      <p:sp>
        <p:nvSpPr>
          <p:cNvPr id="2673669" name="Text Box 5"/>
          <p:cNvSpPr txBox="1">
            <a:spLocks noChangeArrowheads="1"/>
          </p:cNvSpPr>
          <p:nvPr/>
        </p:nvSpPr>
        <p:spPr bwMode="auto">
          <a:xfrm>
            <a:off x="5257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    </a:t>
            </a:r>
            <a:r>
              <a:rPr lang="en-US" b="1">
                <a:solidFill>
                  <a:srgbClr val="FF0000"/>
                </a:solidFill>
                <a:effectLst>
                  <a:outerShdw blurRad="38100" dist="38100" dir="2700000" algn="tl">
                    <a:srgbClr val="C0C0C0"/>
                  </a:outerShdw>
                </a:effectLst>
              </a:rPr>
              <a:t>      </a:t>
            </a:r>
          </a:p>
        </p:txBody>
      </p:sp>
      <p:sp>
        <p:nvSpPr>
          <p:cNvPr id="2673670" name="Text Box 6"/>
          <p:cNvSpPr txBox="1">
            <a:spLocks noChangeArrowheads="1"/>
          </p:cNvSpPr>
          <p:nvPr/>
        </p:nvSpPr>
        <p:spPr bwMode="auto">
          <a:xfrm>
            <a:off x="6096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825351" name="Rectangle 7"/>
          <p:cNvSpPr>
            <a:spLocks noChangeArrowheads="1"/>
          </p:cNvSpPr>
          <p:nvPr/>
        </p:nvSpPr>
        <p:spPr bwMode="auto">
          <a:xfrm>
            <a:off x="0" y="8469313"/>
            <a:ext cx="9144000" cy="9139237"/>
          </a:xfrm>
          <a:prstGeom prst="rect">
            <a:avLst/>
          </a:prstGeom>
          <a:noFill/>
          <a:ln w="9525">
            <a:noFill/>
            <a:miter lim="800000"/>
            <a:headEnd/>
            <a:tailEnd/>
          </a:ln>
        </p:spPr>
        <p:txBody>
          <a:bodyPr anchor="ctr">
            <a:spAutoFit/>
          </a:bodyPr>
          <a:lstStyle/>
          <a:p>
            <a:pPr algn="ctr" eaLnBrk="1" hangingPunct="1"/>
            <a:r>
              <a:rPr lang="en-US" sz="1800">
                <a:latin typeface="Arial" charset="0"/>
              </a:rPr>
              <a:t/>
            </a:r>
            <a:br>
              <a:rPr lang="en-US" sz="1800">
                <a:latin typeface="Arial" charset="0"/>
              </a:rPr>
            </a:br>
            <a:r>
              <a:rPr lang="en-US" sz="3200" b="1">
                <a:solidFill>
                  <a:schemeClr val="bg1"/>
                </a:solidFill>
              </a:rPr>
              <a:t>Jesus we give You the praise</a:t>
            </a:r>
            <a:br>
              <a:rPr lang="en-US" sz="3200" b="1">
                <a:solidFill>
                  <a:schemeClr val="bg1"/>
                </a:solidFill>
              </a:rPr>
            </a:br>
            <a:r>
              <a:rPr lang="en-US" sz="3200" b="1">
                <a:solidFill>
                  <a:schemeClr val="bg1"/>
                </a:solidFill>
              </a:rPr>
              <a:t>Emmanuel we lift up Your name </a:t>
            </a:r>
            <a:br>
              <a:rPr lang="en-US" sz="3200" b="1">
                <a:solidFill>
                  <a:schemeClr val="bg1"/>
                </a:solidFill>
              </a:rPr>
            </a:br>
            <a:r>
              <a:rPr lang="en-US" sz="3200" b="1">
                <a:solidFill>
                  <a:schemeClr val="bg1"/>
                </a:solidFill>
              </a:rPr>
              <a:t>Heavenly Father Coming Messiah</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in the Sanctuary</a:t>
            </a:r>
            <a:br>
              <a:rPr lang="en-US" sz="3200" b="1">
                <a:solidFill>
                  <a:schemeClr val="bg1"/>
                </a:solidFill>
              </a:rPr>
            </a:br>
            <a:r>
              <a:rPr lang="en-US" sz="3200" b="1">
                <a:solidFill>
                  <a:schemeClr val="bg1"/>
                </a:solidFill>
              </a:rPr>
              <a:t>Hallelujah we give you the Glory</a:t>
            </a:r>
            <a:br>
              <a:rPr lang="en-US" sz="3200" b="1">
                <a:solidFill>
                  <a:schemeClr val="bg1"/>
                </a:solidFill>
              </a:rPr>
            </a:br>
            <a:r>
              <a:rPr lang="en-US" sz="3200" b="1">
                <a:solidFill>
                  <a:schemeClr val="bg1"/>
                </a:solidFill>
              </a:rPr>
              <a:t>Hallelujah we give you the praise</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Yes yes Lord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Hallelujah</a:t>
            </a:r>
            <a:br>
              <a:rPr lang="en-US" sz="3200" b="1">
                <a:solidFill>
                  <a:schemeClr val="bg1"/>
                </a:solidFill>
              </a:rPr>
            </a:br>
            <a:r>
              <a:rPr lang="en-US" sz="3200" b="1">
                <a:solidFill>
                  <a:schemeClr val="bg1"/>
                </a:solidFill>
              </a:rPr>
              <a:t>Hallelujah for the rest of our days</a:t>
            </a:r>
            <a:br>
              <a:rPr lang="en-US" sz="3200" b="1">
                <a:solidFill>
                  <a:schemeClr val="bg1"/>
                </a:solidFill>
              </a:rPr>
            </a:br>
            <a:endParaRPr lang="en-US" sz="3200" b="1">
              <a:solidFill>
                <a:schemeClr val="bg1"/>
              </a:solidFill>
            </a:endParaRPr>
          </a:p>
        </p:txBody>
      </p:sp>
      <p:sp>
        <p:nvSpPr>
          <p:cNvPr id="825352" name="Text Box 8"/>
          <p:cNvSpPr txBox="1">
            <a:spLocks noChangeArrowheads="1"/>
          </p:cNvSpPr>
          <p:nvPr/>
        </p:nvSpPr>
        <p:spPr bwMode="auto">
          <a:xfrm>
            <a:off x="0" y="2286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Heavenly Father Coming Messiah</a:t>
            </a:r>
          </a:p>
        </p:txBody>
      </p:sp>
      <p:sp>
        <p:nvSpPr>
          <p:cNvPr id="825353" name="Text Box 9"/>
          <p:cNvSpPr txBox="1">
            <a:spLocks noChangeArrowheads="1"/>
          </p:cNvSpPr>
          <p:nvPr/>
        </p:nvSpPr>
        <p:spPr bwMode="auto">
          <a:xfrm>
            <a:off x="0" y="16002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Emmanuel we lift up Your Name</a:t>
            </a:r>
          </a:p>
        </p:txBody>
      </p:sp>
      <p:sp>
        <p:nvSpPr>
          <p:cNvPr id="2673674" name="Text Box 10"/>
          <p:cNvSpPr txBox="1">
            <a:spLocks noChangeArrowheads="1"/>
          </p:cNvSpPr>
          <p:nvPr/>
        </p:nvSpPr>
        <p:spPr bwMode="auto">
          <a:xfrm>
            <a:off x="152400" y="76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Jesus we give You the praise</a:t>
            </a:r>
            <a:endParaRPr lang="en-US" sz="3200" b="1">
              <a:solidFill>
                <a:schemeClr val="bg1"/>
              </a:solidFill>
              <a:effectLst>
                <a:outerShdw blurRad="38100" dist="38100" dir="2700000" algn="tl">
                  <a:srgbClr val="000000"/>
                </a:outerShdw>
              </a:effectLst>
            </a:endParaRPr>
          </a:p>
        </p:txBody>
      </p:sp>
      <p:sp>
        <p:nvSpPr>
          <p:cNvPr id="825355" name="Text Box 11"/>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825356" name="Text Box 12"/>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2673677" name="Text Box 13"/>
          <p:cNvSpPr txBox="1">
            <a:spLocks noChangeArrowheads="1"/>
          </p:cNvSpPr>
          <p:nvPr/>
        </p:nvSpPr>
        <p:spPr bwMode="auto">
          <a:xfrm>
            <a:off x="3200400" y="457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Chords Unknown</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690" name="Text Box 2"/>
          <p:cNvSpPr txBox="1">
            <a:spLocks noChangeArrowheads="1"/>
          </p:cNvSpPr>
          <p:nvPr/>
        </p:nvSpPr>
        <p:spPr bwMode="auto">
          <a:xfrm>
            <a:off x="19812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Ab/Bb</a:t>
            </a:r>
            <a:r>
              <a:rPr lang="en-US" b="1">
                <a:solidFill>
                  <a:srgbClr val="FF0000"/>
                </a:solidFill>
                <a:effectLst>
                  <a:outerShdw blurRad="38100" dist="38100" dir="2700000" algn="tl">
                    <a:srgbClr val="C0C0C0"/>
                  </a:outerShdw>
                </a:effectLst>
              </a:rPr>
              <a:t>      </a:t>
            </a:r>
          </a:p>
        </p:txBody>
      </p:sp>
      <p:sp>
        <p:nvSpPr>
          <p:cNvPr id="2674691" name="Text Box 3"/>
          <p:cNvSpPr txBox="1">
            <a:spLocks noChangeArrowheads="1"/>
          </p:cNvSpPr>
          <p:nvPr/>
        </p:nvSpPr>
        <p:spPr bwMode="auto">
          <a:xfrm>
            <a:off x="3352800" y="0"/>
            <a:ext cx="6096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a:t>
            </a:r>
            <a:r>
              <a:rPr lang="en-US" b="1">
                <a:solidFill>
                  <a:srgbClr val="FF0000"/>
                </a:solidFill>
                <a:effectLst>
                  <a:outerShdw blurRad="38100" dist="38100" dir="2700000" algn="tl">
                    <a:srgbClr val="C0C0C0"/>
                  </a:outerShdw>
                </a:effectLst>
              </a:rPr>
              <a:t>      </a:t>
            </a:r>
          </a:p>
        </p:txBody>
      </p:sp>
      <p:sp>
        <p:nvSpPr>
          <p:cNvPr id="2674692" name="Text Box 4"/>
          <p:cNvSpPr txBox="1">
            <a:spLocks noChangeArrowheads="1"/>
          </p:cNvSpPr>
          <p:nvPr/>
        </p:nvSpPr>
        <p:spPr bwMode="auto">
          <a:xfrm>
            <a:off x="3962400" y="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Bb/Eb</a:t>
            </a:r>
            <a:r>
              <a:rPr lang="en-US" b="1">
                <a:solidFill>
                  <a:srgbClr val="FF0000"/>
                </a:solidFill>
                <a:effectLst>
                  <a:outerShdw blurRad="38100" dist="38100" dir="2700000" algn="tl">
                    <a:srgbClr val="C0C0C0"/>
                  </a:outerShdw>
                </a:effectLst>
              </a:rPr>
              <a:t>      </a:t>
            </a:r>
          </a:p>
        </p:txBody>
      </p:sp>
      <p:sp>
        <p:nvSpPr>
          <p:cNvPr id="2674693" name="Text Box 5"/>
          <p:cNvSpPr txBox="1">
            <a:spLocks noChangeArrowheads="1"/>
          </p:cNvSpPr>
          <p:nvPr/>
        </p:nvSpPr>
        <p:spPr bwMode="auto">
          <a:xfrm>
            <a:off x="5257800" y="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Eb    </a:t>
            </a:r>
            <a:r>
              <a:rPr lang="en-US" b="1">
                <a:solidFill>
                  <a:srgbClr val="FF0000"/>
                </a:solidFill>
                <a:effectLst>
                  <a:outerShdw blurRad="38100" dist="38100" dir="2700000" algn="tl">
                    <a:srgbClr val="C0C0C0"/>
                  </a:outerShdw>
                </a:effectLst>
              </a:rPr>
              <a:t>      </a:t>
            </a:r>
          </a:p>
        </p:txBody>
      </p:sp>
      <p:sp>
        <p:nvSpPr>
          <p:cNvPr id="2674694" name="Text Box 6"/>
          <p:cNvSpPr txBox="1">
            <a:spLocks noChangeArrowheads="1"/>
          </p:cNvSpPr>
          <p:nvPr/>
        </p:nvSpPr>
        <p:spPr bwMode="auto">
          <a:xfrm>
            <a:off x="6096000" y="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Bb/D</a:t>
            </a:r>
            <a:r>
              <a:rPr lang="en-US" b="1">
                <a:solidFill>
                  <a:srgbClr val="FF0000"/>
                </a:solidFill>
                <a:effectLst>
                  <a:outerShdw blurRad="38100" dist="38100" dir="2700000" algn="tl">
                    <a:srgbClr val="C0C0C0"/>
                  </a:outerShdw>
                </a:effectLst>
              </a:rPr>
              <a:t>      </a:t>
            </a:r>
          </a:p>
        </p:txBody>
      </p:sp>
      <p:sp>
        <p:nvSpPr>
          <p:cNvPr id="826375" name="Rectangle 7"/>
          <p:cNvSpPr>
            <a:spLocks noChangeArrowheads="1"/>
          </p:cNvSpPr>
          <p:nvPr/>
        </p:nvSpPr>
        <p:spPr bwMode="auto">
          <a:xfrm>
            <a:off x="0" y="8469313"/>
            <a:ext cx="9144000" cy="9139237"/>
          </a:xfrm>
          <a:prstGeom prst="rect">
            <a:avLst/>
          </a:prstGeom>
          <a:noFill/>
          <a:ln w="9525">
            <a:noFill/>
            <a:miter lim="800000"/>
            <a:headEnd/>
            <a:tailEnd/>
          </a:ln>
        </p:spPr>
        <p:txBody>
          <a:bodyPr anchor="ctr">
            <a:spAutoFit/>
          </a:bodyPr>
          <a:lstStyle/>
          <a:p>
            <a:pPr algn="ctr" eaLnBrk="1" hangingPunct="1"/>
            <a:r>
              <a:rPr lang="en-US" sz="1800">
                <a:latin typeface="Arial" charset="0"/>
              </a:rPr>
              <a:t/>
            </a:r>
            <a:br>
              <a:rPr lang="en-US" sz="1800">
                <a:latin typeface="Arial" charset="0"/>
              </a:rPr>
            </a:br>
            <a:r>
              <a:rPr lang="en-US" sz="3200" b="1">
                <a:solidFill>
                  <a:schemeClr val="bg1"/>
                </a:solidFill>
              </a:rPr>
              <a:t>Jesus we give You the praise</a:t>
            </a:r>
            <a:br>
              <a:rPr lang="en-US" sz="3200" b="1">
                <a:solidFill>
                  <a:schemeClr val="bg1"/>
                </a:solidFill>
              </a:rPr>
            </a:br>
            <a:r>
              <a:rPr lang="en-US" sz="3200" b="1">
                <a:solidFill>
                  <a:schemeClr val="bg1"/>
                </a:solidFill>
              </a:rPr>
              <a:t>Emmanuel we lift up Your name </a:t>
            </a:r>
            <a:br>
              <a:rPr lang="en-US" sz="3200" b="1">
                <a:solidFill>
                  <a:schemeClr val="bg1"/>
                </a:solidFill>
              </a:rPr>
            </a:br>
            <a:r>
              <a:rPr lang="en-US" sz="3200" b="1">
                <a:solidFill>
                  <a:schemeClr val="bg1"/>
                </a:solidFill>
              </a:rPr>
              <a:t>Heavenly Father Coming Messiah</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in the Sanctuary</a:t>
            </a:r>
            <a:br>
              <a:rPr lang="en-US" sz="3200" b="1">
                <a:solidFill>
                  <a:schemeClr val="bg1"/>
                </a:solidFill>
              </a:rPr>
            </a:br>
            <a:r>
              <a:rPr lang="en-US" sz="3200" b="1">
                <a:solidFill>
                  <a:schemeClr val="bg1"/>
                </a:solidFill>
              </a:rPr>
              <a:t>Hallelujah we give you the Glory</a:t>
            </a:r>
            <a:br>
              <a:rPr lang="en-US" sz="3200" b="1">
                <a:solidFill>
                  <a:schemeClr val="bg1"/>
                </a:solidFill>
              </a:rPr>
            </a:br>
            <a:r>
              <a:rPr lang="en-US" sz="3200" b="1">
                <a:solidFill>
                  <a:schemeClr val="bg1"/>
                </a:solidFill>
              </a:rPr>
              <a:t>Hallelujah we give you the praise</a:t>
            </a:r>
            <a:br>
              <a:rPr lang="en-US" sz="3200" b="1">
                <a:solidFill>
                  <a:schemeClr val="bg1"/>
                </a:solidFill>
              </a:rPr>
            </a:br>
            <a:r>
              <a:rPr lang="en-US" sz="3200" b="1">
                <a:solidFill>
                  <a:schemeClr val="bg1"/>
                </a:solidFill>
              </a:rPr>
              <a:t>And we will praise you for the rest of our days</a:t>
            </a:r>
            <a:br>
              <a:rPr lang="en-US" sz="3200" b="1">
                <a:solidFill>
                  <a:schemeClr val="bg1"/>
                </a:solidFill>
              </a:rPr>
            </a:br>
            <a:r>
              <a:rPr lang="en-US" sz="3200" b="1">
                <a:solidFill>
                  <a:schemeClr val="bg1"/>
                </a:solidFill>
              </a:rPr>
              <a:t>Yes we will praise you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Yes yes Lord for the rest of our days</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
            </a:r>
            <a:br>
              <a:rPr lang="en-US" sz="3200" b="1">
                <a:solidFill>
                  <a:schemeClr val="bg1"/>
                </a:solidFill>
              </a:rPr>
            </a:br>
            <a:r>
              <a:rPr lang="en-US" sz="3200" b="1">
                <a:solidFill>
                  <a:schemeClr val="bg1"/>
                </a:solidFill>
              </a:rPr>
              <a:t>Hallelujah, Hallelujah</a:t>
            </a:r>
            <a:br>
              <a:rPr lang="en-US" sz="3200" b="1">
                <a:solidFill>
                  <a:schemeClr val="bg1"/>
                </a:solidFill>
              </a:rPr>
            </a:br>
            <a:r>
              <a:rPr lang="en-US" sz="3200" b="1">
                <a:solidFill>
                  <a:schemeClr val="bg1"/>
                </a:solidFill>
              </a:rPr>
              <a:t>Hallelujah for the rest of our days</a:t>
            </a:r>
            <a:br>
              <a:rPr lang="en-US" sz="3200" b="1">
                <a:solidFill>
                  <a:schemeClr val="bg1"/>
                </a:solidFill>
              </a:rPr>
            </a:br>
            <a:endParaRPr lang="en-US" sz="3200" b="1">
              <a:solidFill>
                <a:schemeClr val="bg1"/>
              </a:solidFill>
            </a:endParaRPr>
          </a:p>
        </p:txBody>
      </p:sp>
      <p:sp>
        <p:nvSpPr>
          <p:cNvPr id="826376" name="Text Box 8"/>
          <p:cNvSpPr txBox="1">
            <a:spLocks noChangeArrowheads="1"/>
          </p:cNvSpPr>
          <p:nvPr/>
        </p:nvSpPr>
        <p:spPr bwMode="auto">
          <a:xfrm>
            <a:off x="0" y="2286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Hallelujah we give You the Praise</a:t>
            </a:r>
          </a:p>
        </p:txBody>
      </p:sp>
      <p:sp>
        <p:nvSpPr>
          <p:cNvPr id="826377" name="Text Box 9"/>
          <p:cNvSpPr txBox="1">
            <a:spLocks noChangeArrowheads="1"/>
          </p:cNvSpPr>
          <p:nvPr/>
        </p:nvSpPr>
        <p:spPr bwMode="auto">
          <a:xfrm>
            <a:off x="0" y="16002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Hallelujah we give You the Glory</a:t>
            </a:r>
          </a:p>
        </p:txBody>
      </p:sp>
      <p:sp>
        <p:nvSpPr>
          <p:cNvPr id="2674698" name="Text Box 10"/>
          <p:cNvSpPr txBox="1">
            <a:spLocks noChangeArrowheads="1"/>
          </p:cNvSpPr>
          <p:nvPr/>
        </p:nvSpPr>
        <p:spPr bwMode="auto">
          <a:xfrm>
            <a:off x="152400" y="7620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bg1"/>
                </a:solidFill>
              </a:rPr>
              <a:t>Hallelujah in the sanctuary</a:t>
            </a:r>
            <a:endParaRPr lang="en-US" sz="3200" b="1">
              <a:solidFill>
                <a:schemeClr val="bg1"/>
              </a:solidFill>
              <a:effectLst>
                <a:outerShdw blurRad="38100" dist="38100" dir="2700000" algn="tl">
                  <a:srgbClr val="000000"/>
                </a:outerShdw>
              </a:effectLst>
            </a:endParaRPr>
          </a:p>
        </p:txBody>
      </p:sp>
      <p:sp>
        <p:nvSpPr>
          <p:cNvPr id="826379" name="Text Box 11"/>
          <p:cNvSpPr txBox="1">
            <a:spLocks noChangeArrowheads="1"/>
          </p:cNvSpPr>
          <p:nvPr/>
        </p:nvSpPr>
        <p:spPr bwMode="auto">
          <a:xfrm>
            <a:off x="0" y="37338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Yes we will Praise You for the rest of our days</a:t>
            </a:r>
          </a:p>
        </p:txBody>
      </p:sp>
      <p:sp>
        <p:nvSpPr>
          <p:cNvPr id="826380" name="Text Box 12"/>
          <p:cNvSpPr txBox="1">
            <a:spLocks noChangeArrowheads="1"/>
          </p:cNvSpPr>
          <p:nvPr/>
        </p:nvSpPr>
        <p:spPr bwMode="auto">
          <a:xfrm>
            <a:off x="0" y="3048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rPr>
              <a:t>And we will Praise You for the rest of our days</a:t>
            </a:r>
          </a:p>
        </p:txBody>
      </p:sp>
      <p:sp>
        <p:nvSpPr>
          <p:cNvPr id="2674701" name="Text Box 13"/>
          <p:cNvSpPr txBox="1">
            <a:spLocks noChangeArrowheads="1"/>
          </p:cNvSpPr>
          <p:nvPr/>
        </p:nvSpPr>
        <p:spPr bwMode="auto">
          <a:xfrm>
            <a:off x="3200400" y="457200"/>
            <a:ext cx="2667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Chords Unknown</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8242" name="Text Box 2"/>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gonna     away,   I’m gonna a   way</a:t>
            </a:r>
          </a:p>
        </p:txBody>
      </p:sp>
      <p:sp>
        <p:nvSpPr>
          <p:cNvPr id="2698244" name="Text Box 4"/>
          <p:cNvSpPr txBox="1">
            <a:spLocks noChangeArrowheads="1"/>
          </p:cNvSpPr>
          <p:nvPr/>
        </p:nvSpPr>
        <p:spPr bwMode="auto">
          <a:xfrm>
            <a:off x="0" y="1447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To a place </a:t>
            </a:r>
            <a:r>
              <a:rPr lang="en-US" b="1">
                <a:solidFill>
                  <a:schemeClr val="bg1"/>
                </a:solidFill>
                <a:effectLst>
                  <a:outerShdw blurRad="38100" dist="38100" dir="2700000" algn="tl">
                    <a:srgbClr val="000000"/>
                  </a:outerShdw>
                </a:effectLst>
              </a:rPr>
              <a:t>I’ll live eternally A special a place prepared just for me</a:t>
            </a:r>
          </a:p>
        </p:txBody>
      </p:sp>
      <p:sp>
        <p:nvSpPr>
          <p:cNvPr id="2698245" name="Text Box 5"/>
          <p:cNvSpPr txBox="1">
            <a:spLocks noChangeArrowheads="1"/>
          </p:cNvSpPr>
          <p:nvPr/>
        </p:nvSpPr>
        <p:spPr bwMode="auto">
          <a:xfrm>
            <a:off x="4038600" y="1981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98246" name="Text Box 6"/>
          <p:cNvSpPr txBox="1">
            <a:spLocks noChangeArrowheads="1"/>
          </p:cNvSpPr>
          <p:nvPr/>
        </p:nvSpPr>
        <p:spPr bwMode="auto">
          <a:xfrm>
            <a:off x="3200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/Ab   </a:t>
            </a:r>
          </a:p>
        </p:txBody>
      </p:sp>
      <p:sp>
        <p:nvSpPr>
          <p:cNvPr id="2698247" name="Text Box 7"/>
          <p:cNvSpPr txBox="1">
            <a:spLocks noChangeArrowheads="1"/>
          </p:cNvSpPr>
          <p:nvPr/>
        </p:nvSpPr>
        <p:spPr bwMode="auto">
          <a:xfrm>
            <a:off x="2514600" y="990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98248" name="Text Box 8"/>
          <p:cNvSpPr txBox="1">
            <a:spLocks noChangeArrowheads="1"/>
          </p:cNvSpPr>
          <p:nvPr/>
        </p:nvSpPr>
        <p:spPr bwMode="auto">
          <a:xfrm>
            <a:off x="2895600" y="19812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98249" name="Text Box 9"/>
          <p:cNvSpPr txBox="1">
            <a:spLocks noChangeArrowheads="1"/>
          </p:cNvSpPr>
          <p:nvPr/>
        </p:nvSpPr>
        <p:spPr bwMode="auto">
          <a:xfrm>
            <a:off x="7010400" y="19812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98250" name="Text Box 10"/>
          <p:cNvSpPr txBox="1">
            <a:spLocks noChangeArrowheads="1"/>
          </p:cNvSpPr>
          <p:nvPr/>
        </p:nvSpPr>
        <p:spPr bwMode="auto">
          <a:xfrm>
            <a:off x="5943600" y="19812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98251" name="Text Box 11"/>
          <p:cNvSpPr txBox="1">
            <a:spLocks noChangeArrowheads="1"/>
          </p:cNvSpPr>
          <p:nvPr/>
        </p:nvSpPr>
        <p:spPr bwMode="auto">
          <a:xfrm>
            <a:off x="0" y="23622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gonna away,  …. I’m gonna a-way,  away   </a:t>
            </a:r>
          </a:p>
        </p:txBody>
      </p:sp>
      <p:sp>
        <p:nvSpPr>
          <p:cNvPr id="2698252" name="Text Box 12"/>
          <p:cNvSpPr txBox="1">
            <a:spLocks noChangeArrowheads="1"/>
          </p:cNvSpPr>
          <p:nvPr/>
        </p:nvSpPr>
        <p:spPr bwMode="auto">
          <a:xfrm>
            <a:off x="0" y="4419600"/>
            <a:ext cx="9144000" cy="457200"/>
          </a:xfrm>
          <a:prstGeom prst="rect">
            <a:avLst/>
          </a:prstGeom>
          <a:noFill/>
          <a:ln w="9525">
            <a:noFill/>
            <a:miter lim="800000"/>
            <a:headEnd/>
            <a:tailEnd/>
          </a:ln>
          <a:effectLst/>
        </p:spPr>
        <p:txBody>
          <a:bodyPr>
            <a:spAutoFit/>
          </a:bodyPr>
          <a:lstStyle/>
          <a:p>
            <a:pPr algn="ctr">
              <a:spcBef>
                <a:spcPct val="50000"/>
              </a:spcBef>
              <a:defRPr/>
            </a:pPr>
            <a:r>
              <a:rPr lang="en-US">
                <a:solidFill>
                  <a:schemeClr val="bg1"/>
                </a:solidFill>
                <a:effectLst>
                  <a:outerShdw blurRad="38100" dist="38100" dir="2700000" algn="tl">
                    <a:srgbClr val="000000"/>
                  </a:outerShdw>
                </a:effectLst>
              </a:rPr>
              <a:t>No more tears or sorrows over there We will live free from every care </a:t>
            </a:r>
          </a:p>
        </p:txBody>
      </p:sp>
      <p:sp>
        <p:nvSpPr>
          <p:cNvPr id="2698253" name="Text Box 13"/>
          <p:cNvSpPr txBox="1">
            <a:spLocks noChangeArrowheads="1"/>
          </p:cNvSpPr>
          <p:nvPr/>
        </p:nvSpPr>
        <p:spPr bwMode="auto">
          <a:xfrm>
            <a:off x="0" y="3352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I’m going away, I’m going away yes I am</a:t>
            </a:r>
          </a:p>
        </p:txBody>
      </p:sp>
      <p:sp>
        <p:nvSpPr>
          <p:cNvPr id="2698254" name="Text Box 14"/>
          <p:cNvSpPr txBox="1">
            <a:spLocks noChangeArrowheads="1"/>
          </p:cNvSpPr>
          <p:nvPr/>
        </p:nvSpPr>
        <p:spPr bwMode="auto">
          <a:xfrm>
            <a:off x="4343400" y="3962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98256" name="Text Box 16"/>
          <p:cNvSpPr txBox="1">
            <a:spLocks noChangeArrowheads="1"/>
          </p:cNvSpPr>
          <p:nvPr/>
        </p:nvSpPr>
        <p:spPr bwMode="auto">
          <a:xfrm>
            <a:off x="2286000" y="28956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98257" name="Text Box 17"/>
          <p:cNvSpPr txBox="1">
            <a:spLocks noChangeArrowheads="1"/>
          </p:cNvSpPr>
          <p:nvPr/>
        </p:nvSpPr>
        <p:spPr bwMode="auto">
          <a:xfrm>
            <a:off x="3048000" y="4038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98258" name="Text Box 18"/>
          <p:cNvSpPr txBox="1">
            <a:spLocks noChangeArrowheads="1"/>
          </p:cNvSpPr>
          <p:nvPr/>
        </p:nvSpPr>
        <p:spPr bwMode="auto">
          <a:xfrm>
            <a:off x="7162800" y="4038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98259" name="Text Box 19"/>
          <p:cNvSpPr txBox="1">
            <a:spLocks noChangeArrowheads="1"/>
          </p:cNvSpPr>
          <p:nvPr/>
        </p:nvSpPr>
        <p:spPr bwMode="auto">
          <a:xfrm>
            <a:off x="6096000" y="4038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98267" name="Text Box 27"/>
          <p:cNvSpPr txBox="1">
            <a:spLocks noChangeArrowheads="1"/>
          </p:cNvSpPr>
          <p:nvPr/>
        </p:nvSpPr>
        <p:spPr bwMode="auto">
          <a:xfrm>
            <a:off x="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No more tears or sorrows over there </a:t>
            </a:r>
          </a:p>
        </p:txBody>
      </p:sp>
      <p:sp>
        <p:nvSpPr>
          <p:cNvPr id="2698269" name="Text Box 29"/>
          <p:cNvSpPr txBox="1">
            <a:spLocks noChangeArrowheads="1"/>
          </p:cNvSpPr>
          <p:nvPr/>
        </p:nvSpPr>
        <p:spPr bwMode="auto">
          <a:xfrm>
            <a:off x="4191000" y="6034088"/>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98271" name="Text Box 31"/>
          <p:cNvSpPr txBox="1">
            <a:spLocks noChangeArrowheads="1"/>
          </p:cNvSpPr>
          <p:nvPr/>
        </p:nvSpPr>
        <p:spPr bwMode="auto">
          <a:xfrm>
            <a:off x="3048000" y="6034088"/>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98272" name="Text Box 32"/>
          <p:cNvSpPr txBox="1">
            <a:spLocks noChangeArrowheads="1"/>
          </p:cNvSpPr>
          <p:nvPr/>
        </p:nvSpPr>
        <p:spPr bwMode="auto">
          <a:xfrm>
            <a:off x="7162800" y="6034088"/>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98273" name="Text Box 33"/>
          <p:cNvSpPr txBox="1">
            <a:spLocks noChangeArrowheads="1"/>
          </p:cNvSpPr>
          <p:nvPr/>
        </p:nvSpPr>
        <p:spPr bwMode="auto">
          <a:xfrm>
            <a:off x="6096000" y="6034088"/>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98275" name="Text Box 35"/>
          <p:cNvSpPr txBox="1">
            <a:spLocks noChangeArrowheads="1"/>
          </p:cNvSpPr>
          <p:nvPr/>
        </p:nvSpPr>
        <p:spPr bwMode="auto">
          <a:xfrm>
            <a:off x="0" y="48006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gonna away,  …. I’m gonna a-way,  away   </a:t>
            </a:r>
          </a:p>
        </p:txBody>
      </p:sp>
      <p:sp>
        <p:nvSpPr>
          <p:cNvPr id="2698277" name="Text Box 37"/>
          <p:cNvSpPr txBox="1">
            <a:spLocks noChangeArrowheads="1"/>
          </p:cNvSpPr>
          <p:nvPr/>
        </p:nvSpPr>
        <p:spPr bwMode="auto">
          <a:xfrm>
            <a:off x="-76200" y="5410200"/>
            <a:ext cx="9601200" cy="457200"/>
          </a:xfrm>
          <a:prstGeom prst="rect">
            <a:avLst/>
          </a:prstGeom>
          <a:noFill/>
          <a:ln w="9525">
            <a:noFill/>
            <a:miter lim="800000"/>
            <a:headEnd/>
            <a:tailEnd/>
          </a:ln>
          <a:effectLst/>
        </p:spPr>
        <p:txBody>
          <a:bodyPr>
            <a:spAutoFit/>
          </a:bodyPr>
          <a:lstStyle/>
          <a:p>
            <a:pPr algn="ctr">
              <a:spcBef>
                <a:spcPct val="50000"/>
              </a:spcBef>
              <a:defRPr/>
            </a:pPr>
            <a:r>
              <a:rPr lang="en-US">
                <a:solidFill>
                  <a:schemeClr val="bg1"/>
                </a:solidFill>
                <a:effectLst>
                  <a:outerShdw blurRad="38100" dist="38100" dir="2700000" algn="tl">
                    <a:srgbClr val="000000"/>
                  </a:outerShdw>
                </a:effectLst>
              </a:rPr>
              <a:t>One of these mornings It won’t be long You will look for me &amp; I’ll be gone </a:t>
            </a:r>
          </a:p>
        </p:txBody>
      </p:sp>
      <p:sp>
        <p:nvSpPr>
          <p:cNvPr id="2698278" name="Text Box 38"/>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2698279" name="Text Box 39"/>
          <p:cNvSpPr txBox="1">
            <a:spLocks noChangeArrowheads="1"/>
          </p:cNvSpPr>
          <p:nvPr/>
        </p:nvSpPr>
        <p:spPr bwMode="auto">
          <a:xfrm>
            <a:off x="63246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Db</a:t>
            </a:r>
            <a:r>
              <a:rPr lang="en-US" b="1">
                <a:solidFill>
                  <a:srgbClr val="FF0000"/>
                </a:solidFill>
                <a:effectLst>
                  <a:outerShdw blurRad="38100" dist="38100" dir="2700000" algn="tl">
                    <a:srgbClr val="C0C0C0"/>
                  </a:outerShdw>
                </a:effectLst>
              </a:rPr>
              <a:t>     </a:t>
            </a:r>
          </a:p>
        </p:txBody>
      </p:sp>
      <p:sp>
        <p:nvSpPr>
          <p:cNvPr id="2698280" name="Text Box 40"/>
          <p:cNvSpPr txBox="1">
            <a:spLocks noChangeArrowheads="1"/>
          </p:cNvSpPr>
          <p:nvPr/>
        </p:nvSpPr>
        <p:spPr bwMode="auto">
          <a:xfrm>
            <a:off x="76200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Ab</a:t>
            </a:r>
            <a:r>
              <a:rPr lang="en-US" b="1">
                <a:solidFill>
                  <a:srgbClr val="FF0000"/>
                </a:solidFill>
                <a:effectLst>
                  <a:outerShdw blurRad="38100" dist="38100" dir="2700000" algn="tl">
                    <a:srgbClr val="C0C0C0"/>
                  </a:outerShdw>
                </a:effectLst>
              </a:rPr>
              <a:t>m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9269" name="Text Box 5"/>
          <p:cNvSpPr txBox="1">
            <a:spLocks noChangeArrowheads="1"/>
          </p:cNvSpPr>
          <p:nvPr/>
        </p:nvSpPr>
        <p:spPr bwMode="auto">
          <a:xfrm>
            <a:off x="4191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99270" name="Text Box 6"/>
          <p:cNvSpPr txBox="1">
            <a:spLocks noChangeArrowheads="1"/>
          </p:cNvSpPr>
          <p:nvPr/>
        </p:nvSpPr>
        <p:spPr bwMode="auto">
          <a:xfrm>
            <a:off x="20574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99271" name="Text Box 7"/>
          <p:cNvSpPr txBox="1">
            <a:spLocks noChangeArrowheads="1"/>
          </p:cNvSpPr>
          <p:nvPr/>
        </p:nvSpPr>
        <p:spPr bwMode="auto">
          <a:xfrm>
            <a:off x="2514600" y="1066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99272" name="Text Box 8"/>
          <p:cNvSpPr txBox="1">
            <a:spLocks noChangeArrowheads="1"/>
          </p:cNvSpPr>
          <p:nvPr/>
        </p:nvSpPr>
        <p:spPr bwMode="auto">
          <a:xfrm>
            <a:off x="30480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99273" name="Text Box 9"/>
          <p:cNvSpPr txBox="1">
            <a:spLocks noChangeArrowheads="1"/>
          </p:cNvSpPr>
          <p:nvPr/>
        </p:nvSpPr>
        <p:spPr bwMode="auto">
          <a:xfrm>
            <a:off x="7162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99274" name="Text Box 10"/>
          <p:cNvSpPr txBox="1">
            <a:spLocks noChangeArrowheads="1"/>
          </p:cNvSpPr>
          <p:nvPr/>
        </p:nvSpPr>
        <p:spPr bwMode="auto">
          <a:xfrm>
            <a:off x="60960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99278"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699279"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699280"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699281"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699282"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699283"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699284" name="Text Box 20"/>
          <p:cNvSpPr txBox="1">
            <a:spLocks noChangeArrowheads="1"/>
          </p:cNvSpPr>
          <p:nvPr/>
        </p:nvSpPr>
        <p:spPr bwMode="auto">
          <a:xfrm>
            <a:off x="0" y="533400"/>
            <a:ext cx="9601200" cy="457200"/>
          </a:xfrm>
          <a:prstGeom prst="rect">
            <a:avLst/>
          </a:prstGeom>
          <a:noFill/>
          <a:ln w="9525">
            <a:noFill/>
            <a:miter lim="800000"/>
            <a:headEnd/>
            <a:tailEnd/>
          </a:ln>
          <a:effectLst/>
        </p:spPr>
        <p:txBody>
          <a:bodyPr>
            <a:spAutoFit/>
          </a:bodyPr>
          <a:lstStyle/>
          <a:p>
            <a:pPr algn="ctr">
              <a:spcBef>
                <a:spcPct val="50000"/>
              </a:spcBef>
              <a:defRPr/>
            </a:pPr>
            <a:r>
              <a:rPr lang="en-US">
                <a:solidFill>
                  <a:schemeClr val="bg1"/>
                </a:solidFill>
                <a:effectLst>
                  <a:outerShdw blurRad="38100" dist="38100" dir="2700000" algn="tl">
                    <a:srgbClr val="000000"/>
                  </a:outerShdw>
                </a:effectLst>
              </a:rPr>
              <a:t>One of these mornings It won’t be long You will look for me &amp; I’ll be gone </a:t>
            </a:r>
          </a:p>
        </p:txBody>
      </p:sp>
      <p:sp>
        <p:nvSpPr>
          <p:cNvPr id="2699285" name="Text Box 21"/>
          <p:cNvSpPr txBox="1">
            <a:spLocks noChangeArrowheads="1"/>
          </p:cNvSpPr>
          <p:nvPr/>
        </p:nvSpPr>
        <p:spPr bwMode="auto">
          <a:xfrm>
            <a:off x="-228600" y="1447800"/>
            <a:ext cx="9601200" cy="457200"/>
          </a:xfrm>
          <a:prstGeom prst="rect">
            <a:avLst/>
          </a:prstGeom>
          <a:noFill/>
          <a:ln w="9525">
            <a:noFill/>
            <a:miter lim="800000"/>
            <a:headEnd/>
            <a:tailEnd/>
          </a:ln>
          <a:effectLst/>
        </p:spPr>
        <p:txBody>
          <a:bodyPr>
            <a:spAutoFit/>
          </a:bodyPr>
          <a:lstStyle/>
          <a:p>
            <a:pPr algn="ctr">
              <a:spcBef>
                <a:spcPct val="50000"/>
              </a:spcBef>
              <a:defRPr/>
            </a:pPr>
            <a:r>
              <a:rPr lang="en-US">
                <a:solidFill>
                  <a:schemeClr val="bg1"/>
                </a:solidFill>
                <a:effectLst>
                  <a:outerShdw blurRad="38100" dist="38100" dir="2700000" algn="tl">
                    <a:srgbClr val="000000"/>
                  </a:outerShdw>
                </a:effectLst>
              </a:rPr>
              <a:t>Going to glory to sing and shout there nobody there to put me out</a:t>
            </a:r>
          </a:p>
        </p:txBody>
      </p:sp>
      <p:sp>
        <p:nvSpPr>
          <p:cNvPr id="2699286" name="Text Box 22"/>
          <p:cNvSpPr txBox="1">
            <a:spLocks noChangeArrowheads="1"/>
          </p:cNvSpPr>
          <p:nvPr/>
        </p:nvSpPr>
        <p:spPr bwMode="auto">
          <a:xfrm>
            <a:off x="0" y="25908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gonna away,  …. I’m gonna a-way,  away   </a:t>
            </a:r>
          </a:p>
        </p:txBody>
      </p:sp>
      <p:sp>
        <p:nvSpPr>
          <p:cNvPr id="2699287" name="Text Box 23"/>
          <p:cNvSpPr txBox="1">
            <a:spLocks noChangeArrowheads="1"/>
          </p:cNvSpPr>
          <p:nvPr/>
        </p:nvSpPr>
        <p:spPr bwMode="auto">
          <a:xfrm>
            <a:off x="0" y="3810000"/>
            <a:ext cx="9144000" cy="45720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effectLst>
                  <a:outerShdw blurRad="38100" dist="38100" dir="2700000" algn="tl">
                    <a:srgbClr val="000000"/>
                  </a:outerShdw>
                </a:effectLst>
              </a:rPr>
              <a:t>I’m gonna away,  …. I’m gonna a-way,  away   </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0290" name="Text Box 2"/>
          <p:cNvSpPr txBox="1">
            <a:spLocks noChangeArrowheads="1"/>
          </p:cNvSpPr>
          <p:nvPr/>
        </p:nvSpPr>
        <p:spPr bwMode="auto">
          <a:xfrm>
            <a:off x="0" y="609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700291" name="Text Box 3"/>
          <p:cNvSpPr txBox="1">
            <a:spLocks noChangeArrowheads="1"/>
          </p:cNvSpPr>
          <p:nvPr/>
        </p:nvSpPr>
        <p:spPr bwMode="auto">
          <a:xfrm>
            <a:off x="0" y="2514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700292" name="Text Box 4"/>
          <p:cNvSpPr txBox="1">
            <a:spLocks noChangeArrowheads="1"/>
          </p:cNvSpPr>
          <p:nvPr/>
        </p:nvSpPr>
        <p:spPr bwMode="auto">
          <a:xfrm>
            <a:off x="0" y="160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700293" name="Text Box 5"/>
          <p:cNvSpPr txBox="1">
            <a:spLocks noChangeArrowheads="1"/>
          </p:cNvSpPr>
          <p:nvPr/>
        </p:nvSpPr>
        <p:spPr bwMode="auto">
          <a:xfrm>
            <a:off x="4191000" y="2133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0294" name="Text Box 6"/>
          <p:cNvSpPr txBox="1">
            <a:spLocks noChangeArrowheads="1"/>
          </p:cNvSpPr>
          <p:nvPr/>
        </p:nvSpPr>
        <p:spPr bwMode="auto">
          <a:xfrm>
            <a:off x="20574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0295" name="Text Box 7"/>
          <p:cNvSpPr txBox="1">
            <a:spLocks noChangeArrowheads="1"/>
          </p:cNvSpPr>
          <p:nvPr/>
        </p:nvSpPr>
        <p:spPr bwMode="auto">
          <a:xfrm>
            <a:off x="2514600" y="121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0296" name="Text Box 8"/>
          <p:cNvSpPr txBox="1">
            <a:spLocks noChangeArrowheads="1"/>
          </p:cNvSpPr>
          <p:nvPr/>
        </p:nvSpPr>
        <p:spPr bwMode="auto">
          <a:xfrm>
            <a:off x="3048000" y="21336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0297" name="Text Box 9"/>
          <p:cNvSpPr txBox="1">
            <a:spLocks noChangeArrowheads="1"/>
          </p:cNvSpPr>
          <p:nvPr/>
        </p:nvSpPr>
        <p:spPr bwMode="auto">
          <a:xfrm>
            <a:off x="7162800" y="21336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0298" name="Text Box 10"/>
          <p:cNvSpPr txBox="1">
            <a:spLocks noChangeArrowheads="1"/>
          </p:cNvSpPr>
          <p:nvPr/>
        </p:nvSpPr>
        <p:spPr bwMode="auto">
          <a:xfrm>
            <a:off x="6096000" y="21336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700299" name="Text Box 11"/>
          <p:cNvSpPr txBox="1">
            <a:spLocks noChangeArrowheads="1"/>
          </p:cNvSpPr>
          <p:nvPr/>
        </p:nvSpPr>
        <p:spPr bwMode="auto">
          <a:xfrm>
            <a:off x="0" y="3886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700300" name="Text Box 12"/>
          <p:cNvSpPr txBox="1">
            <a:spLocks noChangeArrowheads="1"/>
          </p:cNvSpPr>
          <p:nvPr/>
        </p:nvSpPr>
        <p:spPr bwMode="auto">
          <a:xfrm>
            <a:off x="0" y="579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700301" name="Text Box 13"/>
          <p:cNvSpPr txBox="1">
            <a:spLocks noChangeArrowheads="1"/>
          </p:cNvSpPr>
          <p:nvPr/>
        </p:nvSpPr>
        <p:spPr bwMode="auto">
          <a:xfrm>
            <a:off x="0" y="4876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700302"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0303"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0304"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0305"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0306"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0307"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0" y="381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Deep within there is a hunger </a:t>
            </a:r>
            <a:endParaRPr lang="en-US" sz="8000" i="1">
              <a:solidFill>
                <a:schemeClr val="bg1"/>
              </a:solidFill>
              <a:effectLst>
                <a:outerShdw blurRad="38100" dist="38100" dir="2700000" algn="tl">
                  <a:srgbClr val="000000"/>
                </a:outerShdw>
              </a:effectLst>
            </a:endParaRPr>
          </a:p>
        </p:txBody>
      </p:sp>
      <p:sp>
        <p:nvSpPr>
          <p:cNvPr id="198659" name="Text Box 3"/>
          <p:cNvSpPr txBox="1">
            <a:spLocks noChangeArrowheads="1"/>
          </p:cNvSpPr>
          <p:nvPr/>
        </p:nvSpPr>
        <p:spPr bwMode="auto">
          <a:xfrm>
            <a:off x="533400" y="1143000"/>
            <a:ext cx="86106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a love beyond my own </a:t>
            </a:r>
            <a:endParaRPr lang="en-US" sz="8000" i="1">
              <a:solidFill>
                <a:schemeClr val="bg1"/>
              </a:solidFill>
              <a:effectLst>
                <a:outerShdw blurRad="38100" dist="38100" dir="2700000" algn="tl">
                  <a:srgbClr val="000000"/>
                </a:outerShdw>
              </a:effectLst>
            </a:endParaRPr>
          </a:p>
        </p:txBody>
      </p:sp>
      <p:sp>
        <p:nvSpPr>
          <p:cNvPr id="198660" name="Text Box 4"/>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my soul there is  thirsting </a:t>
            </a:r>
            <a:endParaRPr lang="en-US" sz="8000" i="1">
              <a:solidFill>
                <a:schemeClr val="bg1"/>
              </a:solidFill>
              <a:effectLst>
                <a:outerShdw blurRad="38100" dist="38100" dir="2700000" algn="tl">
                  <a:srgbClr val="000000"/>
                </a:outerShdw>
              </a:effectLst>
            </a:endParaRPr>
          </a:p>
        </p:txBody>
      </p:sp>
      <p:sp>
        <p:nvSpPr>
          <p:cNvPr id="198661" name="Text Box 5"/>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For a refreshing from your throne </a:t>
            </a:r>
            <a:endParaRPr lang="en-US" sz="8000" i="1">
              <a:solidFill>
                <a:schemeClr val="bg1"/>
              </a:solidFill>
              <a:effectLst>
                <a:outerShdw blurRad="38100" dist="38100" dir="2700000" algn="tl">
                  <a:srgbClr val="000000"/>
                </a:outerShdw>
              </a:effectLst>
            </a:endParaRPr>
          </a:p>
        </p:txBody>
      </p:sp>
      <p:sp>
        <p:nvSpPr>
          <p:cNvPr id="198662" name="Text Box 6"/>
          <p:cNvSpPr txBox="1">
            <a:spLocks noChangeArrowheads="1"/>
          </p:cNvSpPr>
          <p:nvPr/>
        </p:nvSpPr>
        <p:spPr bwMode="auto">
          <a:xfrm>
            <a:off x="0" y="3657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In the time of dryness, I whisper out Your name </a:t>
            </a:r>
            <a:endParaRPr lang="en-US" sz="8000" i="1">
              <a:solidFill>
                <a:schemeClr val="bg1"/>
              </a:solidFill>
              <a:effectLst>
                <a:outerShdw blurRad="38100" dist="38100" dir="2700000" algn="tl">
                  <a:srgbClr val="000000"/>
                </a:outerShdw>
              </a:effectLst>
            </a:endParaRPr>
          </a:p>
        </p:txBody>
      </p:sp>
      <p:sp>
        <p:nvSpPr>
          <p:cNvPr id="198663" name="Text Box 7"/>
          <p:cNvSpPr txBox="1">
            <a:spLocks noChangeArrowheads="1"/>
          </p:cNvSpPr>
          <p:nvPr/>
        </p:nvSpPr>
        <p:spPr bwMode="auto">
          <a:xfrm>
            <a:off x="0" y="4648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Asking You to take this hardness </a:t>
            </a:r>
            <a:endParaRPr lang="en-US" sz="8000" i="1">
              <a:solidFill>
                <a:schemeClr val="bg1"/>
              </a:solidFill>
              <a:effectLst>
                <a:outerShdw blurRad="38100" dist="38100" dir="2700000" algn="tl">
                  <a:srgbClr val="000000"/>
                </a:outerShdw>
              </a:effectLst>
            </a:endParaRPr>
          </a:p>
        </p:txBody>
      </p:sp>
      <p:sp>
        <p:nvSpPr>
          <p:cNvPr id="198664" name="Text Box 8"/>
          <p:cNvSpPr txBox="1">
            <a:spLocks noChangeArrowheads="1"/>
          </p:cNvSpPr>
          <p:nvPr/>
        </p:nvSpPr>
        <p:spPr bwMode="auto">
          <a:xfrm>
            <a:off x="0" y="55626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Shine Your light in this darkness </a:t>
            </a:r>
            <a:endParaRPr lang="en-US" sz="8000" i="1">
              <a:solidFill>
                <a:schemeClr val="bg1"/>
              </a:solidFill>
              <a:effectLst>
                <a:outerShdw blurRad="38100" dist="38100" dir="2700000" algn="tl">
                  <a:srgbClr val="000000"/>
                </a:outerShdw>
              </a:effectLst>
            </a:endParaRPr>
          </a:p>
        </p:txBody>
      </p:sp>
      <p:sp>
        <p:nvSpPr>
          <p:cNvPr id="198671" name="Text Box 15"/>
          <p:cNvSpPr txBox="1">
            <a:spLocks noChangeArrowheads="1"/>
          </p:cNvSpPr>
          <p:nvPr/>
        </p:nvSpPr>
        <p:spPr bwMode="auto">
          <a:xfrm>
            <a:off x="2895600" y="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8672" name="Text Box 16"/>
          <p:cNvSpPr txBox="1">
            <a:spLocks noChangeArrowheads="1"/>
          </p:cNvSpPr>
          <p:nvPr/>
        </p:nvSpPr>
        <p:spPr bwMode="auto">
          <a:xfrm>
            <a:off x="3276600" y="838200"/>
            <a:ext cx="914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Bb/F</a:t>
            </a:r>
          </a:p>
        </p:txBody>
      </p:sp>
      <p:sp>
        <p:nvSpPr>
          <p:cNvPr id="198673" name="Text Box 17"/>
          <p:cNvSpPr txBox="1">
            <a:spLocks noChangeArrowheads="1"/>
          </p:cNvSpPr>
          <p:nvPr/>
        </p:nvSpPr>
        <p:spPr bwMode="auto">
          <a:xfrm>
            <a:off x="6629400" y="914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8674" name="Text Box 18"/>
          <p:cNvSpPr txBox="1">
            <a:spLocks noChangeArrowheads="1"/>
          </p:cNvSpPr>
          <p:nvPr/>
        </p:nvSpPr>
        <p:spPr bwMode="auto">
          <a:xfrm>
            <a:off x="31242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8675" name="Text Box 19"/>
          <p:cNvSpPr txBox="1">
            <a:spLocks noChangeArrowheads="1"/>
          </p:cNvSpPr>
          <p:nvPr/>
        </p:nvSpPr>
        <p:spPr bwMode="auto">
          <a:xfrm>
            <a:off x="5867400" y="1676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8676" name="Text Box 20"/>
          <p:cNvSpPr txBox="1">
            <a:spLocks noChangeArrowheads="1"/>
          </p:cNvSpPr>
          <p:nvPr/>
        </p:nvSpPr>
        <p:spPr bwMode="auto">
          <a:xfrm>
            <a:off x="2971800" y="2438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8677" name="Text Box 21"/>
          <p:cNvSpPr txBox="1">
            <a:spLocks noChangeArrowheads="1"/>
          </p:cNvSpPr>
          <p:nvPr/>
        </p:nvSpPr>
        <p:spPr bwMode="auto">
          <a:xfrm>
            <a:off x="6553200" y="2438400"/>
            <a:ext cx="1219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Bb/C</a:t>
            </a:r>
          </a:p>
        </p:txBody>
      </p:sp>
      <p:sp>
        <p:nvSpPr>
          <p:cNvPr id="198678" name="Text Box 22"/>
          <p:cNvSpPr txBox="1">
            <a:spLocks noChangeArrowheads="1"/>
          </p:cNvSpPr>
          <p:nvPr/>
        </p:nvSpPr>
        <p:spPr bwMode="auto">
          <a:xfrm>
            <a:off x="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8679" name="Text Box 23"/>
          <p:cNvSpPr txBox="1">
            <a:spLocks noChangeArrowheads="1"/>
          </p:cNvSpPr>
          <p:nvPr/>
        </p:nvSpPr>
        <p:spPr bwMode="auto">
          <a:xfrm>
            <a:off x="2743200" y="33528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8680" name="Text Box 24"/>
          <p:cNvSpPr txBox="1">
            <a:spLocks noChangeArrowheads="1"/>
          </p:cNvSpPr>
          <p:nvPr/>
        </p:nvSpPr>
        <p:spPr bwMode="auto">
          <a:xfrm>
            <a:off x="49530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8681" name="Text Box 25"/>
          <p:cNvSpPr txBox="1">
            <a:spLocks noChangeArrowheads="1"/>
          </p:cNvSpPr>
          <p:nvPr/>
        </p:nvSpPr>
        <p:spPr bwMode="auto">
          <a:xfrm>
            <a:off x="8153400" y="3352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8682" name="Text Box 26"/>
          <p:cNvSpPr txBox="1">
            <a:spLocks noChangeArrowheads="1"/>
          </p:cNvSpPr>
          <p:nvPr/>
        </p:nvSpPr>
        <p:spPr bwMode="auto">
          <a:xfrm>
            <a:off x="28194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8683" name="Text Box 27"/>
          <p:cNvSpPr txBox="1">
            <a:spLocks noChangeArrowheads="1"/>
          </p:cNvSpPr>
          <p:nvPr/>
        </p:nvSpPr>
        <p:spPr bwMode="auto">
          <a:xfrm>
            <a:off x="6172200" y="42672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8684" name="Text Box 28"/>
          <p:cNvSpPr txBox="1">
            <a:spLocks noChangeArrowheads="1"/>
          </p:cNvSpPr>
          <p:nvPr/>
        </p:nvSpPr>
        <p:spPr bwMode="auto">
          <a:xfrm>
            <a:off x="3886200" y="5257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8685" name="Text Box 29"/>
          <p:cNvSpPr txBox="1">
            <a:spLocks noChangeArrowheads="1"/>
          </p:cNvSpPr>
          <p:nvPr/>
        </p:nvSpPr>
        <p:spPr bwMode="auto">
          <a:xfrm>
            <a:off x="6553200" y="52578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1314" name="Text Box 2"/>
          <p:cNvSpPr txBox="1">
            <a:spLocks noChangeArrowheads="1"/>
          </p:cNvSpPr>
          <p:nvPr/>
        </p:nvSpPr>
        <p:spPr bwMode="auto">
          <a:xfrm>
            <a:off x="0" y="609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701315" name="Text Box 3"/>
          <p:cNvSpPr txBox="1">
            <a:spLocks noChangeArrowheads="1"/>
          </p:cNvSpPr>
          <p:nvPr/>
        </p:nvSpPr>
        <p:spPr bwMode="auto">
          <a:xfrm>
            <a:off x="0" y="2514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701316" name="Text Box 4"/>
          <p:cNvSpPr txBox="1">
            <a:spLocks noChangeArrowheads="1"/>
          </p:cNvSpPr>
          <p:nvPr/>
        </p:nvSpPr>
        <p:spPr bwMode="auto">
          <a:xfrm>
            <a:off x="0" y="160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701317" name="Text Box 5"/>
          <p:cNvSpPr txBox="1">
            <a:spLocks noChangeArrowheads="1"/>
          </p:cNvSpPr>
          <p:nvPr/>
        </p:nvSpPr>
        <p:spPr bwMode="auto">
          <a:xfrm>
            <a:off x="4191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1318" name="Text Box 6"/>
          <p:cNvSpPr txBox="1">
            <a:spLocks noChangeArrowheads="1"/>
          </p:cNvSpPr>
          <p:nvPr/>
        </p:nvSpPr>
        <p:spPr bwMode="auto">
          <a:xfrm>
            <a:off x="20574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1319" name="Text Box 7"/>
          <p:cNvSpPr txBox="1">
            <a:spLocks noChangeArrowheads="1"/>
          </p:cNvSpPr>
          <p:nvPr/>
        </p:nvSpPr>
        <p:spPr bwMode="auto">
          <a:xfrm>
            <a:off x="2514600" y="121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1320" name="Text Box 8"/>
          <p:cNvSpPr txBox="1">
            <a:spLocks noChangeArrowheads="1"/>
          </p:cNvSpPr>
          <p:nvPr/>
        </p:nvSpPr>
        <p:spPr bwMode="auto">
          <a:xfrm>
            <a:off x="30480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1321" name="Text Box 9"/>
          <p:cNvSpPr txBox="1">
            <a:spLocks noChangeArrowheads="1"/>
          </p:cNvSpPr>
          <p:nvPr/>
        </p:nvSpPr>
        <p:spPr bwMode="auto">
          <a:xfrm>
            <a:off x="7162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1322" name="Text Box 10"/>
          <p:cNvSpPr txBox="1">
            <a:spLocks noChangeArrowheads="1"/>
          </p:cNvSpPr>
          <p:nvPr/>
        </p:nvSpPr>
        <p:spPr bwMode="auto">
          <a:xfrm>
            <a:off x="60960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701323" name="Text Box 11"/>
          <p:cNvSpPr txBox="1">
            <a:spLocks noChangeArrowheads="1"/>
          </p:cNvSpPr>
          <p:nvPr/>
        </p:nvSpPr>
        <p:spPr bwMode="auto">
          <a:xfrm>
            <a:off x="0" y="3886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701324" name="Text Box 12"/>
          <p:cNvSpPr txBox="1">
            <a:spLocks noChangeArrowheads="1"/>
          </p:cNvSpPr>
          <p:nvPr/>
        </p:nvSpPr>
        <p:spPr bwMode="auto">
          <a:xfrm>
            <a:off x="0" y="579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701325" name="Text Box 13"/>
          <p:cNvSpPr txBox="1">
            <a:spLocks noChangeArrowheads="1"/>
          </p:cNvSpPr>
          <p:nvPr/>
        </p:nvSpPr>
        <p:spPr bwMode="auto">
          <a:xfrm>
            <a:off x="0" y="4876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701326"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1327"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1328"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1329"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1330"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1331"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2338" name="Text Box 2"/>
          <p:cNvSpPr txBox="1">
            <a:spLocks noChangeArrowheads="1"/>
          </p:cNvSpPr>
          <p:nvPr/>
        </p:nvSpPr>
        <p:spPr bwMode="auto">
          <a:xfrm>
            <a:off x="0" y="3810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Don’t wait till the battle is over</a:t>
            </a:r>
          </a:p>
        </p:txBody>
      </p:sp>
      <p:sp>
        <p:nvSpPr>
          <p:cNvPr id="2702339" name="Text Box 3"/>
          <p:cNvSpPr txBox="1">
            <a:spLocks noChangeArrowheads="1"/>
          </p:cNvSpPr>
          <p:nvPr/>
        </p:nvSpPr>
        <p:spPr bwMode="auto">
          <a:xfrm>
            <a:off x="0" y="2514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702340" name="Text Box 4"/>
          <p:cNvSpPr txBox="1">
            <a:spLocks noChangeArrowheads="1"/>
          </p:cNvSpPr>
          <p:nvPr/>
        </p:nvSpPr>
        <p:spPr bwMode="auto">
          <a:xfrm>
            <a:off x="0" y="1447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702341" name="Text Box 5"/>
          <p:cNvSpPr txBox="1">
            <a:spLocks noChangeArrowheads="1"/>
          </p:cNvSpPr>
          <p:nvPr/>
        </p:nvSpPr>
        <p:spPr bwMode="auto">
          <a:xfrm>
            <a:off x="4191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2342" name="Text Box 6"/>
          <p:cNvSpPr txBox="1">
            <a:spLocks noChangeArrowheads="1"/>
          </p:cNvSpPr>
          <p:nvPr/>
        </p:nvSpPr>
        <p:spPr bwMode="auto">
          <a:xfrm>
            <a:off x="2057400" y="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2343" name="Text Box 7"/>
          <p:cNvSpPr txBox="1">
            <a:spLocks noChangeArrowheads="1"/>
          </p:cNvSpPr>
          <p:nvPr/>
        </p:nvSpPr>
        <p:spPr bwMode="auto">
          <a:xfrm>
            <a:off x="2514600" y="9144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2344" name="Text Box 8"/>
          <p:cNvSpPr txBox="1">
            <a:spLocks noChangeArrowheads="1"/>
          </p:cNvSpPr>
          <p:nvPr/>
        </p:nvSpPr>
        <p:spPr bwMode="auto">
          <a:xfrm>
            <a:off x="30480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2345" name="Text Box 9"/>
          <p:cNvSpPr txBox="1">
            <a:spLocks noChangeArrowheads="1"/>
          </p:cNvSpPr>
          <p:nvPr/>
        </p:nvSpPr>
        <p:spPr bwMode="auto">
          <a:xfrm>
            <a:off x="7162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2346" name="Text Box 10"/>
          <p:cNvSpPr txBox="1">
            <a:spLocks noChangeArrowheads="1"/>
          </p:cNvSpPr>
          <p:nvPr/>
        </p:nvSpPr>
        <p:spPr bwMode="auto">
          <a:xfrm>
            <a:off x="60960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702347" name="Text Box 11"/>
          <p:cNvSpPr txBox="1">
            <a:spLocks noChangeArrowheads="1"/>
          </p:cNvSpPr>
          <p:nvPr/>
        </p:nvSpPr>
        <p:spPr bwMode="auto">
          <a:xfrm>
            <a:off x="0" y="3886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 Lord</a:t>
            </a:r>
          </a:p>
        </p:txBody>
      </p:sp>
      <p:sp>
        <p:nvSpPr>
          <p:cNvPr id="2702348" name="Text Box 12"/>
          <p:cNvSpPr txBox="1">
            <a:spLocks noChangeArrowheads="1"/>
          </p:cNvSpPr>
          <p:nvPr/>
        </p:nvSpPr>
        <p:spPr bwMode="auto">
          <a:xfrm>
            <a:off x="0" y="579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I want to see you… I want to see you… </a:t>
            </a:r>
          </a:p>
        </p:txBody>
      </p:sp>
      <p:sp>
        <p:nvSpPr>
          <p:cNvPr id="2702349" name="Text Box 13"/>
          <p:cNvSpPr txBox="1">
            <a:spLocks noChangeArrowheads="1"/>
          </p:cNvSpPr>
          <p:nvPr/>
        </p:nvSpPr>
        <p:spPr bwMode="auto">
          <a:xfrm>
            <a:off x="0" y="4876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Open the eyes of my heart</a:t>
            </a:r>
          </a:p>
        </p:txBody>
      </p:sp>
      <p:sp>
        <p:nvSpPr>
          <p:cNvPr id="2702350"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2351"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2352"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2353"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2354"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2355"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62" name="Text Box 2"/>
          <p:cNvSpPr txBox="1">
            <a:spLocks noChangeArrowheads="1"/>
          </p:cNvSpPr>
          <p:nvPr/>
        </p:nvSpPr>
        <p:spPr bwMode="auto">
          <a:xfrm>
            <a:off x="0" y="609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Don’t wait till the battle is over shout now</a:t>
            </a:r>
          </a:p>
        </p:txBody>
      </p:sp>
      <p:sp>
        <p:nvSpPr>
          <p:cNvPr id="2703363" name="Text Box 3"/>
          <p:cNvSpPr txBox="1">
            <a:spLocks noChangeArrowheads="1"/>
          </p:cNvSpPr>
          <p:nvPr/>
        </p:nvSpPr>
        <p:spPr bwMode="auto">
          <a:xfrm>
            <a:off x="0" y="25146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When you’re burdened down with the cares of life</a:t>
            </a:r>
          </a:p>
        </p:txBody>
      </p:sp>
      <p:sp>
        <p:nvSpPr>
          <p:cNvPr id="2703364" name="Text Box 4"/>
          <p:cNvSpPr txBox="1">
            <a:spLocks noChangeArrowheads="1"/>
          </p:cNvSpPr>
          <p:nvPr/>
        </p:nvSpPr>
        <p:spPr bwMode="auto">
          <a:xfrm>
            <a:off x="0" y="1600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You know in the end your gonna win</a:t>
            </a:r>
          </a:p>
        </p:txBody>
      </p:sp>
      <p:sp>
        <p:nvSpPr>
          <p:cNvPr id="2703365" name="Text Box 5"/>
          <p:cNvSpPr txBox="1">
            <a:spLocks noChangeArrowheads="1"/>
          </p:cNvSpPr>
          <p:nvPr/>
        </p:nvSpPr>
        <p:spPr bwMode="auto">
          <a:xfrm>
            <a:off x="4191000" y="2209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3366" name="Text Box 6"/>
          <p:cNvSpPr txBox="1">
            <a:spLocks noChangeArrowheads="1"/>
          </p:cNvSpPr>
          <p:nvPr/>
        </p:nvSpPr>
        <p:spPr bwMode="auto">
          <a:xfrm>
            <a:off x="2057400" y="2286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3367" name="Text Box 7"/>
          <p:cNvSpPr txBox="1">
            <a:spLocks noChangeArrowheads="1"/>
          </p:cNvSpPr>
          <p:nvPr/>
        </p:nvSpPr>
        <p:spPr bwMode="auto">
          <a:xfrm>
            <a:off x="2514600" y="12192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3368" name="Text Box 8"/>
          <p:cNvSpPr txBox="1">
            <a:spLocks noChangeArrowheads="1"/>
          </p:cNvSpPr>
          <p:nvPr/>
        </p:nvSpPr>
        <p:spPr bwMode="auto">
          <a:xfrm>
            <a:off x="3048000" y="22098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3369" name="Text Box 9"/>
          <p:cNvSpPr txBox="1">
            <a:spLocks noChangeArrowheads="1"/>
          </p:cNvSpPr>
          <p:nvPr/>
        </p:nvSpPr>
        <p:spPr bwMode="auto">
          <a:xfrm>
            <a:off x="7162800" y="22098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3370" name="Text Box 10"/>
          <p:cNvSpPr txBox="1">
            <a:spLocks noChangeArrowheads="1"/>
          </p:cNvSpPr>
          <p:nvPr/>
        </p:nvSpPr>
        <p:spPr bwMode="auto">
          <a:xfrm>
            <a:off x="6096000" y="22098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703371" name="Text Box 11"/>
          <p:cNvSpPr txBox="1">
            <a:spLocks noChangeArrowheads="1"/>
          </p:cNvSpPr>
          <p:nvPr/>
        </p:nvSpPr>
        <p:spPr bwMode="auto">
          <a:xfrm>
            <a:off x="0" y="3886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And your striving seems in vain</a:t>
            </a:r>
          </a:p>
        </p:txBody>
      </p:sp>
      <p:sp>
        <p:nvSpPr>
          <p:cNvPr id="2703372" name="Text Box 12"/>
          <p:cNvSpPr txBox="1">
            <a:spLocks noChangeArrowheads="1"/>
          </p:cNvSpPr>
          <p:nvPr/>
        </p:nvSpPr>
        <p:spPr bwMode="auto">
          <a:xfrm>
            <a:off x="0" y="57912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When the battle is over  - When the  battle is over</a:t>
            </a:r>
          </a:p>
        </p:txBody>
      </p:sp>
      <p:sp>
        <p:nvSpPr>
          <p:cNvPr id="2703373" name="Text Box 13"/>
          <p:cNvSpPr txBox="1">
            <a:spLocks noChangeArrowheads="1"/>
          </p:cNvSpPr>
          <p:nvPr/>
        </p:nvSpPr>
        <p:spPr bwMode="auto">
          <a:xfrm>
            <a:off x="0" y="4876800"/>
            <a:ext cx="91440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Hold your head up high, Your deliverance is nigh</a:t>
            </a:r>
          </a:p>
        </p:txBody>
      </p:sp>
      <p:sp>
        <p:nvSpPr>
          <p:cNvPr id="2703374" name="Text Box 14"/>
          <p:cNvSpPr txBox="1">
            <a:spLocks noChangeArrowheads="1"/>
          </p:cNvSpPr>
          <p:nvPr/>
        </p:nvSpPr>
        <p:spPr bwMode="auto">
          <a:xfrm>
            <a:off x="4191000" y="548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    </a:t>
            </a:r>
            <a:r>
              <a:rPr lang="en-US" b="1">
                <a:solidFill>
                  <a:srgbClr val="FF0000"/>
                </a:solidFill>
                <a:effectLst>
                  <a:outerShdw blurRad="38100" dist="38100" dir="2700000" algn="tl">
                    <a:srgbClr val="C0C0C0"/>
                  </a:outerShdw>
                </a:effectLst>
              </a:rPr>
              <a:t>      </a:t>
            </a:r>
          </a:p>
        </p:txBody>
      </p:sp>
      <p:sp>
        <p:nvSpPr>
          <p:cNvPr id="2703375" name="Text Box 15"/>
          <p:cNvSpPr txBox="1">
            <a:spLocks noChangeArrowheads="1"/>
          </p:cNvSpPr>
          <p:nvPr/>
        </p:nvSpPr>
        <p:spPr bwMode="auto">
          <a:xfrm>
            <a:off x="2057400" y="3505200"/>
            <a:ext cx="1143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r>
              <a:rPr lang="en-US" sz="1800" b="1">
                <a:solidFill>
                  <a:srgbClr val="FF0000"/>
                </a:solidFill>
                <a:effectLst>
                  <a:outerShdw blurRad="38100" dist="38100" dir="2700000" algn="tl">
                    <a:srgbClr val="C0C0C0"/>
                  </a:outerShdw>
                </a:effectLst>
              </a:rPr>
              <a:t>(NO3)</a:t>
            </a:r>
            <a:r>
              <a:rPr lang="en-US" b="1">
                <a:solidFill>
                  <a:srgbClr val="FF0000"/>
                </a:solidFill>
                <a:effectLst>
                  <a:outerShdw blurRad="38100" dist="38100" dir="2700000" algn="tl">
                    <a:srgbClr val="C0C0C0"/>
                  </a:outerShdw>
                </a:effectLst>
              </a:rPr>
              <a:t>     </a:t>
            </a:r>
          </a:p>
        </p:txBody>
      </p:sp>
      <p:sp>
        <p:nvSpPr>
          <p:cNvPr id="2703376" name="Text Box 16"/>
          <p:cNvSpPr txBox="1">
            <a:spLocks noChangeArrowheads="1"/>
          </p:cNvSpPr>
          <p:nvPr/>
        </p:nvSpPr>
        <p:spPr bwMode="auto">
          <a:xfrm>
            <a:off x="2514600" y="4495800"/>
            <a:ext cx="1295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Bsus/D#</a:t>
            </a:r>
            <a:r>
              <a:rPr lang="en-US" b="1">
                <a:solidFill>
                  <a:srgbClr val="FF0000"/>
                </a:solidFill>
                <a:effectLst>
                  <a:outerShdw blurRad="38100" dist="38100" dir="2700000" algn="tl">
                    <a:srgbClr val="C0C0C0"/>
                  </a:outerShdw>
                </a:effectLst>
              </a:rPr>
              <a:t>      </a:t>
            </a:r>
          </a:p>
        </p:txBody>
      </p:sp>
      <p:sp>
        <p:nvSpPr>
          <p:cNvPr id="2703377" name="Text Box 17"/>
          <p:cNvSpPr txBox="1">
            <a:spLocks noChangeArrowheads="1"/>
          </p:cNvSpPr>
          <p:nvPr/>
        </p:nvSpPr>
        <p:spPr bwMode="auto">
          <a:xfrm>
            <a:off x="3048000" y="5486400"/>
            <a:ext cx="1066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A2/C#    </a:t>
            </a:r>
            <a:r>
              <a:rPr lang="en-US" b="1">
                <a:solidFill>
                  <a:srgbClr val="FF0000"/>
                </a:solidFill>
                <a:effectLst>
                  <a:outerShdw blurRad="38100" dist="38100" dir="2700000" algn="tl">
                    <a:srgbClr val="C0C0C0"/>
                  </a:outerShdw>
                </a:effectLst>
              </a:rPr>
              <a:t>      </a:t>
            </a:r>
          </a:p>
        </p:txBody>
      </p:sp>
      <p:sp>
        <p:nvSpPr>
          <p:cNvPr id="2703378" name="Text Box 18"/>
          <p:cNvSpPr txBox="1">
            <a:spLocks noChangeArrowheads="1"/>
          </p:cNvSpPr>
          <p:nvPr/>
        </p:nvSpPr>
        <p:spPr bwMode="auto">
          <a:xfrm>
            <a:off x="7162800" y="5486400"/>
            <a:ext cx="838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Esus</a:t>
            </a:r>
            <a:r>
              <a:rPr lang="en-US" b="1">
                <a:solidFill>
                  <a:srgbClr val="FF0000"/>
                </a:solidFill>
                <a:effectLst>
                  <a:outerShdw blurRad="38100" dist="38100" dir="2700000" algn="tl">
                    <a:srgbClr val="C0C0C0"/>
                  </a:outerShdw>
                </a:effectLst>
              </a:rPr>
              <a:t>      </a:t>
            </a:r>
          </a:p>
        </p:txBody>
      </p:sp>
      <p:sp>
        <p:nvSpPr>
          <p:cNvPr id="2703379" name="Text Box 19"/>
          <p:cNvSpPr txBox="1">
            <a:spLocks noChangeArrowheads="1"/>
          </p:cNvSpPr>
          <p:nvPr/>
        </p:nvSpPr>
        <p:spPr bwMode="auto">
          <a:xfrm>
            <a:off x="6096000" y="5486400"/>
            <a:ext cx="4572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rPr>
              <a:t>E</a:t>
            </a:r>
            <a:r>
              <a:rPr lang="en-US" b="1">
                <a:solidFill>
                  <a:srgbClr val="FF0000"/>
                </a:solidFill>
                <a:effectLst>
                  <a:outerShdw blurRad="38100" dist="38100" dir="2700000" algn="tl">
                    <a:srgbClr val="C0C0C0"/>
                  </a:outerShdw>
                </a:effectLst>
              </a:rPr>
              <a:t>      </a:t>
            </a:r>
          </a:p>
        </p:txBody>
      </p:sp>
      <p:sp>
        <p:nvSpPr>
          <p:cNvPr id="2703380" name="Text Box 20"/>
          <p:cNvSpPr txBox="1">
            <a:spLocks noChangeArrowheads="1"/>
          </p:cNvSpPr>
          <p:nvPr/>
        </p:nvSpPr>
        <p:spPr bwMode="auto">
          <a:xfrm>
            <a:off x="0" y="6338888"/>
            <a:ext cx="914400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rPr>
              <a:t>Were going home</a:t>
            </a:r>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81"/>
          <p:cNvSpPr>
            <a:spLocks noChangeArrowheads="1"/>
          </p:cNvSpPr>
          <p:nvPr/>
        </p:nvSpPr>
        <p:spPr bwMode="auto">
          <a:xfrm>
            <a:off x="0" y="0"/>
            <a:ext cx="9144000" cy="3429000"/>
          </a:xfrm>
          <a:prstGeom prst="rect">
            <a:avLst/>
          </a:prstGeom>
          <a:solidFill>
            <a:schemeClr val="tx1"/>
          </a:solidFill>
          <a:ln w="9525" algn="ctr">
            <a:solidFill>
              <a:srgbClr val="FF0000"/>
            </a:solidFill>
            <a:round/>
            <a:headEnd/>
            <a:tailEnd/>
          </a:ln>
        </p:spPr>
        <p:txBody>
          <a:bodyPr/>
          <a:lstStyle/>
          <a:p>
            <a:endParaRPr lang="en-US"/>
          </a:p>
        </p:txBody>
      </p:sp>
      <p:sp>
        <p:nvSpPr>
          <p:cNvPr id="37" name="Text Box 2"/>
          <p:cNvSpPr txBox="1">
            <a:spLocks noChangeArrowheads="1"/>
          </p:cNvSpPr>
          <p:nvPr/>
        </p:nvSpPr>
        <p:spPr bwMode="auto">
          <a:xfrm>
            <a:off x="0" y="304800"/>
            <a:ext cx="9144000"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bg1"/>
                </a:solidFill>
                <a:effectLst>
                  <a:outerShdw blurRad="38100" dist="38100" dir="2700000" algn="tl">
                    <a:srgbClr val="000000"/>
                  </a:outerShdw>
                </a:effectLst>
                <a:latin typeface="Times New Roman" charset="0"/>
              </a:rPr>
              <a:t>You   deserve   the   glory    and    the    </a:t>
            </a:r>
            <a:r>
              <a:rPr lang="en-US" dirty="0" err="1">
                <a:solidFill>
                  <a:schemeClr val="bg1"/>
                </a:solidFill>
                <a:effectLst>
                  <a:outerShdw blurRad="38100" dist="38100" dir="2700000" algn="tl">
                    <a:srgbClr val="000000"/>
                  </a:outerShdw>
                </a:effectLst>
                <a:latin typeface="Times New Roman" charset="0"/>
              </a:rPr>
              <a:t>honour</a:t>
            </a:r>
            <a:r>
              <a:rPr lang="en-US" dirty="0">
                <a:solidFill>
                  <a:schemeClr val="bg1"/>
                </a:solidFill>
                <a:effectLst>
                  <a:outerShdw blurRad="38100" dist="38100" dir="2700000" algn="tl">
                    <a:srgbClr val="000000"/>
                  </a:outerShdw>
                </a:effectLst>
                <a:latin typeface="Times New Roman" charset="0"/>
              </a:rPr>
              <a:t> </a:t>
            </a:r>
          </a:p>
        </p:txBody>
      </p:sp>
      <p:sp>
        <p:nvSpPr>
          <p:cNvPr id="38" name="Rectangle 11"/>
          <p:cNvSpPr>
            <a:spLocks noChangeArrowheads="1"/>
          </p:cNvSpPr>
          <p:nvPr/>
        </p:nvSpPr>
        <p:spPr bwMode="auto">
          <a:xfrm>
            <a:off x="0" y="0"/>
            <a:ext cx="381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D</a:t>
            </a:r>
            <a:endParaRPr lang="en-US" sz="1800" dirty="0">
              <a:solidFill>
                <a:schemeClr val="bg1"/>
              </a:solidFill>
              <a:effectLst>
                <a:outerShdw blurRad="38100" dist="38100" dir="2700000" algn="tl">
                  <a:srgbClr val="C0C0C0"/>
                </a:outerShdw>
              </a:effectLst>
              <a:latin typeface="Times New Roman" charset="0"/>
            </a:endParaRPr>
          </a:p>
        </p:txBody>
      </p:sp>
      <p:sp>
        <p:nvSpPr>
          <p:cNvPr id="40" name="Rectangle 14"/>
          <p:cNvSpPr>
            <a:spLocks noChangeArrowheads="1"/>
          </p:cNvSpPr>
          <p:nvPr/>
        </p:nvSpPr>
        <p:spPr bwMode="auto">
          <a:xfrm>
            <a:off x="381000" y="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Bm7</a:t>
            </a:r>
            <a:endParaRPr lang="en-US" sz="1800" dirty="0">
              <a:solidFill>
                <a:schemeClr val="bg1"/>
              </a:solidFill>
              <a:effectLst>
                <a:outerShdw blurRad="38100" dist="38100" dir="2700000" algn="tl">
                  <a:srgbClr val="C0C0C0"/>
                </a:outerShdw>
              </a:effectLst>
              <a:latin typeface="Times New Roman" charset="0"/>
            </a:endParaRPr>
          </a:p>
        </p:txBody>
      </p:sp>
      <p:sp>
        <p:nvSpPr>
          <p:cNvPr id="41" name="Text Box 2"/>
          <p:cNvSpPr txBox="1">
            <a:spLocks noChangeArrowheads="1"/>
          </p:cNvSpPr>
          <p:nvPr/>
        </p:nvSpPr>
        <p:spPr bwMode="auto">
          <a:xfrm>
            <a:off x="0" y="1066800"/>
            <a:ext cx="9144000"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bg1"/>
                </a:solidFill>
                <a:effectLst>
                  <a:outerShdw blurRad="38100" dist="38100" dir="2700000" algn="tl">
                    <a:srgbClr val="000000"/>
                  </a:outerShdw>
                </a:effectLst>
                <a:latin typeface="Times New Roman" charset="0"/>
              </a:rPr>
              <a:t>Lord   we lift our hand in worship   as  we   lift   your  holy Name</a:t>
            </a:r>
          </a:p>
        </p:txBody>
      </p:sp>
      <p:sp>
        <p:nvSpPr>
          <p:cNvPr id="44" name="Rectangle 11"/>
          <p:cNvSpPr>
            <a:spLocks noChangeArrowheads="1"/>
          </p:cNvSpPr>
          <p:nvPr/>
        </p:nvSpPr>
        <p:spPr bwMode="auto">
          <a:xfrm>
            <a:off x="1143000" y="3429000"/>
            <a:ext cx="381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D</a:t>
            </a:r>
            <a:endParaRPr lang="en-US" sz="1800" dirty="0">
              <a:solidFill>
                <a:schemeClr val="bg1"/>
              </a:solidFill>
              <a:effectLst>
                <a:outerShdw blurRad="38100" dist="38100" dir="2700000" algn="tl">
                  <a:srgbClr val="C0C0C0"/>
                </a:outerShdw>
              </a:effectLst>
              <a:latin typeface="Times New Roman" charset="0"/>
            </a:endParaRPr>
          </a:p>
        </p:txBody>
      </p:sp>
      <p:sp>
        <p:nvSpPr>
          <p:cNvPr id="46" name="Rectangle 14"/>
          <p:cNvSpPr>
            <a:spLocks noChangeArrowheads="1"/>
          </p:cNvSpPr>
          <p:nvPr/>
        </p:nvSpPr>
        <p:spPr bwMode="auto">
          <a:xfrm>
            <a:off x="8534400" y="914400"/>
            <a:ext cx="457200" cy="307975"/>
          </a:xfrm>
          <a:prstGeom prst="rect">
            <a:avLst/>
          </a:prstGeom>
          <a:solidFill>
            <a:schemeClr val="bg1"/>
          </a:solidFill>
          <a:ln w="9525">
            <a:noFill/>
            <a:miter lim="800000"/>
            <a:headEnd/>
            <a:tailEnd/>
          </a:ln>
          <a:effectLst/>
        </p:spPr>
        <p:txBody>
          <a:bodyPr>
            <a:spAutoFit/>
          </a:bodyPr>
          <a:lstStyle/>
          <a:p>
            <a:pPr>
              <a:defRPr/>
            </a:pPr>
            <a:r>
              <a:rPr lang="en-US" sz="1400" b="1" i="1" dirty="0">
                <a:solidFill>
                  <a:srgbClr val="FF0000"/>
                </a:solidFill>
                <a:effectLst>
                  <a:outerShdw blurRad="38100" dist="38100" dir="2700000" algn="tl">
                    <a:srgbClr val="C0C0C0"/>
                  </a:outerShdw>
                </a:effectLst>
                <a:latin typeface="Times New Roman" charset="0"/>
              </a:rPr>
              <a:t>A6</a:t>
            </a:r>
            <a:endParaRPr lang="en-US" sz="1400" i="1" dirty="0">
              <a:solidFill>
                <a:schemeClr val="bg1"/>
              </a:solidFill>
              <a:effectLst>
                <a:outerShdw blurRad="38100" dist="38100" dir="2700000" algn="tl">
                  <a:srgbClr val="C0C0C0"/>
                </a:outerShdw>
              </a:effectLst>
              <a:latin typeface="Times New Roman" charset="0"/>
            </a:endParaRPr>
          </a:p>
        </p:txBody>
      </p:sp>
      <p:sp>
        <p:nvSpPr>
          <p:cNvPr id="49" name="Rectangle 14"/>
          <p:cNvSpPr>
            <a:spLocks noChangeArrowheads="1"/>
          </p:cNvSpPr>
          <p:nvPr/>
        </p:nvSpPr>
        <p:spPr bwMode="auto">
          <a:xfrm>
            <a:off x="762000" y="762000"/>
            <a:ext cx="4572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G</a:t>
            </a:r>
            <a:endParaRPr lang="en-US" sz="1800" dirty="0">
              <a:solidFill>
                <a:schemeClr val="bg1"/>
              </a:solidFill>
              <a:effectLst>
                <a:outerShdw blurRad="38100" dist="38100" dir="2700000" algn="tl">
                  <a:srgbClr val="C0C0C0"/>
                </a:outerShdw>
              </a:effectLst>
              <a:latin typeface="Times New Roman" charset="0"/>
            </a:endParaRPr>
          </a:p>
        </p:txBody>
      </p:sp>
      <p:sp>
        <p:nvSpPr>
          <p:cNvPr id="50" name="Rectangle 11"/>
          <p:cNvSpPr>
            <a:spLocks noChangeArrowheads="1"/>
          </p:cNvSpPr>
          <p:nvPr/>
        </p:nvSpPr>
        <p:spPr bwMode="auto">
          <a:xfrm>
            <a:off x="4191000" y="762000"/>
            <a:ext cx="6858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Em7</a:t>
            </a:r>
            <a:endParaRPr lang="en-US" sz="1800" dirty="0">
              <a:solidFill>
                <a:schemeClr val="bg1"/>
              </a:solidFill>
              <a:effectLst>
                <a:outerShdw blurRad="38100" dist="38100" dir="2700000" algn="tl">
                  <a:srgbClr val="C0C0C0"/>
                </a:outerShdw>
              </a:effectLst>
              <a:latin typeface="Times New Roman" charset="0"/>
            </a:endParaRPr>
          </a:p>
        </p:txBody>
      </p:sp>
      <p:sp>
        <p:nvSpPr>
          <p:cNvPr id="54" name="Rectangle 12"/>
          <p:cNvSpPr>
            <a:spLocks noChangeArrowheads="1"/>
          </p:cNvSpPr>
          <p:nvPr/>
        </p:nvSpPr>
        <p:spPr bwMode="auto">
          <a:xfrm>
            <a:off x="5181600" y="762000"/>
            <a:ext cx="838200" cy="369888"/>
          </a:xfrm>
          <a:prstGeom prst="rect">
            <a:avLst/>
          </a:prstGeom>
          <a:solidFill>
            <a:schemeClr val="bg1"/>
          </a:solidFill>
          <a:ln w="9525">
            <a:noFill/>
            <a:miter lim="800000"/>
            <a:headEnd/>
            <a:tailEnd/>
          </a:ln>
          <a:effectLst/>
        </p:spPr>
        <p:txBody>
          <a:bodyPr>
            <a:spAutoFit/>
          </a:bodyPr>
          <a:lstStyle/>
          <a:p>
            <a:pPr>
              <a:defRPr/>
            </a:pPr>
            <a:r>
              <a:rPr lang="en-US" sz="1800" b="1" dirty="0" err="1">
                <a:solidFill>
                  <a:srgbClr val="FF0000"/>
                </a:solidFill>
                <a:effectLst>
                  <a:outerShdw blurRad="38100" dist="38100" dir="2700000" algn="tl">
                    <a:srgbClr val="C0C0C0"/>
                  </a:outerShdw>
                </a:effectLst>
                <a:latin typeface="Times New Roman" charset="0"/>
              </a:rPr>
              <a:t>Em</a:t>
            </a:r>
            <a:r>
              <a:rPr lang="en-US" sz="1800" b="1" dirty="0">
                <a:solidFill>
                  <a:srgbClr val="FF0000"/>
                </a:solidFill>
                <a:effectLst>
                  <a:outerShdw blurRad="38100" dist="38100" dir="2700000" algn="tl">
                    <a:srgbClr val="C0C0C0"/>
                  </a:outerShdw>
                </a:effectLst>
                <a:latin typeface="Times New Roman" charset="0"/>
              </a:rPr>
              <a:t>/A</a:t>
            </a:r>
            <a:endParaRPr lang="en-US" sz="1800" dirty="0">
              <a:solidFill>
                <a:schemeClr val="bg1"/>
              </a:solidFill>
              <a:effectLst>
                <a:outerShdw blurRad="38100" dist="38100" dir="2700000" algn="tl">
                  <a:srgbClr val="C0C0C0"/>
                </a:outerShdw>
              </a:effectLst>
              <a:latin typeface="Times New Roman" charset="0"/>
            </a:endParaRPr>
          </a:p>
        </p:txBody>
      </p:sp>
      <p:sp>
        <p:nvSpPr>
          <p:cNvPr id="833548" name="Rectangle 54"/>
          <p:cNvSpPr>
            <a:spLocks noChangeArrowheads="1"/>
          </p:cNvSpPr>
          <p:nvPr/>
        </p:nvSpPr>
        <p:spPr bwMode="auto">
          <a:xfrm>
            <a:off x="0" y="3352800"/>
            <a:ext cx="9144000" cy="3048000"/>
          </a:xfrm>
          <a:prstGeom prst="rect">
            <a:avLst/>
          </a:prstGeom>
          <a:solidFill>
            <a:srgbClr val="FF0000"/>
          </a:solidFill>
          <a:ln w="9525" algn="ctr">
            <a:solidFill>
              <a:srgbClr val="FF0000"/>
            </a:solidFill>
            <a:round/>
            <a:headEnd/>
            <a:tailEnd/>
          </a:ln>
        </p:spPr>
        <p:txBody>
          <a:bodyPr/>
          <a:lstStyle/>
          <a:p>
            <a:endParaRPr lang="en-US"/>
          </a:p>
        </p:txBody>
      </p:sp>
      <p:sp>
        <p:nvSpPr>
          <p:cNvPr id="56" name="Text Box 2"/>
          <p:cNvSpPr txBox="1">
            <a:spLocks noChangeArrowheads="1"/>
          </p:cNvSpPr>
          <p:nvPr/>
        </p:nvSpPr>
        <p:spPr bwMode="auto">
          <a:xfrm>
            <a:off x="0" y="3733800"/>
            <a:ext cx="9144000"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bg1"/>
                </a:solidFill>
                <a:effectLst>
                  <a:outerShdw blurRad="38100" dist="38100" dir="2700000" algn="tl">
                    <a:srgbClr val="000000"/>
                  </a:outerShdw>
                </a:effectLst>
                <a:latin typeface="Times New Roman" charset="0"/>
              </a:rPr>
              <a:t>For   you   are   great        You do miracles so great</a:t>
            </a:r>
          </a:p>
        </p:txBody>
      </p:sp>
      <p:sp>
        <p:nvSpPr>
          <p:cNvPr id="57" name="Rectangle 11"/>
          <p:cNvSpPr>
            <a:spLocks noChangeArrowheads="1"/>
          </p:cNvSpPr>
          <p:nvPr/>
        </p:nvSpPr>
        <p:spPr bwMode="auto">
          <a:xfrm>
            <a:off x="0" y="3429000"/>
            <a:ext cx="6096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G/A</a:t>
            </a:r>
            <a:endParaRPr lang="en-US" sz="1800" dirty="0">
              <a:solidFill>
                <a:schemeClr val="bg1"/>
              </a:solidFill>
              <a:effectLst>
                <a:outerShdw blurRad="38100" dist="38100" dir="2700000" algn="tl">
                  <a:srgbClr val="C0C0C0"/>
                </a:outerShdw>
              </a:effectLst>
              <a:latin typeface="Times New Roman" charset="0"/>
            </a:endParaRPr>
          </a:p>
        </p:txBody>
      </p:sp>
      <p:sp>
        <p:nvSpPr>
          <p:cNvPr id="58" name="Rectangle 12"/>
          <p:cNvSpPr>
            <a:spLocks noChangeArrowheads="1"/>
          </p:cNvSpPr>
          <p:nvPr/>
        </p:nvSpPr>
        <p:spPr bwMode="auto">
          <a:xfrm>
            <a:off x="1143000" y="3429000"/>
            <a:ext cx="381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D</a:t>
            </a:r>
            <a:endParaRPr lang="en-US" sz="1800" dirty="0">
              <a:solidFill>
                <a:schemeClr val="bg1"/>
              </a:solidFill>
              <a:effectLst>
                <a:outerShdw blurRad="38100" dist="38100" dir="2700000" algn="tl">
                  <a:srgbClr val="C0C0C0"/>
                </a:outerShdw>
              </a:effectLst>
              <a:latin typeface="Times New Roman" charset="0"/>
            </a:endParaRPr>
          </a:p>
        </p:txBody>
      </p:sp>
      <p:sp>
        <p:nvSpPr>
          <p:cNvPr id="59" name="Rectangle 14"/>
          <p:cNvSpPr>
            <a:spLocks noChangeArrowheads="1"/>
          </p:cNvSpPr>
          <p:nvPr/>
        </p:nvSpPr>
        <p:spPr bwMode="auto">
          <a:xfrm>
            <a:off x="3124200" y="3429000"/>
            <a:ext cx="685800" cy="369888"/>
          </a:xfrm>
          <a:prstGeom prst="rect">
            <a:avLst/>
          </a:prstGeom>
          <a:solidFill>
            <a:schemeClr val="bg1"/>
          </a:solidFill>
          <a:ln w="9525">
            <a:noFill/>
            <a:miter lim="800000"/>
            <a:headEnd/>
            <a:tailEnd/>
          </a:ln>
          <a:effectLst/>
        </p:spPr>
        <p:txBody>
          <a:bodyPr>
            <a:spAutoFit/>
          </a:bodyPr>
          <a:lstStyle/>
          <a:p>
            <a:pPr>
              <a:defRPr/>
            </a:pPr>
            <a:r>
              <a:rPr lang="en-US" sz="1800" b="1" dirty="0" err="1">
                <a:solidFill>
                  <a:srgbClr val="FF0000"/>
                </a:solidFill>
                <a:effectLst>
                  <a:outerShdw blurRad="38100" dist="38100" dir="2700000" algn="tl">
                    <a:srgbClr val="C0C0C0"/>
                  </a:outerShdw>
                </a:effectLst>
                <a:latin typeface="Times New Roman" charset="0"/>
              </a:rPr>
              <a:t>Bm</a:t>
            </a:r>
            <a:endParaRPr lang="en-US" sz="1800" dirty="0">
              <a:solidFill>
                <a:schemeClr val="bg1"/>
              </a:solidFill>
              <a:effectLst>
                <a:outerShdw blurRad="38100" dist="38100" dir="2700000" algn="tl">
                  <a:srgbClr val="C0C0C0"/>
                </a:outerShdw>
              </a:effectLst>
              <a:latin typeface="Times New Roman" charset="0"/>
            </a:endParaRPr>
          </a:p>
        </p:txBody>
      </p:sp>
      <p:sp>
        <p:nvSpPr>
          <p:cNvPr id="60" name="Text Box 2"/>
          <p:cNvSpPr txBox="1">
            <a:spLocks noChangeArrowheads="1"/>
          </p:cNvSpPr>
          <p:nvPr/>
        </p:nvSpPr>
        <p:spPr bwMode="auto">
          <a:xfrm>
            <a:off x="0" y="4495800"/>
            <a:ext cx="9144000"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bg1"/>
                </a:solidFill>
                <a:effectLst>
                  <a:outerShdw blurRad="38100" dist="38100" dir="2700000" algn="tl">
                    <a:srgbClr val="000000"/>
                  </a:outerShdw>
                </a:effectLst>
                <a:latin typeface="Times New Roman" charset="0"/>
              </a:rPr>
              <a:t>There    is   no    one   else like You       There  is   no   one   else like you</a:t>
            </a:r>
          </a:p>
        </p:txBody>
      </p:sp>
      <p:sp>
        <p:nvSpPr>
          <p:cNvPr id="64" name="Rectangle 14"/>
          <p:cNvSpPr>
            <a:spLocks noChangeArrowheads="1"/>
          </p:cNvSpPr>
          <p:nvPr/>
        </p:nvSpPr>
        <p:spPr bwMode="auto">
          <a:xfrm>
            <a:off x="609600" y="3429000"/>
            <a:ext cx="5334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A7</a:t>
            </a:r>
            <a:endParaRPr lang="en-US" sz="1800" dirty="0">
              <a:solidFill>
                <a:schemeClr val="bg1"/>
              </a:solidFill>
              <a:effectLst>
                <a:outerShdw blurRad="38100" dist="38100" dir="2700000" algn="tl">
                  <a:srgbClr val="C0C0C0"/>
                </a:outerShdw>
              </a:effectLst>
              <a:latin typeface="Times New Roman" charset="0"/>
            </a:endParaRPr>
          </a:p>
        </p:txBody>
      </p:sp>
      <p:sp>
        <p:nvSpPr>
          <p:cNvPr id="67" name="Rectangle 11"/>
          <p:cNvSpPr>
            <a:spLocks noChangeArrowheads="1"/>
          </p:cNvSpPr>
          <p:nvPr/>
        </p:nvSpPr>
        <p:spPr bwMode="auto">
          <a:xfrm>
            <a:off x="0" y="419100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err="1">
                <a:solidFill>
                  <a:srgbClr val="FF0000"/>
                </a:solidFill>
                <a:effectLst>
                  <a:outerShdw blurRad="38100" dist="38100" dir="2700000" algn="tl">
                    <a:srgbClr val="C0C0C0"/>
                  </a:outerShdw>
                </a:effectLst>
                <a:latin typeface="Times New Roman" charset="0"/>
              </a:rPr>
              <a:t>Bm</a:t>
            </a:r>
            <a:r>
              <a:rPr lang="en-US" sz="1800" b="1" dirty="0">
                <a:solidFill>
                  <a:srgbClr val="FF0000"/>
                </a:solidFill>
                <a:effectLst>
                  <a:outerShdw blurRad="38100" dist="38100" dir="2700000" algn="tl">
                    <a:srgbClr val="C0C0C0"/>
                  </a:outerShdw>
                </a:effectLst>
                <a:latin typeface="Times New Roman" charset="0"/>
              </a:rPr>
              <a:t>/A</a:t>
            </a:r>
            <a:endParaRPr lang="en-US" sz="1800" dirty="0">
              <a:solidFill>
                <a:schemeClr val="bg1"/>
              </a:solidFill>
              <a:effectLst>
                <a:outerShdw blurRad="38100" dist="38100" dir="2700000" algn="tl">
                  <a:srgbClr val="C0C0C0"/>
                </a:outerShdw>
              </a:effectLst>
              <a:latin typeface="Times New Roman" charset="0"/>
            </a:endParaRPr>
          </a:p>
        </p:txBody>
      </p:sp>
      <p:sp>
        <p:nvSpPr>
          <p:cNvPr id="68" name="Rectangle 14"/>
          <p:cNvSpPr>
            <a:spLocks noChangeArrowheads="1"/>
          </p:cNvSpPr>
          <p:nvPr/>
        </p:nvSpPr>
        <p:spPr bwMode="auto">
          <a:xfrm>
            <a:off x="1295400" y="419100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G/F#</a:t>
            </a:r>
            <a:endParaRPr lang="en-US" sz="1800" dirty="0">
              <a:solidFill>
                <a:schemeClr val="bg1"/>
              </a:solidFill>
              <a:effectLst>
                <a:outerShdw blurRad="38100" dist="38100" dir="2700000" algn="tl">
                  <a:srgbClr val="C0C0C0"/>
                </a:outerShdw>
              </a:effectLst>
              <a:latin typeface="Times New Roman" charset="0"/>
            </a:endParaRPr>
          </a:p>
        </p:txBody>
      </p:sp>
      <p:sp>
        <p:nvSpPr>
          <p:cNvPr id="69" name="Rectangle 11"/>
          <p:cNvSpPr>
            <a:spLocks noChangeArrowheads="1"/>
          </p:cNvSpPr>
          <p:nvPr/>
        </p:nvSpPr>
        <p:spPr bwMode="auto">
          <a:xfrm>
            <a:off x="2743200" y="419100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Em7</a:t>
            </a:r>
            <a:endParaRPr lang="en-US" sz="1800" dirty="0">
              <a:solidFill>
                <a:schemeClr val="bg1"/>
              </a:solidFill>
              <a:effectLst>
                <a:outerShdw blurRad="38100" dist="38100" dir="2700000" algn="tl">
                  <a:srgbClr val="C0C0C0"/>
                </a:outerShdw>
              </a:effectLst>
              <a:latin typeface="Times New Roman" charset="0"/>
            </a:endParaRPr>
          </a:p>
        </p:txBody>
      </p:sp>
      <p:sp>
        <p:nvSpPr>
          <p:cNvPr id="77" name="Rectangle 12"/>
          <p:cNvSpPr>
            <a:spLocks noChangeArrowheads="1"/>
          </p:cNvSpPr>
          <p:nvPr/>
        </p:nvSpPr>
        <p:spPr bwMode="auto">
          <a:xfrm>
            <a:off x="914400" y="4191000"/>
            <a:ext cx="381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G</a:t>
            </a:r>
            <a:endParaRPr lang="en-US" sz="1800" dirty="0">
              <a:solidFill>
                <a:schemeClr val="bg1"/>
              </a:solidFill>
              <a:effectLst>
                <a:outerShdw blurRad="38100" dist="38100" dir="2700000" algn="tl">
                  <a:srgbClr val="C0C0C0"/>
                </a:outerShdw>
              </a:effectLst>
              <a:latin typeface="Times New Roman" charset="0"/>
            </a:endParaRPr>
          </a:p>
        </p:txBody>
      </p:sp>
      <p:sp>
        <p:nvSpPr>
          <p:cNvPr id="52" name="Rectangle 11"/>
          <p:cNvSpPr>
            <a:spLocks noChangeArrowheads="1"/>
          </p:cNvSpPr>
          <p:nvPr/>
        </p:nvSpPr>
        <p:spPr bwMode="auto">
          <a:xfrm>
            <a:off x="4724400" y="419100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err="1">
                <a:solidFill>
                  <a:srgbClr val="FF0000"/>
                </a:solidFill>
                <a:effectLst>
                  <a:outerShdw blurRad="38100" dist="38100" dir="2700000" algn="tl">
                    <a:srgbClr val="C0C0C0"/>
                  </a:outerShdw>
                </a:effectLst>
                <a:latin typeface="Times New Roman" charset="0"/>
              </a:rPr>
              <a:t>Em</a:t>
            </a:r>
            <a:r>
              <a:rPr lang="en-US" sz="1800" b="1" dirty="0">
                <a:solidFill>
                  <a:srgbClr val="FF0000"/>
                </a:solidFill>
                <a:effectLst>
                  <a:outerShdw blurRad="38100" dist="38100" dir="2700000" algn="tl">
                    <a:srgbClr val="C0C0C0"/>
                  </a:outerShdw>
                </a:effectLst>
                <a:latin typeface="Times New Roman" charset="0"/>
              </a:rPr>
              <a:t>/A</a:t>
            </a:r>
            <a:endParaRPr lang="en-US" sz="1800" dirty="0">
              <a:solidFill>
                <a:schemeClr val="bg1"/>
              </a:solidFill>
              <a:effectLst>
                <a:outerShdw blurRad="38100" dist="38100" dir="2700000" algn="tl">
                  <a:srgbClr val="C0C0C0"/>
                </a:outerShdw>
              </a:effectLst>
              <a:latin typeface="Times New Roman" charset="0"/>
            </a:endParaRPr>
          </a:p>
        </p:txBody>
      </p:sp>
      <p:sp>
        <p:nvSpPr>
          <p:cNvPr id="74" name="Rectangle 14"/>
          <p:cNvSpPr>
            <a:spLocks noChangeArrowheads="1"/>
          </p:cNvSpPr>
          <p:nvPr/>
        </p:nvSpPr>
        <p:spPr bwMode="auto">
          <a:xfrm>
            <a:off x="6019800" y="419100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G/A</a:t>
            </a:r>
            <a:endParaRPr lang="en-US" sz="1800" dirty="0">
              <a:solidFill>
                <a:schemeClr val="bg1"/>
              </a:solidFill>
              <a:effectLst>
                <a:outerShdw blurRad="38100" dist="38100" dir="2700000" algn="tl">
                  <a:srgbClr val="C0C0C0"/>
                </a:outerShdw>
              </a:effectLst>
              <a:latin typeface="Times New Roman" charset="0"/>
            </a:endParaRPr>
          </a:p>
        </p:txBody>
      </p:sp>
      <p:sp>
        <p:nvSpPr>
          <p:cNvPr id="76" name="Rectangle 11"/>
          <p:cNvSpPr>
            <a:spLocks noChangeArrowheads="1"/>
          </p:cNvSpPr>
          <p:nvPr/>
        </p:nvSpPr>
        <p:spPr bwMode="auto">
          <a:xfrm>
            <a:off x="7467600" y="4191000"/>
            <a:ext cx="3048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D</a:t>
            </a:r>
            <a:endParaRPr lang="en-US" sz="1800" dirty="0">
              <a:solidFill>
                <a:schemeClr val="bg1"/>
              </a:solidFill>
              <a:effectLst>
                <a:outerShdw blurRad="38100" dist="38100" dir="2700000" algn="tl">
                  <a:srgbClr val="C0C0C0"/>
                </a:outerShdw>
              </a:effectLst>
              <a:latin typeface="Times New Roman" charset="0"/>
            </a:endParaRPr>
          </a:p>
        </p:txBody>
      </p:sp>
      <p:sp>
        <p:nvSpPr>
          <p:cNvPr id="80" name="Rectangle 12"/>
          <p:cNvSpPr>
            <a:spLocks noChangeArrowheads="1"/>
          </p:cNvSpPr>
          <p:nvPr/>
        </p:nvSpPr>
        <p:spPr bwMode="auto">
          <a:xfrm>
            <a:off x="5638800" y="4191000"/>
            <a:ext cx="381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A</a:t>
            </a:r>
            <a:endParaRPr lang="en-US" sz="1800" dirty="0">
              <a:solidFill>
                <a:schemeClr val="bg1"/>
              </a:solidFill>
              <a:effectLst>
                <a:outerShdw blurRad="38100" dist="38100" dir="2700000" algn="tl">
                  <a:srgbClr val="C0C0C0"/>
                </a:outerShdw>
              </a:effectLst>
              <a:latin typeface="Times New Roman" charset="0"/>
            </a:endParaRPr>
          </a:p>
        </p:txBody>
      </p:sp>
      <p:sp>
        <p:nvSpPr>
          <p:cNvPr id="81" name="Rectangle 14"/>
          <p:cNvSpPr>
            <a:spLocks noChangeArrowheads="1"/>
          </p:cNvSpPr>
          <p:nvPr/>
        </p:nvSpPr>
        <p:spPr bwMode="auto">
          <a:xfrm>
            <a:off x="6705600" y="4191000"/>
            <a:ext cx="5334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A7</a:t>
            </a:r>
            <a:endParaRPr lang="en-US" sz="1800" dirty="0">
              <a:solidFill>
                <a:schemeClr val="bg1"/>
              </a:solidFill>
              <a:effectLst>
                <a:outerShdw blurRad="38100" dist="38100" dir="2700000" algn="tl">
                  <a:srgbClr val="C0C0C0"/>
                </a:outerShdw>
              </a:effectLst>
              <a:latin typeface="Times New Roman" charset="0"/>
            </a:endParaRPr>
          </a:p>
        </p:txBody>
      </p:sp>
      <p:sp>
        <p:nvSpPr>
          <p:cNvPr id="83" name="Text Box 2"/>
          <p:cNvSpPr txBox="1">
            <a:spLocks noChangeArrowheads="1"/>
          </p:cNvSpPr>
          <p:nvPr/>
        </p:nvSpPr>
        <p:spPr bwMode="auto">
          <a:xfrm>
            <a:off x="0" y="1905000"/>
            <a:ext cx="9144000"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bg1"/>
                </a:solidFill>
                <a:effectLst>
                  <a:outerShdw blurRad="38100" dist="38100" dir="2700000" algn="tl">
                    <a:srgbClr val="000000"/>
                  </a:outerShdw>
                </a:effectLst>
                <a:latin typeface="Times New Roman" charset="0"/>
              </a:rPr>
              <a:t>You   deserve   the   glory    and    the    </a:t>
            </a:r>
            <a:r>
              <a:rPr lang="en-US" dirty="0" err="1">
                <a:solidFill>
                  <a:schemeClr val="bg1"/>
                </a:solidFill>
                <a:effectLst>
                  <a:outerShdw blurRad="38100" dist="38100" dir="2700000" algn="tl">
                    <a:srgbClr val="000000"/>
                  </a:outerShdw>
                </a:effectLst>
                <a:latin typeface="Times New Roman" charset="0"/>
              </a:rPr>
              <a:t>honour</a:t>
            </a:r>
            <a:r>
              <a:rPr lang="en-US" dirty="0">
                <a:solidFill>
                  <a:schemeClr val="bg1"/>
                </a:solidFill>
                <a:effectLst>
                  <a:outerShdw blurRad="38100" dist="38100" dir="2700000" algn="tl">
                    <a:srgbClr val="000000"/>
                  </a:outerShdw>
                </a:effectLst>
                <a:latin typeface="Times New Roman" charset="0"/>
              </a:rPr>
              <a:t> </a:t>
            </a:r>
          </a:p>
        </p:txBody>
      </p:sp>
      <p:sp>
        <p:nvSpPr>
          <p:cNvPr id="84" name="Rectangle 11"/>
          <p:cNvSpPr>
            <a:spLocks noChangeArrowheads="1"/>
          </p:cNvSpPr>
          <p:nvPr/>
        </p:nvSpPr>
        <p:spPr bwMode="auto">
          <a:xfrm>
            <a:off x="0" y="1600200"/>
            <a:ext cx="381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D</a:t>
            </a:r>
            <a:endParaRPr lang="en-US" sz="1800" dirty="0">
              <a:solidFill>
                <a:schemeClr val="bg1"/>
              </a:solidFill>
              <a:effectLst>
                <a:outerShdw blurRad="38100" dist="38100" dir="2700000" algn="tl">
                  <a:srgbClr val="C0C0C0"/>
                </a:outerShdw>
              </a:effectLst>
              <a:latin typeface="Times New Roman" charset="0"/>
            </a:endParaRPr>
          </a:p>
        </p:txBody>
      </p:sp>
      <p:sp>
        <p:nvSpPr>
          <p:cNvPr id="85" name="Rectangle 14"/>
          <p:cNvSpPr>
            <a:spLocks noChangeArrowheads="1"/>
          </p:cNvSpPr>
          <p:nvPr/>
        </p:nvSpPr>
        <p:spPr bwMode="auto">
          <a:xfrm>
            <a:off x="381000" y="1600200"/>
            <a:ext cx="7620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Bm7</a:t>
            </a:r>
            <a:endParaRPr lang="en-US" sz="1800" dirty="0">
              <a:solidFill>
                <a:schemeClr val="bg1"/>
              </a:solidFill>
              <a:effectLst>
                <a:outerShdw blurRad="38100" dist="38100" dir="2700000" algn="tl">
                  <a:srgbClr val="C0C0C0"/>
                </a:outerShdw>
              </a:effectLst>
              <a:latin typeface="Times New Roman" charset="0"/>
            </a:endParaRPr>
          </a:p>
        </p:txBody>
      </p:sp>
      <p:sp>
        <p:nvSpPr>
          <p:cNvPr id="86" name="Text Box 2"/>
          <p:cNvSpPr txBox="1">
            <a:spLocks noChangeArrowheads="1"/>
          </p:cNvSpPr>
          <p:nvPr/>
        </p:nvSpPr>
        <p:spPr bwMode="auto">
          <a:xfrm>
            <a:off x="0" y="2667000"/>
            <a:ext cx="9144000"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bg1"/>
                </a:solidFill>
                <a:effectLst>
                  <a:outerShdw blurRad="38100" dist="38100" dir="2700000" algn="tl">
                    <a:srgbClr val="000000"/>
                  </a:outerShdw>
                </a:effectLst>
                <a:latin typeface="Times New Roman" charset="0"/>
              </a:rPr>
              <a:t>Lord   we lift our hand in worship   as  we   lift   your  holy Name</a:t>
            </a:r>
          </a:p>
        </p:txBody>
      </p:sp>
      <p:sp>
        <p:nvSpPr>
          <p:cNvPr id="88" name="Rectangle 14"/>
          <p:cNvSpPr>
            <a:spLocks noChangeArrowheads="1"/>
          </p:cNvSpPr>
          <p:nvPr/>
        </p:nvSpPr>
        <p:spPr bwMode="auto">
          <a:xfrm>
            <a:off x="762000" y="2362200"/>
            <a:ext cx="4572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G</a:t>
            </a:r>
            <a:endParaRPr lang="en-US" sz="1800" dirty="0">
              <a:solidFill>
                <a:schemeClr val="bg1"/>
              </a:solidFill>
              <a:effectLst>
                <a:outerShdw blurRad="38100" dist="38100" dir="2700000" algn="tl">
                  <a:srgbClr val="C0C0C0"/>
                </a:outerShdw>
              </a:effectLst>
              <a:latin typeface="Times New Roman" charset="0"/>
            </a:endParaRPr>
          </a:p>
        </p:txBody>
      </p:sp>
      <p:sp>
        <p:nvSpPr>
          <p:cNvPr id="89" name="Rectangle 11"/>
          <p:cNvSpPr>
            <a:spLocks noChangeArrowheads="1"/>
          </p:cNvSpPr>
          <p:nvPr/>
        </p:nvSpPr>
        <p:spPr bwMode="auto">
          <a:xfrm>
            <a:off x="4191000" y="2362200"/>
            <a:ext cx="685800" cy="369888"/>
          </a:xfrm>
          <a:prstGeom prst="rect">
            <a:avLst/>
          </a:prstGeom>
          <a:solidFill>
            <a:schemeClr val="bg1"/>
          </a:solidFill>
          <a:ln w="9525">
            <a:noFill/>
            <a:miter lim="800000"/>
            <a:headEnd/>
            <a:tailEnd/>
          </a:ln>
          <a:effectLst/>
        </p:spPr>
        <p:txBody>
          <a:bodyPr>
            <a:spAutoFit/>
          </a:bodyPr>
          <a:lstStyle/>
          <a:p>
            <a:pPr>
              <a:defRPr/>
            </a:pPr>
            <a:r>
              <a:rPr lang="en-US" sz="1800" b="1" dirty="0">
                <a:solidFill>
                  <a:srgbClr val="FF0000"/>
                </a:solidFill>
                <a:effectLst>
                  <a:outerShdw blurRad="38100" dist="38100" dir="2700000" algn="tl">
                    <a:srgbClr val="C0C0C0"/>
                  </a:outerShdw>
                </a:effectLst>
                <a:latin typeface="Times New Roman" charset="0"/>
              </a:rPr>
              <a:t>Em7</a:t>
            </a:r>
            <a:endParaRPr lang="en-US" sz="1800" dirty="0">
              <a:solidFill>
                <a:schemeClr val="bg1"/>
              </a:solidFill>
              <a:effectLst>
                <a:outerShdw blurRad="38100" dist="38100" dir="2700000" algn="tl">
                  <a:srgbClr val="C0C0C0"/>
                </a:outerShdw>
              </a:effectLst>
              <a:latin typeface="Times New Roman" charset="0"/>
            </a:endParaRPr>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1675329"/>
          <p:cNvSpPr>
            <a:spLocks noChangeArrowheads="1"/>
          </p:cNvSpPr>
          <p:nvPr/>
        </p:nvSpPr>
        <p:spPr bwMode="auto">
          <a:xfrm>
            <a:off x="0" y="0"/>
            <a:ext cx="9144000" cy="3581400"/>
          </a:xfrm>
          <a:prstGeom prst="rect">
            <a:avLst/>
          </a:prstGeom>
          <a:solidFill>
            <a:schemeClr val="accent2"/>
          </a:solidFill>
          <a:ln w="9525" algn="ctr">
            <a:solidFill>
              <a:schemeClr val="tx1"/>
            </a:solidFill>
            <a:miter lim="800000"/>
            <a:headEnd/>
            <a:tailEnd/>
          </a:ln>
        </p:spPr>
        <p:txBody>
          <a:bodyPr wrap="none" anchor="ctr"/>
          <a:lstStyle/>
          <a:p>
            <a:pPr eaLnBrk="1" hangingPunct="1"/>
            <a:endParaRPr lang="en-US" sz="1800">
              <a:solidFill>
                <a:srgbClr val="000000"/>
              </a:solidFill>
              <a:latin typeface="Arial" charset="0"/>
            </a:endParaRPr>
          </a:p>
        </p:txBody>
      </p:sp>
      <p:sp>
        <p:nvSpPr>
          <p:cNvPr id="1675268" name="TextBox 1675267"/>
          <p:cNvSpPr txBox="1">
            <a:spLocks noChangeArrowheads="1"/>
          </p:cNvSpPr>
          <p:nvPr/>
        </p:nvSpPr>
        <p:spPr bwMode="auto">
          <a:xfrm>
            <a:off x="0" y="3048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Oh,  how  He   loves you and me!______. </a:t>
            </a:r>
          </a:p>
        </p:txBody>
      </p:sp>
      <p:sp>
        <p:nvSpPr>
          <p:cNvPr id="1675269" name="TextBox 1675268"/>
          <p:cNvSpPr txBox="1">
            <a:spLocks noChangeArrowheads="1"/>
          </p:cNvSpPr>
          <p:nvPr/>
        </p:nvSpPr>
        <p:spPr bwMode="auto">
          <a:xfrm>
            <a:off x="0" y="25146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O h, how  He   loves you,           Oh, how   He   loves me</a:t>
            </a:r>
          </a:p>
        </p:txBody>
      </p:sp>
      <p:sp>
        <p:nvSpPr>
          <p:cNvPr id="1675274" name="TextBox 1675273"/>
          <p:cNvSpPr txBox="1">
            <a:spLocks noChangeArrowheads="1"/>
          </p:cNvSpPr>
          <p:nvPr/>
        </p:nvSpPr>
        <p:spPr bwMode="auto">
          <a:xfrm>
            <a:off x="0" y="0"/>
            <a:ext cx="4572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a:t>
            </a:r>
            <a:endParaRPr lang="en-US" sz="1600" dirty="0">
              <a:solidFill>
                <a:schemeClr val="bg1"/>
              </a:solidFill>
              <a:effectLst>
                <a:outerShdw blurRad="38100" dist="38100" dir="2700000" algn="tl">
                  <a:srgbClr val="C0C0C0"/>
                </a:outerShdw>
              </a:effectLst>
            </a:endParaRPr>
          </a:p>
        </p:txBody>
      </p:sp>
      <p:sp>
        <p:nvSpPr>
          <p:cNvPr id="1675275" name="TextBox 1675274"/>
          <p:cNvSpPr txBox="1">
            <a:spLocks noChangeArrowheads="1"/>
          </p:cNvSpPr>
          <p:nvPr/>
        </p:nvSpPr>
        <p:spPr bwMode="auto">
          <a:xfrm>
            <a:off x="1600200" y="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E/G#</a:t>
            </a:r>
            <a:endParaRPr lang="en-US" sz="1600" dirty="0">
              <a:solidFill>
                <a:schemeClr val="bg1"/>
              </a:solidFill>
              <a:effectLst>
                <a:outerShdw blurRad="38100" dist="38100" dir="2700000" algn="tl">
                  <a:srgbClr val="C0C0C0"/>
                </a:outerShdw>
              </a:effectLst>
            </a:endParaRPr>
          </a:p>
        </p:txBody>
      </p:sp>
      <p:sp>
        <p:nvSpPr>
          <p:cNvPr id="1675277" name="TextBox 1675276"/>
          <p:cNvSpPr txBox="1">
            <a:spLocks noChangeArrowheads="1"/>
          </p:cNvSpPr>
          <p:nvPr/>
        </p:nvSpPr>
        <p:spPr bwMode="auto">
          <a:xfrm>
            <a:off x="1676400" y="685800"/>
            <a:ext cx="6096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Bm7</a:t>
            </a:r>
            <a:endParaRPr lang="en-US" sz="1600" dirty="0">
              <a:solidFill>
                <a:schemeClr val="bg1"/>
              </a:solidFill>
              <a:effectLst>
                <a:outerShdw blurRad="38100" dist="38100" dir="2700000" algn="tl">
                  <a:srgbClr val="C0C0C0"/>
                </a:outerShdw>
              </a:effectLst>
            </a:endParaRPr>
          </a:p>
        </p:txBody>
      </p:sp>
      <p:sp>
        <p:nvSpPr>
          <p:cNvPr id="1675282" name="TextBox 1675281"/>
          <p:cNvSpPr txBox="1">
            <a:spLocks noChangeArrowheads="1"/>
          </p:cNvSpPr>
          <p:nvPr/>
        </p:nvSpPr>
        <p:spPr bwMode="auto">
          <a:xfrm>
            <a:off x="914400" y="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a:t>
            </a:r>
            <a:endParaRPr lang="en-US" sz="1600" dirty="0">
              <a:solidFill>
                <a:schemeClr val="bg1"/>
              </a:solidFill>
              <a:effectLst>
                <a:outerShdw blurRad="38100" dist="38100" dir="2700000" algn="tl">
                  <a:srgbClr val="C0C0C0"/>
                </a:outerShdw>
              </a:effectLst>
            </a:endParaRPr>
          </a:p>
        </p:txBody>
      </p:sp>
      <p:sp>
        <p:nvSpPr>
          <p:cNvPr id="1675286" name="TextBox 1675285"/>
          <p:cNvSpPr txBox="1">
            <a:spLocks noChangeArrowheads="1"/>
          </p:cNvSpPr>
          <p:nvPr/>
        </p:nvSpPr>
        <p:spPr bwMode="auto">
          <a:xfrm>
            <a:off x="914400" y="685800"/>
            <a:ext cx="6858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C#m7</a:t>
            </a:r>
            <a:endParaRPr lang="en-US" sz="1600" dirty="0">
              <a:solidFill>
                <a:schemeClr val="bg1"/>
              </a:solidFill>
              <a:effectLst>
                <a:outerShdw blurRad="38100" dist="38100" dir="2700000" algn="tl">
                  <a:srgbClr val="C0C0C0"/>
                </a:outerShdw>
              </a:effectLst>
            </a:endParaRPr>
          </a:p>
        </p:txBody>
      </p:sp>
      <p:sp>
        <p:nvSpPr>
          <p:cNvPr id="1675290" name="TextBox 1675289"/>
          <p:cNvSpPr txBox="1">
            <a:spLocks noChangeArrowheads="1"/>
          </p:cNvSpPr>
          <p:nvPr/>
        </p:nvSpPr>
        <p:spPr bwMode="auto">
          <a:xfrm>
            <a:off x="0" y="18288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He gave His life, what more could He give?</a:t>
            </a:r>
          </a:p>
        </p:txBody>
      </p:sp>
      <p:sp>
        <p:nvSpPr>
          <p:cNvPr id="1675291" name="TextBox 1675290"/>
          <p:cNvSpPr txBox="1">
            <a:spLocks noChangeArrowheads="1"/>
          </p:cNvSpPr>
          <p:nvPr/>
        </p:nvSpPr>
        <p:spPr bwMode="auto">
          <a:xfrm>
            <a:off x="2971800" y="0"/>
            <a:ext cx="6096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F#m</a:t>
            </a:r>
            <a:endParaRPr lang="en-US" sz="1600" dirty="0">
              <a:solidFill>
                <a:schemeClr val="bg1"/>
              </a:solidFill>
              <a:effectLst>
                <a:outerShdw blurRad="38100" dist="38100" dir="2700000" algn="tl">
                  <a:srgbClr val="C0C0C0"/>
                </a:outerShdw>
              </a:effectLst>
            </a:endParaRPr>
          </a:p>
        </p:txBody>
      </p:sp>
      <p:sp>
        <p:nvSpPr>
          <p:cNvPr id="1675292" name="TextBox 1675291"/>
          <p:cNvSpPr txBox="1">
            <a:spLocks noChangeArrowheads="1"/>
          </p:cNvSpPr>
          <p:nvPr/>
        </p:nvSpPr>
        <p:spPr bwMode="auto">
          <a:xfrm>
            <a:off x="6553200" y="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A7</a:t>
            </a:r>
            <a:endParaRPr lang="en-US" sz="1600" dirty="0">
              <a:solidFill>
                <a:schemeClr val="bg1"/>
              </a:solidFill>
              <a:effectLst>
                <a:outerShdw blurRad="38100" dist="38100" dir="2700000" algn="tl">
                  <a:srgbClr val="C0C0C0"/>
                </a:outerShdw>
              </a:effectLst>
            </a:endParaRPr>
          </a:p>
        </p:txBody>
      </p:sp>
      <p:sp>
        <p:nvSpPr>
          <p:cNvPr id="1675295" name="TextBox 1675294"/>
          <p:cNvSpPr txBox="1">
            <a:spLocks noChangeArrowheads="1"/>
          </p:cNvSpPr>
          <p:nvPr/>
        </p:nvSpPr>
        <p:spPr bwMode="auto">
          <a:xfrm>
            <a:off x="2590800" y="28956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E7</a:t>
            </a:r>
            <a:endParaRPr lang="en-US" sz="1600" dirty="0">
              <a:solidFill>
                <a:schemeClr val="bg1"/>
              </a:solidFill>
              <a:effectLst>
                <a:outerShdw blurRad="38100" dist="38100" dir="2700000" algn="tl">
                  <a:srgbClr val="C0C0C0"/>
                </a:outerShdw>
              </a:effectLst>
            </a:endParaRPr>
          </a:p>
        </p:txBody>
      </p:sp>
      <p:sp>
        <p:nvSpPr>
          <p:cNvPr id="1675296" name="TextBox 1675295"/>
          <p:cNvSpPr txBox="1">
            <a:spLocks noChangeArrowheads="1"/>
          </p:cNvSpPr>
          <p:nvPr/>
        </p:nvSpPr>
        <p:spPr bwMode="auto">
          <a:xfrm>
            <a:off x="0" y="22098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A/E</a:t>
            </a:r>
            <a:endParaRPr lang="en-US" sz="1600" dirty="0">
              <a:solidFill>
                <a:schemeClr val="bg1"/>
              </a:solidFill>
              <a:effectLst>
                <a:outerShdw blurRad="38100" dist="38100" dir="2700000" algn="tl">
                  <a:srgbClr val="C0C0C0"/>
                </a:outerShdw>
              </a:effectLst>
            </a:endParaRPr>
          </a:p>
        </p:txBody>
      </p:sp>
      <p:sp>
        <p:nvSpPr>
          <p:cNvPr id="1675302" name="TextBox 1675301"/>
          <p:cNvSpPr txBox="1">
            <a:spLocks noChangeArrowheads="1"/>
          </p:cNvSpPr>
          <p:nvPr/>
        </p:nvSpPr>
        <p:spPr bwMode="auto">
          <a:xfrm>
            <a:off x="0" y="14478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a:t>
            </a:r>
            <a:endParaRPr lang="en-US" sz="1600" dirty="0">
              <a:solidFill>
                <a:schemeClr val="bg1"/>
              </a:solidFill>
              <a:effectLst>
                <a:outerShdw blurRad="38100" dist="38100" dir="2700000" algn="tl">
                  <a:srgbClr val="C0C0C0"/>
                </a:outerShdw>
              </a:effectLst>
            </a:endParaRPr>
          </a:p>
        </p:txBody>
      </p:sp>
      <p:sp>
        <p:nvSpPr>
          <p:cNvPr id="1675303" name="TextBox 1675302"/>
          <p:cNvSpPr txBox="1">
            <a:spLocks noChangeArrowheads="1"/>
          </p:cNvSpPr>
          <p:nvPr/>
        </p:nvSpPr>
        <p:spPr bwMode="auto">
          <a:xfrm>
            <a:off x="2590800" y="685800"/>
            <a:ext cx="4572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E7</a:t>
            </a:r>
            <a:endParaRPr lang="en-US" sz="1600" dirty="0">
              <a:solidFill>
                <a:schemeClr val="bg1"/>
              </a:solidFill>
              <a:effectLst>
                <a:outerShdw blurRad="38100" dist="38100" dir="2700000" algn="tl">
                  <a:srgbClr val="C0C0C0"/>
                </a:outerShdw>
              </a:effectLst>
            </a:endParaRPr>
          </a:p>
        </p:txBody>
      </p:sp>
      <p:sp>
        <p:nvSpPr>
          <p:cNvPr id="1675304" name="TextBox 1675303"/>
          <p:cNvSpPr txBox="1">
            <a:spLocks noChangeArrowheads="1"/>
          </p:cNvSpPr>
          <p:nvPr/>
        </p:nvSpPr>
        <p:spPr bwMode="auto">
          <a:xfrm>
            <a:off x="0" y="6858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600" dirty="0">
              <a:solidFill>
                <a:schemeClr val="bg1"/>
              </a:solidFill>
              <a:effectLst>
                <a:outerShdw blurRad="38100" dist="38100" dir="2700000" algn="tl">
                  <a:srgbClr val="C0C0C0"/>
                </a:outerShdw>
              </a:effectLst>
            </a:endParaRPr>
          </a:p>
        </p:txBody>
      </p:sp>
      <p:sp>
        <p:nvSpPr>
          <p:cNvPr id="1675305" name="TextBox 1675304"/>
          <p:cNvSpPr txBox="1">
            <a:spLocks noChangeArrowheads="1"/>
          </p:cNvSpPr>
          <p:nvPr/>
        </p:nvSpPr>
        <p:spPr bwMode="auto">
          <a:xfrm>
            <a:off x="1905000" y="1447800"/>
            <a:ext cx="6096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D/F#</a:t>
            </a:r>
            <a:endParaRPr lang="en-US" sz="1600">
              <a:solidFill>
                <a:schemeClr val="bg1"/>
              </a:solidFill>
              <a:effectLst>
                <a:outerShdw blurRad="38100" dist="38100" dir="2700000" algn="tl">
                  <a:srgbClr val="C0C0C0"/>
                </a:outerShdw>
              </a:effectLst>
            </a:endParaRPr>
          </a:p>
        </p:txBody>
      </p:sp>
      <p:sp>
        <p:nvSpPr>
          <p:cNvPr id="1675306" name="TextBox 1675305"/>
          <p:cNvSpPr txBox="1">
            <a:spLocks noChangeArrowheads="1"/>
          </p:cNvSpPr>
          <p:nvPr/>
        </p:nvSpPr>
        <p:spPr bwMode="auto">
          <a:xfrm>
            <a:off x="3124200" y="14478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Dm/F</a:t>
            </a:r>
            <a:endParaRPr lang="en-US" sz="1600" dirty="0">
              <a:solidFill>
                <a:schemeClr val="bg1"/>
              </a:solidFill>
              <a:effectLst>
                <a:outerShdw blurRad="38100" dist="38100" dir="2700000" algn="tl">
                  <a:srgbClr val="C0C0C0"/>
                </a:outerShdw>
              </a:effectLst>
            </a:endParaRPr>
          </a:p>
        </p:txBody>
      </p:sp>
      <p:sp>
        <p:nvSpPr>
          <p:cNvPr id="1675309" name="TextBox 1675308"/>
          <p:cNvSpPr txBox="1">
            <a:spLocks noChangeArrowheads="1"/>
          </p:cNvSpPr>
          <p:nvPr/>
        </p:nvSpPr>
        <p:spPr bwMode="auto">
          <a:xfrm>
            <a:off x="838200" y="1447800"/>
            <a:ext cx="838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Em6/G</a:t>
            </a:r>
            <a:endParaRPr lang="en-US" sz="1600" dirty="0">
              <a:solidFill>
                <a:schemeClr val="bg1"/>
              </a:solidFill>
              <a:effectLst>
                <a:outerShdw blurRad="38100" dist="38100" dir="2700000" algn="tl">
                  <a:srgbClr val="C0C0C0"/>
                </a:outerShdw>
              </a:effectLst>
            </a:endParaRPr>
          </a:p>
        </p:txBody>
      </p:sp>
      <p:sp>
        <p:nvSpPr>
          <p:cNvPr id="1675310" name="TextBox 1675309"/>
          <p:cNvSpPr txBox="1">
            <a:spLocks noChangeArrowheads="1"/>
          </p:cNvSpPr>
          <p:nvPr/>
        </p:nvSpPr>
        <p:spPr bwMode="auto">
          <a:xfrm>
            <a:off x="990600" y="22098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E6</a:t>
            </a:r>
            <a:endParaRPr lang="en-US" sz="1600" dirty="0">
              <a:solidFill>
                <a:schemeClr val="bg1"/>
              </a:solidFill>
              <a:effectLst>
                <a:outerShdw blurRad="38100" dist="38100" dir="2700000" algn="tl">
                  <a:srgbClr val="C0C0C0"/>
                </a:outerShdw>
              </a:effectLst>
            </a:endParaRPr>
          </a:p>
        </p:txBody>
      </p:sp>
      <p:sp>
        <p:nvSpPr>
          <p:cNvPr id="1675312" name="TextBox 1675311"/>
          <p:cNvSpPr txBox="1">
            <a:spLocks noChangeArrowheads="1"/>
          </p:cNvSpPr>
          <p:nvPr/>
        </p:nvSpPr>
        <p:spPr bwMode="auto">
          <a:xfrm>
            <a:off x="3124200" y="6858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A</a:t>
            </a:r>
            <a:endParaRPr lang="en-US" sz="1600">
              <a:solidFill>
                <a:schemeClr val="bg1"/>
              </a:solidFill>
              <a:effectLst>
                <a:outerShdw blurRad="38100" dist="38100" dir="2700000" algn="tl">
                  <a:srgbClr val="C0C0C0"/>
                </a:outerShdw>
              </a:effectLst>
            </a:endParaRPr>
          </a:p>
        </p:txBody>
      </p:sp>
      <p:sp>
        <p:nvSpPr>
          <p:cNvPr id="1675315" name="TextBox 1675314"/>
          <p:cNvSpPr txBox="1">
            <a:spLocks noChangeArrowheads="1"/>
          </p:cNvSpPr>
          <p:nvPr/>
        </p:nvSpPr>
        <p:spPr bwMode="auto">
          <a:xfrm>
            <a:off x="3124200" y="28956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A</a:t>
            </a:r>
            <a:endParaRPr lang="en-US" sz="1600">
              <a:solidFill>
                <a:schemeClr val="bg1"/>
              </a:solidFill>
              <a:effectLst>
                <a:outerShdw blurRad="38100" dist="38100" dir="2700000" algn="tl">
                  <a:srgbClr val="C0C0C0"/>
                </a:outerShdw>
              </a:effectLst>
            </a:endParaRPr>
          </a:p>
        </p:txBody>
      </p:sp>
      <p:sp>
        <p:nvSpPr>
          <p:cNvPr id="55" name="TextBox 54"/>
          <p:cNvSpPr txBox="1">
            <a:spLocks noChangeArrowheads="1"/>
          </p:cNvSpPr>
          <p:nvPr/>
        </p:nvSpPr>
        <p:spPr bwMode="auto">
          <a:xfrm>
            <a:off x="0" y="9906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Oh,  how  He   loves you and me!______. </a:t>
            </a:r>
          </a:p>
        </p:txBody>
      </p:sp>
      <p:sp>
        <p:nvSpPr>
          <p:cNvPr id="56" name="TextBox 55"/>
          <p:cNvSpPr txBox="1">
            <a:spLocks noChangeArrowheads="1"/>
          </p:cNvSpPr>
          <p:nvPr/>
        </p:nvSpPr>
        <p:spPr bwMode="auto">
          <a:xfrm>
            <a:off x="5562600" y="0"/>
            <a:ext cx="4572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a:t>
            </a:r>
            <a:endParaRPr lang="en-US" sz="1600" dirty="0">
              <a:solidFill>
                <a:schemeClr val="bg1"/>
              </a:solidFill>
              <a:effectLst>
                <a:outerShdw blurRad="38100" dist="38100" dir="2700000" algn="tl">
                  <a:srgbClr val="C0C0C0"/>
                </a:outerShdw>
              </a:effectLst>
            </a:endParaRPr>
          </a:p>
        </p:txBody>
      </p:sp>
      <p:sp>
        <p:nvSpPr>
          <p:cNvPr id="57" name="TextBox 56"/>
          <p:cNvSpPr txBox="1">
            <a:spLocks noChangeArrowheads="1"/>
          </p:cNvSpPr>
          <p:nvPr/>
        </p:nvSpPr>
        <p:spPr bwMode="auto">
          <a:xfrm>
            <a:off x="4572000" y="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E/G#</a:t>
            </a:r>
            <a:endParaRPr lang="en-US" sz="1600" dirty="0">
              <a:solidFill>
                <a:schemeClr val="bg1"/>
              </a:solidFill>
              <a:effectLst>
                <a:outerShdw blurRad="38100" dist="38100" dir="2700000" algn="tl">
                  <a:srgbClr val="C0C0C0"/>
                </a:outerShdw>
              </a:effectLst>
            </a:endParaRPr>
          </a:p>
        </p:txBody>
      </p:sp>
      <p:sp>
        <p:nvSpPr>
          <p:cNvPr id="58" name="TextBox 57"/>
          <p:cNvSpPr txBox="1">
            <a:spLocks noChangeArrowheads="1"/>
          </p:cNvSpPr>
          <p:nvPr/>
        </p:nvSpPr>
        <p:spPr bwMode="auto">
          <a:xfrm>
            <a:off x="4495800" y="6096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a:t>
            </a:r>
            <a:endParaRPr lang="en-US" sz="1600" dirty="0">
              <a:solidFill>
                <a:schemeClr val="bg1"/>
              </a:solidFill>
              <a:effectLst>
                <a:outerShdw blurRad="38100" dist="38100" dir="2700000" algn="tl">
                  <a:srgbClr val="C0C0C0"/>
                </a:outerShdw>
              </a:effectLst>
            </a:endParaRPr>
          </a:p>
        </p:txBody>
      </p:sp>
      <p:sp>
        <p:nvSpPr>
          <p:cNvPr id="61" name="TextBox 60"/>
          <p:cNvSpPr txBox="1">
            <a:spLocks noChangeArrowheads="1"/>
          </p:cNvSpPr>
          <p:nvPr/>
        </p:nvSpPr>
        <p:spPr bwMode="auto">
          <a:xfrm>
            <a:off x="0" y="32004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Oh,  how  He   loves you and me!______. </a:t>
            </a:r>
          </a:p>
        </p:txBody>
      </p:sp>
      <p:sp>
        <p:nvSpPr>
          <p:cNvPr id="62" name="TextBox 61"/>
          <p:cNvSpPr txBox="1">
            <a:spLocks noChangeArrowheads="1"/>
          </p:cNvSpPr>
          <p:nvPr/>
        </p:nvSpPr>
        <p:spPr bwMode="auto">
          <a:xfrm>
            <a:off x="1600200" y="22098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D6/E</a:t>
            </a:r>
            <a:endParaRPr lang="en-US" sz="1600" dirty="0">
              <a:solidFill>
                <a:schemeClr val="bg1"/>
              </a:solidFill>
              <a:effectLst>
                <a:outerShdw blurRad="38100" dist="38100" dir="2700000" algn="tl">
                  <a:srgbClr val="C0C0C0"/>
                </a:outerShdw>
              </a:effectLst>
            </a:endParaRPr>
          </a:p>
        </p:txBody>
      </p:sp>
      <p:sp>
        <p:nvSpPr>
          <p:cNvPr id="63" name="TextBox 62"/>
          <p:cNvSpPr txBox="1">
            <a:spLocks noChangeArrowheads="1"/>
          </p:cNvSpPr>
          <p:nvPr/>
        </p:nvSpPr>
        <p:spPr bwMode="auto">
          <a:xfrm>
            <a:off x="3352800" y="22098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A/E</a:t>
            </a:r>
            <a:endParaRPr lang="en-US" sz="1600" dirty="0">
              <a:solidFill>
                <a:schemeClr val="bg1"/>
              </a:solidFill>
              <a:effectLst>
                <a:outerShdw blurRad="38100" dist="38100" dir="2700000" algn="tl">
                  <a:srgbClr val="C0C0C0"/>
                </a:outerShdw>
              </a:effectLst>
            </a:endParaRPr>
          </a:p>
        </p:txBody>
      </p:sp>
      <p:sp>
        <p:nvSpPr>
          <p:cNvPr id="64" name="TextBox 63"/>
          <p:cNvSpPr txBox="1">
            <a:spLocks noChangeArrowheads="1"/>
          </p:cNvSpPr>
          <p:nvPr/>
        </p:nvSpPr>
        <p:spPr bwMode="auto">
          <a:xfrm>
            <a:off x="4343400" y="22098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E6</a:t>
            </a:r>
            <a:endParaRPr lang="en-US" sz="1600" dirty="0">
              <a:solidFill>
                <a:schemeClr val="bg1"/>
              </a:solidFill>
              <a:effectLst>
                <a:outerShdw blurRad="38100" dist="38100" dir="2700000" algn="tl">
                  <a:srgbClr val="C0C0C0"/>
                </a:outerShdw>
              </a:effectLst>
            </a:endParaRPr>
          </a:p>
        </p:txBody>
      </p:sp>
      <p:sp>
        <p:nvSpPr>
          <p:cNvPr id="65" name="TextBox 64"/>
          <p:cNvSpPr txBox="1">
            <a:spLocks noChangeArrowheads="1"/>
          </p:cNvSpPr>
          <p:nvPr/>
        </p:nvSpPr>
        <p:spPr bwMode="auto">
          <a:xfrm>
            <a:off x="4876800" y="22098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D6/E</a:t>
            </a:r>
            <a:endParaRPr lang="en-US" sz="1600" dirty="0">
              <a:solidFill>
                <a:schemeClr val="bg1"/>
              </a:solidFill>
              <a:effectLst>
                <a:outerShdw blurRad="38100" dist="38100" dir="2700000" algn="tl">
                  <a:srgbClr val="C0C0C0"/>
                </a:outerShdw>
              </a:effectLst>
            </a:endParaRPr>
          </a:p>
        </p:txBody>
      </p:sp>
      <p:sp>
        <p:nvSpPr>
          <p:cNvPr id="66" name="TextBox 65"/>
          <p:cNvSpPr txBox="1">
            <a:spLocks noChangeArrowheads="1"/>
          </p:cNvSpPr>
          <p:nvPr/>
        </p:nvSpPr>
        <p:spPr bwMode="auto">
          <a:xfrm>
            <a:off x="0" y="28956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A/E</a:t>
            </a:r>
            <a:endParaRPr lang="en-US" sz="1600" dirty="0">
              <a:solidFill>
                <a:schemeClr val="bg1"/>
              </a:solidFill>
              <a:effectLst>
                <a:outerShdw blurRad="38100" dist="38100" dir="2700000" algn="tl">
                  <a:srgbClr val="C0C0C0"/>
                </a:outerShdw>
              </a:effectLst>
            </a:endParaRPr>
          </a:p>
        </p:txBody>
      </p:sp>
      <p:sp>
        <p:nvSpPr>
          <p:cNvPr id="67" name="TextBox 66"/>
          <p:cNvSpPr txBox="1">
            <a:spLocks noChangeArrowheads="1"/>
          </p:cNvSpPr>
          <p:nvPr/>
        </p:nvSpPr>
        <p:spPr bwMode="auto">
          <a:xfrm>
            <a:off x="990600" y="28956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E6</a:t>
            </a:r>
            <a:endParaRPr lang="en-US" sz="1600" dirty="0">
              <a:solidFill>
                <a:schemeClr val="bg1"/>
              </a:solidFill>
              <a:effectLst>
                <a:outerShdw blurRad="38100" dist="38100" dir="2700000" algn="tl">
                  <a:srgbClr val="C0C0C0"/>
                </a:outerShdw>
              </a:effectLst>
            </a:endParaRPr>
          </a:p>
        </p:txBody>
      </p:sp>
      <p:sp>
        <p:nvSpPr>
          <p:cNvPr id="68" name="TextBox 67"/>
          <p:cNvSpPr txBox="1">
            <a:spLocks noChangeArrowheads="1"/>
          </p:cNvSpPr>
          <p:nvPr/>
        </p:nvSpPr>
        <p:spPr bwMode="auto">
          <a:xfrm>
            <a:off x="1600200" y="28956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D6/E</a:t>
            </a:r>
            <a:endParaRPr lang="en-US" sz="1600" dirty="0">
              <a:solidFill>
                <a:schemeClr val="bg1"/>
              </a:solidFill>
              <a:effectLst>
                <a:outerShdw blurRad="38100" dist="38100" dir="2700000" algn="tl">
                  <a:srgbClr val="C0C0C0"/>
                </a:outerShdw>
              </a:effectLst>
            </a:endParaRPr>
          </a:p>
        </p:txBody>
      </p:sp>
      <p:sp>
        <p:nvSpPr>
          <p:cNvPr id="69" name="TextBox 68"/>
          <p:cNvSpPr txBox="1">
            <a:spLocks noChangeArrowheads="1"/>
          </p:cNvSpPr>
          <p:nvPr/>
        </p:nvSpPr>
        <p:spPr bwMode="auto">
          <a:xfrm>
            <a:off x="4495800" y="28956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D6/A</a:t>
            </a:r>
            <a:endParaRPr lang="en-US" sz="1600" dirty="0">
              <a:solidFill>
                <a:schemeClr val="bg1"/>
              </a:solidFill>
              <a:effectLst>
                <a:outerShdw blurRad="38100" dist="38100" dir="2700000" algn="tl">
                  <a:srgbClr val="C0C0C0"/>
                </a:outerShdw>
              </a:effectLst>
            </a:endParaRPr>
          </a:p>
        </p:txBody>
      </p:sp>
      <p:sp>
        <p:nvSpPr>
          <p:cNvPr id="70" name="TextBox 69"/>
          <p:cNvSpPr txBox="1">
            <a:spLocks noChangeArrowheads="1"/>
          </p:cNvSpPr>
          <p:nvPr/>
        </p:nvSpPr>
        <p:spPr bwMode="auto">
          <a:xfrm>
            <a:off x="5486400" y="28956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A</a:t>
            </a:r>
            <a:endParaRPr lang="en-US" sz="1600">
              <a:solidFill>
                <a:schemeClr val="bg1"/>
              </a:solidFill>
              <a:effectLst>
                <a:outerShdw blurRad="38100" dist="38100" dir="2700000" algn="tl">
                  <a:srgbClr val="C0C0C0"/>
                </a:outerShdw>
              </a:effectLst>
            </a:endParaRPr>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1675329"/>
          <p:cNvSpPr>
            <a:spLocks noChangeArrowheads="1"/>
          </p:cNvSpPr>
          <p:nvPr/>
        </p:nvSpPr>
        <p:spPr bwMode="auto">
          <a:xfrm>
            <a:off x="0" y="0"/>
            <a:ext cx="9144000" cy="3581400"/>
          </a:xfrm>
          <a:prstGeom prst="rect">
            <a:avLst/>
          </a:prstGeom>
          <a:solidFill>
            <a:schemeClr val="accent2"/>
          </a:solidFill>
          <a:ln w="9525" algn="ctr">
            <a:solidFill>
              <a:schemeClr val="tx1"/>
            </a:solidFill>
            <a:miter lim="800000"/>
            <a:headEnd/>
            <a:tailEnd/>
          </a:ln>
        </p:spPr>
        <p:txBody>
          <a:bodyPr wrap="none" anchor="ctr"/>
          <a:lstStyle/>
          <a:p>
            <a:pPr eaLnBrk="1" hangingPunct="1"/>
            <a:endParaRPr lang="en-US" sz="1800">
              <a:solidFill>
                <a:srgbClr val="000000"/>
              </a:solidFill>
              <a:latin typeface="Arial" charset="0"/>
            </a:endParaRPr>
          </a:p>
        </p:txBody>
      </p:sp>
      <p:sp>
        <p:nvSpPr>
          <p:cNvPr id="1675268" name="TextBox 1675267"/>
          <p:cNvSpPr txBox="1">
            <a:spLocks noChangeArrowheads="1"/>
          </p:cNvSpPr>
          <p:nvPr/>
        </p:nvSpPr>
        <p:spPr bwMode="auto">
          <a:xfrm>
            <a:off x="0" y="3048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Jesus, to Calvary did go</a:t>
            </a:r>
          </a:p>
        </p:txBody>
      </p:sp>
      <p:sp>
        <p:nvSpPr>
          <p:cNvPr id="1675269" name="TextBox 1675268"/>
          <p:cNvSpPr txBox="1">
            <a:spLocks noChangeArrowheads="1"/>
          </p:cNvSpPr>
          <p:nvPr/>
        </p:nvSpPr>
        <p:spPr bwMode="auto">
          <a:xfrm>
            <a:off x="0" y="25146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O h, how  He   loves you,           Oh, how   He   loves me</a:t>
            </a:r>
          </a:p>
        </p:txBody>
      </p:sp>
      <p:sp>
        <p:nvSpPr>
          <p:cNvPr id="1675274" name="TextBox 1675273"/>
          <p:cNvSpPr txBox="1">
            <a:spLocks noChangeArrowheads="1"/>
          </p:cNvSpPr>
          <p:nvPr/>
        </p:nvSpPr>
        <p:spPr bwMode="auto">
          <a:xfrm>
            <a:off x="0" y="0"/>
            <a:ext cx="4572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a:t>
            </a:r>
            <a:endParaRPr lang="en-US" sz="1600" dirty="0">
              <a:solidFill>
                <a:schemeClr val="bg1"/>
              </a:solidFill>
              <a:effectLst>
                <a:outerShdw blurRad="38100" dist="38100" dir="2700000" algn="tl">
                  <a:srgbClr val="C0C0C0"/>
                </a:outerShdw>
              </a:effectLst>
            </a:endParaRPr>
          </a:p>
        </p:txBody>
      </p:sp>
      <p:sp>
        <p:nvSpPr>
          <p:cNvPr id="1675275" name="TextBox 1675274"/>
          <p:cNvSpPr txBox="1">
            <a:spLocks noChangeArrowheads="1"/>
          </p:cNvSpPr>
          <p:nvPr/>
        </p:nvSpPr>
        <p:spPr bwMode="auto">
          <a:xfrm>
            <a:off x="1066800" y="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E/G#</a:t>
            </a:r>
            <a:endParaRPr lang="en-US" sz="1600" dirty="0">
              <a:solidFill>
                <a:schemeClr val="bg1"/>
              </a:solidFill>
              <a:effectLst>
                <a:outerShdw blurRad="38100" dist="38100" dir="2700000" algn="tl">
                  <a:srgbClr val="C0C0C0"/>
                </a:outerShdw>
              </a:effectLst>
            </a:endParaRPr>
          </a:p>
        </p:txBody>
      </p:sp>
      <p:sp>
        <p:nvSpPr>
          <p:cNvPr id="1675277" name="TextBox 1675276"/>
          <p:cNvSpPr txBox="1">
            <a:spLocks noChangeArrowheads="1"/>
          </p:cNvSpPr>
          <p:nvPr/>
        </p:nvSpPr>
        <p:spPr bwMode="auto">
          <a:xfrm>
            <a:off x="1219200" y="762000"/>
            <a:ext cx="6096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Bm7</a:t>
            </a:r>
            <a:endParaRPr lang="en-US" sz="1600" dirty="0">
              <a:solidFill>
                <a:schemeClr val="bg1"/>
              </a:solidFill>
              <a:effectLst>
                <a:outerShdw blurRad="38100" dist="38100" dir="2700000" algn="tl">
                  <a:srgbClr val="C0C0C0"/>
                </a:outerShdw>
              </a:effectLst>
            </a:endParaRPr>
          </a:p>
        </p:txBody>
      </p:sp>
      <p:sp>
        <p:nvSpPr>
          <p:cNvPr id="1675282" name="TextBox 1675281"/>
          <p:cNvSpPr txBox="1">
            <a:spLocks noChangeArrowheads="1"/>
          </p:cNvSpPr>
          <p:nvPr/>
        </p:nvSpPr>
        <p:spPr bwMode="auto">
          <a:xfrm>
            <a:off x="533400" y="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a:t>
            </a:r>
            <a:endParaRPr lang="en-US" sz="1600" dirty="0">
              <a:solidFill>
                <a:schemeClr val="bg1"/>
              </a:solidFill>
              <a:effectLst>
                <a:outerShdw blurRad="38100" dist="38100" dir="2700000" algn="tl">
                  <a:srgbClr val="C0C0C0"/>
                </a:outerShdw>
              </a:effectLst>
            </a:endParaRPr>
          </a:p>
        </p:txBody>
      </p:sp>
      <p:sp>
        <p:nvSpPr>
          <p:cNvPr id="1675286" name="TextBox 1675285"/>
          <p:cNvSpPr txBox="1">
            <a:spLocks noChangeArrowheads="1"/>
          </p:cNvSpPr>
          <p:nvPr/>
        </p:nvSpPr>
        <p:spPr bwMode="auto">
          <a:xfrm>
            <a:off x="381000" y="685800"/>
            <a:ext cx="6858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C#m7</a:t>
            </a:r>
            <a:endParaRPr lang="en-US" sz="1600" dirty="0">
              <a:solidFill>
                <a:schemeClr val="bg1"/>
              </a:solidFill>
              <a:effectLst>
                <a:outerShdw blurRad="38100" dist="38100" dir="2700000" algn="tl">
                  <a:srgbClr val="C0C0C0"/>
                </a:outerShdw>
              </a:effectLst>
            </a:endParaRPr>
          </a:p>
        </p:txBody>
      </p:sp>
      <p:sp>
        <p:nvSpPr>
          <p:cNvPr id="1675290" name="TextBox 1675289"/>
          <p:cNvSpPr txBox="1">
            <a:spLocks noChangeArrowheads="1"/>
          </p:cNvSpPr>
          <p:nvPr/>
        </p:nvSpPr>
        <p:spPr bwMode="auto">
          <a:xfrm>
            <a:off x="0" y="17526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What He did there brought hope from despair</a:t>
            </a:r>
          </a:p>
        </p:txBody>
      </p:sp>
      <p:sp>
        <p:nvSpPr>
          <p:cNvPr id="1675291" name="TextBox 1675290"/>
          <p:cNvSpPr txBox="1">
            <a:spLocks noChangeArrowheads="1"/>
          </p:cNvSpPr>
          <p:nvPr/>
        </p:nvSpPr>
        <p:spPr bwMode="auto">
          <a:xfrm>
            <a:off x="2057400" y="0"/>
            <a:ext cx="6096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F#m</a:t>
            </a:r>
            <a:endParaRPr lang="en-US" sz="1600" dirty="0">
              <a:solidFill>
                <a:schemeClr val="bg1"/>
              </a:solidFill>
              <a:effectLst>
                <a:outerShdw blurRad="38100" dist="38100" dir="2700000" algn="tl">
                  <a:srgbClr val="C0C0C0"/>
                </a:outerShdw>
              </a:effectLst>
            </a:endParaRPr>
          </a:p>
        </p:txBody>
      </p:sp>
      <p:sp>
        <p:nvSpPr>
          <p:cNvPr id="1675292" name="TextBox 1675291"/>
          <p:cNvSpPr txBox="1">
            <a:spLocks noChangeArrowheads="1"/>
          </p:cNvSpPr>
          <p:nvPr/>
        </p:nvSpPr>
        <p:spPr bwMode="auto">
          <a:xfrm>
            <a:off x="6553200" y="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A7</a:t>
            </a:r>
            <a:endParaRPr lang="en-US" sz="1600" dirty="0">
              <a:solidFill>
                <a:schemeClr val="bg1"/>
              </a:solidFill>
              <a:effectLst>
                <a:outerShdw blurRad="38100" dist="38100" dir="2700000" algn="tl">
                  <a:srgbClr val="C0C0C0"/>
                </a:outerShdw>
              </a:effectLst>
            </a:endParaRPr>
          </a:p>
        </p:txBody>
      </p:sp>
      <p:sp>
        <p:nvSpPr>
          <p:cNvPr id="1675295" name="TextBox 1675294"/>
          <p:cNvSpPr txBox="1">
            <a:spLocks noChangeArrowheads="1"/>
          </p:cNvSpPr>
          <p:nvPr/>
        </p:nvSpPr>
        <p:spPr bwMode="auto">
          <a:xfrm>
            <a:off x="2590800" y="28956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E7</a:t>
            </a:r>
            <a:endParaRPr lang="en-US" sz="1600" dirty="0">
              <a:solidFill>
                <a:schemeClr val="bg1"/>
              </a:solidFill>
              <a:effectLst>
                <a:outerShdw blurRad="38100" dist="38100" dir="2700000" algn="tl">
                  <a:srgbClr val="C0C0C0"/>
                </a:outerShdw>
              </a:effectLst>
            </a:endParaRPr>
          </a:p>
        </p:txBody>
      </p:sp>
      <p:sp>
        <p:nvSpPr>
          <p:cNvPr id="1675296" name="TextBox 1675295"/>
          <p:cNvSpPr txBox="1">
            <a:spLocks noChangeArrowheads="1"/>
          </p:cNvSpPr>
          <p:nvPr/>
        </p:nvSpPr>
        <p:spPr bwMode="auto">
          <a:xfrm>
            <a:off x="0" y="22098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A/E</a:t>
            </a:r>
            <a:endParaRPr lang="en-US" sz="1600" dirty="0">
              <a:solidFill>
                <a:schemeClr val="bg1"/>
              </a:solidFill>
              <a:effectLst>
                <a:outerShdw blurRad="38100" dist="38100" dir="2700000" algn="tl">
                  <a:srgbClr val="C0C0C0"/>
                </a:outerShdw>
              </a:effectLst>
            </a:endParaRPr>
          </a:p>
        </p:txBody>
      </p:sp>
      <p:sp>
        <p:nvSpPr>
          <p:cNvPr id="1675302" name="TextBox 1675301"/>
          <p:cNvSpPr txBox="1">
            <a:spLocks noChangeArrowheads="1"/>
          </p:cNvSpPr>
          <p:nvPr/>
        </p:nvSpPr>
        <p:spPr bwMode="auto">
          <a:xfrm>
            <a:off x="0" y="14478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a:t>
            </a:r>
            <a:endParaRPr lang="en-US" sz="1600" dirty="0">
              <a:solidFill>
                <a:schemeClr val="bg1"/>
              </a:solidFill>
              <a:effectLst>
                <a:outerShdw blurRad="38100" dist="38100" dir="2700000" algn="tl">
                  <a:srgbClr val="C0C0C0"/>
                </a:outerShdw>
              </a:effectLst>
            </a:endParaRPr>
          </a:p>
        </p:txBody>
      </p:sp>
      <p:sp>
        <p:nvSpPr>
          <p:cNvPr id="1675303" name="TextBox 1675302"/>
          <p:cNvSpPr txBox="1">
            <a:spLocks noChangeArrowheads="1"/>
          </p:cNvSpPr>
          <p:nvPr/>
        </p:nvSpPr>
        <p:spPr bwMode="auto">
          <a:xfrm>
            <a:off x="2133600" y="762000"/>
            <a:ext cx="4572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E7</a:t>
            </a:r>
            <a:endParaRPr lang="en-US" sz="1600" dirty="0">
              <a:solidFill>
                <a:schemeClr val="bg1"/>
              </a:solidFill>
              <a:effectLst>
                <a:outerShdw blurRad="38100" dist="38100" dir="2700000" algn="tl">
                  <a:srgbClr val="C0C0C0"/>
                </a:outerShdw>
              </a:effectLst>
            </a:endParaRPr>
          </a:p>
        </p:txBody>
      </p:sp>
      <p:sp>
        <p:nvSpPr>
          <p:cNvPr id="1675304" name="TextBox 1675303"/>
          <p:cNvSpPr txBox="1">
            <a:spLocks noChangeArrowheads="1"/>
          </p:cNvSpPr>
          <p:nvPr/>
        </p:nvSpPr>
        <p:spPr bwMode="auto">
          <a:xfrm>
            <a:off x="0" y="6858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600" dirty="0">
              <a:solidFill>
                <a:schemeClr val="bg1"/>
              </a:solidFill>
              <a:effectLst>
                <a:outerShdw blurRad="38100" dist="38100" dir="2700000" algn="tl">
                  <a:srgbClr val="C0C0C0"/>
                </a:outerShdw>
              </a:effectLst>
            </a:endParaRPr>
          </a:p>
        </p:txBody>
      </p:sp>
      <p:sp>
        <p:nvSpPr>
          <p:cNvPr id="1675305" name="TextBox 1675304"/>
          <p:cNvSpPr txBox="1">
            <a:spLocks noChangeArrowheads="1"/>
          </p:cNvSpPr>
          <p:nvPr/>
        </p:nvSpPr>
        <p:spPr bwMode="auto">
          <a:xfrm>
            <a:off x="2743200" y="1447800"/>
            <a:ext cx="6096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D/F#</a:t>
            </a:r>
            <a:endParaRPr lang="en-US" sz="1600">
              <a:solidFill>
                <a:schemeClr val="bg1"/>
              </a:solidFill>
              <a:effectLst>
                <a:outerShdw blurRad="38100" dist="38100" dir="2700000" algn="tl">
                  <a:srgbClr val="C0C0C0"/>
                </a:outerShdw>
              </a:effectLst>
            </a:endParaRPr>
          </a:p>
        </p:txBody>
      </p:sp>
      <p:sp>
        <p:nvSpPr>
          <p:cNvPr id="1675306" name="TextBox 1675305"/>
          <p:cNvSpPr txBox="1">
            <a:spLocks noChangeArrowheads="1"/>
          </p:cNvSpPr>
          <p:nvPr/>
        </p:nvSpPr>
        <p:spPr bwMode="auto">
          <a:xfrm>
            <a:off x="3962400" y="14478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Dm/F</a:t>
            </a:r>
            <a:endParaRPr lang="en-US" sz="1600" dirty="0">
              <a:solidFill>
                <a:schemeClr val="bg1"/>
              </a:solidFill>
              <a:effectLst>
                <a:outerShdw blurRad="38100" dist="38100" dir="2700000" algn="tl">
                  <a:srgbClr val="C0C0C0"/>
                </a:outerShdw>
              </a:effectLst>
            </a:endParaRPr>
          </a:p>
        </p:txBody>
      </p:sp>
      <p:sp>
        <p:nvSpPr>
          <p:cNvPr id="1675309" name="TextBox 1675308"/>
          <p:cNvSpPr txBox="1">
            <a:spLocks noChangeArrowheads="1"/>
          </p:cNvSpPr>
          <p:nvPr/>
        </p:nvSpPr>
        <p:spPr bwMode="auto">
          <a:xfrm>
            <a:off x="1371600" y="1447800"/>
            <a:ext cx="838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Em6/G</a:t>
            </a:r>
            <a:endParaRPr lang="en-US" sz="1600" dirty="0">
              <a:solidFill>
                <a:schemeClr val="bg1"/>
              </a:solidFill>
              <a:effectLst>
                <a:outerShdw blurRad="38100" dist="38100" dir="2700000" algn="tl">
                  <a:srgbClr val="C0C0C0"/>
                </a:outerShdw>
              </a:effectLst>
            </a:endParaRPr>
          </a:p>
        </p:txBody>
      </p:sp>
      <p:sp>
        <p:nvSpPr>
          <p:cNvPr id="1675310" name="TextBox 1675309"/>
          <p:cNvSpPr txBox="1">
            <a:spLocks noChangeArrowheads="1"/>
          </p:cNvSpPr>
          <p:nvPr/>
        </p:nvSpPr>
        <p:spPr bwMode="auto">
          <a:xfrm>
            <a:off x="990600" y="22098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E6</a:t>
            </a:r>
            <a:endParaRPr lang="en-US" sz="1600" dirty="0">
              <a:solidFill>
                <a:schemeClr val="bg1"/>
              </a:solidFill>
              <a:effectLst>
                <a:outerShdw blurRad="38100" dist="38100" dir="2700000" algn="tl">
                  <a:srgbClr val="C0C0C0"/>
                </a:outerShdw>
              </a:effectLst>
            </a:endParaRPr>
          </a:p>
        </p:txBody>
      </p:sp>
      <p:sp>
        <p:nvSpPr>
          <p:cNvPr id="1675312" name="TextBox 1675311"/>
          <p:cNvSpPr txBox="1">
            <a:spLocks noChangeArrowheads="1"/>
          </p:cNvSpPr>
          <p:nvPr/>
        </p:nvSpPr>
        <p:spPr bwMode="auto">
          <a:xfrm>
            <a:off x="2819400" y="6858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A</a:t>
            </a:r>
            <a:endParaRPr lang="en-US" sz="1600">
              <a:solidFill>
                <a:schemeClr val="bg1"/>
              </a:solidFill>
              <a:effectLst>
                <a:outerShdw blurRad="38100" dist="38100" dir="2700000" algn="tl">
                  <a:srgbClr val="C0C0C0"/>
                </a:outerShdw>
              </a:effectLst>
            </a:endParaRPr>
          </a:p>
        </p:txBody>
      </p:sp>
      <p:sp>
        <p:nvSpPr>
          <p:cNvPr id="1675315" name="TextBox 1675314"/>
          <p:cNvSpPr txBox="1">
            <a:spLocks noChangeArrowheads="1"/>
          </p:cNvSpPr>
          <p:nvPr/>
        </p:nvSpPr>
        <p:spPr bwMode="auto">
          <a:xfrm>
            <a:off x="3124200" y="28956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A</a:t>
            </a:r>
            <a:endParaRPr lang="en-US" sz="1600">
              <a:solidFill>
                <a:schemeClr val="bg1"/>
              </a:solidFill>
              <a:effectLst>
                <a:outerShdw blurRad="38100" dist="38100" dir="2700000" algn="tl">
                  <a:srgbClr val="C0C0C0"/>
                </a:outerShdw>
              </a:effectLst>
            </a:endParaRPr>
          </a:p>
        </p:txBody>
      </p:sp>
      <p:sp>
        <p:nvSpPr>
          <p:cNvPr id="55" name="TextBox 54"/>
          <p:cNvSpPr txBox="1">
            <a:spLocks noChangeArrowheads="1"/>
          </p:cNvSpPr>
          <p:nvPr/>
        </p:nvSpPr>
        <p:spPr bwMode="auto">
          <a:xfrm>
            <a:off x="0" y="9906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His love for mankind to show</a:t>
            </a:r>
          </a:p>
        </p:txBody>
      </p:sp>
      <p:sp>
        <p:nvSpPr>
          <p:cNvPr id="56" name="TextBox 55"/>
          <p:cNvSpPr txBox="1">
            <a:spLocks noChangeArrowheads="1"/>
          </p:cNvSpPr>
          <p:nvPr/>
        </p:nvSpPr>
        <p:spPr bwMode="auto">
          <a:xfrm>
            <a:off x="5562600" y="0"/>
            <a:ext cx="4572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a:t>
            </a:r>
            <a:endParaRPr lang="en-US" sz="1600" dirty="0">
              <a:solidFill>
                <a:schemeClr val="bg1"/>
              </a:solidFill>
              <a:effectLst>
                <a:outerShdw blurRad="38100" dist="38100" dir="2700000" algn="tl">
                  <a:srgbClr val="C0C0C0"/>
                </a:outerShdw>
              </a:effectLst>
            </a:endParaRPr>
          </a:p>
        </p:txBody>
      </p:sp>
      <p:sp>
        <p:nvSpPr>
          <p:cNvPr id="57" name="TextBox 56"/>
          <p:cNvSpPr txBox="1">
            <a:spLocks noChangeArrowheads="1"/>
          </p:cNvSpPr>
          <p:nvPr/>
        </p:nvSpPr>
        <p:spPr bwMode="auto">
          <a:xfrm>
            <a:off x="4572000" y="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E/G#</a:t>
            </a:r>
            <a:endParaRPr lang="en-US" sz="1600" dirty="0">
              <a:solidFill>
                <a:schemeClr val="bg1"/>
              </a:solidFill>
              <a:effectLst>
                <a:outerShdw blurRad="38100" dist="38100" dir="2700000" algn="tl">
                  <a:srgbClr val="C0C0C0"/>
                </a:outerShdw>
              </a:effectLst>
            </a:endParaRPr>
          </a:p>
        </p:txBody>
      </p:sp>
      <p:sp>
        <p:nvSpPr>
          <p:cNvPr id="58" name="TextBox 57"/>
          <p:cNvSpPr txBox="1">
            <a:spLocks noChangeArrowheads="1"/>
          </p:cNvSpPr>
          <p:nvPr/>
        </p:nvSpPr>
        <p:spPr bwMode="auto">
          <a:xfrm>
            <a:off x="4495800" y="6096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a:t>
            </a:r>
            <a:endParaRPr lang="en-US" sz="1600" dirty="0">
              <a:solidFill>
                <a:schemeClr val="bg1"/>
              </a:solidFill>
              <a:effectLst>
                <a:outerShdw blurRad="38100" dist="38100" dir="2700000" algn="tl">
                  <a:srgbClr val="C0C0C0"/>
                </a:outerShdw>
              </a:effectLst>
            </a:endParaRPr>
          </a:p>
        </p:txBody>
      </p:sp>
      <p:sp>
        <p:nvSpPr>
          <p:cNvPr id="61" name="TextBox 60"/>
          <p:cNvSpPr txBox="1">
            <a:spLocks noChangeArrowheads="1"/>
          </p:cNvSpPr>
          <p:nvPr/>
        </p:nvSpPr>
        <p:spPr bwMode="auto">
          <a:xfrm>
            <a:off x="0" y="3200400"/>
            <a:ext cx="9144000" cy="400050"/>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en-US" sz="2000" dirty="0">
                <a:solidFill>
                  <a:schemeClr val="bg1"/>
                </a:solidFill>
                <a:effectLst>
                  <a:outerShdw blurRad="38100" dist="38100" dir="2700000" algn="tl">
                    <a:srgbClr val="000000"/>
                  </a:outerShdw>
                </a:effectLst>
              </a:rPr>
              <a:t>Oh,  how  He   loves you and me!______. </a:t>
            </a:r>
          </a:p>
        </p:txBody>
      </p:sp>
      <p:sp>
        <p:nvSpPr>
          <p:cNvPr id="62" name="TextBox 61"/>
          <p:cNvSpPr txBox="1">
            <a:spLocks noChangeArrowheads="1"/>
          </p:cNvSpPr>
          <p:nvPr/>
        </p:nvSpPr>
        <p:spPr bwMode="auto">
          <a:xfrm>
            <a:off x="1600200" y="22098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D6/E</a:t>
            </a:r>
            <a:endParaRPr lang="en-US" sz="1600" dirty="0">
              <a:solidFill>
                <a:schemeClr val="bg1"/>
              </a:solidFill>
              <a:effectLst>
                <a:outerShdw blurRad="38100" dist="38100" dir="2700000" algn="tl">
                  <a:srgbClr val="C0C0C0"/>
                </a:outerShdw>
              </a:effectLst>
            </a:endParaRPr>
          </a:p>
        </p:txBody>
      </p:sp>
      <p:sp>
        <p:nvSpPr>
          <p:cNvPr id="63" name="TextBox 62"/>
          <p:cNvSpPr txBox="1">
            <a:spLocks noChangeArrowheads="1"/>
          </p:cNvSpPr>
          <p:nvPr/>
        </p:nvSpPr>
        <p:spPr bwMode="auto">
          <a:xfrm>
            <a:off x="3352800" y="22098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A/E</a:t>
            </a:r>
            <a:endParaRPr lang="en-US" sz="1600" dirty="0">
              <a:solidFill>
                <a:schemeClr val="bg1"/>
              </a:solidFill>
              <a:effectLst>
                <a:outerShdw blurRad="38100" dist="38100" dir="2700000" algn="tl">
                  <a:srgbClr val="C0C0C0"/>
                </a:outerShdw>
              </a:effectLst>
            </a:endParaRPr>
          </a:p>
        </p:txBody>
      </p:sp>
      <p:sp>
        <p:nvSpPr>
          <p:cNvPr id="64" name="TextBox 63"/>
          <p:cNvSpPr txBox="1">
            <a:spLocks noChangeArrowheads="1"/>
          </p:cNvSpPr>
          <p:nvPr/>
        </p:nvSpPr>
        <p:spPr bwMode="auto">
          <a:xfrm>
            <a:off x="4343400" y="22098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E6</a:t>
            </a:r>
            <a:endParaRPr lang="en-US" sz="1600" dirty="0">
              <a:solidFill>
                <a:schemeClr val="bg1"/>
              </a:solidFill>
              <a:effectLst>
                <a:outerShdw blurRad="38100" dist="38100" dir="2700000" algn="tl">
                  <a:srgbClr val="C0C0C0"/>
                </a:outerShdw>
              </a:effectLst>
            </a:endParaRPr>
          </a:p>
        </p:txBody>
      </p:sp>
      <p:sp>
        <p:nvSpPr>
          <p:cNvPr id="65" name="TextBox 64"/>
          <p:cNvSpPr txBox="1">
            <a:spLocks noChangeArrowheads="1"/>
          </p:cNvSpPr>
          <p:nvPr/>
        </p:nvSpPr>
        <p:spPr bwMode="auto">
          <a:xfrm>
            <a:off x="4876800" y="22098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D6/E</a:t>
            </a:r>
            <a:endParaRPr lang="en-US" sz="1600" dirty="0">
              <a:solidFill>
                <a:schemeClr val="bg1"/>
              </a:solidFill>
              <a:effectLst>
                <a:outerShdw blurRad="38100" dist="38100" dir="2700000" algn="tl">
                  <a:srgbClr val="C0C0C0"/>
                </a:outerShdw>
              </a:effectLst>
            </a:endParaRPr>
          </a:p>
        </p:txBody>
      </p:sp>
      <p:sp>
        <p:nvSpPr>
          <p:cNvPr id="66" name="TextBox 65"/>
          <p:cNvSpPr txBox="1">
            <a:spLocks noChangeArrowheads="1"/>
          </p:cNvSpPr>
          <p:nvPr/>
        </p:nvSpPr>
        <p:spPr bwMode="auto">
          <a:xfrm>
            <a:off x="0" y="2895600"/>
            <a:ext cx="5334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A/E</a:t>
            </a:r>
            <a:endParaRPr lang="en-US" sz="1600" dirty="0">
              <a:solidFill>
                <a:schemeClr val="bg1"/>
              </a:solidFill>
              <a:effectLst>
                <a:outerShdw blurRad="38100" dist="38100" dir="2700000" algn="tl">
                  <a:srgbClr val="C0C0C0"/>
                </a:outerShdw>
              </a:effectLst>
            </a:endParaRPr>
          </a:p>
        </p:txBody>
      </p:sp>
      <p:sp>
        <p:nvSpPr>
          <p:cNvPr id="67" name="TextBox 66"/>
          <p:cNvSpPr txBox="1">
            <a:spLocks noChangeArrowheads="1"/>
          </p:cNvSpPr>
          <p:nvPr/>
        </p:nvSpPr>
        <p:spPr bwMode="auto">
          <a:xfrm>
            <a:off x="990600" y="2895600"/>
            <a:ext cx="4572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E6</a:t>
            </a:r>
            <a:endParaRPr lang="en-US" sz="1600" dirty="0">
              <a:solidFill>
                <a:schemeClr val="bg1"/>
              </a:solidFill>
              <a:effectLst>
                <a:outerShdw blurRad="38100" dist="38100" dir="2700000" algn="tl">
                  <a:srgbClr val="C0C0C0"/>
                </a:outerShdw>
              </a:effectLst>
            </a:endParaRPr>
          </a:p>
        </p:txBody>
      </p:sp>
      <p:sp>
        <p:nvSpPr>
          <p:cNvPr id="68" name="TextBox 67"/>
          <p:cNvSpPr txBox="1">
            <a:spLocks noChangeArrowheads="1"/>
          </p:cNvSpPr>
          <p:nvPr/>
        </p:nvSpPr>
        <p:spPr bwMode="auto">
          <a:xfrm>
            <a:off x="1600200" y="28956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D6/E</a:t>
            </a:r>
            <a:endParaRPr lang="en-US" sz="1600" dirty="0">
              <a:solidFill>
                <a:schemeClr val="bg1"/>
              </a:solidFill>
              <a:effectLst>
                <a:outerShdw blurRad="38100" dist="38100" dir="2700000" algn="tl">
                  <a:srgbClr val="C0C0C0"/>
                </a:outerShdw>
              </a:effectLst>
            </a:endParaRPr>
          </a:p>
        </p:txBody>
      </p:sp>
      <p:sp>
        <p:nvSpPr>
          <p:cNvPr id="69" name="TextBox 68"/>
          <p:cNvSpPr txBox="1">
            <a:spLocks noChangeArrowheads="1"/>
          </p:cNvSpPr>
          <p:nvPr/>
        </p:nvSpPr>
        <p:spPr bwMode="auto">
          <a:xfrm>
            <a:off x="4495800" y="2895600"/>
            <a:ext cx="685800" cy="338138"/>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D6/A</a:t>
            </a:r>
            <a:endParaRPr lang="en-US" sz="1600" dirty="0">
              <a:solidFill>
                <a:schemeClr val="bg1"/>
              </a:solidFill>
              <a:effectLst>
                <a:outerShdw blurRad="38100" dist="38100" dir="2700000" algn="tl">
                  <a:srgbClr val="C0C0C0"/>
                </a:outerShdw>
              </a:effectLst>
            </a:endParaRPr>
          </a:p>
        </p:txBody>
      </p:sp>
      <p:sp>
        <p:nvSpPr>
          <p:cNvPr id="70" name="TextBox 69"/>
          <p:cNvSpPr txBox="1">
            <a:spLocks noChangeArrowheads="1"/>
          </p:cNvSpPr>
          <p:nvPr/>
        </p:nvSpPr>
        <p:spPr bwMode="auto">
          <a:xfrm>
            <a:off x="5486400" y="2895600"/>
            <a:ext cx="381000" cy="336550"/>
          </a:xfrm>
          <a:prstGeom prst="rect">
            <a:avLst/>
          </a:prstGeom>
          <a:solidFill>
            <a:schemeClr val="bg1"/>
          </a:solid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600">
                <a:solidFill>
                  <a:srgbClr val="FF0000"/>
                </a:solidFill>
                <a:effectLst>
                  <a:outerShdw blurRad="38100" dist="38100" dir="2700000" algn="tl">
                    <a:srgbClr val="C0C0C0"/>
                  </a:outerShdw>
                </a:effectLst>
              </a:rPr>
              <a:t>A</a:t>
            </a:r>
            <a:endParaRPr lang="en-US" sz="1600">
              <a:solidFill>
                <a:schemeClr val="bg1"/>
              </a:solidFill>
              <a:effectLst>
                <a:outerShdw blurRad="38100" dist="38100" dir="2700000" algn="tl">
                  <a:srgbClr val="C0C0C0"/>
                </a:outerShdw>
              </a:effectLst>
            </a:endParaRPr>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8"/>
          <p:cNvSpPr>
            <a:spLocks noChangeArrowheads="1"/>
          </p:cNvSpPr>
          <p:nvPr/>
        </p:nvSpPr>
        <p:spPr bwMode="auto">
          <a:xfrm>
            <a:off x="0" y="1828800"/>
            <a:ext cx="9144000" cy="3276600"/>
          </a:xfrm>
          <a:prstGeom prst="rect">
            <a:avLst/>
          </a:prstGeom>
          <a:solidFill>
            <a:srgbClr val="C00000"/>
          </a:solidFill>
          <a:ln w="9525" algn="ctr">
            <a:solidFill>
              <a:schemeClr val="tx1"/>
            </a:solidFill>
            <a:round/>
            <a:headEnd/>
            <a:tailEnd/>
          </a:ln>
        </p:spPr>
        <p:txBody>
          <a:bodyPr/>
          <a:lstStyle/>
          <a:p>
            <a:endParaRPr lang="en-US"/>
          </a:p>
        </p:txBody>
      </p:sp>
      <p:sp>
        <p:nvSpPr>
          <p:cNvPr id="836611" name="Rectangle 77"/>
          <p:cNvSpPr>
            <a:spLocks noChangeArrowheads="1"/>
          </p:cNvSpPr>
          <p:nvPr/>
        </p:nvSpPr>
        <p:spPr bwMode="auto">
          <a:xfrm>
            <a:off x="0" y="0"/>
            <a:ext cx="9144000" cy="1828800"/>
          </a:xfrm>
          <a:prstGeom prst="rect">
            <a:avLst/>
          </a:prstGeom>
          <a:solidFill>
            <a:schemeClr val="accent2"/>
          </a:solidFill>
          <a:ln w="9525" algn="ctr">
            <a:solidFill>
              <a:schemeClr val="tx1"/>
            </a:solidFill>
            <a:round/>
            <a:headEnd/>
            <a:tailEnd/>
          </a:ln>
        </p:spPr>
        <p:txBody>
          <a:bodyPr/>
          <a:lstStyle/>
          <a:p>
            <a:endParaRPr lang="en-US"/>
          </a:p>
        </p:txBody>
      </p:sp>
      <p:sp>
        <p:nvSpPr>
          <p:cNvPr id="14" name="Text Box 2"/>
          <p:cNvSpPr txBox="1">
            <a:spLocks noChangeArrowheads="1"/>
          </p:cNvSpPr>
          <p:nvPr/>
        </p:nvSpPr>
        <p:spPr bwMode="auto">
          <a:xfrm>
            <a:off x="0" y="3048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rPr>
              <a:t>O Lord, our Lord, how majestic  is Your name in all the earth</a:t>
            </a:r>
          </a:p>
        </p:txBody>
      </p:sp>
      <p:sp>
        <p:nvSpPr>
          <p:cNvPr id="16" name="Text Box 8"/>
          <p:cNvSpPr txBox="1">
            <a:spLocks noChangeArrowheads="1"/>
          </p:cNvSpPr>
          <p:nvPr/>
        </p:nvSpPr>
        <p:spPr bwMode="auto">
          <a:xfrm>
            <a:off x="0" y="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17" name="Text Box 8"/>
          <p:cNvSpPr txBox="1">
            <a:spLocks noChangeArrowheads="1"/>
          </p:cNvSpPr>
          <p:nvPr/>
        </p:nvSpPr>
        <p:spPr bwMode="auto">
          <a:xfrm>
            <a:off x="3810000" y="0"/>
            <a:ext cx="6096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F/D</a:t>
            </a:r>
          </a:p>
        </p:txBody>
      </p:sp>
      <p:sp>
        <p:nvSpPr>
          <p:cNvPr id="24" name="Text Box 2"/>
          <p:cNvSpPr txBox="1">
            <a:spLocks noChangeArrowheads="1"/>
          </p:cNvSpPr>
          <p:nvPr/>
        </p:nvSpPr>
        <p:spPr bwMode="auto">
          <a:xfrm>
            <a:off x="0" y="38862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rPr>
              <a:t>Prince of Peace, Mighty God, </a:t>
            </a:r>
          </a:p>
        </p:txBody>
      </p:sp>
      <p:sp>
        <p:nvSpPr>
          <p:cNvPr id="27" name="Text Box 5"/>
          <p:cNvSpPr txBox="1">
            <a:spLocks noChangeArrowheads="1"/>
          </p:cNvSpPr>
          <p:nvPr/>
        </p:nvSpPr>
        <p:spPr bwMode="auto">
          <a:xfrm>
            <a:off x="0" y="46482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rPr>
              <a:t>O Lord God Al--mighty</a:t>
            </a:r>
          </a:p>
        </p:txBody>
      </p:sp>
      <p:sp>
        <p:nvSpPr>
          <p:cNvPr id="45" name="Text Box 2"/>
          <p:cNvSpPr txBox="1">
            <a:spLocks noChangeArrowheads="1"/>
          </p:cNvSpPr>
          <p:nvPr/>
        </p:nvSpPr>
        <p:spPr bwMode="auto">
          <a:xfrm>
            <a:off x="0" y="23622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rPr>
              <a:t>O Lord we praise Your Name</a:t>
            </a:r>
          </a:p>
        </p:txBody>
      </p:sp>
      <p:sp>
        <p:nvSpPr>
          <p:cNvPr id="46" name="Text Box 8"/>
          <p:cNvSpPr txBox="1">
            <a:spLocks noChangeArrowheads="1"/>
          </p:cNvSpPr>
          <p:nvPr/>
        </p:nvSpPr>
        <p:spPr bwMode="auto">
          <a:xfrm>
            <a:off x="3505200" y="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a:t>
            </a:r>
          </a:p>
        </p:txBody>
      </p:sp>
      <p:sp>
        <p:nvSpPr>
          <p:cNvPr id="47" name="Text Box 8"/>
          <p:cNvSpPr txBox="1">
            <a:spLocks noChangeArrowheads="1"/>
          </p:cNvSpPr>
          <p:nvPr/>
        </p:nvSpPr>
        <p:spPr bwMode="auto">
          <a:xfrm>
            <a:off x="4648200" y="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48" name="Text Box 8"/>
          <p:cNvSpPr txBox="1">
            <a:spLocks noChangeArrowheads="1"/>
          </p:cNvSpPr>
          <p:nvPr/>
        </p:nvSpPr>
        <p:spPr bwMode="auto">
          <a:xfrm>
            <a:off x="5334000" y="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49" name="Text Box 8"/>
          <p:cNvSpPr txBox="1">
            <a:spLocks noChangeArrowheads="1"/>
          </p:cNvSpPr>
          <p:nvPr/>
        </p:nvSpPr>
        <p:spPr bwMode="auto">
          <a:xfrm>
            <a:off x="7391400" y="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50" name="Text Box 2"/>
          <p:cNvSpPr txBox="1">
            <a:spLocks noChangeArrowheads="1"/>
          </p:cNvSpPr>
          <p:nvPr/>
        </p:nvSpPr>
        <p:spPr bwMode="auto">
          <a:xfrm>
            <a:off x="0" y="12192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rPr>
              <a:t>O Lord, our Lord, how majestic  is Your name in all the earth</a:t>
            </a:r>
          </a:p>
        </p:txBody>
      </p:sp>
      <p:sp>
        <p:nvSpPr>
          <p:cNvPr id="51" name="Text Box 8"/>
          <p:cNvSpPr txBox="1">
            <a:spLocks noChangeArrowheads="1"/>
          </p:cNvSpPr>
          <p:nvPr/>
        </p:nvSpPr>
        <p:spPr bwMode="auto">
          <a:xfrm>
            <a:off x="0" y="914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52" name="Text Box 8"/>
          <p:cNvSpPr txBox="1">
            <a:spLocks noChangeArrowheads="1"/>
          </p:cNvSpPr>
          <p:nvPr/>
        </p:nvSpPr>
        <p:spPr bwMode="auto">
          <a:xfrm>
            <a:off x="3810000" y="914400"/>
            <a:ext cx="6096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F/D</a:t>
            </a:r>
          </a:p>
        </p:txBody>
      </p:sp>
      <p:sp>
        <p:nvSpPr>
          <p:cNvPr id="53" name="Text Box 8"/>
          <p:cNvSpPr txBox="1">
            <a:spLocks noChangeArrowheads="1"/>
          </p:cNvSpPr>
          <p:nvPr/>
        </p:nvSpPr>
        <p:spPr bwMode="auto">
          <a:xfrm>
            <a:off x="3505200" y="914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a:t>
            </a:r>
          </a:p>
        </p:txBody>
      </p:sp>
      <p:sp>
        <p:nvSpPr>
          <p:cNvPr id="54" name="Text Box 8"/>
          <p:cNvSpPr txBox="1">
            <a:spLocks noChangeArrowheads="1"/>
          </p:cNvSpPr>
          <p:nvPr/>
        </p:nvSpPr>
        <p:spPr bwMode="auto">
          <a:xfrm>
            <a:off x="4648200" y="914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55" name="Text Box 8"/>
          <p:cNvSpPr txBox="1">
            <a:spLocks noChangeArrowheads="1"/>
          </p:cNvSpPr>
          <p:nvPr/>
        </p:nvSpPr>
        <p:spPr bwMode="auto">
          <a:xfrm>
            <a:off x="5334000" y="914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56" name="Text Box 8"/>
          <p:cNvSpPr txBox="1">
            <a:spLocks noChangeArrowheads="1"/>
          </p:cNvSpPr>
          <p:nvPr/>
        </p:nvSpPr>
        <p:spPr bwMode="auto">
          <a:xfrm>
            <a:off x="7391400" y="914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57" name="Text Box 8"/>
          <p:cNvSpPr txBox="1">
            <a:spLocks noChangeArrowheads="1"/>
          </p:cNvSpPr>
          <p:nvPr/>
        </p:nvSpPr>
        <p:spPr bwMode="auto">
          <a:xfrm>
            <a:off x="0" y="2057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58" name="Text Box 8"/>
          <p:cNvSpPr txBox="1">
            <a:spLocks noChangeArrowheads="1"/>
          </p:cNvSpPr>
          <p:nvPr/>
        </p:nvSpPr>
        <p:spPr bwMode="auto">
          <a:xfrm>
            <a:off x="381000" y="2057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a:t>
            </a:r>
          </a:p>
        </p:txBody>
      </p:sp>
      <p:sp>
        <p:nvSpPr>
          <p:cNvPr id="59" name="Text Box 8"/>
          <p:cNvSpPr txBox="1">
            <a:spLocks noChangeArrowheads="1"/>
          </p:cNvSpPr>
          <p:nvPr/>
        </p:nvSpPr>
        <p:spPr bwMode="auto">
          <a:xfrm>
            <a:off x="762000" y="2057400"/>
            <a:ext cx="6096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F/D</a:t>
            </a:r>
          </a:p>
        </p:txBody>
      </p:sp>
      <p:sp>
        <p:nvSpPr>
          <p:cNvPr id="60" name="Text Box 8"/>
          <p:cNvSpPr txBox="1">
            <a:spLocks noChangeArrowheads="1"/>
          </p:cNvSpPr>
          <p:nvPr/>
        </p:nvSpPr>
        <p:spPr bwMode="auto">
          <a:xfrm>
            <a:off x="1600200" y="2057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61" name="Text Box 8"/>
          <p:cNvSpPr txBox="1">
            <a:spLocks noChangeArrowheads="1"/>
          </p:cNvSpPr>
          <p:nvPr/>
        </p:nvSpPr>
        <p:spPr bwMode="auto">
          <a:xfrm>
            <a:off x="3200400" y="2057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63" name="Text Box 2"/>
          <p:cNvSpPr txBox="1">
            <a:spLocks noChangeArrowheads="1"/>
          </p:cNvSpPr>
          <p:nvPr/>
        </p:nvSpPr>
        <p:spPr bwMode="auto">
          <a:xfrm>
            <a:off x="0" y="3200400"/>
            <a:ext cx="9144000" cy="461963"/>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rPr>
              <a:t>O Lord we magnify Your Name</a:t>
            </a:r>
          </a:p>
        </p:txBody>
      </p:sp>
      <p:sp>
        <p:nvSpPr>
          <p:cNvPr id="64" name="Text Box 8"/>
          <p:cNvSpPr txBox="1">
            <a:spLocks noChangeArrowheads="1"/>
          </p:cNvSpPr>
          <p:nvPr/>
        </p:nvSpPr>
        <p:spPr bwMode="auto">
          <a:xfrm>
            <a:off x="0" y="28956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65" name="Text Box 8"/>
          <p:cNvSpPr txBox="1">
            <a:spLocks noChangeArrowheads="1"/>
          </p:cNvSpPr>
          <p:nvPr/>
        </p:nvSpPr>
        <p:spPr bwMode="auto">
          <a:xfrm>
            <a:off x="381000" y="28956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a:t>
            </a:r>
          </a:p>
        </p:txBody>
      </p:sp>
      <p:sp>
        <p:nvSpPr>
          <p:cNvPr id="66" name="Text Box 8"/>
          <p:cNvSpPr txBox="1">
            <a:spLocks noChangeArrowheads="1"/>
          </p:cNvSpPr>
          <p:nvPr/>
        </p:nvSpPr>
        <p:spPr bwMode="auto">
          <a:xfrm>
            <a:off x="762000" y="2895600"/>
            <a:ext cx="6096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F/D</a:t>
            </a:r>
          </a:p>
        </p:txBody>
      </p:sp>
      <p:sp>
        <p:nvSpPr>
          <p:cNvPr id="67" name="Text Box 8"/>
          <p:cNvSpPr txBox="1">
            <a:spLocks noChangeArrowheads="1"/>
          </p:cNvSpPr>
          <p:nvPr/>
        </p:nvSpPr>
        <p:spPr bwMode="auto">
          <a:xfrm>
            <a:off x="1600200" y="28956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68" name="Text Box 8"/>
          <p:cNvSpPr txBox="1">
            <a:spLocks noChangeArrowheads="1"/>
          </p:cNvSpPr>
          <p:nvPr/>
        </p:nvSpPr>
        <p:spPr bwMode="auto">
          <a:xfrm>
            <a:off x="3352800" y="28956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
        <p:nvSpPr>
          <p:cNvPr id="69" name="Text Box 8"/>
          <p:cNvSpPr txBox="1">
            <a:spLocks noChangeArrowheads="1"/>
          </p:cNvSpPr>
          <p:nvPr/>
        </p:nvSpPr>
        <p:spPr bwMode="auto">
          <a:xfrm>
            <a:off x="0" y="3581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B</a:t>
            </a:r>
          </a:p>
        </p:txBody>
      </p:sp>
      <p:sp>
        <p:nvSpPr>
          <p:cNvPr id="70" name="Text Box 8"/>
          <p:cNvSpPr txBox="1">
            <a:spLocks noChangeArrowheads="1"/>
          </p:cNvSpPr>
          <p:nvPr/>
        </p:nvSpPr>
        <p:spPr bwMode="auto">
          <a:xfrm>
            <a:off x="1295400" y="3581400"/>
            <a:ext cx="5334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err="1">
                <a:solidFill>
                  <a:srgbClr val="FF0000"/>
                </a:solidFill>
                <a:effectLst>
                  <a:outerShdw blurRad="38100" dist="38100" dir="2700000" algn="tl">
                    <a:srgbClr val="C0C0C0"/>
                  </a:outerShdw>
                </a:effectLst>
              </a:rPr>
              <a:t>Em</a:t>
            </a:r>
            <a:endParaRPr lang="en-US" sz="1800" b="1" dirty="0">
              <a:solidFill>
                <a:srgbClr val="FF0000"/>
              </a:solidFill>
              <a:effectLst>
                <a:outerShdw blurRad="38100" dist="38100" dir="2700000" algn="tl">
                  <a:srgbClr val="C0C0C0"/>
                </a:outerShdw>
              </a:effectLst>
            </a:endParaRPr>
          </a:p>
        </p:txBody>
      </p:sp>
      <p:sp>
        <p:nvSpPr>
          <p:cNvPr id="71" name="Text Box 8"/>
          <p:cNvSpPr txBox="1">
            <a:spLocks noChangeArrowheads="1"/>
          </p:cNvSpPr>
          <p:nvPr/>
        </p:nvSpPr>
        <p:spPr bwMode="auto">
          <a:xfrm>
            <a:off x="2209800" y="3581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D</a:t>
            </a:r>
          </a:p>
        </p:txBody>
      </p:sp>
      <p:sp>
        <p:nvSpPr>
          <p:cNvPr id="72" name="Text Box 8"/>
          <p:cNvSpPr txBox="1">
            <a:spLocks noChangeArrowheads="1"/>
          </p:cNvSpPr>
          <p:nvPr/>
        </p:nvSpPr>
        <p:spPr bwMode="auto">
          <a:xfrm>
            <a:off x="3276600" y="3581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73" name="Text Box 8"/>
          <p:cNvSpPr txBox="1">
            <a:spLocks noChangeArrowheads="1"/>
          </p:cNvSpPr>
          <p:nvPr/>
        </p:nvSpPr>
        <p:spPr bwMode="auto">
          <a:xfrm>
            <a:off x="457200" y="4343400"/>
            <a:ext cx="6096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C/E</a:t>
            </a:r>
          </a:p>
        </p:txBody>
      </p:sp>
      <p:sp>
        <p:nvSpPr>
          <p:cNvPr id="74" name="Text Box 8"/>
          <p:cNvSpPr txBox="1">
            <a:spLocks noChangeArrowheads="1"/>
          </p:cNvSpPr>
          <p:nvPr/>
        </p:nvSpPr>
        <p:spPr bwMode="auto">
          <a:xfrm>
            <a:off x="1143000" y="4343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F</a:t>
            </a:r>
          </a:p>
        </p:txBody>
      </p:sp>
      <p:sp>
        <p:nvSpPr>
          <p:cNvPr id="75" name="Text Box 8"/>
          <p:cNvSpPr txBox="1">
            <a:spLocks noChangeArrowheads="1"/>
          </p:cNvSpPr>
          <p:nvPr/>
        </p:nvSpPr>
        <p:spPr bwMode="auto">
          <a:xfrm>
            <a:off x="1676400" y="4343400"/>
            <a:ext cx="685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err="1">
                <a:solidFill>
                  <a:srgbClr val="FF0000"/>
                </a:solidFill>
                <a:effectLst>
                  <a:outerShdw blurRad="38100" dist="38100" dir="2700000" algn="tl">
                    <a:srgbClr val="C0C0C0"/>
                  </a:outerShdw>
                </a:effectLst>
              </a:rPr>
              <a:t>Gsus</a:t>
            </a:r>
            <a:endParaRPr lang="en-US" sz="1800" b="1" dirty="0">
              <a:solidFill>
                <a:srgbClr val="FF0000"/>
              </a:solidFill>
              <a:effectLst>
                <a:outerShdw blurRad="38100" dist="38100" dir="2700000" algn="tl">
                  <a:srgbClr val="C0C0C0"/>
                </a:outerShdw>
              </a:effectLst>
            </a:endParaRPr>
          </a:p>
        </p:txBody>
      </p:sp>
      <p:sp>
        <p:nvSpPr>
          <p:cNvPr id="76" name="Text Box 8"/>
          <p:cNvSpPr txBox="1">
            <a:spLocks noChangeArrowheads="1"/>
          </p:cNvSpPr>
          <p:nvPr/>
        </p:nvSpPr>
        <p:spPr bwMode="auto">
          <a:xfrm>
            <a:off x="2362200" y="4343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G</a:t>
            </a:r>
          </a:p>
        </p:txBody>
      </p:sp>
      <p:sp>
        <p:nvSpPr>
          <p:cNvPr id="77" name="Text Box 8"/>
          <p:cNvSpPr txBox="1">
            <a:spLocks noChangeArrowheads="1"/>
          </p:cNvSpPr>
          <p:nvPr/>
        </p:nvSpPr>
        <p:spPr bwMode="auto">
          <a:xfrm>
            <a:off x="2895600" y="4343400"/>
            <a:ext cx="304800" cy="36988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800" b="1" dirty="0">
                <a:solidFill>
                  <a:srgbClr val="FF0000"/>
                </a:solidFill>
                <a:effectLst>
                  <a:outerShdw blurRad="38100" dist="38100" dir="2700000" algn="tl">
                    <a:srgbClr val="C0C0C0"/>
                  </a:outerShdw>
                </a:effectLst>
              </a:rPr>
              <a:t>C</a:t>
            </a:r>
          </a:p>
        </p:txBody>
      </p:sp>
    </p:spTree>
  </p:cSld>
  <p:clrMapOvr>
    <a:masterClrMapping/>
  </p:clrMapOvr>
  <p:timing>
    <p:tnLst>
      <p:par>
        <p:cTn id="1" dur="indefinite" restart="never" nodeType="tmRoot"/>
      </p:par>
    </p:tnLst>
  </p:timing>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533400" y="3810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All I want is, all of You, none of me</a:t>
            </a:r>
            <a:endParaRPr lang="en-US" sz="3200" i="1">
              <a:solidFill>
                <a:schemeClr val="bg1"/>
              </a:solidFill>
              <a:effectLst>
                <a:outerShdw blurRad="38100" dist="38100" dir="2700000" algn="tl">
                  <a:srgbClr val="000000"/>
                </a:outerShdw>
              </a:effectLst>
            </a:endParaRPr>
          </a:p>
        </p:txBody>
      </p:sp>
      <p:sp>
        <p:nvSpPr>
          <p:cNvPr id="199683" name="Text Box 3"/>
          <p:cNvSpPr txBox="1">
            <a:spLocks noChangeArrowheads="1"/>
          </p:cNvSpPr>
          <p:nvPr/>
        </p:nvSpPr>
        <p:spPr bwMode="auto">
          <a:xfrm>
            <a:off x="685800" y="12192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Lord break my heart </a:t>
            </a:r>
          </a:p>
        </p:txBody>
      </p:sp>
      <p:sp>
        <p:nvSpPr>
          <p:cNvPr id="199684" name="Text Box 4"/>
          <p:cNvSpPr txBox="1">
            <a:spLocks noChangeArrowheads="1"/>
          </p:cNvSpPr>
          <p:nvPr/>
        </p:nvSpPr>
        <p:spPr bwMode="auto">
          <a:xfrm>
            <a:off x="609600" y="19812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Split the rock, water me </a:t>
            </a:r>
            <a:endParaRPr lang="en-US" sz="3200" i="1">
              <a:solidFill>
                <a:schemeClr val="bg1"/>
              </a:solidFill>
              <a:effectLst>
                <a:outerShdw blurRad="38100" dist="38100" dir="2700000" algn="tl">
                  <a:srgbClr val="000000"/>
                </a:outerShdw>
              </a:effectLst>
            </a:endParaRPr>
          </a:p>
        </p:txBody>
      </p:sp>
      <p:sp>
        <p:nvSpPr>
          <p:cNvPr id="199686" name="Text Box 6"/>
          <p:cNvSpPr txBox="1">
            <a:spLocks noChangeArrowheads="1"/>
          </p:cNvSpPr>
          <p:nvPr/>
        </p:nvSpPr>
        <p:spPr bwMode="auto">
          <a:xfrm>
            <a:off x="457200" y="36576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I want to be holy </a:t>
            </a:r>
            <a:endParaRPr lang="en-US" sz="3200" i="1">
              <a:solidFill>
                <a:schemeClr val="bg1"/>
              </a:solidFill>
              <a:effectLst>
                <a:outerShdw blurRad="38100" dist="38100" dir="2700000" algn="tl">
                  <a:srgbClr val="000000"/>
                </a:outerShdw>
              </a:effectLst>
            </a:endParaRPr>
          </a:p>
        </p:txBody>
      </p:sp>
      <p:sp>
        <p:nvSpPr>
          <p:cNvPr id="199688" name="Text Box 8"/>
          <p:cNvSpPr txBox="1">
            <a:spLocks noChangeArrowheads="1"/>
          </p:cNvSpPr>
          <p:nvPr/>
        </p:nvSpPr>
        <p:spPr bwMode="auto">
          <a:xfrm>
            <a:off x="457200" y="54102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Break the chains deliver me </a:t>
            </a:r>
            <a:endParaRPr lang="en-US" sz="3200" i="1">
              <a:solidFill>
                <a:schemeClr val="bg1"/>
              </a:solidFill>
              <a:effectLst>
                <a:outerShdw blurRad="38100" dist="38100" dir="2700000" algn="tl">
                  <a:srgbClr val="000000"/>
                </a:outerShdw>
              </a:effectLst>
            </a:endParaRPr>
          </a:p>
        </p:txBody>
      </p:sp>
      <p:sp>
        <p:nvSpPr>
          <p:cNvPr id="199690" name="Text Box 10"/>
          <p:cNvSpPr txBox="1">
            <a:spLocks noChangeArrowheads="1"/>
          </p:cNvSpPr>
          <p:nvPr/>
        </p:nvSpPr>
        <p:spPr bwMode="auto">
          <a:xfrm>
            <a:off x="35814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199691" name="Text Box 11"/>
          <p:cNvSpPr txBox="1">
            <a:spLocks noChangeArrowheads="1"/>
          </p:cNvSpPr>
          <p:nvPr/>
        </p:nvSpPr>
        <p:spPr bwMode="auto">
          <a:xfrm>
            <a:off x="6019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199692" name="Text Box 12"/>
          <p:cNvSpPr txBox="1">
            <a:spLocks noChangeArrowheads="1"/>
          </p:cNvSpPr>
          <p:nvPr/>
        </p:nvSpPr>
        <p:spPr bwMode="auto">
          <a:xfrm>
            <a:off x="28194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9693" name="Text Box 13"/>
          <p:cNvSpPr txBox="1">
            <a:spLocks noChangeArrowheads="1"/>
          </p:cNvSpPr>
          <p:nvPr/>
        </p:nvSpPr>
        <p:spPr bwMode="auto">
          <a:xfrm>
            <a:off x="38862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9694" name="Text Box 14"/>
          <p:cNvSpPr txBox="1">
            <a:spLocks noChangeArrowheads="1"/>
          </p:cNvSpPr>
          <p:nvPr/>
        </p:nvSpPr>
        <p:spPr bwMode="auto">
          <a:xfrm>
            <a:off x="4724400" y="9144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9695" name="Text Box 15"/>
          <p:cNvSpPr txBox="1">
            <a:spLocks noChangeArrowheads="1"/>
          </p:cNvSpPr>
          <p:nvPr/>
        </p:nvSpPr>
        <p:spPr bwMode="auto">
          <a:xfrm>
            <a:off x="5715000" y="9144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9696" name="Text Box 16"/>
          <p:cNvSpPr txBox="1">
            <a:spLocks noChangeArrowheads="1"/>
          </p:cNvSpPr>
          <p:nvPr/>
        </p:nvSpPr>
        <p:spPr bwMode="auto">
          <a:xfrm>
            <a:off x="762000" y="28956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Lord break my heart </a:t>
            </a:r>
          </a:p>
        </p:txBody>
      </p:sp>
      <p:sp>
        <p:nvSpPr>
          <p:cNvPr id="199697" name="Text Box 17"/>
          <p:cNvSpPr txBox="1">
            <a:spLocks noChangeArrowheads="1"/>
          </p:cNvSpPr>
          <p:nvPr/>
        </p:nvSpPr>
        <p:spPr bwMode="auto">
          <a:xfrm>
            <a:off x="3048000" y="25146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9698" name="Text Box 18"/>
          <p:cNvSpPr txBox="1">
            <a:spLocks noChangeArrowheads="1"/>
          </p:cNvSpPr>
          <p:nvPr/>
        </p:nvSpPr>
        <p:spPr bwMode="auto">
          <a:xfrm>
            <a:off x="41148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9699" name="Text Box 19"/>
          <p:cNvSpPr txBox="1">
            <a:spLocks noChangeArrowheads="1"/>
          </p:cNvSpPr>
          <p:nvPr/>
        </p:nvSpPr>
        <p:spPr bwMode="auto">
          <a:xfrm>
            <a:off x="4953000" y="25146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9700" name="Text Box 20"/>
          <p:cNvSpPr txBox="1">
            <a:spLocks noChangeArrowheads="1"/>
          </p:cNvSpPr>
          <p:nvPr/>
        </p:nvSpPr>
        <p:spPr bwMode="auto">
          <a:xfrm>
            <a:off x="5943600" y="25146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9701" name="Text Box 21"/>
          <p:cNvSpPr txBox="1">
            <a:spLocks noChangeArrowheads="1"/>
          </p:cNvSpPr>
          <p:nvPr/>
        </p:nvSpPr>
        <p:spPr bwMode="auto">
          <a:xfrm>
            <a:off x="762000" y="6278563"/>
            <a:ext cx="8001000" cy="579437"/>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Lord break my heart </a:t>
            </a:r>
          </a:p>
        </p:txBody>
      </p:sp>
      <p:sp>
        <p:nvSpPr>
          <p:cNvPr id="199702" name="Text Box 22"/>
          <p:cNvSpPr txBox="1">
            <a:spLocks noChangeArrowheads="1"/>
          </p:cNvSpPr>
          <p:nvPr/>
        </p:nvSpPr>
        <p:spPr bwMode="auto">
          <a:xfrm>
            <a:off x="3048000" y="5973763"/>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9703" name="Text Box 23"/>
          <p:cNvSpPr txBox="1">
            <a:spLocks noChangeArrowheads="1"/>
          </p:cNvSpPr>
          <p:nvPr/>
        </p:nvSpPr>
        <p:spPr bwMode="auto">
          <a:xfrm>
            <a:off x="4114800" y="59737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9704" name="Text Box 24"/>
          <p:cNvSpPr txBox="1">
            <a:spLocks noChangeArrowheads="1"/>
          </p:cNvSpPr>
          <p:nvPr/>
        </p:nvSpPr>
        <p:spPr bwMode="auto">
          <a:xfrm>
            <a:off x="4953000" y="59737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9705" name="Text Box 25"/>
          <p:cNvSpPr txBox="1">
            <a:spLocks noChangeArrowheads="1"/>
          </p:cNvSpPr>
          <p:nvPr/>
        </p:nvSpPr>
        <p:spPr bwMode="auto">
          <a:xfrm>
            <a:off x="5943600" y="5973763"/>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9706" name="Text Box 26"/>
          <p:cNvSpPr txBox="1">
            <a:spLocks noChangeArrowheads="1"/>
          </p:cNvSpPr>
          <p:nvPr/>
        </p:nvSpPr>
        <p:spPr bwMode="auto">
          <a:xfrm>
            <a:off x="533400" y="4495800"/>
            <a:ext cx="8001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bg1"/>
                </a:solidFill>
                <a:effectLst>
                  <a:outerShdw blurRad="38100" dist="38100" dir="2700000" algn="tl">
                    <a:srgbClr val="000000"/>
                  </a:outerShdw>
                </a:effectLst>
              </a:rPr>
              <a:t>Lord break my heart </a:t>
            </a:r>
          </a:p>
        </p:txBody>
      </p:sp>
      <p:sp>
        <p:nvSpPr>
          <p:cNvPr id="199707" name="Text Box 27"/>
          <p:cNvSpPr txBox="1">
            <a:spLocks noChangeArrowheads="1"/>
          </p:cNvSpPr>
          <p:nvPr/>
        </p:nvSpPr>
        <p:spPr bwMode="auto">
          <a:xfrm>
            <a:off x="2819400" y="4191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199708" name="Text Box 28"/>
          <p:cNvSpPr txBox="1">
            <a:spLocks noChangeArrowheads="1"/>
          </p:cNvSpPr>
          <p:nvPr/>
        </p:nvSpPr>
        <p:spPr bwMode="auto">
          <a:xfrm>
            <a:off x="38862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199709" name="Text Box 29"/>
          <p:cNvSpPr txBox="1">
            <a:spLocks noChangeArrowheads="1"/>
          </p:cNvSpPr>
          <p:nvPr/>
        </p:nvSpPr>
        <p:spPr bwMode="auto">
          <a:xfrm>
            <a:off x="4724400" y="4191000"/>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199710" name="Text Box 30"/>
          <p:cNvSpPr txBox="1">
            <a:spLocks noChangeArrowheads="1"/>
          </p:cNvSpPr>
          <p:nvPr/>
        </p:nvSpPr>
        <p:spPr bwMode="auto">
          <a:xfrm>
            <a:off x="5715000" y="4191000"/>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199711" name="Text Box 31"/>
          <p:cNvSpPr txBox="1">
            <a:spLocks noChangeArrowheads="1"/>
          </p:cNvSpPr>
          <p:nvPr/>
        </p:nvSpPr>
        <p:spPr bwMode="auto">
          <a:xfrm>
            <a:off x="2209800" y="502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199712" name="Text Box 32"/>
          <p:cNvSpPr txBox="1">
            <a:spLocks noChangeArrowheads="1"/>
          </p:cNvSpPr>
          <p:nvPr/>
        </p:nvSpPr>
        <p:spPr bwMode="auto">
          <a:xfrm>
            <a:off x="4648200" y="5029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199713" name="Text Box 33"/>
          <p:cNvSpPr txBox="1">
            <a:spLocks noChangeArrowheads="1"/>
          </p:cNvSpPr>
          <p:nvPr/>
        </p:nvSpPr>
        <p:spPr bwMode="auto">
          <a:xfrm>
            <a:off x="28956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199714" name="Text Box 34"/>
          <p:cNvSpPr txBox="1">
            <a:spLocks noChangeArrowheads="1"/>
          </p:cNvSpPr>
          <p:nvPr/>
        </p:nvSpPr>
        <p:spPr bwMode="auto">
          <a:xfrm>
            <a:off x="53340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199715" name="Text Box 35"/>
          <p:cNvSpPr txBox="1">
            <a:spLocks noChangeArrowheads="1"/>
          </p:cNvSpPr>
          <p:nvPr/>
        </p:nvSpPr>
        <p:spPr bwMode="auto">
          <a:xfrm>
            <a:off x="28194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199716" name="Text Box 36"/>
          <p:cNvSpPr txBox="1">
            <a:spLocks noChangeArrowheads="1"/>
          </p:cNvSpPr>
          <p:nvPr/>
        </p:nvSpPr>
        <p:spPr bwMode="auto">
          <a:xfrm>
            <a:off x="5257800" y="3352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170238"/>
            <a:ext cx="9142413" cy="2922587"/>
          </a:xfrm>
          <a:prstGeom prst="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
        <p:nvSpPr>
          <p:cNvPr id="74" name="Rectangle 73"/>
          <p:cNvSpPr/>
          <p:nvPr/>
        </p:nvSpPr>
        <p:spPr bwMode="auto">
          <a:xfrm>
            <a:off x="-11113" y="1743075"/>
            <a:ext cx="9186863" cy="1427163"/>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charset="0"/>
            </a:endParaRPr>
          </a:p>
        </p:txBody>
      </p:sp>
      <p:sp>
        <p:nvSpPr>
          <p:cNvPr id="58" name="Rectangle 57"/>
          <p:cNvSpPr/>
          <p:nvPr/>
        </p:nvSpPr>
        <p:spPr bwMode="auto">
          <a:xfrm>
            <a:off x="-15875" y="298450"/>
            <a:ext cx="9159875" cy="1436688"/>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chemeClr val="tx1"/>
              </a:solidFill>
            </a:endParaRPr>
          </a:p>
        </p:txBody>
      </p:sp>
      <p:sp>
        <p:nvSpPr>
          <p:cNvPr id="2053" name="Text Box 4"/>
          <p:cNvSpPr txBox="1">
            <a:spLocks noChangeArrowheads="1"/>
          </p:cNvSpPr>
          <p:nvPr/>
        </p:nvSpPr>
        <p:spPr bwMode="auto">
          <a:xfrm>
            <a:off x="1041400" y="1336675"/>
            <a:ext cx="2935288"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I’ve come to this place</a:t>
            </a:r>
          </a:p>
        </p:txBody>
      </p:sp>
      <p:sp>
        <p:nvSpPr>
          <p:cNvPr id="2054" name="Text Box 6"/>
          <p:cNvSpPr txBox="1">
            <a:spLocks noChangeArrowheads="1"/>
          </p:cNvSpPr>
          <p:nvPr/>
        </p:nvSpPr>
        <p:spPr bwMode="auto">
          <a:xfrm>
            <a:off x="976313" y="2770188"/>
            <a:ext cx="287655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I’m seeking Your face</a:t>
            </a:r>
          </a:p>
        </p:txBody>
      </p:sp>
      <p:sp>
        <p:nvSpPr>
          <p:cNvPr id="1672201" name="Text Box 9"/>
          <p:cNvSpPr txBox="1">
            <a:spLocks noChangeArrowheads="1"/>
          </p:cNvSpPr>
          <p:nvPr/>
        </p:nvSpPr>
        <p:spPr bwMode="auto">
          <a:xfrm>
            <a:off x="1562100" y="315913"/>
            <a:ext cx="32385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400" dirty="0">
              <a:solidFill>
                <a:srgbClr val="FF0000"/>
              </a:solidFill>
              <a:effectLst>
                <a:outerShdw blurRad="38100" dist="38100" dir="2700000" algn="tl">
                  <a:srgbClr val="C0C0C0"/>
                </a:outerShdw>
              </a:effectLst>
            </a:endParaRPr>
          </a:p>
        </p:txBody>
      </p:sp>
      <p:sp>
        <p:nvSpPr>
          <p:cNvPr id="2056" name="Text Box 6"/>
          <p:cNvSpPr txBox="1">
            <a:spLocks noChangeArrowheads="1"/>
          </p:cNvSpPr>
          <p:nvPr/>
        </p:nvSpPr>
        <p:spPr bwMode="auto">
          <a:xfrm>
            <a:off x="1724025" y="3516313"/>
            <a:ext cx="48768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 I  would  run  for  a  thousand  years</a:t>
            </a:r>
          </a:p>
        </p:txBody>
      </p:sp>
      <p:sp>
        <p:nvSpPr>
          <p:cNvPr id="2057" name="Text Box 6"/>
          <p:cNvSpPr txBox="1">
            <a:spLocks noChangeArrowheads="1"/>
          </p:cNvSpPr>
          <p:nvPr/>
        </p:nvSpPr>
        <p:spPr bwMode="auto">
          <a:xfrm>
            <a:off x="2386013" y="4254500"/>
            <a:ext cx="5870575"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If  I  knew  every  step  would  be  getting  me  closer</a:t>
            </a:r>
          </a:p>
        </p:txBody>
      </p:sp>
      <p:sp>
        <p:nvSpPr>
          <p:cNvPr id="38" name="Text Box 9"/>
          <p:cNvSpPr txBox="1">
            <a:spLocks noChangeArrowheads="1"/>
          </p:cNvSpPr>
          <p:nvPr/>
        </p:nvSpPr>
        <p:spPr bwMode="auto">
          <a:xfrm>
            <a:off x="2806700" y="319088"/>
            <a:ext cx="5334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Em</a:t>
            </a:r>
            <a:endParaRPr lang="en-US" sz="1600" dirty="0">
              <a:solidFill>
                <a:srgbClr val="FF0000"/>
              </a:solidFill>
              <a:effectLst>
                <a:outerShdw blurRad="38100" dist="38100" dir="2700000" algn="tl">
                  <a:srgbClr val="C0C0C0"/>
                </a:outerShdw>
              </a:effectLst>
            </a:endParaRPr>
          </a:p>
        </p:txBody>
      </p:sp>
      <p:sp>
        <p:nvSpPr>
          <p:cNvPr id="98" name="Text Box 9"/>
          <p:cNvSpPr txBox="1">
            <a:spLocks noChangeArrowheads="1"/>
          </p:cNvSpPr>
          <p:nvPr/>
        </p:nvSpPr>
        <p:spPr bwMode="auto">
          <a:xfrm>
            <a:off x="5632450" y="350838"/>
            <a:ext cx="3810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C</a:t>
            </a:r>
            <a:endParaRPr lang="en-US" sz="1400" dirty="0">
              <a:solidFill>
                <a:srgbClr val="FF0000"/>
              </a:solidFill>
              <a:effectLst>
                <a:outerShdw blurRad="38100" dist="38100" dir="2700000" algn="tl">
                  <a:srgbClr val="C0C0C0"/>
                </a:outerShdw>
              </a:effectLst>
            </a:endParaRPr>
          </a:p>
        </p:txBody>
      </p:sp>
      <p:sp>
        <p:nvSpPr>
          <p:cNvPr id="2060" name="Text Box 4"/>
          <p:cNvSpPr txBox="1">
            <a:spLocks noChangeArrowheads="1"/>
          </p:cNvSpPr>
          <p:nvPr/>
        </p:nvSpPr>
        <p:spPr bwMode="auto">
          <a:xfrm>
            <a:off x="976313" y="2058988"/>
            <a:ext cx="44196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Your truth  is  a  lamp </a:t>
            </a:r>
          </a:p>
        </p:txBody>
      </p:sp>
      <p:sp>
        <p:nvSpPr>
          <p:cNvPr id="2061" name="Text Box 4"/>
          <p:cNvSpPr txBox="1">
            <a:spLocks noChangeArrowheads="1"/>
          </p:cNvSpPr>
          <p:nvPr/>
        </p:nvSpPr>
        <p:spPr bwMode="auto">
          <a:xfrm>
            <a:off x="5021263" y="2074863"/>
            <a:ext cx="35814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Your wisdom, my light</a:t>
            </a:r>
          </a:p>
        </p:txBody>
      </p:sp>
      <p:sp>
        <p:nvSpPr>
          <p:cNvPr id="2062" name="Text Box 4"/>
          <p:cNvSpPr txBox="1">
            <a:spLocks noChangeArrowheads="1"/>
          </p:cNvSpPr>
          <p:nvPr/>
        </p:nvSpPr>
        <p:spPr bwMode="auto">
          <a:xfrm>
            <a:off x="966788" y="628650"/>
            <a:ext cx="40386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Your breath is like rain</a:t>
            </a:r>
          </a:p>
        </p:txBody>
      </p:sp>
      <p:sp>
        <p:nvSpPr>
          <p:cNvPr id="2063" name="Text Box 4"/>
          <p:cNvSpPr txBox="1">
            <a:spLocks noChangeArrowheads="1"/>
          </p:cNvSpPr>
          <p:nvPr/>
        </p:nvSpPr>
        <p:spPr bwMode="auto">
          <a:xfrm>
            <a:off x="4870450" y="628650"/>
            <a:ext cx="40386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Your Word it sustains me</a:t>
            </a:r>
          </a:p>
        </p:txBody>
      </p:sp>
      <p:sp>
        <p:nvSpPr>
          <p:cNvPr id="2064" name="Text Box 6"/>
          <p:cNvSpPr txBox="1">
            <a:spLocks noChangeArrowheads="1"/>
          </p:cNvSpPr>
          <p:nvPr/>
        </p:nvSpPr>
        <p:spPr bwMode="auto">
          <a:xfrm>
            <a:off x="4951413" y="2690813"/>
            <a:ext cx="41910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with intentions of finding you</a:t>
            </a:r>
          </a:p>
        </p:txBody>
      </p:sp>
      <p:sp>
        <p:nvSpPr>
          <p:cNvPr id="2065" name="Text Box 6"/>
          <p:cNvSpPr txBox="1">
            <a:spLocks noChangeArrowheads="1"/>
          </p:cNvSpPr>
          <p:nvPr/>
        </p:nvSpPr>
        <p:spPr bwMode="auto">
          <a:xfrm>
            <a:off x="4984750" y="1336675"/>
            <a:ext cx="41910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with intentions of finding you</a:t>
            </a:r>
          </a:p>
        </p:txBody>
      </p:sp>
      <p:sp>
        <p:nvSpPr>
          <p:cNvPr id="118" name="Text Box 9"/>
          <p:cNvSpPr txBox="1">
            <a:spLocks noChangeArrowheads="1"/>
          </p:cNvSpPr>
          <p:nvPr/>
        </p:nvSpPr>
        <p:spPr bwMode="auto">
          <a:xfrm>
            <a:off x="1635125" y="1016000"/>
            <a:ext cx="32385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400" dirty="0">
              <a:solidFill>
                <a:srgbClr val="FF0000"/>
              </a:solidFill>
              <a:effectLst>
                <a:outerShdw blurRad="38100" dist="38100" dir="2700000" algn="tl">
                  <a:srgbClr val="C0C0C0"/>
                </a:outerShdw>
              </a:effectLst>
            </a:endParaRPr>
          </a:p>
        </p:txBody>
      </p:sp>
      <p:sp>
        <p:nvSpPr>
          <p:cNvPr id="120" name="Text Box 9"/>
          <p:cNvSpPr txBox="1">
            <a:spLocks noChangeArrowheads="1"/>
          </p:cNvSpPr>
          <p:nvPr/>
        </p:nvSpPr>
        <p:spPr bwMode="auto">
          <a:xfrm>
            <a:off x="2819400" y="1016000"/>
            <a:ext cx="52070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Em</a:t>
            </a:r>
            <a:endParaRPr lang="en-US" sz="1600" dirty="0">
              <a:solidFill>
                <a:srgbClr val="FF0000"/>
              </a:solidFill>
              <a:effectLst>
                <a:outerShdw blurRad="38100" dist="38100" dir="2700000" algn="tl">
                  <a:srgbClr val="C0C0C0"/>
                </a:outerShdw>
              </a:effectLst>
            </a:endParaRPr>
          </a:p>
        </p:txBody>
      </p:sp>
      <p:sp>
        <p:nvSpPr>
          <p:cNvPr id="123" name="Text Box 9"/>
          <p:cNvSpPr txBox="1">
            <a:spLocks noChangeArrowheads="1"/>
          </p:cNvSpPr>
          <p:nvPr/>
        </p:nvSpPr>
        <p:spPr bwMode="auto">
          <a:xfrm>
            <a:off x="5683250" y="992188"/>
            <a:ext cx="3810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C</a:t>
            </a:r>
            <a:endParaRPr lang="en-US" sz="1400" dirty="0">
              <a:solidFill>
                <a:srgbClr val="FF0000"/>
              </a:solidFill>
              <a:effectLst>
                <a:outerShdw blurRad="38100" dist="38100" dir="2700000" algn="tl">
                  <a:srgbClr val="C0C0C0"/>
                </a:outerShdw>
              </a:effectLst>
            </a:endParaRPr>
          </a:p>
        </p:txBody>
      </p:sp>
      <p:sp>
        <p:nvSpPr>
          <p:cNvPr id="124" name="Text Box 9"/>
          <p:cNvSpPr txBox="1">
            <a:spLocks noChangeArrowheads="1"/>
          </p:cNvSpPr>
          <p:nvPr/>
        </p:nvSpPr>
        <p:spPr bwMode="auto">
          <a:xfrm>
            <a:off x="7531100" y="1016000"/>
            <a:ext cx="582613"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G/B</a:t>
            </a:r>
            <a:endParaRPr lang="en-US" sz="1400" dirty="0">
              <a:solidFill>
                <a:srgbClr val="FF0000"/>
              </a:solidFill>
              <a:effectLst>
                <a:outerShdw blurRad="38100" dist="38100" dir="2700000" algn="tl">
                  <a:srgbClr val="C0C0C0"/>
                </a:outerShdw>
              </a:effectLst>
            </a:endParaRPr>
          </a:p>
        </p:txBody>
      </p:sp>
      <p:sp>
        <p:nvSpPr>
          <p:cNvPr id="127" name="Text Box 9"/>
          <p:cNvSpPr txBox="1">
            <a:spLocks noChangeArrowheads="1"/>
          </p:cNvSpPr>
          <p:nvPr/>
        </p:nvSpPr>
        <p:spPr bwMode="auto">
          <a:xfrm>
            <a:off x="8377238" y="1023938"/>
            <a:ext cx="6604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Csus</a:t>
            </a:r>
            <a:endParaRPr lang="en-US" sz="1400" dirty="0">
              <a:solidFill>
                <a:srgbClr val="FF0000"/>
              </a:solidFill>
              <a:effectLst>
                <a:outerShdw blurRad="38100" dist="38100" dir="2700000" algn="tl">
                  <a:srgbClr val="C0C0C0"/>
                </a:outerShdw>
              </a:effectLst>
            </a:endParaRPr>
          </a:p>
        </p:txBody>
      </p:sp>
      <p:sp>
        <p:nvSpPr>
          <p:cNvPr id="128" name="Text Box 9"/>
          <p:cNvSpPr txBox="1">
            <a:spLocks noChangeArrowheads="1"/>
          </p:cNvSpPr>
          <p:nvPr/>
        </p:nvSpPr>
        <p:spPr bwMode="auto">
          <a:xfrm>
            <a:off x="1646238" y="1736725"/>
            <a:ext cx="32385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400" dirty="0">
              <a:solidFill>
                <a:srgbClr val="FF0000"/>
              </a:solidFill>
              <a:effectLst>
                <a:outerShdw blurRad="38100" dist="38100" dir="2700000" algn="tl">
                  <a:srgbClr val="C0C0C0"/>
                </a:outerShdw>
              </a:effectLst>
            </a:endParaRPr>
          </a:p>
        </p:txBody>
      </p:sp>
      <p:sp>
        <p:nvSpPr>
          <p:cNvPr id="129" name="Text Box 9"/>
          <p:cNvSpPr txBox="1">
            <a:spLocks noChangeArrowheads="1"/>
          </p:cNvSpPr>
          <p:nvPr/>
        </p:nvSpPr>
        <p:spPr bwMode="auto">
          <a:xfrm>
            <a:off x="2832100" y="1736725"/>
            <a:ext cx="53340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Em</a:t>
            </a:r>
            <a:endParaRPr lang="en-US" sz="1600" dirty="0">
              <a:solidFill>
                <a:srgbClr val="FF0000"/>
              </a:solidFill>
              <a:effectLst>
                <a:outerShdw blurRad="38100" dist="38100" dir="2700000" algn="tl">
                  <a:srgbClr val="C0C0C0"/>
                </a:outerShdw>
              </a:effectLst>
            </a:endParaRPr>
          </a:p>
        </p:txBody>
      </p:sp>
      <p:sp>
        <p:nvSpPr>
          <p:cNvPr id="130" name="Text Box 9"/>
          <p:cNvSpPr txBox="1">
            <a:spLocks noChangeArrowheads="1"/>
          </p:cNvSpPr>
          <p:nvPr/>
        </p:nvSpPr>
        <p:spPr bwMode="auto">
          <a:xfrm>
            <a:off x="5711825" y="1770063"/>
            <a:ext cx="3810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C</a:t>
            </a:r>
            <a:endParaRPr lang="en-US" sz="1400" dirty="0">
              <a:solidFill>
                <a:srgbClr val="FF0000"/>
              </a:solidFill>
              <a:effectLst>
                <a:outerShdw blurRad="38100" dist="38100" dir="2700000" algn="tl">
                  <a:srgbClr val="C0C0C0"/>
                </a:outerShdw>
              </a:effectLst>
            </a:endParaRPr>
          </a:p>
        </p:txBody>
      </p:sp>
      <p:sp>
        <p:nvSpPr>
          <p:cNvPr id="131" name="Text Box 9"/>
          <p:cNvSpPr txBox="1">
            <a:spLocks noChangeArrowheads="1"/>
          </p:cNvSpPr>
          <p:nvPr/>
        </p:nvSpPr>
        <p:spPr bwMode="auto">
          <a:xfrm>
            <a:off x="1660525" y="2459038"/>
            <a:ext cx="32385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400" dirty="0">
              <a:solidFill>
                <a:srgbClr val="FF0000"/>
              </a:solidFill>
              <a:effectLst>
                <a:outerShdw blurRad="38100" dist="38100" dir="2700000" algn="tl">
                  <a:srgbClr val="C0C0C0"/>
                </a:outerShdw>
              </a:effectLst>
            </a:endParaRPr>
          </a:p>
        </p:txBody>
      </p:sp>
      <p:sp>
        <p:nvSpPr>
          <p:cNvPr id="132" name="Text Box 9"/>
          <p:cNvSpPr txBox="1">
            <a:spLocks noChangeArrowheads="1"/>
          </p:cNvSpPr>
          <p:nvPr/>
        </p:nvSpPr>
        <p:spPr bwMode="auto">
          <a:xfrm>
            <a:off x="2844800" y="2459038"/>
            <a:ext cx="5334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Em</a:t>
            </a:r>
            <a:endParaRPr lang="en-US" sz="1600" dirty="0">
              <a:solidFill>
                <a:srgbClr val="FF0000"/>
              </a:solidFill>
              <a:effectLst>
                <a:outerShdw blurRad="38100" dist="38100" dir="2700000" algn="tl">
                  <a:srgbClr val="C0C0C0"/>
                </a:outerShdw>
              </a:effectLst>
            </a:endParaRPr>
          </a:p>
        </p:txBody>
      </p:sp>
      <p:sp>
        <p:nvSpPr>
          <p:cNvPr id="133" name="Text Box 9"/>
          <p:cNvSpPr txBox="1">
            <a:spLocks noChangeArrowheads="1"/>
          </p:cNvSpPr>
          <p:nvPr/>
        </p:nvSpPr>
        <p:spPr bwMode="auto">
          <a:xfrm>
            <a:off x="5708650" y="2435225"/>
            <a:ext cx="38100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C</a:t>
            </a:r>
            <a:endParaRPr lang="en-US" sz="1400" dirty="0">
              <a:solidFill>
                <a:srgbClr val="FF0000"/>
              </a:solidFill>
              <a:effectLst>
                <a:outerShdw blurRad="38100" dist="38100" dir="2700000" algn="tl">
                  <a:srgbClr val="C0C0C0"/>
                </a:outerShdw>
              </a:effectLst>
            </a:endParaRPr>
          </a:p>
        </p:txBody>
      </p:sp>
      <p:sp>
        <p:nvSpPr>
          <p:cNvPr id="134" name="Text Box 9"/>
          <p:cNvSpPr txBox="1">
            <a:spLocks noChangeArrowheads="1"/>
          </p:cNvSpPr>
          <p:nvPr/>
        </p:nvSpPr>
        <p:spPr bwMode="auto">
          <a:xfrm>
            <a:off x="7556500" y="2459038"/>
            <a:ext cx="557213"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G/B</a:t>
            </a:r>
            <a:endParaRPr lang="en-US" sz="1400" dirty="0">
              <a:solidFill>
                <a:srgbClr val="FF0000"/>
              </a:solidFill>
              <a:effectLst>
                <a:outerShdw blurRad="38100" dist="38100" dir="2700000" algn="tl">
                  <a:srgbClr val="C0C0C0"/>
                </a:outerShdw>
              </a:effectLst>
            </a:endParaRPr>
          </a:p>
        </p:txBody>
      </p:sp>
      <p:sp>
        <p:nvSpPr>
          <p:cNvPr id="135" name="Text Box 9"/>
          <p:cNvSpPr txBox="1">
            <a:spLocks noChangeArrowheads="1"/>
          </p:cNvSpPr>
          <p:nvPr/>
        </p:nvSpPr>
        <p:spPr bwMode="auto">
          <a:xfrm>
            <a:off x="8402638" y="2466975"/>
            <a:ext cx="63500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Csus</a:t>
            </a:r>
            <a:endParaRPr lang="en-US" sz="1400" dirty="0">
              <a:solidFill>
                <a:srgbClr val="FF0000"/>
              </a:solidFill>
              <a:effectLst>
                <a:outerShdw blurRad="38100" dist="38100" dir="2700000" algn="tl">
                  <a:srgbClr val="C0C0C0"/>
                </a:outerShdw>
              </a:effectLst>
            </a:endParaRPr>
          </a:p>
        </p:txBody>
      </p:sp>
      <p:sp>
        <p:nvSpPr>
          <p:cNvPr id="136" name="Text Box 9"/>
          <p:cNvSpPr txBox="1">
            <a:spLocks noChangeArrowheads="1"/>
          </p:cNvSpPr>
          <p:nvPr/>
        </p:nvSpPr>
        <p:spPr bwMode="auto">
          <a:xfrm>
            <a:off x="2870200" y="3257550"/>
            <a:ext cx="323850" cy="3397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G</a:t>
            </a:r>
            <a:endParaRPr lang="en-US" sz="1400" dirty="0">
              <a:solidFill>
                <a:srgbClr val="FF0000"/>
              </a:solidFill>
              <a:effectLst>
                <a:outerShdw blurRad="38100" dist="38100" dir="2700000" algn="tl">
                  <a:srgbClr val="C0C0C0"/>
                </a:outerShdw>
              </a:effectLst>
            </a:endParaRPr>
          </a:p>
        </p:txBody>
      </p:sp>
      <p:sp>
        <p:nvSpPr>
          <p:cNvPr id="137" name="Text Box 9"/>
          <p:cNvSpPr txBox="1">
            <a:spLocks noChangeArrowheads="1"/>
          </p:cNvSpPr>
          <p:nvPr/>
        </p:nvSpPr>
        <p:spPr bwMode="auto">
          <a:xfrm>
            <a:off x="3948113" y="3257550"/>
            <a:ext cx="533400" cy="3397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Am</a:t>
            </a:r>
          </a:p>
        </p:txBody>
      </p:sp>
      <p:sp>
        <p:nvSpPr>
          <p:cNvPr id="138" name="Text Box 9"/>
          <p:cNvSpPr txBox="1">
            <a:spLocks noChangeArrowheads="1"/>
          </p:cNvSpPr>
          <p:nvPr/>
        </p:nvSpPr>
        <p:spPr bwMode="auto">
          <a:xfrm>
            <a:off x="2932113" y="3916363"/>
            <a:ext cx="582612"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G/B</a:t>
            </a:r>
            <a:endParaRPr lang="en-US" sz="1400" dirty="0">
              <a:solidFill>
                <a:srgbClr val="FF0000"/>
              </a:solidFill>
              <a:effectLst>
                <a:outerShdw blurRad="38100" dist="38100" dir="2700000" algn="tl">
                  <a:srgbClr val="C0C0C0"/>
                </a:outerShdw>
              </a:effectLst>
            </a:endParaRPr>
          </a:p>
        </p:txBody>
      </p:sp>
      <p:sp>
        <p:nvSpPr>
          <p:cNvPr id="140" name="Text Box 9"/>
          <p:cNvSpPr txBox="1">
            <a:spLocks noChangeArrowheads="1"/>
          </p:cNvSpPr>
          <p:nvPr/>
        </p:nvSpPr>
        <p:spPr bwMode="auto">
          <a:xfrm>
            <a:off x="5997575" y="3986213"/>
            <a:ext cx="533400" cy="3397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Am</a:t>
            </a:r>
          </a:p>
        </p:txBody>
      </p:sp>
      <p:sp>
        <p:nvSpPr>
          <p:cNvPr id="2083" name="Text Box 6"/>
          <p:cNvSpPr txBox="1">
            <a:spLocks noChangeArrowheads="1"/>
          </p:cNvSpPr>
          <p:nvPr/>
        </p:nvSpPr>
        <p:spPr bwMode="auto">
          <a:xfrm>
            <a:off x="2406650" y="4959350"/>
            <a:ext cx="4876800"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 I’d  swim  to  the  ocean  floor</a:t>
            </a:r>
          </a:p>
        </p:txBody>
      </p:sp>
      <p:sp>
        <p:nvSpPr>
          <p:cNvPr id="2084" name="Text Box 6"/>
          <p:cNvSpPr txBox="1">
            <a:spLocks noChangeArrowheads="1"/>
          </p:cNvSpPr>
          <p:nvPr/>
        </p:nvSpPr>
        <p:spPr bwMode="auto">
          <a:xfrm>
            <a:off x="2003425" y="5675313"/>
            <a:ext cx="6872288"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For  my Lord  is the treasure,  my  Lord  is  the  treasure</a:t>
            </a:r>
          </a:p>
        </p:txBody>
      </p:sp>
      <p:sp>
        <p:nvSpPr>
          <p:cNvPr id="143" name="Text Box 9"/>
          <p:cNvSpPr txBox="1">
            <a:spLocks noChangeArrowheads="1"/>
          </p:cNvSpPr>
          <p:nvPr/>
        </p:nvSpPr>
        <p:spPr bwMode="auto">
          <a:xfrm>
            <a:off x="2903538" y="4667250"/>
            <a:ext cx="32385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G</a:t>
            </a:r>
            <a:endParaRPr lang="en-US" sz="1400" dirty="0">
              <a:solidFill>
                <a:srgbClr val="FF0000"/>
              </a:solidFill>
              <a:effectLst>
                <a:outerShdw blurRad="38100" dist="38100" dir="2700000" algn="tl">
                  <a:srgbClr val="C0C0C0"/>
                </a:outerShdw>
              </a:effectLst>
            </a:endParaRPr>
          </a:p>
        </p:txBody>
      </p:sp>
      <p:sp>
        <p:nvSpPr>
          <p:cNvPr id="144" name="Text Box 9"/>
          <p:cNvSpPr txBox="1">
            <a:spLocks noChangeArrowheads="1"/>
          </p:cNvSpPr>
          <p:nvPr/>
        </p:nvSpPr>
        <p:spPr bwMode="auto">
          <a:xfrm>
            <a:off x="5094288" y="4629150"/>
            <a:ext cx="506412"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Am</a:t>
            </a:r>
          </a:p>
        </p:txBody>
      </p:sp>
      <p:sp>
        <p:nvSpPr>
          <p:cNvPr id="145" name="Text Box 9"/>
          <p:cNvSpPr txBox="1">
            <a:spLocks noChangeArrowheads="1"/>
          </p:cNvSpPr>
          <p:nvPr/>
        </p:nvSpPr>
        <p:spPr bwMode="auto">
          <a:xfrm>
            <a:off x="2932113" y="5359400"/>
            <a:ext cx="554037"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G/B</a:t>
            </a:r>
            <a:endParaRPr lang="en-US" sz="1400" dirty="0">
              <a:solidFill>
                <a:srgbClr val="FF0000"/>
              </a:solidFill>
              <a:effectLst>
                <a:outerShdw blurRad="38100" dist="38100" dir="2700000" algn="tl">
                  <a:srgbClr val="C0C0C0"/>
                </a:outerShdw>
              </a:effectLst>
            </a:endParaRPr>
          </a:p>
        </p:txBody>
      </p:sp>
      <p:sp>
        <p:nvSpPr>
          <p:cNvPr id="146" name="Text Box 9"/>
          <p:cNvSpPr txBox="1">
            <a:spLocks noChangeArrowheads="1"/>
          </p:cNvSpPr>
          <p:nvPr/>
        </p:nvSpPr>
        <p:spPr bwMode="auto">
          <a:xfrm>
            <a:off x="5564188" y="5365750"/>
            <a:ext cx="500062"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Am</a:t>
            </a:r>
          </a:p>
        </p:txBody>
      </p:sp>
      <p:sp>
        <p:nvSpPr>
          <p:cNvPr id="147" name="Text Box 9"/>
          <p:cNvSpPr txBox="1">
            <a:spLocks noChangeArrowheads="1"/>
          </p:cNvSpPr>
          <p:nvPr/>
        </p:nvSpPr>
        <p:spPr bwMode="auto">
          <a:xfrm>
            <a:off x="2593975" y="6092825"/>
            <a:ext cx="323850"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400" dirty="0">
              <a:solidFill>
                <a:srgbClr val="FF0000"/>
              </a:solidFill>
              <a:effectLst>
                <a:outerShdw blurRad="38100" dist="38100" dir="2700000" algn="tl">
                  <a:srgbClr val="C0C0C0"/>
                </a:outerShdw>
              </a:effectLst>
            </a:endParaRPr>
          </a:p>
        </p:txBody>
      </p:sp>
      <p:sp>
        <p:nvSpPr>
          <p:cNvPr id="148" name="Text Box 9"/>
          <p:cNvSpPr txBox="1">
            <a:spLocks noChangeArrowheads="1"/>
          </p:cNvSpPr>
          <p:nvPr/>
        </p:nvSpPr>
        <p:spPr bwMode="auto">
          <a:xfrm>
            <a:off x="3267075" y="6107113"/>
            <a:ext cx="520700" cy="3397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Am</a:t>
            </a:r>
          </a:p>
        </p:txBody>
      </p:sp>
      <p:sp>
        <p:nvSpPr>
          <p:cNvPr id="149" name="Text Box 9"/>
          <p:cNvSpPr txBox="1">
            <a:spLocks noChangeArrowheads="1"/>
          </p:cNvSpPr>
          <p:nvPr/>
        </p:nvSpPr>
        <p:spPr bwMode="auto">
          <a:xfrm>
            <a:off x="4416425" y="6113463"/>
            <a:ext cx="3048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solidFill>
                  <a:srgbClr val="FF0000"/>
                </a:solidFill>
                <a:effectLst>
                  <a:outerShdw blurRad="38100" dist="38100" dir="2700000" algn="tl">
                    <a:srgbClr val="C0C0C0"/>
                  </a:outerShdw>
                </a:effectLst>
              </a:rPr>
              <a:t>D</a:t>
            </a:r>
            <a:endParaRPr lang="en-US" sz="1400" dirty="0">
              <a:solidFill>
                <a:srgbClr val="FF0000"/>
              </a:solidFill>
              <a:effectLst>
                <a:outerShdw blurRad="38100" dist="38100" dir="2700000" algn="tl">
                  <a:srgbClr val="C0C0C0"/>
                </a:outerShdw>
              </a:effectLst>
            </a:endParaRPr>
          </a:p>
        </p:txBody>
      </p:sp>
      <p:sp>
        <p:nvSpPr>
          <p:cNvPr id="2092" name="Text Box 4"/>
          <p:cNvSpPr txBox="1">
            <a:spLocks noChangeArrowheads="1"/>
          </p:cNvSpPr>
          <p:nvPr/>
        </p:nvSpPr>
        <p:spPr bwMode="auto">
          <a:xfrm>
            <a:off x="2509838" y="6445250"/>
            <a:ext cx="4773612" cy="400050"/>
          </a:xfrm>
          <a:prstGeom prst="rect">
            <a:avLst/>
          </a:prstGeom>
          <a:noFill/>
          <a:ln w="9525">
            <a:noFill/>
            <a:miter lim="800000"/>
            <a:headEnd/>
            <a:tailEnd/>
          </a:ln>
        </p:spPr>
        <p:txBody>
          <a:bodyPr>
            <a:spAutoFit/>
          </a:bodyPr>
          <a:lstStyle/>
          <a:p>
            <a:pPr>
              <a:spcBef>
                <a:spcPct val="50000"/>
              </a:spcBef>
            </a:pPr>
            <a:r>
              <a:rPr lang="en-US" sz="2000">
                <a:solidFill>
                  <a:schemeClr val="bg1"/>
                </a:solidFill>
              </a:rPr>
              <a:t>Holy,   holy          Holy  is  the  Lord</a:t>
            </a:r>
          </a:p>
        </p:txBody>
      </p:sp>
      <p:sp>
        <p:nvSpPr>
          <p:cNvPr id="152" name="Text Box 9"/>
          <p:cNvSpPr txBox="1">
            <a:spLocks noChangeArrowheads="1"/>
          </p:cNvSpPr>
          <p:nvPr/>
        </p:nvSpPr>
        <p:spPr bwMode="auto">
          <a:xfrm>
            <a:off x="5711825" y="6113463"/>
            <a:ext cx="661988"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err="1">
                <a:solidFill>
                  <a:srgbClr val="FF0000"/>
                </a:solidFill>
                <a:effectLst>
                  <a:outerShdw blurRad="38100" dist="38100" dir="2700000" algn="tl">
                    <a:srgbClr val="C0C0C0"/>
                  </a:outerShdw>
                </a:effectLst>
              </a:rPr>
              <a:t>Csus</a:t>
            </a:r>
            <a:endParaRPr lang="en-US" sz="1400" dirty="0">
              <a:solidFill>
                <a:srgbClr val="FF0000"/>
              </a:solidFill>
              <a:effectLst>
                <a:outerShdw blurRad="38100" dist="38100" dir="2700000" algn="tl">
                  <a:srgbClr val="C0C0C0"/>
                </a:outerShdw>
              </a:effectLst>
            </a:endParaRPr>
          </a:p>
        </p:txBody>
      </p:sp>
      <p:sp>
        <p:nvSpPr>
          <p:cNvPr id="2094" name="Rectangle 1"/>
          <p:cNvSpPr>
            <a:spLocks noChangeArrowheads="1"/>
          </p:cNvSpPr>
          <p:nvPr/>
        </p:nvSpPr>
        <p:spPr bwMode="auto">
          <a:xfrm>
            <a:off x="0" y="0"/>
            <a:ext cx="9155113" cy="315913"/>
          </a:xfrm>
          <a:prstGeom prst="rect">
            <a:avLst/>
          </a:prstGeom>
          <a:solidFill>
            <a:schemeClr val="accent1"/>
          </a:solidFill>
          <a:ln w="9525" algn="ctr">
            <a:solidFill>
              <a:schemeClr val="tx1"/>
            </a:solidFill>
            <a:round/>
            <a:headEnd/>
            <a:tailEnd/>
          </a:ln>
        </p:spPr>
        <p:txBody>
          <a:bodyPr/>
          <a:lstStyle/>
          <a:p>
            <a:endParaRPr lang="en-US"/>
          </a:p>
        </p:txBody>
      </p:sp>
      <p:sp>
        <p:nvSpPr>
          <p:cNvPr id="154" name="Text Box 9"/>
          <p:cNvSpPr txBox="1">
            <a:spLocks noChangeArrowheads="1"/>
          </p:cNvSpPr>
          <p:nvPr/>
        </p:nvSpPr>
        <p:spPr bwMode="auto">
          <a:xfrm>
            <a:off x="-15875" y="328613"/>
            <a:ext cx="625475"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effectLst>
                  <a:outerShdw blurRad="38100" dist="38100" dir="2700000" algn="tl">
                    <a:srgbClr val="C0C0C0"/>
                  </a:outerShdw>
                </a:effectLst>
              </a:rPr>
              <a:t>V1</a:t>
            </a:r>
          </a:p>
        </p:txBody>
      </p:sp>
      <p:sp>
        <p:nvSpPr>
          <p:cNvPr id="155" name="Text Box 9"/>
          <p:cNvSpPr txBox="1">
            <a:spLocks noChangeArrowheads="1"/>
          </p:cNvSpPr>
          <p:nvPr/>
        </p:nvSpPr>
        <p:spPr bwMode="auto">
          <a:xfrm>
            <a:off x="-11113" y="1719263"/>
            <a:ext cx="625476" cy="339725"/>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effectLst>
                  <a:outerShdw blurRad="38100" dist="38100" dir="2700000" algn="tl">
                    <a:srgbClr val="C0C0C0"/>
                  </a:outerShdw>
                </a:effectLst>
              </a:rPr>
              <a:t>V2</a:t>
            </a:r>
          </a:p>
        </p:txBody>
      </p:sp>
      <p:sp>
        <p:nvSpPr>
          <p:cNvPr id="156" name="Text Box 9"/>
          <p:cNvSpPr txBox="1">
            <a:spLocks noChangeArrowheads="1"/>
          </p:cNvSpPr>
          <p:nvPr/>
        </p:nvSpPr>
        <p:spPr bwMode="auto">
          <a:xfrm>
            <a:off x="-15875" y="3178175"/>
            <a:ext cx="854075" cy="338138"/>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effectLst>
                  <a:outerShdw blurRad="38100" dist="38100" dir="2700000" algn="tl">
                    <a:srgbClr val="C0C0C0"/>
                  </a:outerShdw>
                </a:effectLst>
              </a:rPr>
              <a:t>Chorus</a:t>
            </a:r>
          </a:p>
        </p:txBody>
      </p:sp>
      <p:sp>
        <p:nvSpPr>
          <p:cNvPr id="157" name="Text Box 9"/>
          <p:cNvSpPr txBox="1">
            <a:spLocks noChangeArrowheads="1"/>
          </p:cNvSpPr>
          <p:nvPr/>
        </p:nvSpPr>
        <p:spPr bwMode="auto">
          <a:xfrm>
            <a:off x="0" y="6113463"/>
            <a:ext cx="1041400" cy="33813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1600" dirty="0">
                <a:effectLst>
                  <a:outerShdw blurRad="38100" dist="38100" dir="2700000" algn="tl">
                    <a:srgbClr val="C0C0C0"/>
                  </a:outerShdw>
                </a:effectLst>
              </a:rPr>
              <a:t>Bridge</a:t>
            </a:r>
          </a:p>
        </p:txBody>
      </p:sp>
      <p:pic>
        <p:nvPicPr>
          <p:cNvPr id="2099" name="Picture 1">
            <a:hlinkClick r:id="rId2"/>
          </p:cNvPr>
          <p:cNvPicPr>
            <a:picLocks noChangeAspect="1"/>
          </p:cNvPicPr>
          <p:nvPr/>
        </p:nvPicPr>
        <p:blipFill>
          <a:blip r:embed="rId3" cstate="print"/>
          <a:srcRect/>
          <a:stretch>
            <a:fillRect/>
          </a:stretch>
        </p:blipFill>
        <p:spPr bwMode="auto">
          <a:xfrm>
            <a:off x="7556500" y="30163"/>
            <a:ext cx="300038" cy="25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373063"/>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Break my heart </a:t>
            </a:r>
            <a:endParaRPr lang="en-US" sz="8000" i="1">
              <a:solidFill>
                <a:schemeClr val="bg1"/>
              </a:solidFill>
              <a:effectLst>
                <a:outerShdw blurRad="38100" dist="38100" dir="2700000" algn="tl">
                  <a:srgbClr val="000000"/>
                </a:outerShdw>
              </a:effectLst>
            </a:endParaRPr>
          </a:p>
        </p:txBody>
      </p:sp>
      <p:sp>
        <p:nvSpPr>
          <p:cNvPr id="200707" name="Text Box 3"/>
          <p:cNvSpPr txBox="1">
            <a:spLocks noChangeArrowheads="1"/>
          </p:cNvSpPr>
          <p:nvPr/>
        </p:nvSpPr>
        <p:spPr bwMode="auto">
          <a:xfrm>
            <a:off x="0" y="1135063"/>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Let Your living waters flow</a:t>
            </a:r>
            <a:endParaRPr lang="en-US" sz="8000" i="1">
              <a:solidFill>
                <a:schemeClr val="bg1"/>
              </a:solidFill>
              <a:effectLst>
                <a:outerShdw blurRad="38100" dist="38100" dir="2700000" algn="tl">
                  <a:srgbClr val="000000"/>
                </a:outerShdw>
              </a:effectLst>
            </a:endParaRPr>
          </a:p>
        </p:txBody>
      </p:sp>
      <p:sp>
        <p:nvSpPr>
          <p:cNvPr id="200708" name="Text Box 4"/>
          <p:cNvSpPr txBox="1">
            <a:spLocks noChangeArrowheads="1"/>
          </p:cNvSpPr>
          <p:nvPr/>
        </p:nvSpPr>
        <p:spPr bwMode="auto">
          <a:xfrm>
            <a:off x="0" y="1981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Break my heart </a:t>
            </a:r>
            <a:endParaRPr lang="en-US" sz="8000" i="1">
              <a:solidFill>
                <a:schemeClr val="bg1"/>
              </a:solidFill>
              <a:effectLst>
                <a:outerShdw blurRad="38100" dist="38100" dir="2700000" algn="tl">
                  <a:srgbClr val="000000"/>
                </a:outerShdw>
              </a:effectLst>
            </a:endParaRPr>
          </a:p>
        </p:txBody>
      </p:sp>
      <p:sp>
        <p:nvSpPr>
          <p:cNvPr id="200709" name="Text Box 5"/>
          <p:cNvSpPr txBox="1">
            <a:spLocks noChangeArrowheads="1"/>
          </p:cNvSpPr>
          <p:nvPr/>
        </p:nvSpPr>
        <p:spPr bwMode="auto">
          <a:xfrm>
            <a:off x="0" y="2887663"/>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make me whole</a:t>
            </a:r>
            <a:endParaRPr lang="en-US" sz="8000" i="1">
              <a:solidFill>
                <a:schemeClr val="bg1"/>
              </a:solidFill>
              <a:effectLst>
                <a:outerShdw blurRad="38100" dist="38100" dir="2700000" algn="tl">
                  <a:srgbClr val="000000"/>
                </a:outerShdw>
              </a:effectLst>
            </a:endParaRPr>
          </a:p>
        </p:txBody>
      </p:sp>
      <p:sp>
        <p:nvSpPr>
          <p:cNvPr id="200710" name="Text Box 6"/>
          <p:cNvSpPr txBox="1">
            <a:spLocks noChangeArrowheads="1"/>
          </p:cNvSpPr>
          <p:nvPr/>
        </p:nvSpPr>
        <p:spPr bwMode="auto">
          <a:xfrm>
            <a:off x="0" y="3725863"/>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Break my heart </a:t>
            </a:r>
            <a:endParaRPr lang="en-US" sz="8000" i="1">
              <a:solidFill>
                <a:schemeClr val="bg1"/>
              </a:solidFill>
              <a:effectLst>
                <a:outerShdw blurRad="38100" dist="38100" dir="2700000" algn="tl">
                  <a:srgbClr val="000000"/>
                </a:outerShdw>
              </a:effectLst>
            </a:endParaRPr>
          </a:p>
        </p:txBody>
      </p:sp>
      <p:sp>
        <p:nvSpPr>
          <p:cNvPr id="200711" name="Text Box 7"/>
          <p:cNvSpPr txBox="1">
            <a:spLocks noChangeArrowheads="1"/>
          </p:cNvSpPr>
          <p:nvPr/>
        </p:nvSpPr>
        <p:spPr bwMode="auto">
          <a:xfrm>
            <a:off x="0" y="4564063"/>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Set a fire to my soul </a:t>
            </a:r>
            <a:endParaRPr lang="en-US" sz="8000" i="1">
              <a:solidFill>
                <a:schemeClr val="bg1"/>
              </a:solidFill>
              <a:effectLst>
                <a:outerShdw blurRad="38100" dist="38100" dir="2700000" algn="tl">
                  <a:srgbClr val="000000"/>
                </a:outerShdw>
              </a:effectLst>
            </a:endParaRPr>
          </a:p>
        </p:txBody>
      </p:sp>
      <p:sp>
        <p:nvSpPr>
          <p:cNvPr id="200712" name="Text Box 8"/>
          <p:cNvSpPr txBox="1">
            <a:spLocks noChangeArrowheads="1"/>
          </p:cNvSpPr>
          <p:nvPr/>
        </p:nvSpPr>
        <p:spPr bwMode="auto">
          <a:xfrm>
            <a:off x="0" y="5334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of You, none of me</a:t>
            </a:r>
            <a:endParaRPr lang="en-US" sz="8000" i="1">
              <a:solidFill>
                <a:schemeClr val="bg1"/>
              </a:solidFill>
              <a:effectLst>
                <a:outerShdw blurRad="38100" dist="38100" dir="2700000" algn="tl">
                  <a:srgbClr val="000000"/>
                </a:outerShdw>
              </a:effectLst>
            </a:endParaRPr>
          </a:p>
        </p:txBody>
      </p:sp>
      <p:sp>
        <p:nvSpPr>
          <p:cNvPr id="200713" name="Text Box 9"/>
          <p:cNvSpPr txBox="1">
            <a:spLocks noChangeArrowheads="1"/>
          </p:cNvSpPr>
          <p:nvPr/>
        </p:nvSpPr>
        <p:spPr bwMode="auto">
          <a:xfrm>
            <a:off x="0" y="6208713"/>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Lord break my heart </a:t>
            </a:r>
            <a:endParaRPr lang="en-US" sz="8000" i="1">
              <a:solidFill>
                <a:schemeClr val="bg1"/>
              </a:solidFill>
              <a:effectLst>
                <a:outerShdw blurRad="38100" dist="38100" dir="2700000" algn="tl">
                  <a:srgbClr val="000000"/>
                </a:outerShdw>
              </a:effectLst>
            </a:endParaRPr>
          </a:p>
        </p:txBody>
      </p:sp>
      <p:sp>
        <p:nvSpPr>
          <p:cNvPr id="200714" name="Text Box 10"/>
          <p:cNvSpPr txBox="1">
            <a:spLocks noChangeArrowheads="1"/>
          </p:cNvSpPr>
          <p:nvPr/>
        </p:nvSpPr>
        <p:spPr bwMode="auto">
          <a:xfrm>
            <a:off x="3352800" y="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00715" name="Text Box 11"/>
          <p:cNvSpPr txBox="1">
            <a:spLocks noChangeArrowheads="1"/>
          </p:cNvSpPr>
          <p:nvPr/>
        </p:nvSpPr>
        <p:spPr bwMode="auto">
          <a:xfrm>
            <a:off x="38862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00716" name="Text Box 12"/>
          <p:cNvSpPr txBox="1">
            <a:spLocks noChangeArrowheads="1"/>
          </p:cNvSpPr>
          <p:nvPr/>
        </p:nvSpPr>
        <p:spPr bwMode="auto">
          <a:xfrm>
            <a:off x="6324600" y="914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200717" name="Text Box 13"/>
          <p:cNvSpPr txBox="1">
            <a:spLocks noChangeArrowheads="1"/>
          </p:cNvSpPr>
          <p:nvPr/>
        </p:nvSpPr>
        <p:spPr bwMode="auto">
          <a:xfrm>
            <a:off x="3429000" y="1676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200718" name="Text Box 14"/>
          <p:cNvSpPr txBox="1">
            <a:spLocks noChangeArrowheads="1"/>
          </p:cNvSpPr>
          <p:nvPr/>
        </p:nvSpPr>
        <p:spPr bwMode="auto">
          <a:xfrm>
            <a:off x="38100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00719" name="Text Box 15"/>
          <p:cNvSpPr txBox="1">
            <a:spLocks noChangeArrowheads="1"/>
          </p:cNvSpPr>
          <p:nvPr/>
        </p:nvSpPr>
        <p:spPr bwMode="auto">
          <a:xfrm>
            <a:off x="5867400" y="25908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200721" name="Text Box 17"/>
          <p:cNvSpPr txBox="1">
            <a:spLocks noChangeArrowheads="1"/>
          </p:cNvSpPr>
          <p:nvPr/>
        </p:nvSpPr>
        <p:spPr bwMode="auto">
          <a:xfrm>
            <a:off x="3429000" y="34290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
        <p:nvSpPr>
          <p:cNvPr id="200722" name="Text Box 18"/>
          <p:cNvSpPr txBox="1">
            <a:spLocks noChangeArrowheads="1"/>
          </p:cNvSpPr>
          <p:nvPr/>
        </p:nvSpPr>
        <p:spPr bwMode="auto">
          <a:xfrm>
            <a:off x="3810000" y="42672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00723" name="Text Box 19"/>
          <p:cNvSpPr txBox="1">
            <a:spLocks noChangeArrowheads="1"/>
          </p:cNvSpPr>
          <p:nvPr/>
        </p:nvSpPr>
        <p:spPr bwMode="auto">
          <a:xfrm>
            <a:off x="5715000" y="4343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200724" name="Text Box 20"/>
          <p:cNvSpPr txBox="1">
            <a:spLocks noChangeArrowheads="1"/>
          </p:cNvSpPr>
          <p:nvPr/>
        </p:nvSpPr>
        <p:spPr bwMode="auto">
          <a:xfrm>
            <a:off x="22860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F/C</a:t>
            </a:r>
          </a:p>
        </p:txBody>
      </p:sp>
      <p:sp>
        <p:nvSpPr>
          <p:cNvPr id="200725" name="Text Box 21"/>
          <p:cNvSpPr txBox="1">
            <a:spLocks noChangeArrowheads="1"/>
          </p:cNvSpPr>
          <p:nvPr/>
        </p:nvSpPr>
        <p:spPr bwMode="auto">
          <a:xfrm>
            <a:off x="4724400" y="5105400"/>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Dm</a:t>
            </a:r>
          </a:p>
        </p:txBody>
      </p:sp>
      <p:sp>
        <p:nvSpPr>
          <p:cNvPr id="200726" name="Text Box 22"/>
          <p:cNvSpPr txBox="1">
            <a:spLocks noChangeArrowheads="1"/>
          </p:cNvSpPr>
          <p:nvPr/>
        </p:nvSpPr>
        <p:spPr bwMode="auto">
          <a:xfrm>
            <a:off x="3048000" y="5973763"/>
            <a:ext cx="6858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Gm</a:t>
            </a:r>
          </a:p>
        </p:txBody>
      </p:sp>
      <p:sp>
        <p:nvSpPr>
          <p:cNvPr id="200727" name="Text Box 23"/>
          <p:cNvSpPr txBox="1">
            <a:spLocks noChangeArrowheads="1"/>
          </p:cNvSpPr>
          <p:nvPr/>
        </p:nvSpPr>
        <p:spPr bwMode="auto">
          <a:xfrm>
            <a:off x="4114800" y="59737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a:t>
            </a:r>
          </a:p>
        </p:txBody>
      </p:sp>
      <p:sp>
        <p:nvSpPr>
          <p:cNvPr id="200728" name="Text Box 24"/>
          <p:cNvSpPr txBox="1">
            <a:spLocks noChangeArrowheads="1"/>
          </p:cNvSpPr>
          <p:nvPr/>
        </p:nvSpPr>
        <p:spPr bwMode="auto">
          <a:xfrm>
            <a:off x="4953000" y="5973763"/>
            <a:ext cx="7620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Bb</a:t>
            </a:r>
          </a:p>
        </p:txBody>
      </p:sp>
      <p:sp>
        <p:nvSpPr>
          <p:cNvPr id="200729" name="Text Box 25"/>
          <p:cNvSpPr txBox="1">
            <a:spLocks noChangeArrowheads="1"/>
          </p:cNvSpPr>
          <p:nvPr/>
        </p:nvSpPr>
        <p:spPr bwMode="auto">
          <a:xfrm>
            <a:off x="5943600" y="5973763"/>
            <a:ext cx="533400" cy="45720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b="1">
                <a:solidFill>
                  <a:srgbClr val="FF0000"/>
                </a:solidFill>
                <a:effectLst>
                  <a:outerShdw blurRad="38100" dist="38100" dir="2700000" algn="tl">
                    <a:srgbClr val="C0C0C0"/>
                  </a:outerShdw>
                </a:effectLst>
              </a:rPr>
              <a:t>F</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1981200" y="685800"/>
            <a:ext cx="3581400" cy="1555750"/>
          </a:xfrm>
          <a:prstGeom prst="rect">
            <a:avLst/>
          </a:prstGeom>
          <a:noFill/>
          <a:ln w="9525">
            <a:noFill/>
            <a:miter lim="800000"/>
            <a:headEnd/>
            <a:tailEnd/>
          </a:ln>
          <a:effectLst/>
        </p:spPr>
        <p:txBody>
          <a:bodyPr>
            <a:spAutoFit/>
          </a:bodyPr>
          <a:lstStyle/>
          <a:p>
            <a:pPr algn="ctr">
              <a:spcBef>
                <a:spcPct val="50000"/>
              </a:spcBef>
              <a:defRPr/>
            </a:pPr>
            <a:r>
              <a:rPr lang="en-US" sz="4800" b="1" i="1">
                <a:solidFill>
                  <a:schemeClr val="bg1"/>
                </a:solidFill>
                <a:effectLst>
                  <a:outerShdw blurRad="38100" dist="38100" dir="2700000" algn="tl">
                    <a:srgbClr val="000000"/>
                  </a:outerShdw>
                </a:effectLst>
              </a:rPr>
              <a:t>Break my heart</a:t>
            </a:r>
            <a:endParaRPr lang="en-US" sz="8000" b="1" i="1">
              <a:solidFill>
                <a:schemeClr val="bg1"/>
              </a:solidFill>
              <a:effectLst>
                <a:outerShdw blurRad="38100" dist="38100" dir="2700000" algn="tl">
                  <a:srgbClr val="000000"/>
                </a:outerShdw>
              </a:effectLs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0" y="457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You’re the Light the brings me joy</a:t>
            </a:r>
            <a:endParaRPr lang="en-US" sz="4400">
              <a:solidFill>
                <a:schemeClr val="bg1"/>
              </a:solidFill>
              <a:effectLst>
                <a:outerShdw blurRad="38100" dist="38100" dir="2700000" algn="tl">
                  <a:srgbClr val="000000"/>
                </a:outerShdw>
              </a:effectLst>
            </a:endParaRPr>
          </a:p>
        </p:txBody>
      </p:sp>
      <p:sp>
        <p:nvSpPr>
          <p:cNvPr id="202755" name="Text Box 3"/>
          <p:cNvSpPr txBox="1">
            <a:spLocks noChangeArrowheads="1"/>
          </p:cNvSpPr>
          <p:nvPr/>
        </p:nvSpPr>
        <p:spPr bwMode="auto">
          <a:xfrm>
            <a:off x="0" y="3505200"/>
            <a:ext cx="9601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You’re the Love that won my heart</a:t>
            </a:r>
            <a:endParaRPr lang="en-US" sz="4800">
              <a:solidFill>
                <a:schemeClr val="bg1"/>
              </a:solidFill>
              <a:effectLst>
                <a:outerShdw blurRad="38100" dist="38100" dir="2700000" algn="tl">
                  <a:srgbClr val="000000"/>
                </a:outerShdw>
              </a:effectLst>
            </a:endParaRPr>
          </a:p>
        </p:txBody>
      </p:sp>
      <p:sp>
        <p:nvSpPr>
          <p:cNvPr id="202756" name="Text Box 4"/>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49 </a:t>
            </a:r>
            <a:r>
              <a:rPr lang="en-US" b="1">
                <a:solidFill>
                  <a:srgbClr val="FF0000"/>
                </a:solidFill>
                <a:effectLst>
                  <a:outerShdw blurRad="38100" dist="38100" dir="2700000" algn="tl">
                    <a:srgbClr val="C0C0C0"/>
                  </a:outerShdw>
                </a:effectLst>
              </a:rPr>
              <a:t>      </a:t>
            </a:r>
          </a:p>
        </p:txBody>
      </p:sp>
      <p:sp>
        <p:nvSpPr>
          <p:cNvPr id="202757" name="Rectangle 5"/>
          <p:cNvSpPr>
            <a:spLocks noChangeArrowheads="1"/>
          </p:cNvSpPr>
          <p:nvPr/>
        </p:nvSpPr>
        <p:spPr bwMode="auto">
          <a:xfrm>
            <a:off x="1143000" y="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02758" name="Rectangle 6"/>
          <p:cNvSpPr>
            <a:spLocks noChangeArrowheads="1"/>
          </p:cNvSpPr>
          <p:nvPr/>
        </p:nvSpPr>
        <p:spPr bwMode="auto">
          <a:xfrm>
            <a:off x="4953000" y="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C/E</a:t>
            </a:r>
            <a:endParaRPr lang="en-US">
              <a:solidFill>
                <a:schemeClr val="bg1"/>
              </a:solidFill>
              <a:effectLst>
                <a:outerShdw blurRad="38100" dist="38100" dir="2700000" algn="tl">
                  <a:srgbClr val="C0C0C0"/>
                </a:outerShdw>
              </a:effectLst>
            </a:endParaRPr>
          </a:p>
        </p:txBody>
      </p:sp>
      <p:sp>
        <p:nvSpPr>
          <p:cNvPr id="202759" name="Text Box 7"/>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You’re my shelter from the storm</a:t>
            </a:r>
            <a:endParaRPr lang="en-US" sz="4400">
              <a:solidFill>
                <a:schemeClr val="bg1"/>
              </a:solidFill>
              <a:effectLst>
                <a:outerShdw blurRad="38100" dist="38100" dir="2700000" algn="tl">
                  <a:srgbClr val="000000"/>
                </a:outerShdw>
              </a:effectLst>
            </a:endParaRPr>
          </a:p>
        </p:txBody>
      </p:sp>
      <p:sp>
        <p:nvSpPr>
          <p:cNvPr id="202760" name="Rectangle 8"/>
          <p:cNvSpPr>
            <a:spLocks noChangeArrowheads="1"/>
          </p:cNvSpPr>
          <p:nvPr/>
        </p:nvSpPr>
        <p:spPr bwMode="auto">
          <a:xfrm>
            <a:off x="1143000" y="99060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202761" name="Rectangle 9"/>
          <p:cNvSpPr>
            <a:spLocks noChangeArrowheads="1"/>
          </p:cNvSpPr>
          <p:nvPr/>
        </p:nvSpPr>
        <p:spPr bwMode="auto">
          <a:xfrm>
            <a:off x="7467600" y="9906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F/G</a:t>
            </a:r>
            <a:endParaRPr lang="en-US">
              <a:solidFill>
                <a:schemeClr val="bg1"/>
              </a:solidFill>
              <a:effectLst>
                <a:outerShdw blurRad="38100" dist="38100" dir="2700000" algn="tl">
                  <a:srgbClr val="C0C0C0"/>
                </a:outerShdw>
              </a:effectLst>
            </a:endParaRPr>
          </a:p>
        </p:txBody>
      </p:sp>
      <p:sp>
        <p:nvSpPr>
          <p:cNvPr id="202762" name="Text Box 10"/>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You’re my guide you will provide</a:t>
            </a:r>
            <a:endParaRPr lang="en-US" sz="4400">
              <a:solidFill>
                <a:schemeClr val="bg1"/>
              </a:solidFill>
              <a:effectLst>
                <a:outerShdw blurRad="38100" dist="38100" dir="2700000" algn="tl">
                  <a:srgbClr val="000000"/>
                </a:outerShdw>
              </a:effectLst>
            </a:endParaRPr>
          </a:p>
        </p:txBody>
      </p:sp>
      <p:sp>
        <p:nvSpPr>
          <p:cNvPr id="202763" name="Text Box 11"/>
          <p:cNvSpPr txBox="1">
            <a:spLocks noChangeArrowheads="1"/>
          </p:cNvSpPr>
          <p:nvPr/>
        </p:nvSpPr>
        <p:spPr bwMode="auto">
          <a:xfrm>
            <a:off x="0" y="2743200"/>
            <a:ext cx="914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All my hope is in Your hands</a:t>
            </a:r>
            <a:endParaRPr lang="en-US" sz="4400">
              <a:solidFill>
                <a:schemeClr val="bg1"/>
              </a:solidFill>
              <a:effectLst>
                <a:outerShdw blurRad="38100" dist="38100" dir="2700000" algn="tl">
                  <a:srgbClr val="000000"/>
                </a:outerShdw>
              </a:effectLst>
            </a:endParaRPr>
          </a:p>
        </p:txBody>
      </p:sp>
      <p:sp>
        <p:nvSpPr>
          <p:cNvPr id="202764" name="Rectangle 12"/>
          <p:cNvSpPr>
            <a:spLocks noChangeArrowheads="1"/>
          </p:cNvSpPr>
          <p:nvPr/>
        </p:nvSpPr>
        <p:spPr bwMode="auto">
          <a:xfrm>
            <a:off x="1371600" y="160020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02765" name="Rectangle 13"/>
          <p:cNvSpPr>
            <a:spLocks noChangeArrowheads="1"/>
          </p:cNvSpPr>
          <p:nvPr/>
        </p:nvSpPr>
        <p:spPr bwMode="auto">
          <a:xfrm>
            <a:off x="5943600" y="17526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C/E</a:t>
            </a:r>
            <a:endParaRPr lang="en-US">
              <a:solidFill>
                <a:schemeClr val="bg1"/>
              </a:solidFill>
              <a:effectLst>
                <a:outerShdw blurRad="38100" dist="38100" dir="2700000" algn="tl">
                  <a:srgbClr val="C0C0C0"/>
                </a:outerShdw>
              </a:effectLst>
            </a:endParaRPr>
          </a:p>
        </p:txBody>
      </p:sp>
      <p:sp>
        <p:nvSpPr>
          <p:cNvPr id="202766" name="Rectangle 14"/>
          <p:cNvSpPr>
            <a:spLocks noChangeArrowheads="1"/>
          </p:cNvSpPr>
          <p:nvPr/>
        </p:nvSpPr>
        <p:spPr bwMode="auto">
          <a:xfrm>
            <a:off x="1447800" y="243840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202767" name="Rectangle 15"/>
          <p:cNvSpPr>
            <a:spLocks noChangeArrowheads="1"/>
          </p:cNvSpPr>
          <p:nvPr/>
        </p:nvSpPr>
        <p:spPr bwMode="auto">
          <a:xfrm>
            <a:off x="4648200" y="24384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F/G</a:t>
            </a:r>
            <a:endParaRPr lang="en-US">
              <a:solidFill>
                <a:schemeClr val="bg1"/>
              </a:solidFill>
              <a:effectLst>
                <a:outerShdw blurRad="38100" dist="38100" dir="2700000" algn="tl">
                  <a:srgbClr val="C0C0C0"/>
                </a:outerShdw>
              </a:effectLst>
            </a:endParaRPr>
          </a:p>
        </p:txBody>
      </p:sp>
      <p:sp>
        <p:nvSpPr>
          <p:cNvPr id="202768" name="Rectangle 16"/>
          <p:cNvSpPr>
            <a:spLocks noChangeArrowheads="1"/>
          </p:cNvSpPr>
          <p:nvPr/>
        </p:nvSpPr>
        <p:spPr bwMode="auto">
          <a:xfrm>
            <a:off x="6400800" y="25146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202769" name="Rectangle 17"/>
          <p:cNvSpPr>
            <a:spLocks noChangeArrowheads="1"/>
          </p:cNvSpPr>
          <p:nvPr/>
        </p:nvSpPr>
        <p:spPr bwMode="auto">
          <a:xfrm>
            <a:off x="1524000" y="32004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02770" name="Rectangle 18"/>
          <p:cNvSpPr>
            <a:spLocks noChangeArrowheads="1"/>
          </p:cNvSpPr>
          <p:nvPr/>
        </p:nvSpPr>
        <p:spPr bwMode="auto">
          <a:xfrm>
            <a:off x="5334000" y="32766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C/E</a:t>
            </a:r>
            <a:endParaRPr lang="en-US">
              <a:solidFill>
                <a:schemeClr val="bg1"/>
              </a:solidFill>
              <a:effectLst>
                <a:outerShdw blurRad="38100" dist="38100" dir="2700000" algn="tl">
                  <a:srgbClr val="C0C0C0"/>
                </a:outerShdw>
              </a:effectLst>
            </a:endParaRPr>
          </a:p>
        </p:txBody>
      </p:sp>
      <p:sp>
        <p:nvSpPr>
          <p:cNvPr id="202771" name="Text Box 19"/>
          <p:cNvSpPr txBox="1">
            <a:spLocks noChangeArrowheads="1"/>
          </p:cNvSpPr>
          <p:nvPr/>
        </p:nvSpPr>
        <p:spPr bwMode="auto">
          <a:xfrm>
            <a:off x="0" y="4267200"/>
            <a:ext cx="9601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Nobody nothing can take Your place</a:t>
            </a:r>
            <a:endParaRPr lang="en-US" sz="4800">
              <a:solidFill>
                <a:schemeClr val="bg1"/>
              </a:solidFill>
              <a:effectLst>
                <a:outerShdw blurRad="38100" dist="38100" dir="2700000" algn="tl">
                  <a:srgbClr val="000000"/>
                </a:outerShdw>
              </a:effectLst>
            </a:endParaRPr>
          </a:p>
        </p:txBody>
      </p:sp>
      <p:sp>
        <p:nvSpPr>
          <p:cNvPr id="202772" name="Text Box 20"/>
          <p:cNvSpPr txBox="1">
            <a:spLocks noChangeArrowheads="1"/>
          </p:cNvSpPr>
          <p:nvPr/>
        </p:nvSpPr>
        <p:spPr bwMode="auto">
          <a:xfrm>
            <a:off x="0" y="5181600"/>
            <a:ext cx="9601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want You more than riches and fame</a:t>
            </a:r>
            <a:endParaRPr lang="en-US" sz="4800">
              <a:solidFill>
                <a:schemeClr val="bg1"/>
              </a:solidFill>
              <a:effectLst>
                <a:outerShdw blurRad="38100" dist="38100" dir="2700000" algn="tl">
                  <a:srgbClr val="000000"/>
                </a:outerShdw>
              </a:effectLst>
            </a:endParaRPr>
          </a:p>
        </p:txBody>
      </p:sp>
      <p:sp>
        <p:nvSpPr>
          <p:cNvPr id="202773" name="Text Box 21"/>
          <p:cNvSpPr txBox="1">
            <a:spLocks noChangeArrowheads="1"/>
          </p:cNvSpPr>
          <p:nvPr/>
        </p:nvSpPr>
        <p:spPr bwMode="auto">
          <a:xfrm>
            <a:off x="0" y="6216650"/>
            <a:ext cx="96012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I lift my hands I praise Your name</a:t>
            </a:r>
            <a:endParaRPr lang="en-US" sz="4800">
              <a:solidFill>
                <a:schemeClr val="bg1"/>
              </a:solidFill>
              <a:effectLst>
                <a:outerShdw blurRad="38100" dist="38100" dir="2700000" algn="tl">
                  <a:srgbClr val="000000"/>
                </a:outerShdw>
              </a:effectLst>
            </a:endParaRPr>
          </a:p>
        </p:txBody>
      </p:sp>
      <p:sp>
        <p:nvSpPr>
          <p:cNvPr id="202774" name="Rectangle 22"/>
          <p:cNvSpPr>
            <a:spLocks noChangeArrowheads="1"/>
          </p:cNvSpPr>
          <p:nvPr/>
        </p:nvSpPr>
        <p:spPr bwMode="auto">
          <a:xfrm>
            <a:off x="1295400" y="396240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202775" name="Rectangle 23"/>
          <p:cNvSpPr>
            <a:spLocks noChangeArrowheads="1"/>
          </p:cNvSpPr>
          <p:nvPr/>
        </p:nvSpPr>
        <p:spPr bwMode="auto">
          <a:xfrm>
            <a:off x="5029200" y="40386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F/G</a:t>
            </a:r>
            <a:endParaRPr lang="en-US">
              <a:solidFill>
                <a:schemeClr val="bg1"/>
              </a:solidFill>
              <a:effectLst>
                <a:outerShdw blurRad="38100" dist="38100" dir="2700000" algn="tl">
                  <a:srgbClr val="C0C0C0"/>
                </a:outerShdw>
              </a:effectLst>
            </a:endParaRPr>
          </a:p>
        </p:txBody>
      </p:sp>
      <p:sp>
        <p:nvSpPr>
          <p:cNvPr id="202776" name="Rectangle 24"/>
          <p:cNvSpPr>
            <a:spLocks noChangeArrowheads="1"/>
          </p:cNvSpPr>
          <p:nvPr/>
        </p:nvSpPr>
        <p:spPr bwMode="auto">
          <a:xfrm>
            <a:off x="7239000" y="39624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202777" name="Rectangle 25"/>
          <p:cNvSpPr>
            <a:spLocks noChangeArrowheads="1"/>
          </p:cNvSpPr>
          <p:nvPr/>
        </p:nvSpPr>
        <p:spPr bwMode="auto">
          <a:xfrm>
            <a:off x="1219200" y="48006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a:t>
            </a:r>
            <a:endParaRPr lang="en-US">
              <a:solidFill>
                <a:schemeClr val="bg1"/>
              </a:solidFill>
              <a:effectLst>
                <a:outerShdw blurRad="38100" dist="38100" dir="2700000" algn="tl">
                  <a:srgbClr val="C0C0C0"/>
                </a:outerShdw>
              </a:effectLst>
            </a:endParaRPr>
          </a:p>
        </p:txBody>
      </p:sp>
      <p:sp>
        <p:nvSpPr>
          <p:cNvPr id="202778" name="Rectangle 26"/>
          <p:cNvSpPr>
            <a:spLocks noChangeArrowheads="1"/>
          </p:cNvSpPr>
          <p:nvPr/>
        </p:nvSpPr>
        <p:spPr bwMode="auto">
          <a:xfrm>
            <a:off x="5257800" y="49530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C/E</a:t>
            </a:r>
            <a:endParaRPr lang="en-US">
              <a:solidFill>
                <a:schemeClr val="bg1"/>
              </a:solidFill>
              <a:effectLst>
                <a:outerShdw blurRad="38100" dist="38100" dir="2700000" algn="tl">
                  <a:srgbClr val="C0C0C0"/>
                </a:outerShdw>
              </a:effectLst>
            </a:endParaRPr>
          </a:p>
        </p:txBody>
      </p:sp>
      <p:sp>
        <p:nvSpPr>
          <p:cNvPr id="202779" name="Rectangle 27"/>
          <p:cNvSpPr>
            <a:spLocks noChangeArrowheads="1"/>
          </p:cNvSpPr>
          <p:nvPr/>
        </p:nvSpPr>
        <p:spPr bwMode="auto">
          <a:xfrm>
            <a:off x="1828800" y="5791200"/>
            <a:ext cx="6858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a:t>
            </a:r>
            <a:endParaRPr lang="en-US">
              <a:solidFill>
                <a:schemeClr val="bg1"/>
              </a:solidFill>
              <a:effectLst>
                <a:outerShdw blurRad="38100" dist="38100" dir="2700000" algn="tl">
                  <a:srgbClr val="C0C0C0"/>
                </a:outerShdw>
              </a:effectLst>
            </a:endParaRPr>
          </a:p>
        </p:txBody>
      </p:sp>
      <p:sp>
        <p:nvSpPr>
          <p:cNvPr id="202780" name="Rectangle 28"/>
          <p:cNvSpPr>
            <a:spLocks noChangeArrowheads="1"/>
          </p:cNvSpPr>
          <p:nvPr/>
        </p:nvSpPr>
        <p:spPr bwMode="auto">
          <a:xfrm>
            <a:off x="4800600" y="57912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F/G</a:t>
            </a:r>
            <a:endParaRPr lang="en-US">
              <a:solidFill>
                <a:schemeClr val="bg1"/>
              </a:solidFill>
              <a:effectLst>
                <a:outerShdw blurRad="38100" dist="38100" dir="2700000" algn="tl">
                  <a:srgbClr val="C0C0C0"/>
                </a:outerShdw>
              </a:effectLst>
            </a:endParaRPr>
          </a:p>
        </p:txBody>
      </p:sp>
      <p:sp>
        <p:nvSpPr>
          <p:cNvPr id="202781" name="Rectangle 29"/>
          <p:cNvSpPr>
            <a:spLocks noChangeArrowheads="1"/>
          </p:cNvSpPr>
          <p:nvPr/>
        </p:nvSpPr>
        <p:spPr bwMode="auto">
          <a:xfrm>
            <a:off x="7239000" y="5791200"/>
            <a:ext cx="7620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533400" y="533400"/>
            <a:ext cx="8153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You’re the Living Water</a:t>
            </a:r>
          </a:p>
        </p:txBody>
      </p:sp>
      <p:sp>
        <p:nvSpPr>
          <p:cNvPr id="203779" name="Text Box 3"/>
          <p:cNvSpPr txBox="1">
            <a:spLocks noChangeArrowheads="1"/>
          </p:cNvSpPr>
          <p:nvPr/>
        </p:nvSpPr>
        <p:spPr bwMode="auto">
          <a:xfrm>
            <a:off x="7615238" y="0"/>
            <a:ext cx="1524000" cy="641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3600" b="1" i="1">
                <a:solidFill>
                  <a:srgbClr val="0066FF"/>
                </a:solidFill>
                <a:effectLst>
                  <a:outerShdw blurRad="38100" dist="38100" dir="2700000" algn="tl">
                    <a:srgbClr val="C0C0C0"/>
                  </a:outerShdw>
                </a:effectLst>
              </a:rPr>
              <a:t>50 </a:t>
            </a:r>
            <a:r>
              <a:rPr lang="en-US" b="1">
                <a:solidFill>
                  <a:srgbClr val="FF0000"/>
                </a:solidFill>
                <a:effectLst>
                  <a:outerShdw blurRad="38100" dist="38100" dir="2700000" algn="tl">
                    <a:srgbClr val="C0C0C0"/>
                  </a:outerShdw>
                </a:effectLst>
              </a:rPr>
              <a:t>      </a:t>
            </a:r>
          </a:p>
        </p:txBody>
      </p:sp>
      <p:sp>
        <p:nvSpPr>
          <p:cNvPr id="203780" name="Text Box 4"/>
          <p:cNvSpPr txBox="1">
            <a:spLocks noChangeArrowheads="1"/>
          </p:cNvSpPr>
          <p:nvPr/>
        </p:nvSpPr>
        <p:spPr bwMode="auto">
          <a:xfrm>
            <a:off x="533400" y="1524000"/>
            <a:ext cx="8153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Let Your glory fall</a:t>
            </a:r>
          </a:p>
        </p:txBody>
      </p:sp>
      <p:sp>
        <p:nvSpPr>
          <p:cNvPr id="203781" name="Text Box 5"/>
          <p:cNvSpPr txBox="1">
            <a:spLocks noChangeArrowheads="1"/>
          </p:cNvSpPr>
          <p:nvPr/>
        </p:nvSpPr>
        <p:spPr bwMode="auto">
          <a:xfrm>
            <a:off x="457200" y="2667000"/>
            <a:ext cx="8153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You’re my heart’s desire</a:t>
            </a:r>
          </a:p>
        </p:txBody>
      </p:sp>
      <p:sp>
        <p:nvSpPr>
          <p:cNvPr id="203782" name="Text Box 6"/>
          <p:cNvSpPr txBox="1">
            <a:spLocks noChangeArrowheads="1"/>
          </p:cNvSpPr>
          <p:nvPr/>
        </p:nvSpPr>
        <p:spPr bwMode="auto">
          <a:xfrm>
            <a:off x="457200" y="3810000"/>
            <a:ext cx="8153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You hear me when I call</a:t>
            </a:r>
          </a:p>
        </p:txBody>
      </p:sp>
      <p:sp>
        <p:nvSpPr>
          <p:cNvPr id="203783" name="Text Box 7"/>
          <p:cNvSpPr txBox="1">
            <a:spLocks noChangeArrowheads="1"/>
          </p:cNvSpPr>
          <p:nvPr/>
        </p:nvSpPr>
        <p:spPr bwMode="auto">
          <a:xfrm>
            <a:off x="533400" y="4800600"/>
            <a:ext cx="81534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I’ve been waiting at the river</a:t>
            </a:r>
          </a:p>
        </p:txBody>
      </p:sp>
      <p:sp>
        <p:nvSpPr>
          <p:cNvPr id="203784" name="Text Box 8"/>
          <p:cNvSpPr txBox="1">
            <a:spLocks noChangeArrowheads="1"/>
          </p:cNvSpPr>
          <p:nvPr/>
        </p:nvSpPr>
        <p:spPr bwMode="auto">
          <a:xfrm>
            <a:off x="457200" y="6034088"/>
            <a:ext cx="8153400" cy="823912"/>
          </a:xfrm>
          <a:prstGeom prst="rect">
            <a:avLst/>
          </a:prstGeom>
          <a:noFill/>
          <a:ln w="9525">
            <a:noFill/>
            <a:miter lim="800000"/>
            <a:headEnd/>
            <a:tailEnd/>
          </a:ln>
          <a:effectLst/>
        </p:spPr>
        <p:txBody>
          <a:bodyPr>
            <a:spAutoFit/>
          </a:bodyPr>
          <a:lstStyle/>
          <a:p>
            <a:pPr algn="ctr">
              <a:spcBef>
                <a:spcPct val="50000"/>
              </a:spcBef>
              <a:defRPr/>
            </a:pPr>
            <a:r>
              <a:rPr lang="en-US" sz="4800">
                <a:solidFill>
                  <a:schemeClr val="bg1"/>
                </a:solidFill>
                <a:effectLst>
                  <a:outerShdw blurRad="38100" dist="38100" dir="2700000" algn="tl">
                    <a:srgbClr val="000000"/>
                  </a:outerShdw>
                </a:effectLst>
              </a:rPr>
              <a:t>Come and touch us all</a:t>
            </a:r>
          </a:p>
        </p:txBody>
      </p:sp>
      <p:sp>
        <p:nvSpPr>
          <p:cNvPr id="203785" name="Rectangle 9"/>
          <p:cNvSpPr>
            <a:spLocks noChangeArrowheads="1"/>
          </p:cNvSpPr>
          <p:nvPr/>
        </p:nvSpPr>
        <p:spPr bwMode="auto">
          <a:xfrm>
            <a:off x="2209800" y="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Am</a:t>
            </a:r>
            <a:endParaRPr lang="en-US">
              <a:solidFill>
                <a:schemeClr val="bg1"/>
              </a:solidFill>
              <a:effectLst>
                <a:outerShdw blurRad="38100" dist="38100" dir="2700000" algn="tl">
                  <a:srgbClr val="C0C0C0"/>
                </a:outerShdw>
              </a:effectLst>
            </a:endParaRPr>
          </a:p>
        </p:txBody>
      </p:sp>
      <p:sp>
        <p:nvSpPr>
          <p:cNvPr id="203786" name="Rectangle 10"/>
          <p:cNvSpPr>
            <a:spLocks noChangeArrowheads="1"/>
          </p:cNvSpPr>
          <p:nvPr/>
        </p:nvSpPr>
        <p:spPr bwMode="auto">
          <a:xfrm>
            <a:off x="2057400" y="55626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F2</a:t>
            </a:r>
            <a:endParaRPr lang="en-US">
              <a:solidFill>
                <a:schemeClr val="bg1"/>
              </a:solidFill>
              <a:effectLst>
                <a:outerShdw blurRad="38100" dist="38100" dir="2700000" algn="tl">
                  <a:srgbClr val="C0C0C0"/>
                </a:outerShdw>
              </a:effectLst>
            </a:endParaRPr>
          </a:p>
        </p:txBody>
      </p:sp>
      <p:sp>
        <p:nvSpPr>
          <p:cNvPr id="203787" name="Rectangle 11"/>
          <p:cNvSpPr>
            <a:spLocks noChangeArrowheads="1"/>
          </p:cNvSpPr>
          <p:nvPr/>
        </p:nvSpPr>
        <p:spPr bwMode="auto">
          <a:xfrm>
            <a:off x="2133600" y="23622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Am</a:t>
            </a:r>
            <a:endParaRPr lang="en-US">
              <a:solidFill>
                <a:schemeClr val="bg1"/>
              </a:solidFill>
              <a:effectLst>
                <a:outerShdw blurRad="38100" dist="38100" dir="2700000" algn="tl">
                  <a:srgbClr val="C0C0C0"/>
                </a:outerShdw>
              </a:effectLst>
            </a:endParaRPr>
          </a:p>
        </p:txBody>
      </p:sp>
      <p:sp>
        <p:nvSpPr>
          <p:cNvPr id="203788" name="Rectangle 12"/>
          <p:cNvSpPr>
            <a:spLocks noChangeArrowheads="1"/>
          </p:cNvSpPr>
          <p:nvPr/>
        </p:nvSpPr>
        <p:spPr bwMode="auto">
          <a:xfrm>
            <a:off x="1219200" y="34290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F2</a:t>
            </a:r>
            <a:endParaRPr lang="en-US">
              <a:solidFill>
                <a:schemeClr val="bg1"/>
              </a:solidFill>
              <a:effectLst>
                <a:outerShdw blurRad="38100" dist="38100" dir="2700000" algn="tl">
                  <a:srgbClr val="C0C0C0"/>
                </a:outerShdw>
              </a:effectLst>
            </a:endParaRPr>
          </a:p>
        </p:txBody>
      </p:sp>
      <p:sp>
        <p:nvSpPr>
          <p:cNvPr id="203789" name="Rectangle 13"/>
          <p:cNvSpPr>
            <a:spLocks noChangeArrowheads="1"/>
          </p:cNvSpPr>
          <p:nvPr/>
        </p:nvSpPr>
        <p:spPr bwMode="auto">
          <a:xfrm>
            <a:off x="838200" y="44196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Am</a:t>
            </a:r>
            <a:endParaRPr lang="en-US">
              <a:solidFill>
                <a:schemeClr val="bg1"/>
              </a:solidFill>
              <a:effectLst>
                <a:outerShdw blurRad="38100" dist="38100" dir="2700000" algn="tl">
                  <a:srgbClr val="C0C0C0"/>
                </a:outerShdw>
              </a:effectLst>
            </a:endParaRPr>
          </a:p>
        </p:txBody>
      </p:sp>
      <p:sp>
        <p:nvSpPr>
          <p:cNvPr id="203790" name="Rectangle 14"/>
          <p:cNvSpPr>
            <a:spLocks noChangeArrowheads="1"/>
          </p:cNvSpPr>
          <p:nvPr/>
        </p:nvSpPr>
        <p:spPr bwMode="auto">
          <a:xfrm>
            <a:off x="6400800" y="57150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G</a:t>
            </a:r>
            <a:endParaRPr lang="en-US">
              <a:solidFill>
                <a:schemeClr val="bg1"/>
              </a:solidFill>
              <a:effectLst>
                <a:outerShdw blurRad="38100" dist="38100" dir="2700000" algn="tl">
                  <a:srgbClr val="C0C0C0"/>
                </a:outerShdw>
              </a:effectLst>
            </a:endParaRPr>
          </a:p>
        </p:txBody>
      </p:sp>
      <p:sp>
        <p:nvSpPr>
          <p:cNvPr id="203791" name="Rectangle 15"/>
          <p:cNvSpPr>
            <a:spLocks noChangeArrowheads="1"/>
          </p:cNvSpPr>
          <p:nvPr/>
        </p:nvSpPr>
        <p:spPr bwMode="auto">
          <a:xfrm>
            <a:off x="2057400" y="1143000"/>
            <a:ext cx="990600" cy="457200"/>
          </a:xfrm>
          <a:prstGeom prst="rect">
            <a:avLst/>
          </a:prstGeom>
          <a:solidFill>
            <a:schemeClr val="bg1"/>
          </a:solidFill>
          <a:ln w="9525">
            <a:noFill/>
            <a:miter lim="800000"/>
            <a:headEnd/>
            <a:tailEnd/>
          </a:ln>
          <a:effectLst/>
        </p:spPr>
        <p:txBody>
          <a:bodyPr>
            <a:spAutoFit/>
          </a:bodyPr>
          <a:lstStyle/>
          <a:p>
            <a:pPr algn="ctr">
              <a:defRPr/>
            </a:pPr>
            <a:r>
              <a:rPr lang="en-US" b="1">
                <a:solidFill>
                  <a:srgbClr val="FF0000"/>
                </a:solidFill>
                <a:effectLst>
                  <a:outerShdw blurRad="38100" dist="38100" dir="2700000" algn="tl">
                    <a:srgbClr val="C0C0C0"/>
                  </a:outerShdw>
                </a:effectLst>
              </a:rPr>
              <a:t>F2</a:t>
            </a:r>
            <a:endParaRPr lang="en-US">
              <a:solidFill>
                <a:schemeClr val="bg1"/>
              </a:solidFill>
              <a:effectLst>
                <a:outerShdw blurRad="38100" dist="38100" dir="2700000" algn="tl">
                  <a:srgbClr val="C0C0C0"/>
                </a:outerShdw>
              </a:effectLst>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36252</TotalTime>
  <Words>42635</Words>
  <Application>Microsoft Office PowerPoint</Application>
  <PresentationFormat>On-screen Show (4:3)</PresentationFormat>
  <Paragraphs>15986</Paragraphs>
  <Slides>958</Slides>
  <Notes>5</Notes>
  <HiddenSlides>0</HiddenSlides>
  <MMClips>0</MMClips>
  <ScaleCrop>false</ScaleCrop>
  <HeadingPairs>
    <vt:vector size="4" baseType="variant">
      <vt:variant>
        <vt:lpstr>Theme</vt:lpstr>
      </vt:variant>
      <vt:variant>
        <vt:i4>1</vt:i4>
      </vt:variant>
      <vt:variant>
        <vt:lpstr>Slide Titles</vt:lpstr>
      </vt:variant>
      <vt:variant>
        <vt:i4>958</vt:i4>
      </vt:variant>
    </vt:vector>
  </HeadingPairs>
  <TitlesOfParts>
    <vt:vector size="959"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A River Will Flow</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Release Me</vt:lpstr>
      <vt:lpstr>Slide 118</vt:lpstr>
      <vt:lpstr>Slide 119</vt:lpstr>
      <vt:lpstr>Slide 120</vt:lpstr>
      <vt:lpstr>Slide 121</vt:lpstr>
      <vt:lpstr>Lord of the Dance Kevin Prosch</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Above All Else</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lpstr>Slide 500</vt:lpstr>
      <vt:lpstr>Slide 501</vt:lpstr>
      <vt:lpstr>Slide 502</vt:lpstr>
      <vt:lpstr>Slide 503</vt:lpstr>
      <vt:lpstr>Slide 504</vt:lpstr>
      <vt:lpstr>Slide 505</vt:lpstr>
      <vt:lpstr>Slide 506</vt:lpstr>
      <vt:lpstr>Slide 507</vt:lpstr>
      <vt:lpstr>Slide 508</vt:lpstr>
      <vt:lpstr>Slide 509</vt:lpstr>
      <vt:lpstr>Slide 510</vt:lpstr>
      <vt:lpstr>Slide 511</vt:lpstr>
      <vt:lpstr>Slide 512</vt:lpstr>
      <vt:lpstr>Slide 513</vt:lpstr>
      <vt:lpstr>Slide 514</vt:lpstr>
      <vt:lpstr>Slide 515</vt:lpstr>
      <vt:lpstr>Slide 516</vt:lpstr>
      <vt:lpstr>Slide 517</vt:lpstr>
      <vt:lpstr>Slide 518</vt:lpstr>
      <vt:lpstr>Slide 519</vt:lpstr>
      <vt:lpstr>Slide 520</vt:lpstr>
      <vt:lpstr>Slide 521</vt:lpstr>
      <vt:lpstr>Slide 522</vt:lpstr>
      <vt:lpstr>Slide 523</vt:lpstr>
      <vt:lpstr>Slide 524</vt:lpstr>
      <vt:lpstr>Slide 525</vt:lpstr>
      <vt:lpstr>Slide 526</vt:lpstr>
      <vt:lpstr>Slide 527</vt:lpstr>
      <vt:lpstr>Slide 528</vt:lpstr>
      <vt:lpstr>Slide 529</vt:lpstr>
      <vt:lpstr>Slide 530</vt:lpstr>
      <vt:lpstr>Slide 531</vt:lpstr>
      <vt:lpstr>Slide 532</vt:lpstr>
      <vt:lpstr>Slide 533</vt:lpstr>
      <vt:lpstr>Slide 534</vt:lpstr>
      <vt:lpstr>Slide 535</vt:lpstr>
      <vt:lpstr>Slide 536</vt:lpstr>
      <vt:lpstr>Slide 537</vt:lpstr>
      <vt:lpstr>Slide 538</vt:lpstr>
      <vt:lpstr>Slide 539</vt:lpstr>
      <vt:lpstr>Slide 540</vt:lpstr>
      <vt:lpstr>Slide 541</vt:lpstr>
      <vt:lpstr>Slide 542</vt:lpstr>
      <vt:lpstr>Slide 543</vt:lpstr>
      <vt:lpstr>Slide 544</vt:lpstr>
      <vt:lpstr>Slide 545</vt:lpstr>
      <vt:lpstr>Slide 546</vt:lpstr>
      <vt:lpstr>Slide 547</vt:lpstr>
      <vt:lpstr>Slide 548</vt:lpstr>
      <vt:lpstr>Slide 549</vt:lpstr>
      <vt:lpstr>Slide 550</vt:lpstr>
      <vt:lpstr>Slide 551</vt:lpstr>
      <vt:lpstr>Slide 552</vt:lpstr>
      <vt:lpstr>Slide 553</vt:lpstr>
      <vt:lpstr>Slide 554</vt:lpstr>
      <vt:lpstr>Slide 555</vt:lpstr>
      <vt:lpstr>Slide 556</vt:lpstr>
      <vt:lpstr>Slide 557</vt:lpstr>
      <vt:lpstr>Slide 558</vt:lpstr>
      <vt:lpstr>Slide 559</vt:lpstr>
      <vt:lpstr>Slide 560</vt:lpstr>
      <vt:lpstr>Slide 561</vt:lpstr>
      <vt:lpstr>Slide 562</vt:lpstr>
      <vt:lpstr>Slide 563</vt:lpstr>
      <vt:lpstr>Slide 564</vt:lpstr>
      <vt:lpstr>Slide 565</vt:lpstr>
      <vt:lpstr>Slide 566</vt:lpstr>
      <vt:lpstr>Slide 567</vt:lpstr>
      <vt:lpstr>Slide 568</vt:lpstr>
      <vt:lpstr>Slide 569</vt:lpstr>
      <vt:lpstr>Slide 570</vt:lpstr>
      <vt:lpstr>Slide 571</vt:lpstr>
      <vt:lpstr>Slide 572</vt:lpstr>
      <vt:lpstr>Slide 573</vt:lpstr>
      <vt:lpstr>Slide 574</vt:lpstr>
      <vt:lpstr>Slide 575</vt:lpstr>
      <vt:lpstr>Slide 576</vt:lpstr>
      <vt:lpstr>Slide 577</vt:lpstr>
      <vt:lpstr>Slide 578</vt:lpstr>
      <vt:lpstr>Slide 579</vt:lpstr>
      <vt:lpstr>Slide 580</vt:lpstr>
      <vt:lpstr>Slide 581</vt:lpstr>
      <vt:lpstr>Slide 582</vt:lpstr>
      <vt:lpstr>Slide 583</vt:lpstr>
      <vt:lpstr>Slide 584</vt:lpstr>
      <vt:lpstr>Slide 585</vt:lpstr>
      <vt:lpstr>Slide 586</vt:lpstr>
      <vt:lpstr>Slide 587</vt:lpstr>
      <vt:lpstr>Slide 588</vt:lpstr>
      <vt:lpstr>Slide 589</vt:lpstr>
      <vt:lpstr>Slide 590</vt:lpstr>
      <vt:lpstr>Slide 591</vt:lpstr>
      <vt:lpstr>Slide 592</vt:lpstr>
      <vt:lpstr>Slide 593</vt:lpstr>
      <vt:lpstr>Slide 594</vt:lpstr>
      <vt:lpstr>Slide 595</vt:lpstr>
      <vt:lpstr>Slide 596</vt:lpstr>
      <vt:lpstr>Slide 597</vt:lpstr>
      <vt:lpstr>Slide 598</vt:lpstr>
      <vt:lpstr>Slide 599</vt:lpstr>
      <vt:lpstr>Slide 600</vt:lpstr>
      <vt:lpstr>Slide 601</vt:lpstr>
      <vt:lpstr>Slide 602</vt:lpstr>
      <vt:lpstr>Slide 603</vt:lpstr>
      <vt:lpstr>Slide 604</vt:lpstr>
      <vt:lpstr>Slide 605</vt:lpstr>
      <vt:lpstr>Slide 606</vt:lpstr>
      <vt:lpstr>Slide 607</vt:lpstr>
      <vt:lpstr>Slide 608</vt:lpstr>
      <vt:lpstr>Slide 609</vt:lpstr>
      <vt:lpstr>Slide 610</vt:lpstr>
      <vt:lpstr>Slide 611</vt:lpstr>
      <vt:lpstr>Slide 612</vt:lpstr>
      <vt:lpstr>Slide 613</vt:lpstr>
      <vt:lpstr>Slide 614</vt:lpstr>
      <vt:lpstr>Slide 615</vt:lpstr>
      <vt:lpstr>Slide 616</vt:lpstr>
      <vt:lpstr>Slide 617</vt:lpstr>
      <vt:lpstr>Slide 618</vt:lpstr>
      <vt:lpstr>Slide 619</vt:lpstr>
      <vt:lpstr>Slide 620</vt:lpstr>
      <vt:lpstr>Slide 621</vt:lpstr>
      <vt:lpstr>Slide 622</vt:lpstr>
      <vt:lpstr>Slide 623</vt:lpstr>
      <vt:lpstr>Slide 624</vt:lpstr>
      <vt:lpstr>Slide 625</vt:lpstr>
      <vt:lpstr>Slide 626</vt:lpstr>
      <vt:lpstr>Slide 627</vt:lpstr>
      <vt:lpstr>Slide 628</vt:lpstr>
      <vt:lpstr>Slide 629</vt:lpstr>
      <vt:lpstr>Slide 630</vt:lpstr>
      <vt:lpstr>Slide 631</vt:lpstr>
      <vt:lpstr>Slide 632</vt:lpstr>
      <vt:lpstr>Slide 633</vt:lpstr>
      <vt:lpstr>Slide 634</vt:lpstr>
      <vt:lpstr>Slide 635</vt:lpstr>
      <vt:lpstr>Slide 636</vt:lpstr>
      <vt:lpstr>Slide 637</vt:lpstr>
      <vt:lpstr>Slide 638</vt:lpstr>
      <vt:lpstr>Slide 639</vt:lpstr>
      <vt:lpstr>Slide 640</vt:lpstr>
      <vt:lpstr>Slide 641</vt:lpstr>
      <vt:lpstr>Slide 642</vt:lpstr>
      <vt:lpstr>Slide 643</vt:lpstr>
      <vt:lpstr>Slide 644</vt:lpstr>
      <vt:lpstr>Slide 645</vt:lpstr>
      <vt:lpstr>Slide 646</vt:lpstr>
      <vt:lpstr>Slide 647</vt:lpstr>
      <vt:lpstr>Slide 648</vt:lpstr>
      <vt:lpstr>Slide 649</vt:lpstr>
      <vt:lpstr>Slide 650</vt:lpstr>
      <vt:lpstr>Slide 651</vt:lpstr>
      <vt:lpstr>Slide 652</vt:lpstr>
      <vt:lpstr>Slide 653</vt:lpstr>
      <vt:lpstr>Slide 654</vt:lpstr>
      <vt:lpstr>Slide 655</vt:lpstr>
      <vt:lpstr>Slide 656</vt:lpstr>
      <vt:lpstr>Slide 657</vt:lpstr>
      <vt:lpstr>Slide 658</vt:lpstr>
      <vt:lpstr>Slide 659</vt:lpstr>
      <vt:lpstr>Slide 660</vt:lpstr>
      <vt:lpstr>Slide 661</vt:lpstr>
      <vt:lpstr>Slide 662</vt:lpstr>
      <vt:lpstr>Slide 663</vt:lpstr>
      <vt:lpstr>Slide 664</vt:lpstr>
      <vt:lpstr>Slide 665</vt:lpstr>
      <vt:lpstr>Slide 666</vt:lpstr>
      <vt:lpstr>Slide 667</vt:lpstr>
      <vt:lpstr>Slide 668</vt:lpstr>
      <vt:lpstr>Slide 669</vt:lpstr>
      <vt:lpstr>Slide 670</vt:lpstr>
      <vt:lpstr>Slide 671</vt:lpstr>
      <vt:lpstr>Slide 672</vt:lpstr>
      <vt:lpstr>Slide 673</vt:lpstr>
      <vt:lpstr>Slide 674</vt:lpstr>
      <vt:lpstr>Slide 675</vt:lpstr>
      <vt:lpstr>Slide 676</vt:lpstr>
      <vt:lpstr>Slide 677</vt:lpstr>
      <vt:lpstr>Slide 678</vt:lpstr>
      <vt:lpstr>Slide 679</vt:lpstr>
      <vt:lpstr>Slide 680</vt:lpstr>
      <vt:lpstr>Slide 681</vt:lpstr>
      <vt:lpstr>Slide 682</vt:lpstr>
      <vt:lpstr>Slide 683</vt:lpstr>
      <vt:lpstr>Slide 684</vt:lpstr>
      <vt:lpstr>Slide 685</vt:lpstr>
      <vt:lpstr>Slide 686</vt:lpstr>
      <vt:lpstr>Slide 687</vt:lpstr>
      <vt:lpstr>Slide 688</vt:lpstr>
      <vt:lpstr>Slide 689</vt:lpstr>
      <vt:lpstr>Slide 690</vt:lpstr>
      <vt:lpstr>Slide 691</vt:lpstr>
      <vt:lpstr>Slide 692</vt:lpstr>
      <vt:lpstr>Slide 693</vt:lpstr>
      <vt:lpstr>Slide 694</vt:lpstr>
      <vt:lpstr>Slide 695</vt:lpstr>
      <vt:lpstr>Slide 696</vt:lpstr>
      <vt:lpstr>Slide 697</vt:lpstr>
      <vt:lpstr>Slide 698</vt:lpstr>
      <vt:lpstr>Slide 699</vt:lpstr>
      <vt:lpstr>Slide 700</vt:lpstr>
      <vt:lpstr>Slide 701</vt:lpstr>
      <vt:lpstr>Slide 702</vt:lpstr>
      <vt:lpstr>Slide 703</vt:lpstr>
      <vt:lpstr>Slide 704</vt:lpstr>
      <vt:lpstr>Slide 705</vt:lpstr>
      <vt:lpstr>Slide 706</vt:lpstr>
      <vt:lpstr>Slide 707</vt:lpstr>
      <vt:lpstr>Slide 708</vt:lpstr>
      <vt:lpstr>Slide 709</vt:lpstr>
      <vt:lpstr>Slide 710</vt:lpstr>
      <vt:lpstr>Slide 711</vt:lpstr>
      <vt:lpstr>Slide 712</vt:lpstr>
      <vt:lpstr>Slide 713</vt:lpstr>
      <vt:lpstr>Slide 714</vt:lpstr>
      <vt:lpstr>Slide 715</vt:lpstr>
      <vt:lpstr>Slide 716</vt:lpstr>
      <vt:lpstr>Slide 717</vt:lpstr>
      <vt:lpstr>Slide 718</vt:lpstr>
      <vt:lpstr>Slide 719</vt:lpstr>
      <vt:lpstr>Slide 720</vt:lpstr>
      <vt:lpstr>Slide 721</vt:lpstr>
      <vt:lpstr>Slide 722</vt:lpstr>
      <vt:lpstr>Slide 723</vt:lpstr>
      <vt:lpstr>Slide 724</vt:lpstr>
      <vt:lpstr>Slide 725</vt:lpstr>
      <vt:lpstr>Slide 726</vt:lpstr>
      <vt:lpstr>Slide 727</vt:lpstr>
      <vt:lpstr>Slide 728</vt:lpstr>
      <vt:lpstr>Slide 729</vt:lpstr>
      <vt:lpstr>Slide 730</vt:lpstr>
      <vt:lpstr>Slide 731</vt:lpstr>
      <vt:lpstr>Slide 732</vt:lpstr>
      <vt:lpstr>Slide 733</vt:lpstr>
      <vt:lpstr>Slide 734</vt:lpstr>
      <vt:lpstr>Slide 735</vt:lpstr>
      <vt:lpstr>Slide 736</vt:lpstr>
      <vt:lpstr>Slide 737</vt:lpstr>
      <vt:lpstr>Slide 738</vt:lpstr>
      <vt:lpstr>Slide 739</vt:lpstr>
      <vt:lpstr>Slide 740</vt:lpstr>
      <vt:lpstr>Slide 741</vt:lpstr>
      <vt:lpstr>Slide 742</vt:lpstr>
      <vt:lpstr>Slide 743</vt:lpstr>
      <vt:lpstr>Slide 744</vt:lpstr>
      <vt:lpstr>Slide 745</vt:lpstr>
      <vt:lpstr>Slide 746</vt:lpstr>
      <vt:lpstr>Slide 747</vt:lpstr>
      <vt:lpstr>Slide 748</vt:lpstr>
      <vt:lpstr>Slide 749</vt:lpstr>
      <vt:lpstr>Slide 750</vt:lpstr>
      <vt:lpstr>Slide 751</vt:lpstr>
      <vt:lpstr>Slide 752</vt:lpstr>
      <vt:lpstr>Slide 753</vt:lpstr>
      <vt:lpstr>Slide 754</vt:lpstr>
      <vt:lpstr>Slide 755</vt:lpstr>
      <vt:lpstr>Slide 756</vt:lpstr>
      <vt:lpstr>Slide 757</vt:lpstr>
      <vt:lpstr>Slide 758</vt:lpstr>
      <vt:lpstr>Slide 759</vt:lpstr>
      <vt:lpstr>Slide 760</vt:lpstr>
      <vt:lpstr>Slide 761</vt:lpstr>
      <vt:lpstr>Slide 762</vt:lpstr>
      <vt:lpstr>Slide 763</vt:lpstr>
      <vt:lpstr>Slide 764</vt:lpstr>
      <vt:lpstr>Slide 765</vt:lpstr>
      <vt:lpstr>Slide 766</vt:lpstr>
      <vt:lpstr>Slide 767</vt:lpstr>
      <vt:lpstr>Slide 768</vt:lpstr>
      <vt:lpstr>Slide 769</vt:lpstr>
      <vt:lpstr>Slide 770</vt:lpstr>
      <vt:lpstr>Slide 771</vt:lpstr>
      <vt:lpstr>Slide 772</vt:lpstr>
      <vt:lpstr>Slide 773</vt:lpstr>
      <vt:lpstr>Slide 774</vt:lpstr>
      <vt:lpstr>Slide 775</vt:lpstr>
      <vt:lpstr>Slide 776</vt:lpstr>
      <vt:lpstr>Slide 777</vt:lpstr>
      <vt:lpstr>Slide 778</vt:lpstr>
      <vt:lpstr>Slide 779</vt:lpstr>
      <vt:lpstr>Slide 780</vt:lpstr>
      <vt:lpstr>Slide 781</vt:lpstr>
      <vt:lpstr>Slide 782</vt:lpstr>
      <vt:lpstr>Slide 783</vt:lpstr>
      <vt:lpstr>Slide 784</vt:lpstr>
      <vt:lpstr>Slide 785</vt:lpstr>
      <vt:lpstr>Slide 786</vt:lpstr>
      <vt:lpstr>Slide 787</vt:lpstr>
      <vt:lpstr>Slide 788</vt:lpstr>
      <vt:lpstr>Slide 789</vt:lpstr>
      <vt:lpstr>Slide 790</vt:lpstr>
      <vt:lpstr>Slide 791</vt:lpstr>
      <vt:lpstr>Slide 792</vt:lpstr>
      <vt:lpstr>Slide 793</vt:lpstr>
      <vt:lpstr>Slide 794</vt:lpstr>
      <vt:lpstr>Slide 795</vt:lpstr>
      <vt:lpstr>Slide 796</vt:lpstr>
      <vt:lpstr>Slide 797</vt:lpstr>
      <vt:lpstr>Slide 798</vt:lpstr>
      <vt:lpstr>Slide 799</vt:lpstr>
      <vt:lpstr>Slide 800</vt:lpstr>
      <vt:lpstr>Slide 801</vt:lpstr>
      <vt:lpstr>Slide 802</vt:lpstr>
      <vt:lpstr>Slide 803</vt:lpstr>
      <vt:lpstr>Slide 804</vt:lpstr>
      <vt:lpstr>Slide 805</vt:lpstr>
      <vt:lpstr>Slide 806</vt:lpstr>
      <vt:lpstr>Slide 807</vt:lpstr>
      <vt:lpstr>Slide 808</vt:lpstr>
      <vt:lpstr>Slide 809</vt:lpstr>
      <vt:lpstr>Slide 810</vt:lpstr>
      <vt:lpstr>Slide 811</vt:lpstr>
      <vt:lpstr>Slide 812</vt:lpstr>
      <vt:lpstr>Slide 813</vt:lpstr>
      <vt:lpstr>Slide 814</vt:lpstr>
      <vt:lpstr>Slide 815</vt:lpstr>
      <vt:lpstr>Slide 816</vt:lpstr>
      <vt:lpstr>Slide 817</vt:lpstr>
      <vt:lpstr>Slide 818</vt:lpstr>
      <vt:lpstr>Slide 819</vt:lpstr>
      <vt:lpstr>Slide 820</vt:lpstr>
      <vt:lpstr>Slide 821</vt:lpstr>
      <vt:lpstr>Slide 822</vt:lpstr>
      <vt:lpstr>Slide 823</vt:lpstr>
      <vt:lpstr>Slide 824</vt:lpstr>
      <vt:lpstr>Slide 825</vt:lpstr>
      <vt:lpstr>Slide 826</vt:lpstr>
      <vt:lpstr>Slide 827</vt:lpstr>
      <vt:lpstr>Slide 828</vt:lpstr>
      <vt:lpstr>Slide 829</vt:lpstr>
      <vt:lpstr>Slide 830</vt:lpstr>
      <vt:lpstr>Slide 831</vt:lpstr>
      <vt:lpstr>Slide 832</vt:lpstr>
      <vt:lpstr>Slide 833</vt:lpstr>
      <vt:lpstr>Slide 834</vt:lpstr>
      <vt:lpstr>Slide 835</vt:lpstr>
      <vt:lpstr>Slide 836</vt:lpstr>
      <vt:lpstr>Slide 837</vt:lpstr>
      <vt:lpstr>Slide 838</vt:lpstr>
      <vt:lpstr>Slide 839</vt:lpstr>
      <vt:lpstr>Slide 840</vt:lpstr>
      <vt:lpstr>Slide 841</vt:lpstr>
      <vt:lpstr>Slide 842</vt:lpstr>
      <vt:lpstr>Slide 843</vt:lpstr>
      <vt:lpstr>Slide 844</vt:lpstr>
      <vt:lpstr>Slide 845</vt:lpstr>
      <vt:lpstr>Slide 846</vt:lpstr>
      <vt:lpstr>Slide 847</vt:lpstr>
      <vt:lpstr>Slide 848</vt:lpstr>
      <vt:lpstr>Slide 849</vt:lpstr>
      <vt:lpstr>Slide 850</vt:lpstr>
      <vt:lpstr>Slide 851</vt:lpstr>
      <vt:lpstr>Slide 852</vt:lpstr>
      <vt:lpstr>Slide 853</vt:lpstr>
      <vt:lpstr>Slide 854</vt:lpstr>
      <vt:lpstr>Slide 855</vt:lpstr>
      <vt:lpstr>Slide 856</vt:lpstr>
      <vt:lpstr>Slide 857</vt:lpstr>
      <vt:lpstr>Slide 858</vt:lpstr>
      <vt:lpstr>Slide 859</vt:lpstr>
      <vt:lpstr>Slide 860</vt:lpstr>
      <vt:lpstr>Slide 861</vt:lpstr>
      <vt:lpstr>Slide 862</vt:lpstr>
      <vt:lpstr>Slide 863</vt:lpstr>
      <vt:lpstr>Slide 864</vt:lpstr>
      <vt:lpstr>Slide 865</vt:lpstr>
      <vt:lpstr>Slide 866</vt:lpstr>
      <vt:lpstr>Slide 867</vt:lpstr>
      <vt:lpstr>Slide 868</vt:lpstr>
      <vt:lpstr>Slide 869</vt:lpstr>
      <vt:lpstr>Slide 870</vt:lpstr>
      <vt:lpstr>Slide 871</vt:lpstr>
      <vt:lpstr>Slide 872</vt:lpstr>
      <vt:lpstr>Slide 873</vt:lpstr>
      <vt:lpstr>Slide 874</vt:lpstr>
      <vt:lpstr>Slide 875</vt:lpstr>
      <vt:lpstr>Slide 876</vt:lpstr>
      <vt:lpstr>Slide 877</vt:lpstr>
      <vt:lpstr>Slide 878</vt:lpstr>
      <vt:lpstr>Slide 879</vt:lpstr>
      <vt:lpstr>Slide 880</vt:lpstr>
      <vt:lpstr>Slide 881</vt:lpstr>
      <vt:lpstr>Slide 882</vt:lpstr>
      <vt:lpstr>Slide 883</vt:lpstr>
      <vt:lpstr>Slide 884</vt:lpstr>
      <vt:lpstr>Slide 885</vt:lpstr>
      <vt:lpstr>Slide 886</vt:lpstr>
      <vt:lpstr>Slide 887</vt:lpstr>
      <vt:lpstr>Slide 888</vt:lpstr>
      <vt:lpstr>Slide 889</vt:lpstr>
      <vt:lpstr>Slide 890</vt:lpstr>
      <vt:lpstr>Slide 891</vt:lpstr>
      <vt:lpstr>Slide 892</vt:lpstr>
      <vt:lpstr>Slide 893</vt:lpstr>
      <vt:lpstr>Slide 894</vt:lpstr>
      <vt:lpstr>Slide 895</vt:lpstr>
      <vt:lpstr>Slide 896</vt:lpstr>
      <vt:lpstr>Slide 897</vt:lpstr>
      <vt:lpstr>Slide 898</vt:lpstr>
      <vt:lpstr>Slide 899</vt:lpstr>
      <vt:lpstr>Slide 900</vt:lpstr>
      <vt:lpstr>Slide 901</vt:lpstr>
      <vt:lpstr>Slide 902</vt:lpstr>
      <vt:lpstr>Slide 903</vt:lpstr>
      <vt:lpstr>Slide 904</vt:lpstr>
      <vt:lpstr>Slide 905</vt:lpstr>
      <vt:lpstr>Slide 906</vt:lpstr>
      <vt:lpstr>Slide 907</vt:lpstr>
      <vt:lpstr>Slide 908</vt:lpstr>
      <vt:lpstr>Slide 909</vt:lpstr>
      <vt:lpstr>Slide 910</vt:lpstr>
      <vt:lpstr>Slide 911</vt:lpstr>
      <vt:lpstr>Slide 912</vt:lpstr>
      <vt:lpstr>Slide 913</vt:lpstr>
      <vt:lpstr>Slide 914</vt:lpstr>
      <vt:lpstr>Slide 915</vt:lpstr>
      <vt:lpstr>Slide 916</vt:lpstr>
      <vt:lpstr>Slide 917</vt:lpstr>
      <vt:lpstr>Slide 918</vt:lpstr>
      <vt:lpstr>Slide 919</vt:lpstr>
      <vt:lpstr>Slide 920</vt:lpstr>
      <vt:lpstr>Slide 921</vt:lpstr>
      <vt:lpstr>Slide 922</vt:lpstr>
      <vt:lpstr>Slide 923</vt:lpstr>
      <vt:lpstr>Slide 924</vt:lpstr>
      <vt:lpstr>Slide 925</vt:lpstr>
      <vt:lpstr>Slide 926</vt:lpstr>
      <vt:lpstr>Slide 927</vt:lpstr>
      <vt:lpstr>Slide 928</vt:lpstr>
      <vt:lpstr>Slide 929</vt:lpstr>
      <vt:lpstr>Slide 930</vt:lpstr>
      <vt:lpstr>Slide 931</vt:lpstr>
      <vt:lpstr>Slide 932</vt:lpstr>
      <vt:lpstr>Slide 933</vt:lpstr>
      <vt:lpstr>Slide 934</vt:lpstr>
      <vt:lpstr>Slide 935</vt:lpstr>
      <vt:lpstr>Slide 936</vt:lpstr>
      <vt:lpstr>Slide 937</vt:lpstr>
      <vt:lpstr>Slide 938</vt:lpstr>
      <vt:lpstr>Slide 939</vt:lpstr>
      <vt:lpstr>Slide 940</vt:lpstr>
      <vt:lpstr>Slide 941</vt:lpstr>
      <vt:lpstr>Slide 942</vt:lpstr>
      <vt:lpstr>Slide 943</vt:lpstr>
      <vt:lpstr>Slide 944</vt:lpstr>
      <vt:lpstr>Slide 945</vt:lpstr>
      <vt:lpstr>Slide 946</vt:lpstr>
      <vt:lpstr>Slide 947</vt:lpstr>
      <vt:lpstr>Slide 948</vt:lpstr>
      <vt:lpstr>Slide 949</vt:lpstr>
      <vt:lpstr>Slide 950</vt:lpstr>
      <vt:lpstr>Slide 951</vt:lpstr>
      <vt:lpstr>Slide 952</vt:lpstr>
      <vt:lpstr>Slide 953</vt:lpstr>
      <vt:lpstr>Slide 954</vt:lpstr>
      <vt:lpstr>Slide 955</vt:lpstr>
      <vt:lpstr>Slide 956</vt:lpstr>
      <vt:lpstr>Slide 957</vt:lpstr>
      <vt:lpstr>Slide 958</vt:lpstr>
    </vt:vector>
  </TitlesOfParts>
  <Company>Nations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Counsellor</dc:creator>
  <cp:lastModifiedBy>Jesse McLen</cp:lastModifiedBy>
  <cp:revision>527</cp:revision>
  <dcterms:created xsi:type="dcterms:W3CDTF">2000-04-06T22:37:36Z</dcterms:created>
  <dcterms:modified xsi:type="dcterms:W3CDTF">2010-01-24T16:30:59Z</dcterms:modified>
</cp:coreProperties>
</file>