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1"/>
  </p:notesMasterIdLst>
  <p:sldIdLst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80D72"/>
    <a:srgbClr val="0C13A8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45" autoAdjust="0"/>
    <p:restoredTop sz="94761" autoAdjust="0"/>
  </p:normalViewPr>
  <p:slideViewPr>
    <p:cSldViewPr>
      <p:cViewPr varScale="1">
        <p:scale>
          <a:sx n="53" d="100"/>
          <a:sy n="53" d="100"/>
        </p:scale>
        <p:origin x="-12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9BE4F0-C1E4-4D28-90E8-1B3A90726595}" type="datetimeFigureOut">
              <a:rPr lang="en-US" smtClean="0"/>
              <a:t>9/13/2009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8BE219-650E-47A7-AD16-AE28E87C32C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hape 1"/>
          <p:cNvSpPr>
            <a:spLocks noGrp="1" noRot="1" noTextEdit="1"/>
          </p:cNvSpPr>
          <p:nvPr>
            <p:ph type="sldImg"/>
          </p:nvPr>
        </p:nvSpPr>
        <p:spPr>
          <a:noFill/>
          <a:ln cap="flat">
            <a:headEnd type="none" w="med" len="med"/>
            <a:tailEnd type="none" w="med" len="med"/>
          </a:ln>
        </p:spPr>
      </p:sp>
      <p:sp>
        <p:nvSpPr>
          <p:cNvPr id="11267" name="Shape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>
              <a:latin typeface="Calibri" pitchFamily="34" charset="0"/>
            </a:endParaRPr>
          </a:p>
        </p:txBody>
      </p:sp>
      <p:sp>
        <p:nvSpPr>
          <p:cNvPr id="4" name="Shap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AE8E0C2-D955-4265-AF0A-5F98A6B6E195}" type="slidenum">
              <a:rPr lang="en-US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14583-45B9-4B8F-AC27-C3C26D54BE94}" type="datetimeFigureOut">
              <a:rPr lang="en-US" smtClean="0"/>
              <a:t>9/13/2009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F7AFE-96E6-4523-AE62-D19BD2A9DC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14583-45B9-4B8F-AC27-C3C26D54BE94}" type="datetimeFigureOut">
              <a:rPr lang="en-US" smtClean="0"/>
              <a:t>9/13/2009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F7AFE-96E6-4523-AE62-D19BD2A9DC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14583-45B9-4B8F-AC27-C3C26D54BE94}" type="datetimeFigureOut">
              <a:rPr lang="en-US" smtClean="0"/>
              <a:t>9/13/2009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F7AFE-96E6-4523-AE62-D19BD2A9DC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D30A20-1318-48A1-8277-8ACC0991D5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492E29-EDA0-4683-B3FE-12191DCBB9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14583-45B9-4B8F-AC27-C3C26D54BE94}" type="datetimeFigureOut">
              <a:rPr lang="en-US" smtClean="0"/>
              <a:t>9/13/2009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F7AFE-96E6-4523-AE62-D19BD2A9DC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14583-45B9-4B8F-AC27-C3C26D54BE94}" type="datetimeFigureOut">
              <a:rPr lang="en-US" smtClean="0"/>
              <a:t>9/13/2009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F7AFE-96E6-4523-AE62-D19BD2A9DC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14583-45B9-4B8F-AC27-C3C26D54BE94}" type="datetimeFigureOut">
              <a:rPr lang="en-US" smtClean="0"/>
              <a:t>9/13/2009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F7AFE-96E6-4523-AE62-D19BD2A9DC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14583-45B9-4B8F-AC27-C3C26D54BE94}" type="datetimeFigureOut">
              <a:rPr lang="en-US" smtClean="0"/>
              <a:t>9/13/2009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F7AFE-96E6-4523-AE62-D19BD2A9DC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14583-45B9-4B8F-AC27-C3C26D54BE94}" type="datetimeFigureOut">
              <a:rPr lang="en-US" smtClean="0"/>
              <a:t>9/13/2009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F7AFE-96E6-4523-AE62-D19BD2A9DC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14583-45B9-4B8F-AC27-C3C26D54BE94}" type="datetimeFigureOut">
              <a:rPr lang="en-US" smtClean="0"/>
              <a:t>9/13/2009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F7AFE-96E6-4523-AE62-D19BD2A9DC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14583-45B9-4B8F-AC27-C3C26D54BE94}" type="datetimeFigureOut">
              <a:rPr lang="en-US" smtClean="0"/>
              <a:t>9/13/2009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F7AFE-96E6-4523-AE62-D19BD2A9DC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14583-45B9-4B8F-AC27-C3C26D54BE94}" type="datetimeFigureOut">
              <a:rPr lang="en-US" smtClean="0"/>
              <a:t>9/13/2009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F7AFE-96E6-4523-AE62-D19BD2A9DC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80D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414583-45B9-4B8F-AC27-C3C26D54BE94}" type="datetimeFigureOut">
              <a:rPr lang="en-US" smtClean="0"/>
              <a:t>9/13/2009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4F7AFE-96E6-4523-AE62-D19BD2A9DCE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accent2"/>
            </a:gs>
            <a:gs pos="100000">
              <a:schemeClr val="accent2">
                <a:gamma/>
                <a:shade val="46275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995E4EE-C800-4D35-A3CA-7477E7D5B8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hechurch.us/Music/Admin/SongsBody.php?ID=154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.png"/><Relationship Id="rId4" Type="http://schemas.openxmlformats.org/officeDocument/2006/relationships/hyperlink" Target="http://www.thechurch.us/FlashMP3Player/mp3player.php?Track=1202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9090" name="Text Box 2"/>
          <p:cNvSpPr txBox="1">
            <a:spLocks noChangeArrowheads="1"/>
          </p:cNvSpPr>
          <p:nvPr/>
        </p:nvSpPr>
        <p:spPr bwMode="auto">
          <a:xfrm>
            <a:off x="0" y="457200"/>
            <a:ext cx="8763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36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The Holy Spirit is here and His power is real</a:t>
            </a:r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729091" name="Text Box 3"/>
          <p:cNvSpPr txBox="1">
            <a:spLocks noChangeArrowheads="1"/>
          </p:cNvSpPr>
          <p:nvPr/>
        </p:nvSpPr>
        <p:spPr bwMode="auto">
          <a:xfrm>
            <a:off x="533400" y="1371600"/>
            <a:ext cx="8229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36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Anything can happen and it probably will</a:t>
            </a:r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729092" name="Text Box 4"/>
          <p:cNvSpPr txBox="1">
            <a:spLocks noChangeArrowheads="1"/>
          </p:cNvSpPr>
          <p:nvPr/>
        </p:nvSpPr>
        <p:spPr bwMode="auto">
          <a:xfrm>
            <a:off x="152400" y="2209800"/>
            <a:ext cx="8229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36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Something very good</a:t>
            </a:r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729093" name="Text Box 5"/>
          <p:cNvSpPr txBox="1">
            <a:spLocks noChangeArrowheads="1"/>
          </p:cNvSpPr>
          <p:nvPr/>
        </p:nvSpPr>
        <p:spPr bwMode="auto">
          <a:xfrm>
            <a:off x="228600" y="2971800"/>
            <a:ext cx="8229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36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Something good is going on around here</a:t>
            </a:r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729094" name="Text Box 6"/>
          <p:cNvSpPr txBox="1">
            <a:spLocks noChangeArrowheads="1"/>
          </p:cNvSpPr>
          <p:nvPr/>
        </p:nvSpPr>
        <p:spPr bwMode="auto">
          <a:xfrm>
            <a:off x="-1524000" y="3886200"/>
            <a:ext cx="1188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32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There’s a light that shines to make the dark disappear</a:t>
            </a:r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729095" name="Text Box 7"/>
          <p:cNvSpPr txBox="1">
            <a:spLocks noChangeArrowheads="1"/>
          </p:cNvSpPr>
          <p:nvPr/>
        </p:nvSpPr>
        <p:spPr bwMode="auto">
          <a:xfrm>
            <a:off x="76200" y="4800600"/>
            <a:ext cx="8229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36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Power at work but there’s nothing to fear</a:t>
            </a:r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729096" name="Text Box 8"/>
          <p:cNvSpPr txBox="1">
            <a:spLocks noChangeArrowheads="1"/>
          </p:cNvSpPr>
          <p:nvPr/>
        </p:nvSpPr>
        <p:spPr bwMode="auto">
          <a:xfrm>
            <a:off x="-228600" y="5667375"/>
            <a:ext cx="91440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36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Something very good, something good is going on around here</a:t>
            </a:r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729097" name="Text Box 9"/>
          <p:cNvSpPr txBox="1">
            <a:spLocks noChangeArrowheads="1"/>
          </p:cNvSpPr>
          <p:nvPr/>
        </p:nvSpPr>
        <p:spPr bwMode="auto">
          <a:xfrm>
            <a:off x="1905000" y="0"/>
            <a:ext cx="1143000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G7</a:t>
            </a:r>
            <a:endParaRPr lang="en-US" sz="360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729098" name="Text Box 10"/>
          <p:cNvSpPr txBox="1">
            <a:spLocks noChangeArrowheads="1"/>
          </p:cNvSpPr>
          <p:nvPr/>
        </p:nvSpPr>
        <p:spPr bwMode="auto">
          <a:xfrm>
            <a:off x="1143000" y="990600"/>
            <a:ext cx="1143000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C7</a:t>
            </a:r>
            <a:endParaRPr lang="en-US" sz="360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729099" name="Text Box 11"/>
          <p:cNvSpPr txBox="1">
            <a:spLocks noChangeArrowheads="1"/>
          </p:cNvSpPr>
          <p:nvPr/>
        </p:nvSpPr>
        <p:spPr bwMode="auto">
          <a:xfrm>
            <a:off x="2895600" y="1981200"/>
            <a:ext cx="1143000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</a:t>
            </a:r>
            <a:endParaRPr lang="en-US" sz="360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729100" name="Text Box 12"/>
          <p:cNvSpPr txBox="1">
            <a:spLocks noChangeArrowheads="1"/>
          </p:cNvSpPr>
          <p:nvPr/>
        </p:nvSpPr>
        <p:spPr bwMode="auto">
          <a:xfrm>
            <a:off x="2514600" y="2667000"/>
            <a:ext cx="1143000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</a:t>
            </a:r>
            <a:endParaRPr lang="en-US" sz="360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729101" name="Text Box 13"/>
          <p:cNvSpPr txBox="1">
            <a:spLocks noChangeArrowheads="1"/>
          </p:cNvSpPr>
          <p:nvPr/>
        </p:nvSpPr>
        <p:spPr bwMode="auto">
          <a:xfrm>
            <a:off x="6934200" y="2590800"/>
            <a:ext cx="1143000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  <a:endParaRPr lang="en-US" sz="360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729102" name="Text Box 14"/>
          <p:cNvSpPr txBox="1">
            <a:spLocks noChangeArrowheads="1"/>
          </p:cNvSpPr>
          <p:nvPr/>
        </p:nvSpPr>
        <p:spPr bwMode="auto">
          <a:xfrm>
            <a:off x="1295400" y="3505200"/>
            <a:ext cx="1143000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G7</a:t>
            </a:r>
            <a:endParaRPr lang="en-US" sz="360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729103" name="Text Box 15"/>
          <p:cNvSpPr txBox="1">
            <a:spLocks noChangeArrowheads="1"/>
          </p:cNvSpPr>
          <p:nvPr/>
        </p:nvSpPr>
        <p:spPr bwMode="auto">
          <a:xfrm>
            <a:off x="685800" y="4419600"/>
            <a:ext cx="1143000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C7</a:t>
            </a:r>
            <a:endParaRPr lang="en-US" sz="360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729104" name="Text Box 16"/>
          <p:cNvSpPr txBox="1">
            <a:spLocks noChangeArrowheads="1"/>
          </p:cNvSpPr>
          <p:nvPr/>
        </p:nvSpPr>
        <p:spPr bwMode="auto">
          <a:xfrm>
            <a:off x="152400" y="5334000"/>
            <a:ext cx="1143000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</a:t>
            </a:r>
            <a:endParaRPr lang="en-US" sz="360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729105" name="Text Box 17"/>
          <p:cNvSpPr txBox="1">
            <a:spLocks noChangeArrowheads="1"/>
          </p:cNvSpPr>
          <p:nvPr/>
        </p:nvSpPr>
        <p:spPr bwMode="auto">
          <a:xfrm>
            <a:off x="5638800" y="5257800"/>
            <a:ext cx="1143000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</a:t>
            </a:r>
            <a:endParaRPr lang="en-US" sz="360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729106" name="Text Box 18"/>
          <p:cNvSpPr txBox="1">
            <a:spLocks noChangeArrowheads="1"/>
          </p:cNvSpPr>
          <p:nvPr/>
        </p:nvSpPr>
        <p:spPr bwMode="auto">
          <a:xfrm>
            <a:off x="5867400" y="6172200"/>
            <a:ext cx="1143000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  <a:endParaRPr lang="en-US" sz="360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0114" name="Text Box 2"/>
          <p:cNvSpPr txBox="1">
            <a:spLocks noChangeArrowheads="1"/>
          </p:cNvSpPr>
          <p:nvPr/>
        </p:nvSpPr>
        <p:spPr bwMode="auto">
          <a:xfrm>
            <a:off x="914400" y="609600"/>
            <a:ext cx="8229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36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This is the church on fire</a:t>
            </a:r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730115" name="Text Box 3"/>
          <p:cNvSpPr txBox="1">
            <a:spLocks noChangeArrowheads="1"/>
          </p:cNvSpPr>
          <p:nvPr/>
        </p:nvSpPr>
        <p:spPr bwMode="auto">
          <a:xfrm>
            <a:off x="914400" y="1524000"/>
            <a:ext cx="8229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36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This is the Holy Spirit flame</a:t>
            </a:r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730116" name="Text Box 4"/>
          <p:cNvSpPr txBox="1">
            <a:spLocks noChangeArrowheads="1"/>
          </p:cNvSpPr>
          <p:nvPr/>
        </p:nvSpPr>
        <p:spPr bwMode="auto">
          <a:xfrm>
            <a:off x="0" y="2590800"/>
            <a:ext cx="9144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36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We have a burning desire to lift up Jesus’ name</a:t>
            </a:r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730117" name="Text Box 5"/>
          <p:cNvSpPr txBox="1">
            <a:spLocks noChangeArrowheads="1"/>
          </p:cNvSpPr>
          <p:nvPr/>
        </p:nvSpPr>
        <p:spPr bwMode="auto">
          <a:xfrm>
            <a:off x="914400" y="3657600"/>
            <a:ext cx="8229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36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Let fire burn in every heart</a:t>
            </a:r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730118" name="Text Box 6"/>
          <p:cNvSpPr txBox="1">
            <a:spLocks noChangeArrowheads="1"/>
          </p:cNvSpPr>
          <p:nvPr/>
        </p:nvSpPr>
        <p:spPr bwMode="auto">
          <a:xfrm>
            <a:off x="914400" y="4495800"/>
            <a:ext cx="8229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36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Light the way defeat the dark</a:t>
            </a:r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730119" name="Text Box 7"/>
          <p:cNvSpPr txBox="1">
            <a:spLocks noChangeArrowheads="1"/>
          </p:cNvSpPr>
          <p:nvPr/>
        </p:nvSpPr>
        <p:spPr bwMode="auto">
          <a:xfrm>
            <a:off x="914400" y="5257800"/>
            <a:ext cx="8229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36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Let the flame of love burn higher</a:t>
            </a:r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730120" name="Text Box 8"/>
          <p:cNvSpPr txBox="1">
            <a:spLocks noChangeArrowheads="1"/>
          </p:cNvSpPr>
          <p:nvPr/>
        </p:nvSpPr>
        <p:spPr bwMode="auto">
          <a:xfrm>
            <a:off x="914400" y="6216650"/>
            <a:ext cx="8229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36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This the church, This is the church on fire</a:t>
            </a:r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730121" name="Text Box 9"/>
          <p:cNvSpPr txBox="1">
            <a:spLocks noChangeArrowheads="1"/>
          </p:cNvSpPr>
          <p:nvPr/>
        </p:nvSpPr>
        <p:spPr bwMode="auto">
          <a:xfrm>
            <a:off x="4648200" y="0"/>
            <a:ext cx="1143000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C/G</a:t>
            </a:r>
            <a:endParaRPr lang="en-US" sz="360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730122" name="Text Box 10"/>
          <p:cNvSpPr txBox="1">
            <a:spLocks noChangeArrowheads="1"/>
          </p:cNvSpPr>
          <p:nvPr/>
        </p:nvSpPr>
        <p:spPr bwMode="auto">
          <a:xfrm>
            <a:off x="6477000" y="0"/>
            <a:ext cx="1143000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  <a:endParaRPr lang="en-US" sz="360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730123" name="Text Box 11"/>
          <p:cNvSpPr txBox="1">
            <a:spLocks noChangeArrowheads="1"/>
          </p:cNvSpPr>
          <p:nvPr/>
        </p:nvSpPr>
        <p:spPr bwMode="auto">
          <a:xfrm>
            <a:off x="4419600" y="1219200"/>
            <a:ext cx="1143000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D/E</a:t>
            </a:r>
            <a:endParaRPr lang="en-US" sz="360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730124" name="Text Box 12"/>
          <p:cNvSpPr txBox="1">
            <a:spLocks noChangeArrowheads="1"/>
          </p:cNvSpPr>
          <p:nvPr/>
        </p:nvSpPr>
        <p:spPr bwMode="auto">
          <a:xfrm>
            <a:off x="6705600" y="1143000"/>
            <a:ext cx="1143000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Em</a:t>
            </a:r>
            <a:endParaRPr lang="en-US" sz="360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730125" name="Text Box 13"/>
          <p:cNvSpPr txBox="1">
            <a:spLocks noChangeArrowheads="1"/>
          </p:cNvSpPr>
          <p:nvPr/>
        </p:nvSpPr>
        <p:spPr bwMode="auto">
          <a:xfrm>
            <a:off x="2362200" y="2209800"/>
            <a:ext cx="1143000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C/G</a:t>
            </a:r>
            <a:endParaRPr lang="en-US" sz="360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730126" name="Text Box 14"/>
          <p:cNvSpPr txBox="1">
            <a:spLocks noChangeArrowheads="1"/>
          </p:cNvSpPr>
          <p:nvPr/>
        </p:nvSpPr>
        <p:spPr bwMode="auto">
          <a:xfrm>
            <a:off x="3886200" y="2209800"/>
            <a:ext cx="1143000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  <a:endParaRPr lang="en-US" sz="360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730127" name="Text Box 15"/>
          <p:cNvSpPr txBox="1">
            <a:spLocks noChangeArrowheads="1"/>
          </p:cNvSpPr>
          <p:nvPr/>
        </p:nvSpPr>
        <p:spPr bwMode="auto">
          <a:xfrm>
            <a:off x="6553200" y="2133600"/>
            <a:ext cx="1143000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Am</a:t>
            </a:r>
            <a:endParaRPr lang="en-US" sz="360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730128" name="Text Box 16"/>
          <p:cNvSpPr txBox="1">
            <a:spLocks noChangeArrowheads="1"/>
          </p:cNvSpPr>
          <p:nvPr/>
        </p:nvSpPr>
        <p:spPr bwMode="auto">
          <a:xfrm>
            <a:off x="7696200" y="2133600"/>
            <a:ext cx="1143000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</a:t>
            </a:r>
            <a:endParaRPr lang="en-US" sz="360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730129" name="Text Box 17"/>
          <p:cNvSpPr txBox="1">
            <a:spLocks noChangeArrowheads="1"/>
          </p:cNvSpPr>
          <p:nvPr/>
        </p:nvSpPr>
        <p:spPr bwMode="auto">
          <a:xfrm>
            <a:off x="2895600" y="3276600"/>
            <a:ext cx="1143000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Am</a:t>
            </a:r>
            <a:endParaRPr lang="en-US" sz="360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730130" name="Text Box 18"/>
          <p:cNvSpPr txBox="1">
            <a:spLocks noChangeArrowheads="1"/>
          </p:cNvSpPr>
          <p:nvPr/>
        </p:nvSpPr>
        <p:spPr bwMode="auto">
          <a:xfrm>
            <a:off x="6324600" y="3352800"/>
            <a:ext cx="1143000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G/B</a:t>
            </a:r>
            <a:endParaRPr lang="en-US" sz="360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730131" name="Text Box 19"/>
          <p:cNvSpPr txBox="1">
            <a:spLocks noChangeArrowheads="1"/>
          </p:cNvSpPr>
          <p:nvPr/>
        </p:nvSpPr>
        <p:spPr bwMode="auto">
          <a:xfrm>
            <a:off x="2743200" y="4267200"/>
            <a:ext cx="1143000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Am</a:t>
            </a:r>
            <a:endParaRPr lang="en-US" sz="360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730132" name="Text Box 20"/>
          <p:cNvSpPr txBox="1">
            <a:spLocks noChangeArrowheads="1"/>
          </p:cNvSpPr>
          <p:nvPr/>
        </p:nvSpPr>
        <p:spPr bwMode="auto">
          <a:xfrm>
            <a:off x="5105400" y="4191000"/>
            <a:ext cx="1143000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G/B</a:t>
            </a:r>
            <a:endParaRPr lang="en-US" sz="360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730133" name="Text Box 21"/>
          <p:cNvSpPr txBox="1">
            <a:spLocks noChangeArrowheads="1"/>
          </p:cNvSpPr>
          <p:nvPr/>
        </p:nvSpPr>
        <p:spPr bwMode="auto">
          <a:xfrm>
            <a:off x="3429000" y="4953000"/>
            <a:ext cx="1143000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  <a:endParaRPr lang="en-US" sz="360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730134" name="Text Box 22"/>
          <p:cNvSpPr txBox="1">
            <a:spLocks noChangeArrowheads="1"/>
          </p:cNvSpPr>
          <p:nvPr/>
        </p:nvSpPr>
        <p:spPr bwMode="auto">
          <a:xfrm>
            <a:off x="6705600" y="5029200"/>
            <a:ext cx="1143000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C/D</a:t>
            </a:r>
            <a:endParaRPr lang="en-US" sz="360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730135" name="Text Box 23"/>
          <p:cNvSpPr txBox="1">
            <a:spLocks noChangeArrowheads="1"/>
          </p:cNvSpPr>
          <p:nvPr/>
        </p:nvSpPr>
        <p:spPr bwMode="auto">
          <a:xfrm>
            <a:off x="914400" y="5791200"/>
            <a:ext cx="1143000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  <a:endParaRPr lang="en-US" sz="360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730136" name="Text Box 24"/>
          <p:cNvSpPr txBox="1">
            <a:spLocks noChangeArrowheads="1"/>
          </p:cNvSpPr>
          <p:nvPr/>
        </p:nvSpPr>
        <p:spPr bwMode="auto">
          <a:xfrm>
            <a:off x="4038600" y="5791200"/>
            <a:ext cx="1143000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C/D</a:t>
            </a:r>
            <a:endParaRPr lang="en-US" sz="360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730137" name="Text Box 25"/>
          <p:cNvSpPr txBox="1">
            <a:spLocks noChangeArrowheads="1"/>
          </p:cNvSpPr>
          <p:nvPr/>
        </p:nvSpPr>
        <p:spPr bwMode="auto">
          <a:xfrm>
            <a:off x="7696200" y="5791200"/>
            <a:ext cx="1143000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  <a:endParaRPr lang="en-US" sz="360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0" y="2209800"/>
            <a:ext cx="9144000" cy="1828800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0" y="381000"/>
            <a:ext cx="9144000" cy="1828800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0" y="4038600"/>
            <a:ext cx="9144000" cy="1371600"/>
          </a:xfrm>
          <a:prstGeom prst="rect">
            <a:avLst/>
          </a:prstGeom>
          <a:solidFill>
            <a:srgbClr val="66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75269" name="Text Box 5"/>
          <p:cNvSpPr txBox="1">
            <a:spLocks noChangeArrowheads="1"/>
          </p:cNvSpPr>
          <p:nvPr/>
        </p:nvSpPr>
        <p:spPr bwMode="auto">
          <a:xfrm>
            <a:off x="0" y="2743200"/>
            <a:ext cx="8839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8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We Your people hunger-- for Your pre---sence                    we are thirsty for the rain</a:t>
            </a:r>
            <a:endParaRPr lang="en-US" sz="1800" b="1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675270" name="Text Box 6"/>
          <p:cNvSpPr txBox="1">
            <a:spLocks noChangeArrowheads="1"/>
          </p:cNvSpPr>
          <p:nvPr/>
        </p:nvSpPr>
        <p:spPr bwMode="auto">
          <a:xfrm>
            <a:off x="0" y="4648200"/>
            <a:ext cx="9144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8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Breath of    Hea------ven           Fill  Your people      Let    Your glo--------ry   come    down! </a:t>
            </a:r>
          </a:p>
        </p:txBody>
      </p:sp>
      <p:sp>
        <p:nvSpPr>
          <p:cNvPr id="1675271" name="Text Box 7"/>
          <p:cNvSpPr txBox="1">
            <a:spLocks noChangeArrowheads="1"/>
          </p:cNvSpPr>
          <p:nvPr/>
        </p:nvSpPr>
        <p:spPr bwMode="auto">
          <a:xfrm>
            <a:off x="5334000" y="381000"/>
            <a:ext cx="457200" cy="3968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A2</a:t>
            </a:r>
            <a:r>
              <a:rPr lang="en-US" sz="20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</a:t>
            </a:r>
          </a:p>
        </p:txBody>
      </p:sp>
      <p:sp>
        <p:nvSpPr>
          <p:cNvPr id="1675272" name="Text Box 8"/>
          <p:cNvSpPr txBox="1">
            <a:spLocks noChangeArrowheads="1"/>
          </p:cNvSpPr>
          <p:nvPr/>
        </p:nvSpPr>
        <p:spPr bwMode="auto">
          <a:xfrm>
            <a:off x="0" y="381000"/>
            <a:ext cx="533400" cy="3968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A2</a:t>
            </a:r>
            <a:r>
              <a:rPr lang="en-US" sz="20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</a:t>
            </a:r>
          </a:p>
        </p:txBody>
      </p:sp>
      <p:sp>
        <p:nvSpPr>
          <p:cNvPr id="1675273" name="Text Box 9"/>
          <p:cNvSpPr txBox="1">
            <a:spLocks noChangeArrowheads="1"/>
          </p:cNvSpPr>
          <p:nvPr/>
        </p:nvSpPr>
        <p:spPr bwMode="auto">
          <a:xfrm>
            <a:off x="2895600" y="304800"/>
            <a:ext cx="762000" cy="3968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F#m</a:t>
            </a:r>
            <a:r>
              <a:rPr lang="en-US" sz="20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</a:t>
            </a:r>
          </a:p>
        </p:txBody>
      </p:sp>
      <p:sp>
        <p:nvSpPr>
          <p:cNvPr id="1675274" name="Text Box 10"/>
          <p:cNvSpPr txBox="1">
            <a:spLocks noChangeArrowheads="1"/>
          </p:cNvSpPr>
          <p:nvPr/>
        </p:nvSpPr>
        <p:spPr bwMode="auto">
          <a:xfrm>
            <a:off x="7391400" y="381000"/>
            <a:ext cx="609600" cy="3968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F#m</a:t>
            </a:r>
            <a:r>
              <a:rPr lang="en-US" sz="20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</a:p>
        </p:txBody>
      </p:sp>
      <p:sp>
        <p:nvSpPr>
          <p:cNvPr id="1675275" name="Text Box 11"/>
          <p:cNvSpPr txBox="1">
            <a:spLocks noChangeArrowheads="1"/>
          </p:cNvSpPr>
          <p:nvPr/>
        </p:nvSpPr>
        <p:spPr bwMode="auto">
          <a:xfrm>
            <a:off x="2895600" y="4191000"/>
            <a:ext cx="533400" cy="3968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D2    </a:t>
            </a:r>
          </a:p>
        </p:txBody>
      </p:sp>
      <p:sp>
        <p:nvSpPr>
          <p:cNvPr id="1675276" name="Text Box 12"/>
          <p:cNvSpPr txBox="1">
            <a:spLocks noChangeArrowheads="1"/>
          </p:cNvSpPr>
          <p:nvPr/>
        </p:nvSpPr>
        <p:spPr bwMode="auto">
          <a:xfrm>
            <a:off x="7696200" y="2209800"/>
            <a:ext cx="762000" cy="3968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Esus</a:t>
            </a:r>
            <a:r>
              <a:rPr lang="en-US" sz="20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</a:p>
        </p:txBody>
      </p:sp>
      <p:sp>
        <p:nvSpPr>
          <p:cNvPr id="1675277" name="Text Box 13"/>
          <p:cNvSpPr txBox="1">
            <a:spLocks noChangeArrowheads="1"/>
          </p:cNvSpPr>
          <p:nvPr/>
        </p:nvSpPr>
        <p:spPr bwMode="auto">
          <a:xfrm>
            <a:off x="0" y="3581400"/>
            <a:ext cx="83899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8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Breath on us refreshing wind  of     Glory                Touch Your people once again</a:t>
            </a:r>
          </a:p>
        </p:txBody>
      </p:sp>
      <p:sp>
        <p:nvSpPr>
          <p:cNvPr id="1675278" name="Text Box 14"/>
          <p:cNvSpPr txBox="1">
            <a:spLocks noChangeArrowheads="1"/>
          </p:cNvSpPr>
          <p:nvPr/>
        </p:nvSpPr>
        <p:spPr bwMode="auto">
          <a:xfrm>
            <a:off x="0" y="762000"/>
            <a:ext cx="8763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8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We Your children pray            Holy  Spirit    Rain          Let Your glory come down</a:t>
            </a:r>
            <a:endParaRPr lang="en-US" sz="1800" b="1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675279" name="Text Box 15"/>
          <p:cNvSpPr txBox="1">
            <a:spLocks noChangeArrowheads="1"/>
          </p:cNvSpPr>
          <p:nvPr/>
        </p:nvSpPr>
        <p:spPr bwMode="auto">
          <a:xfrm>
            <a:off x="0" y="1447800"/>
            <a:ext cx="8763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8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Heaven’s river flow             so the world will know      that Your glory’s   come down</a:t>
            </a:r>
          </a:p>
        </p:txBody>
      </p:sp>
      <p:sp>
        <p:nvSpPr>
          <p:cNvPr id="1675280" name="Text Box 16"/>
          <p:cNvSpPr txBox="1">
            <a:spLocks noChangeArrowheads="1"/>
          </p:cNvSpPr>
          <p:nvPr/>
        </p:nvSpPr>
        <p:spPr bwMode="auto">
          <a:xfrm>
            <a:off x="5257800" y="1066800"/>
            <a:ext cx="457200" cy="3968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A2</a:t>
            </a:r>
            <a:r>
              <a:rPr lang="en-US" sz="20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</a:t>
            </a:r>
          </a:p>
        </p:txBody>
      </p:sp>
      <p:sp>
        <p:nvSpPr>
          <p:cNvPr id="1675281" name="Text Box 17"/>
          <p:cNvSpPr txBox="1">
            <a:spLocks noChangeArrowheads="1"/>
          </p:cNvSpPr>
          <p:nvPr/>
        </p:nvSpPr>
        <p:spPr bwMode="auto">
          <a:xfrm>
            <a:off x="0" y="1066800"/>
            <a:ext cx="533400" cy="3968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A2</a:t>
            </a:r>
            <a:r>
              <a:rPr lang="en-US" sz="20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</a:t>
            </a:r>
          </a:p>
        </p:txBody>
      </p:sp>
      <p:sp>
        <p:nvSpPr>
          <p:cNvPr id="1675282" name="Text Box 18"/>
          <p:cNvSpPr txBox="1">
            <a:spLocks noChangeArrowheads="1"/>
          </p:cNvSpPr>
          <p:nvPr/>
        </p:nvSpPr>
        <p:spPr bwMode="auto">
          <a:xfrm>
            <a:off x="2514600" y="1143000"/>
            <a:ext cx="762000" cy="3968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F#m</a:t>
            </a:r>
            <a:r>
              <a:rPr lang="en-US" sz="20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</a:t>
            </a:r>
          </a:p>
        </p:txBody>
      </p:sp>
      <p:sp>
        <p:nvSpPr>
          <p:cNvPr id="1675283" name="Text Box 19"/>
          <p:cNvSpPr txBox="1">
            <a:spLocks noChangeArrowheads="1"/>
          </p:cNvSpPr>
          <p:nvPr/>
        </p:nvSpPr>
        <p:spPr bwMode="auto">
          <a:xfrm>
            <a:off x="7620000" y="1066800"/>
            <a:ext cx="609600" cy="3968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F#m</a:t>
            </a:r>
            <a:r>
              <a:rPr lang="en-US" sz="20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</a:p>
        </p:txBody>
      </p:sp>
      <p:sp>
        <p:nvSpPr>
          <p:cNvPr id="1675284" name="Text Box 20"/>
          <p:cNvSpPr txBox="1">
            <a:spLocks noChangeArrowheads="1"/>
          </p:cNvSpPr>
          <p:nvPr/>
        </p:nvSpPr>
        <p:spPr bwMode="auto">
          <a:xfrm>
            <a:off x="5715000" y="2209800"/>
            <a:ext cx="457200" cy="3968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D2</a:t>
            </a:r>
            <a:r>
              <a:rPr lang="en-US" sz="20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</a:t>
            </a:r>
          </a:p>
        </p:txBody>
      </p:sp>
      <p:sp>
        <p:nvSpPr>
          <p:cNvPr id="1675285" name="Text Box 21"/>
          <p:cNvSpPr txBox="1">
            <a:spLocks noChangeArrowheads="1"/>
          </p:cNvSpPr>
          <p:nvPr/>
        </p:nvSpPr>
        <p:spPr bwMode="auto">
          <a:xfrm>
            <a:off x="0" y="2286000"/>
            <a:ext cx="533400" cy="3968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D2</a:t>
            </a:r>
            <a:r>
              <a:rPr lang="en-US" sz="20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</a:t>
            </a:r>
          </a:p>
        </p:txBody>
      </p:sp>
      <p:sp>
        <p:nvSpPr>
          <p:cNvPr id="1675286" name="Text Box 22"/>
          <p:cNvSpPr txBox="1">
            <a:spLocks noChangeArrowheads="1"/>
          </p:cNvSpPr>
          <p:nvPr/>
        </p:nvSpPr>
        <p:spPr bwMode="auto">
          <a:xfrm>
            <a:off x="2590800" y="2209800"/>
            <a:ext cx="533400" cy="3968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Bm</a:t>
            </a:r>
            <a:r>
              <a:rPr lang="en-US" sz="20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</a:t>
            </a:r>
          </a:p>
        </p:txBody>
      </p:sp>
      <p:sp>
        <p:nvSpPr>
          <p:cNvPr id="1675287" name="Text Box 23"/>
          <p:cNvSpPr txBox="1">
            <a:spLocks noChangeArrowheads="1"/>
          </p:cNvSpPr>
          <p:nvPr/>
        </p:nvSpPr>
        <p:spPr bwMode="auto">
          <a:xfrm>
            <a:off x="4648200" y="2209800"/>
            <a:ext cx="685800" cy="3968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A/C#</a:t>
            </a:r>
            <a:r>
              <a:rPr lang="en-US" sz="20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</a:p>
        </p:txBody>
      </p:sp>
      <p:sp>
        <p:nvSpPr>
          <p:cNvPr id="1675288" name="Text Box 24"/>
          <p:cNvSpPr txBox="1">
            <a:spLocks noChangeArrowheads="1"/>
          </p:cNvSpPr>
          <p:nvPr/>
        </p:nvSpPr>
        <p:spPr bwMode="auto">
          <a:xfrm>
            <a:off x="7315200" y="3200400"/>
            <a:ext cx="762000" cy="3968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Esus</a:t>
            </a:r>
            <a:r>
              <a:rPr lang="en-US" sz="20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</a:p>
        </p:txBody>
      </p:sp>
      <p:sp>
        <p:nvSpPr>
          <p:cNvPr id="1675289" name="Text Box 25"/>
          <p:cNvSpPr txBox="1">
            <a:spLocks noChangeArrowheads="1"/>
          </p:cNvSpPr>
          <p:nvPr/>
        </p:nvSpPr>
        <p:spPr bwMode="auto">
          <a:xfrm>
            <a:off x="4953000" y="3200400"/>
            <a:ext cx="457200" cy="3968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D2</a:t>
            </a:r>
            <a:r>
              <a:rPr lang="en-US" sz="20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</a:t>
            </a:r>
          </a:p>
        </p:txBody>
      </p:sp>
      <p:sp>
        <p:nvSpPr>
          <p:cNvPr id="1675290" name="Text Box 26"/>
          <p:cNvSpPr txBox="1">
            <a:spLocks noChangeArrowheads="1"/>
          </p:cNvSpPr>
          <p:nvPr/>
        </p:nvSpPr>
        <p:spPr bwMode="auto">
          <a:xfrm>
            <a:off x="0" y="3200400"/>
            <a:ext cx="533400" cy="3968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D2</a:t>
            </a:r>
            <a:r>
              <a:rPr lang="en-US" sz="20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</a:t>
            </a:r>
          </a:p>
        </p:txBody>
      </p:sp>
      <p:sp>
        <p:nvSpPr>
          <p:cNvPr id="1675291" name="Text Box 27"/>
          <p:cNvSpPr txBox="1">
            <a:spLocks noChangeArrowheads="1"/>
          </p:cNvSpPr>
          <p:nvPr/>
        </p:nvSpPr>
        <p:spPr bwMode="auto">
          <a:xfrm>
            <a:off x="2438400" y="3200400"/>
            <a:ext cx="533400" cy="3968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Bm</a:t>
            </a:r>
            <a:r>
              <a:rPr lang="en-US" sz="20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</a:t>
            </a:r>
          </a:p>
        </p:txBody>
      </p:sp>
      <p:sp>
        <p:nvSpPr>
          <p:cNvPr id="1675292" name="Text Box 28"/>
          <p:cNvSpPr txBox="1">
            <a:spLocks noChangeArrowheads="1"/>
          </p:cNvSpPr>
          <p:nvPr/>
        </p:nvSpPr>
        <p:spPr bwMode="auto">
          <a:xfrm>
            <a:off x="4191000" y="3200400"/>
            <a:ext cx="685800" cy="3968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A/C#</a:t>
            </a:r>
            <a:r>
              <a:rPr lang="en-US" sz="20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</a:p>
        </p:txBody>
      </p:sp>
      <p:sp>
        <p:nvSpPr>
          <p:cNvPr id="1675293" name="Text Box 29"/>
          <p:cNvSpPr txBox="1">
            <a:spLocks noChangeArrowheads="1"/>
          </p:cNvSpPr>
          <p:nvPr/>
        </p:nvSpPr>
        <p:spPr bwMode="auto">
          <a:xfrm>
            <a:off x="0" y="4267200"/>
            <a:ext cx="533400" cy="3968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A2</a:t>
            </a:r>
            <a:r>
              <a:rPr lang="en-US" sz="20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</a:t>
            </a:r>
          </a:p>
        </p:txBody>
      </p:sp>
      <p:sp>
        <p:nvSpPr>
          <p:cNvPr id="1675294" name="Text Box 30"/>
          <p:cNvSpPr txBox="1">
            <a:spLocks noChangeArrowheads="1"/>
          </p:cNvSpPr>
          <p:nvPr/>
        </p:nvSpPr>
        <p:spPr bwMode="auto">
          <a:xfrm>
            <a:off x="1143000" y="4267200"/>
            <a:ext cx="609600" cy="3968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E/A</a:t>
            </a:r>
            <a:r>
              <a:rPr lang="en-US" sz="20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</a:t>
            </a:r>
          </a:p>
        </p:txBody>
      </p:sp>
      <p:sp>
        <p:nvSpPr>
          <p:cNvPr id="1675295" name="Text Box 31"/>
          <p:cNvSpPr txBox="1">
            <a:spLocks noChangeArrowheads="1"/>
          </p:cNvSpPr>
          <p:nvPr/>
        </p:nvSpPr>
        <p:spPr bwMode="auto">
          <a:xfrm>
            <a:off x="2057400" y="4191000"/>
            <a:ext cx="457200" cy="3968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</a:t>
            </a:r>
            <a:r>
              <a:rPr lang="en-US" sz="20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</a:t>
            </a:r>
          </a:p>
        </p:txBody>
      </p:sp>
      <p:sp>
        <p:nvSpPr>
          <p:cNvPr id="1675296" name="Text Box 32"/>
          <p:cNvSpPr txBox="1">
            <a:spLocks noChangeArrowheads="1"/>
          </p:cNvSpPr>
          <p:nvPr/>
        </p:nvSpPr>
        <p:spPr bwMode="auto">
          <a:xfrm>
            <a:off x="8305800" y="4267200"/>
            <a:ext cx="533400" cy="3968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D2    </a:t>
            </a:r>
          </a:p>
        </p:txBody>
      </p:sp>
      <p:sp>
        <p:nvSpPr>
          <p:cNvPr id="1675297" name="Text Box 33"/>
          <p:cNvSpPr txBox="1">
            <a:spLocks noChangeArrowheads="1"/>
          </p:cNvSpPr>
          <p:nvPr/>
        </p:nvSpPr>
        <p:spPr bwMode="auto">
          <a:xfrm>
            <a:off x="4876800" y="4267200"/>
            <a:ext cx="533400" cy="3968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A2</a:t>
            </a:r>
            <a:r>
              <a:rPr lang="en-US" sz="20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</a:t>
            </a:r>
          </a:p>
        </p:txBody>
      </p:sp>
      <p:sp>
        <p:nvSpPr>
          <p:cNvPr id="1675298" name="Text Box 34"/>
          <p:cNvSpPr txBox="1">
            <a:spLocks noChangeArrowheads="1"/>
          </p:cNvSpPr>
          <p:nvPr/>
        </p:nvSpPr>
        <p:spPr bwMode="auto">
          <a:xfrm>
            <a:off x="6019800" y="4267200"/>
            <a:ext cx="609600" cy="3968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E/A</a:t>
            </a:r>
            <a:r>
              <a:rPr lang="en-US" sz="20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</a:t>
            </a:r>
          </a:p>
        </p:txBody>
      </p:sp>
      <p:sp>
        <p:nvSpPr>
          <p:cNvPr id="1675299" name="Text Box 35"/>
          <p:cNvSpPr txBox="1">
            <a:spLocks noChangeArrowheads="1"/>
          </p:cNvSpPr>
          <p:nvPr/>
        </p:nvSpPr>
        <p:spPr bwMode="auto">
          <a:xfrm>
            <a:off x="6934200" y="4267200"/>
            <a:ext cx="533400" cy="3968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A/2</a:t>
            </a:r>
            <a:r>
              <a:rPr lang="en-US" sz="20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</a:t>
            </a:r>
          </a:p>
        </p:txBody>
      </p:sp>
      <p:sp>
        <p:nvSpPr>
          <p:cNvPr id="1675300" name="Text Box 36"/>
          <p:cNvSpPr txBox="1">
            <a:spLocks noChangeArrowheads="1"/>
          </p:cNvSpPr>
          <p:nvPr/>
        </p:nvSpPr>
        <p:spPr bwMode="auto">
          <a:xfrm>
            <a:off x="8534400" y="381000"/>
            <a:ext cx="609600" cy="3968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E/G</a:t>
            </a:r>
            <a:r>
              <a:rPr lang="en-US" sz="20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</a:p>
        </p:txBody>
      </p:sp>
      <p:sp>
        <p:nvSpPr>
          <p:cNvPr id="1675301" name="Text Box 37"/>
          <p:cNvSpPr txBox="1">
            <a:spLocks noChangeArrowheads="1"/>
          </p:cNvSpPr>
          <p:nvPr/>
        </p:nvSpPr>
        <p:spPr bwMode="auto">
          <a:xfrm>
            <a:off x="8382000" y="1066800"/>
            <a:ext cx="762000" cy="3968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A/C#</a:t>
            </a:r>
            <a:r>
              <a:rPr lang="en-US" sz="20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Rectangle 66"/>
          <p:cNvSpPr/>
          <p:nvPr/>
        </p:nvSpPr>
        <p:spPr>
          <a:xfrm>
            <a:off x="-11113" y="304800"/>
            <a:ext cx="9166226" cy="685800"/>
          </a:xfrm>
          <a:prstGeom prst="rect">
            <a:avLst/>
          </a:prstGeom>
          <a:solidFill>
            <a:srgbClr val="181862"/>
          </a:solidFill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500">
              <a:solidFill>
                <a:srgbClr val="FFFFFF"/>
              </a:solidFill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-22225" y="5387975"/>
            <a:ext cx="9166225" cy="14478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-22225" y="1143000"/>
            <a:ext cx="9166225" cy="1600200"/>
          </a:xfrm>
          <a:prstGeom prst="rect">
            <a:avLst/>
          </a:prstGeom>
          <a:solidFill>
            <a:srgbClr val="FC1010"/>
          </a:solidFill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500">
              <a:solidFill>
                <a:srgbClr val="FFFFFF"/>
              </a:solidFill>
            </a:endParaRPr>
          </a:p>
        </p:txBody>
      </p:sp>
      <p:sp>
        <p:nvSpPr>
          <p:cNvPr id="1672194" name="TextBox 1672193"/>
          <p:cNvSpPr txBox="1">
            <a:spLocks noChangeArrowheads="1"/>
          </p:cNvSpPr>
          <p:nvPr/>
        </p:nvSpPr>
        <p:spPr bwMode="auto">
          <a:xfrm>
            <a:off x="-11113" y="609600"/>
            <a:ext cx="9144001" cy="32385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5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Glory   to Glory,    To Glory,   To Glory     --  Glory   to Glory    to God</a:t>
            </a:r>
          </a:p>
        </p:txBody>
      </p:sp>
      <p:sp>
        <p:nvSpPr>
          <p:cNvPr id="1672196" name="TextBox 1672195"/>
          <p:cNvSpPr txBox="1">
            <a:spLocks noChangeArrowheads="1"/>
          </p:cNvSpPr>
          <p:nvPr/>
        </p:nvSpPr>
        <p:spPr bwMode="auto">
          <a:xfrm>
            <a:off x="0" y="1600200"/>
            <a:ext cx="9144000" cy="32385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5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To the Only         God   my Savior,    Be Majesty,   Dominion and  Pow--er</a:t>
            </a:r>
          </a:p>
        </p:txBody>
      </p:sp>
      <p:sp>
        <p:nvSpPr>
          <p:cNvPr id="1672197" name="TextBox 1672196"/>
          <p:cNvSpPr txBox="1">
            <a:spLocks noChangeArrowheads="1"/>
          </p:cNvSpPr>
          <p:nvPr/>
        </p:nvSpPr>
        <p:spPr bwMode="auto">
          <a:xfrm>
            <a:off x="-22225" y="2286000"/>
            <a:ext cx="9144000" cy="32385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5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  Forever       and Ever,     and Ever,       Be Glorified  </a:t>
            </a:r>
          </a:p>
        </p:txBody>
      </p:sp>
      <p:sp>
        <p:nvSpPr>
          <p:cNvPr id="4104" name="TextBox 1672200"/>
          <p:cNvSpPr txBox="1">
            <a:spLocks noChangeArrowheads="1"/>
          </p:cNvSpPr>
          <p:nvPr/>
        </p:nvSpPr>
        <p:spPr bwMode="auto">
          <a:xfrm>
            <a:off x="-11113" y="304800"/>
            <a:ext cx="609601" cy="3238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500" b="1">
                <a:solidFill>
                  <a:srgbClr val="FF0000"/>
                </a:solidFill>
              </a:rPr>
              <a:t>Cm</a:t>
            </a:r>
          </a:p>
        </p:txBody>
      </p:sp>
      <p:sp>
        <p:nvSpPr>
          <p:cNvPr id="4105" name="TextBox 1672201"/>
          <p:cNvSpPr txBox="1">
            <a:spLocks noChangeArrowheads="1"/>
          </p:cNvSpPr>
          <p:nvPr/>
        </p:nvSpPr>
        <p:spPr bwMode="auto">
          <a:xfrm>
            <a:off x="903288" y="304800"/>
            <a:ext cx="609600" cy="3238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500" b="1">
                <a:solidFill>
                  <a:srgbClr val="FF0000"/>
                </a:solidFill>
              </a:rPr>
              <a:t>Bb/D</a:t>
            </a:r>
          </a:p>
        </p:txBody>
      </p:sp>
      <p:sp>
        <p:nvSpPr>
          <p:cNvPr id="4106" name="TextBox 1672202"/>
          <p:cNvSpPr txBox="1">
            <a:spLocks noChangeArrowheads="1"/>
          </p:cNvSpPr>
          <p:nvPr/>
        </p:nvSpPr>
        <p:spPr bwMode="auto">
          <a:xfrm>
            <a:off x="1893888" y="304800"/>
            <a:ext cx="533400" cy="3238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500" b="1">
                <a:solidFill>
                  <a:srgbClr val="FF0000"/>
                </a:solidFill>
              </a:rPr>
              <a:t>Eb</a:t>
            </a:r>
          </a:p>
        </p:txBody>
      </p:sp>
      <p:sp>
        <p:nvSpPr>
          <p:cNvPr id="4107" name="TextBox 1672203"/>
          <p:cNvSpPr txBox="1">
            <a:spLocks noChangeArrowheads="1"/>
          </p:cNvSpPr>
          <p:nvPr/>
        </p:nvSpPr>
        <p:spPr bwMode="auto">
          <a:xfrm>
            <a:off x="2732088" y="304800"/>
            <a:ext cx="533400" cy="3238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500" b="1">
                <a:solidFill>
                  <a:srgbClr val="FF0000"/>
                </a:solidFill>
              </a:rPr>
              <a:t>Fm</a:t>
            </a:r>
          </a:p>
        </p:txBody>
      </p:sp>
      <p:sp>
        <p:nvSpPr>
          <p:cNvPr id="4108" name="TextBox 1672204"/>
          <p:cNvSpPr txBox="1">
            <a:spLocks noChangeArrowheads="1"/>
          </p:cNvSpPr>
          <p:nvPr/>
        </p:nvSpPr>
        <p:spPr bwMode="auto">
          <a:xfrm>
            <a:off x="3646488" y="304800"/>
            <a:ext cx="533400" cy="3238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500" b="1">
                <a:solidFill>
                  <a:srgbClr val="FF0000"/>
                </a:solidFill>
              </a:rPr>
              <a:t>Cm</a:t>
            </a:r>
          </a:p>
        </p:txBody>
      </p:sp>
      <p:sp>
        <p:nvSpPr>
          <p:cNvPr id="4109" name="TextBox 1672205"/>
          <p:cNvSpPr txBox="1">
            <a:spLocks noChangeArrowheads="1"/>
          </p:cNvSpPr>
          <p:nvPr/>
        </p:nvSpPr>
        <p:spPr bwMode="auto">
          <a:xfrm>
            <a:off x="4560888" y="304800"/>
            <a:ext cx="533400" cy="3238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500" b="1">
                <a:solidFill>
                  <a:srgbClr val="FF0000"/>
                </a:solidFill>
              </a:rPr>
              <a:t>G/B</a:t>
            </a:r>
          </a:p>
        </p:txBody>
      </p:sp>
      <p:sp>
        <p:nvSpPr>
          <p:cNvPr id="4110" name="TextBox 1672206"/>
          <p:cNvSpPr txBox="1">
            <a:spLocks noChangeArrowheads="1"/>
          </p:cNvSpPr>
          <p:nvPr/>
        </p:nvSpPr>
        <p:spPr bwMode="auto">
          <a:xfrm>
            <a:off x="5399088" y="304800"/>
            <a:ext cx="533400" cy="3238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500" b="1">
                <a:solidFill>
                  <a:srgbClr val="FF0000"/>
                </a:solidFill>
              </a:rPr>
              <a:t>Cm</a:t>
            </a:r>
          </a:p>
        </p:txBody>
      </p:sp>
      <p:sp>
        <p:nvSpPr>
          <p:cNvPr id="4111" name="TextBox 1672207"/>
          <p:cNvSpPr txBox="1">
            <a:spLocks noChangeArrowheads="1"/>
          </p:cNvSpPr>
          <p:nvPr/>
        </p:nvSpPr>
        <p:spPr bwMode="auto">
          <a:xfrm>
            <a:off x="381000" y="1295400"/>
            <a:ext cx="914400" cy="3238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500" b="1">
                <a:solidFill>
                  <a:srgbClr val="FF0000"/>
                </a:solidFill>
              </a:rPr>
              <a:t>Abmaj9</a:t>
            </a:r>
          </a:p>
        </p:txBody>
      </p:sp>
      <p:sp>
        <p:nvSpPr>
          <p:cNvPr id="4112" name="TextBox 1672208"/>
          <p:cNvSpPr txBox="1">
            <a:spLocks noChangeArrowheads="1"/>
          </p:cNvSpPr>
          <p:nvPr/>
        </p:nvSpPr>
        <p:spPr bwMode="auto">
          <a:xfrm>
            <a:off x="1447800" y="1295400"/>
            <a:ext cx="609600" cy="3238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500" b="1">
                <a:solidFill>
                  <a:srgbClr val="FF0000"/>
                </a:solidFill>
              </a:rPr>
              <a:t>G7+</a:t>
            </a:r>
          </a:p>
        </p:txBody>
      </p:sp>
      <p:sp>
        <p:nvSpPr>
          <p:cNvPr id="4113" name="TextBox 1672209"/>
          <p:cNvSpPr txBox="1">
            <a:spLocks noChangeArrowheads="1"/>
          </p:cNvSpPr>
          <p:nvPr/>
        </p:nvSpPr>
        <p:spPr bwMode="auto">
          <a:xfrm>
            <a:off x="2133600" y="1295400"/>
            <a:ext cx="609600" cy="3238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500" b="1">
                <a:solidFill>
                  <a:srgbClr val="FF0000"/>
                </a:solidFill>
              </a:rPr>
              <a:t>Cm7</a:t>
            </a:r>
          </a:p>
        </p:txBody>
      </p:sp>
      <p:sp>
        <p:nvSpPr>
          <p:cNvPr id="4114" name="TextBox 1672210"/>
          <p:cNvSpPr txBox="1">
            <a:spLocks noChangeArrowheads="1"/>
          </p:cNvSpPr>
          <p:nvPr/>
        </p:nvSpPr>
        <p:spPr bwMode="auto">
          <a:xfrm>
            <a:off x="5257800" y="1295400"/>
            <a:ext cx="1143000" cy="3238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500" b="1">
                <a:solidFill>
                  <a:srgbClr val="FF0000"/>
                </a:solidFill>
              </a:rPr>
              <a:t>Bb7  Eb</a:t>
            </a:r>
          </a:p>
        </p:txBody>
      </p:sp>
      <p:sp>
        <p:nvSpPr>
          <p:cNvPr id="4115" name="TextBox 1672211"/>
          <p:cNvSpPr txBox="1">
            <a:spLocks noChangeArrowheads="1"/>
          </p:cNvSpPr>
          <p:nvPr/>
        </p:nvSpPr>
        <p:spPr bwMode="auto">
          <a:xfrm>
            <a:off x="206375" y="1981200"/>
            <a:ext cx="914400" cy="3238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500" b="1">
                <a:solidFill>
                  <a:srgbClr val="FF0000"/>
                </a:solidFill>
              </a:rPr>
              <a:t>Abmaj9</a:t>
            </a:r>
          </a:p>
        </p:txBody>
      </p:sp>
      <p:sp>
        <p:nvSpPr>
          <p:cNvPr id="4116" name="TextBox 1672212"/>
          <p:cNvSpPr txBox="1">
            <a:spLocks noChangeArrowheads="1"/>
          </p:cNvSpPr>
          <p:nvPr/>
        </p:nvSpPr>
        <p:spPr bwMode="auto">
          <a:xfrm>
            <a:off x="1349375" y="1981200"/>
            <a:ext cx="533400" cy="3238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500" b="1">
                <a:solidFill>
                  <a:srgbClr val="FF0000"/>
                </a:solidFill>
              </a:rPr>
              <a:t>F/A</a:t>
            </a:r>
          </a:p>
        </p:txBody>
      </p:sp>
      <p:sp>
        <p:nvSpPr>
          <p:cNvPr id="4117" name="TextBox 1672213"/>
          <p:cNvSpPr txBox="1">
            <a:spLocks noChangeArrowheads="1"/>
          </p:cNvSpPr>
          <p:nvPr/>
        </p:nvSpPr>
        <p:spPr bwMode="auto">
          <a:xfrm>
            <a:off x="2416175" y="1981200"/>
            <a:ext cx="533400" cy="3238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500" b="1">
                <a:solidFill>
                  <a:srgbClr val="FF0000"/>
                </a:solidFill>
              </a:rPr>
              <a:t>Bb</a:t>
            </a:r>
          </a:p>
        </p:txBody>
      </p:sp>
      <p:sp>
        <p:nvSpPr>
          <p:cNvPr id="4118" name="TextBox 1672214"/>
          <p:cNvSpPr txBox="1">
            <a:spLocks noChangeArrowheads="1"/>
          </p:cNvSpPr>
          <p:nvPr/>
        </p:nvSpPr>
        <p:spPr bwMode="auto">
          <a:xfrm>
            <a:off x="3635375" y="1981200"/>
            <a:ext cx="838200" cy="3238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500" b="1">
                <a:solidFill>
                  <a:srgbClr val="FF0000"/>
                </a:solidFill>
              </a:rPr>
              <a:t>Eb2+/B</a:t>
            </a:r>
          </a:p>
        </p:txBody>
      </p:sp>
      <p:sp>
        <p:nvSpPr>
          <p:cNvPr id="22" name="Rectangle 21"/>
          <p:cNvSpPr/>
          <p:nvPr/>
        </p:nvSpPr>
        <p:spPr>
          <a:xfrm>
            <a:off x="0" y="3048000"/>
            <a:ext cx="9144000" cy="19812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500">
              <a:solidFill>
                <a:srgbClr val="FFFFFF"/>
              </a:solidFill>
            </a:endParaRPr>
          </a:p>
        </p:txBody>
      </p: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-33338" y="3581400"/>
            <a:ext cx="9144001" cy="32385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5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  Let The People Praise Him         Rejoice in all  his  goodness      and be  thankful  for  all   He  has  done …</a:t>
            </a:r>
          </a:p>
        </p:txBody>
      </p:sp>
      <p:sp>
        <p:nvSpPr>
          <p:cNvPr id="4121" name="TextBox 25"/>
          <p:cNvSpPr txBox="1">
            <a:spLocks noChangeArrowheads="1"/>
          </p:cNvSpPr>
          <p:nvPr/>
        </p:nvSpPr>
        <p:spPr bwMode="auto">
          <a:xfrm>
            <a:off x="-11113" y="3276600"/>
            <a:ext cx="533401" cy="3238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500" b="1">
                <a:solidFill>
                  <a:srgbClr val="FF0000"/>
                </a:solidFill>
              </a:rPr>
              <a:t>Cm</a:t>
            </a:r>
          </a:p>
        </p:txBody>
      </p:sp>
      <p:sp>
        <p:nvSpPr>
          <p:cNvPr id="4122" name="TextBox 26"/>
          <p:cNvSpPr txBox="1">
            <a:spLocks noChangeArrowheads="1"/>
          </p:cNvSpPr>
          <p:nvPr/>
        </p:nvSpPr>
        <p:spPr bwMode="auto">
          <a:xfrm>
            <a:off x="728663" y="3276600"/>
            <a:ext cx="685800" cy="3238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500" b="1">
                <a:solidFill>
                  <a:srgbClr val="FF0000"/>
                </a:solidFill>
              </a:rPr>
              <a:t>Bb/D</a:t>
            </a:r>
          </a:p>
        </p:txBody>
      </p:sp>
      <p:sp>
        <p:nvSpPr>
          <p:cNvPr id="4123" name="TextBox 27"/>
          <p:cNvSpPr txBox="1">
            <a:spLocks noChangeArrowheads="1"/>
          </p:cNvSpPr>
          <p:nvPr/>
        </p:nvSpPr>
        <p:spPr bwMode="auto">
          <a:xfrm>
            <a:off x="1566863" y="3276600"/>
            <a:ext cx="457200" cy="3238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500" b="1">
                <a:solidFill>
                  <a:srgbClr val="FF0000"/>
                </a:solidFill>
              </a:rPr>
              <a:t>Eb</a:t>
            </a:r>
          </a:p>
        </p:txBody>
      </p:sp>
      <p:sp>
        <p:nvSpPr>
          <p:cNvPr id="4124" name="TextBox 28"/>
          <p:cNvSpPr txBox="1">
            <a:spLocks noChangeArrowheads="1"/>
          </p:cNvSpPr>
          <p:nvPr/>
        </p:nvSpPr>
        <p:spPr bwMode="auto">
          <a:xfrm>
            <a:off x="2328863" y="3276600"/>
            <a:ext cx="381000" cy="3238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500" b="1"/>
              <a:t>G</a:t>
            </a:r>
          </a:p>
        </p:txBody>
      </p:sp>
      <p:sp>
        <p:nvSpPr>
          <p:cNvPr id="4125" name="TextBox 29"/>
          <p:cNvSpPr txBox="1">
            <a:spLocks noChangeArrowheads="1"/>
          </p:cNvSpPr>
          <p:nvPr/>
        </p:nvSpPr>
        <p:spPr bwMode="auto">
          <a:xfrm>
            <a:off x="5910263" y="3276600"/>
            <a:ext cx="914400" cy="3238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500" b="1">
                <a:solidFill>
                  <a:srgbClr val="FF0000"/>
                </a:solidFill>
              </a:rPr>
              <a:t>Abmaj9</a:t>
            </a:r>
          </a:p>
        </p:txBody>
      </p:sp>
      <p:sp>
        <p:nvSpPr>
          <p:cNvPr id="4126" name="TextBox 30"/>
          <p:cNvSpPr txBox="1">
            <a:spLocks noChangeArrowheads="1"/>
          </p:cNvSpPr>
          <p:nvPr/>
        </p:nvSpPr>
        <p:spPr bwMode="auto">
          <a:xfrm>
            <a:off x="6977063" y="3298825"/>
            <a:ext cx="403225" cy="32226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500" b="1">
                <a:solidFill>
                  <a:srgbClr val="FF0000"/>
                </a:solidFill>
              </a:rPr>
              <a:t>G</a:t>
            </a:r>
          </a:p>
        </p:txBody>
      </p:sp>
      <p:sp>
        <p:nvSpPr>
          <p:cNvPr id="4127" name="TextBox 31"/>
          <p:cNvSpPr txBox="1">
            <a:spLocks noChangeArrowheads="1"/>
          </p:cNvSpPr>
          <p:nvPr/>
        </p:nvSpPr>
        <p:spPr bwMode="auto">
          <a:xfrm>
            <a:off x="7967663" y="3276600"/>
            <a:ext cx="644525" cy="3238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500" b="1">
                <a:solidFill>
                  <a:srgbClr val="FF0000"/>
                </a:solidFill>
              </a:rPr>
              <a:t>Cm</a:t>
            </a:r>
          </a:p>
        </p:txBody>
      </p:sp>
      <p:sp>
        <p:nvSpPr>
          <p:cNvPr id="4128" name="TextBox 32"/>
          <p:cNvSpPr txBox="1">
            <a:spLocks noChangeArrowheads="1"/>
          </p:cNvSpPr>
          <p:nvPr/>
        </p:nvSpPr>
        <p:spPr bwMode="auto">
          <a:xfrm>
            <a:off x="-33338" y="5410200"/>
            <a:ext cx="1023938" cy="3238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500"/>
              <a:t>C-D-Eb-E</a:t>
            </a:r>
          </a:p>
        </p:txBody>
      </p:sp>
      <p:sp>
        <p:nvSpPr>
          <p:cNvPr id="4129" name="TextBox 33"/>
          <p:cNvSpPr txBox="1">
            <a:spLocks noChangeArrowheads="1"/>
          </p:cNvSpPr>
          <p:nvPr/>
        </p:nvSpPr>
        <p:spPr bwMode="auto">
          <a:xfrm>
            <a:off x="2862263" y="3276600"/>
            <a:ext cx="533400" cy="3238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500" b="1">
                <a:solidFill>
                  <a:srgbClr val="FF0000"/>
                </a:solidFill>
              </a:rPr>
              <a:t>Cm</a:t>
            </a:r>
          </a:p>
        </p:txBody>
      </p:sp>
      <p:sp>
        <p:nvSpPr>
          <p:cNvPr id="4130" name="TextBox 34"/>
          <p:cNvSpPr txBox="1">
            <a:spLocks noChangeArrowheads="1"/>
          </p:cNvSpPr>
          <p:nvPr/>
        </p:nvSpPr>
        <p:spPr bwMode="auto">
          <a:xfrm>
            <a:off x="3548063" y="3276600"/>
            <a:ext cx="609600" cy="3238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500" b="1">
                <a:solidFill>
                  <a:srgbClr val="FF0000"/>
                </a:solidFill>
              </a:rPr>
              <a:t>Bb/D</a:t>
            </a:r>
          </a:p>
        </p:txBody>
      </p:sp>
      <p:sp>
        <p:nvSpPr>
          <p:cNvPr id="4131" name="TextBox 35"/>
          <p:cNvSpPr txBox="1">
            <a:spLocks noChangeArrowheads="1"/>
          </p:cNvSpPr>
          <p:nvPr/>
        </p:nvSpPr>
        <p:spPr bwMode="auto">
          <a:xfrm>
            <a:off x="4233863" y="3276600"/>
            <a:ext cx="457200" cy="3238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500" b="1">
                <a:solidFill>
                  <a:srgbClr val="FF0000"/>
                </a:solidFill>
              </a:rPr>
              <a:t>Eb</a:t>
            </a:r>
          </a:p>
        </p:txBody>
      </p:sp>
      <p:sp>
        <p:nvSpPr>
          <p:cNvPr id="4132" name="TextBox 36"/>
          <p:cNvSpPr txBox="1">
            <a:spLocks noChangeArrowheads="1"/>
          </p:cNvSpPr>
          <p:nvPr/>
        </p:nvSpPr>
        <p:spPr bwMode="auto">
          <a:xfrm>
            <a:off x="4995863" y="3276600"/>
            <a:ext cx="338137" cy="3238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500" b="1"/>
              <a:t>G</a:t>
            </a:r>
          </a:p>
        </p:txBody>
      </p:sp>
      <p:sp>
        <p:nvSpPr>
          <p:cNvPr id="38" name="TextBox 37"/>
          <p:cNvSpPr txBox="1">
            <a:spLocks noChangeArrowheads="1"/>
          </p:cNvSpPr>
          <p:nvPr/>
        </p:nvSpPr>
        <p:spPr bwMode="auto">
          <a:xfrm>
            <a:off x="-33338" y="4213225"/>
            <a:ext cx="9144001" cy="322263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5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Tell   the genera-tions             from the moun--tains to  the   valleys             by   His Spirit the Victory is  Won</a:t>
            </a:r>
          </a:p>
        </p:txBody>
      </p:sp>
      <p:sp>
        <p:nvSpPr>
          <p:cNvPr id="52" name="TextBox 51"/>
          <p:cNvSpPr txBox="1">
            <a:spLocks noChangeArrowheads="1"/>
          </p:cNvSpPr>
          <p:nvPr/>
        </p:nvSpPr>
        <p:spPr bwMode="auto">
          <a:xfrm>
            <a:off x="0" y="5715000"/>
            <a:ext cx="9144000" cy="32385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5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                  For The Lord--------------  is worthy to be praised,  His   hand of salvation   has saved me this hour</a:t>
            </a:r>
          </a:p>
        </p:txBody>
      </p:sp>
      <p:sp>
        <p:nvSpPr>
          <p:cNvPr id="4135" name="TextBox 52"/>
          <p:cNvSpPr txBox="1">
            <a:spLocks noChangeArrowheads="1"/>
          </p:cNvSpPr>
          <p:nvPr/>
        </p:nvSpPr>
        <p:spPr bwMode="auto">
          <a:xfrm>
            <a:off x="1676400" y="5410200"/>
            <a:ext cx="1447800" cy="3238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500" b="1">
                <a:solidFill>
                  <a:srgbClr val="FF0000"/>
                </a:solidFill>
              </a:rPr>
              <a:t>Fm - Eb/G - Bb</a:t>
            </a:r>
          </a:p>
        </p:txBody>
      </p:sp>
      <p:sp>
        <p:nvSpPr>
          <p:cNvPr id="4136" name="TextBox 53"/>
          <p:cNvSpPr txBox="1">
            <a:spLocks noChangeArrowheads="1"/>
          </p:cNvSpPr>
          <p:nvPr/>
        </p:nvSpPr>
        <p:spPr bwMode="auto">
          <a:xfrm>
            <a:off x="5486400" y="5410200"/>
            <a:ext cx="1447800" cy="3238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500" b="1">
                <a:solidFill>
                  <a:srgbClr val="FF0000"/>
                </a:solidFill>
              </a:rPr>
              <a:t>Fm - Eb/G - Bb</a:t>
            </a:r>
          </a:p>
        </p:txBody>
      </p:sp>
      <p:sp>
        <p:nvSpPr>
          <p:cNvPr id="4137" name="TextBox 54"/>
          <p:cNvSpPr txBox="1">
            <a:spLocks noChangeArrowheads="1"/>
          </p:cNvSpPr>
          <p:nvPr/>
        </p:nvSpPr>
        <p:spPr bwMode="auto">
          <a:xfrm>
            <a:off x="3276600" y="5410200"/>
            <a:ext cx="533400" cy="3238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500" b="1">
                <a:solidFill>
                  <a:srgbClr val="FF0000"/>
                </a:solidFill>
              </a:rPr>
              <a:t>Eb</a:t>
            </a:r>
          </a:p>
        </p:txBody>
      </p:sp>
      <p:sp>
        <p:nvSpPr>
          <p:cNvPr id="4138" name="TextBox 55"/>
          <p:cNvSpPr txBox="1">
            <a:spLocks noChangeArrowheads="1"/>
          </p:cNvSpPr>
          <p:nvPr/>
        </p:nvSpPr>
        <p:spPr bwMode="auto">
          <a:xfrm>
            <a:off x="4267200" y="5410200"/>
            <a:ext cx="533400" cy="3238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500" b="1">
                <a:solidFill>
                  <a:srgbClr val="FF0000"/>
                </a:solidFill>
              </a:rPr>
              <a:t>Ab</a:t>
            </a:r>
          </a:p>
        </p:txBody>
      </p:sp>
      <p:sp>
        <p:nvSpPr>
          <p:cNvPr id="4139" name="TextBox 56"/>
          <p:cNvSpPr txBox="1">
            <a:spLocks noChangeArrowheads="1"/>
          </p:cNvSpPr>
          <p:nvPr/>
        </p:nvSpPr>
        <p:spPr bwMode="auto">
          <a:xfrm>
            <a:off x="7227888" y="5410200"/>
            <a:ext cx="533400" cy="3238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500" b="1">
                <a:solidFill>
                  <a:srgbClr val="FF0000"/>
                </a:solidFill>
              </a:rPr>
              <a:t>Eb</a:t>
            </a:r>
          </a:p>
        </p:txBody>
      </p:sp>
      <p:sp>
        <p:nvSpPr>
          <p:cNvPr id="4140" name="TextBox 57"/>
          <p:cNvSpPr txBox="1">
            <a:spLocks noChangeArrowheads="1"/>
          </p:cNvSpPr>
          <p:nvPr/>
        </p:nvSpPr>
        <p:spPr bwMode="auto">
          <a:xfrm>
            <a:off x="8218488" y="5410200"/>
            <a:ext cx="914400" cy="3238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500" b="1">
                <a:solidFill>
                  <a:srgbClr val="FF0000"/>
                </a:solidFill>
              </a:rPr>
              <a:t>C/E   C</a:t>
            </a:r>
          </a:p>
        </p:txBody>
      </p:sp>
      <p:sp>
        <p:nvSpPr>
          <p:cNvPr id="59" name="TextBox 58"/>
          <p:cNvSpPr txBox="1">
            <a:spLocks noChangeArrowheads="1"/>
          </p:cNvSpPr>
          <p:nvPr/>
        </p:nvSpPr>
        <p:spPr bwMode="auto">
          <a:xfrm>
            <a:off x="33338" y="6350000"/>
            <a:ext cx="9144000" cy="322263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5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       O’  Lord---------------- ---beyond the balance of our days   Be  Glory &amp; Hon-or,   Dominion   and Power</a:t>
            </a:r>
          </a:p>
        </p:txBody>
      </p:sp>
      <p:sp>
        <p:nvSpPr>
          <p:cNvPr id="4142" name="TextBox 59"/>
          <p:cNvSpPr txBox="1">
            <a:spLocks noChangeArrowheads="1"/>
          </p:cNvSpPr>
          <p:nvPr/>
        </p:nvSpPr>
        <p:spPr bwMode="auto">
          <a:xfrm>
            <a:off x="795338" y="6045200"/>
            <a:ext cx="1163637" cy="32226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500" b="1">
                <a:solidFill>
                  <a:srgbClr val="FF0000"/>
                </a:solidFill>
              </a:rPr>
              <a:t>Fm - Eb/G</a:t>
            </a:r>
          </a:p>
        </p:txBody>
      </p:sp>
      <p:sp>
        <p:nvSpPr>
          <p:cNvPr id="4143" name="TextBox 60"/>
          <p:cNvSpPr txBox="1">
            <a:spLocks noChangeArrowheads="1"/>
          </p:cNvSpPr>
          <p:nvPr/>
        </p:nvSpPr>
        <p:spPr bwMode="auto">
          <a:xfrm>
            <a:off x="5387975" y="6073775"/>
            <a:ext cx="1447800" cy="3238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500" b="1">
                <a:solidFill>
                  <a:srgbClr val="FF0000"/>
                </a:solidFill>
              </a:rPr>
              <a:t>Fm - Eb/G - Bb</a:t>
            </a:r>
          </a:p>
        </p:txBody>
      </p:sp>
      <p:sp>
        <p:nvSpPr>
          <p:cNvPr id="4144" name="TextBox 61"/>
          <p:cNvSpPr txBox="1">
            <a:spLocks noChangeArrowheads="1"/>
          </p:cNvSpPr>
          <p:nvPr/>
        </p:nvSpPr>
        <p:spPr bwMode="auto">
          <a:xfrm>
            <a:off x="2471738" y="6045200"/>
            <a:ext cx="533400" cy="32226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500" b="1">
                <a:solidFill>
                  <a:srgbClr val="FF0000"/>
                </a:solidFill>
              </a:rPr>
              <a:t>Bb</a:t>
            </a:r>
          </a:p>
        </p:txBody>
      </p:sp>
      <p:sp>
        <p:nvSpPr>
          <p:cNvPr id="4145" name="TextBox 62"/>
          <p:cNvSpPr txBox="1">
            <a:spLocks noChangeArrowheads="1"/>
          </p:cNvSpPr>
          <p:nvPr/>
        </p:nvSpPr>
        <p:spPr bwMode="auto">
          <a:xfrm>
            <a:off x="4549775" y="6073775"/>
            <a:ext cx="533400" cy="3238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500" b="1">
                <a:solidFill>
                  <a:srgbClr val="FF0000"/>
                </a:solidFill>
              </a:rPr>
              <a:t>Ab</a:t>
            </a:r>
          </a:p>
        </p:txBody>
      </p:sp>
      <p:sp>
        <p:nvSpPr>
          <p:cNvPr id="4146" name="TextBox 63"/>
          <p:cNvSpPr txBox="1">
            <a:spLocks noChangeArrowheads="1"/>
          </p:cNvSpPr>
          <p:nvPr/>
        </p:nvSpPr>
        <p:spPr bwMode="auto">
          <a:xfrm>
            <a:off x="6967538" y="6045200"/>
            <a:ext cx="533400" cy="32226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500" b="1">
                <a:solidFill>
                  <a:srgbClr val="FF0000"/>
                </a:solidFill>
              </a:rPr>
              <a:t>Eb</a:t>
            </a:r>
          </a:p>
        </p:txBody>
      </p:sp>
      <p:sp>
        <p:nvSpPr>
          <p:cNvPr id="4147" name="TextBox 64"/>
          <p:cNvSpPr txBox="1">
            <a:spLocks noChangeArrowheads="1"/>
          </p:cNvSpPr>
          <p:nvPr/>
        </p:nvSpPr>
        <p:spPr bwMode="auto">
          <a:xfrm>
            <a:off x="8131175" y="6073775"/>
            <a:ext cx="914400" cy="3238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500" b="1">
                <a:solidFill>
                  <a:srgbClr val="FF0000"/>
                </a:solidFill>
              </a:rPr>
              <a:t>C/E   C</a:t>
            </a:r>
          </a:p>
        </p:txBody>
      </p:sp>
      <p:sp>
        <p:nvSpPr>
          <p:cNvPr id="4148" name="TextBox 65"/>
          <p:cNvSpPr txBox="1">
            <a:spLocks noChangeArrowheads="1"/>
          </p:cNvSpPr>
          <p:nvPr/>
        </p:nvSpPr>
        <p:spPr bwMode="auto">
          <a:xfrm>
            <a:off x="3406775" y="6073775"/>
            <a:ext cx="533400" cy="3238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500" b="1">
                <a:solidFill>
                  <a:srgbClr val="FF0000"/>
                </a:solidFill>
              </a:rPr>
              <a:t>Eb</a:t>
            </a:r>
          </a:p>
        </p:txBody>
      </p:sp>
      <p:sp>
        <p:nvSpPr>
          <p:cNvPr id="4149" name="TextBox 82"/>
          <p:cNvSpPr txBox="1">
            <a:spLocks noChangeArrowheads="1"/>
          </p:cNvSpPr>
          <p:nvPr/>
        </p:nvSpPr>
        <p:spPr bwMode="auto">
          <a:xfrm>
            <a:off x="-22225" y="3908425"/>
            <a:ext cx="533400" cy="32226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500" b="1">
                <a:solidFill>
                  <a:srgbClr val="FF0000"/>
                </a:solidFill>
              </a:rPr>
              <a:t>Cm</a:t>
            </a:r>
          </a:p>
        </p:txBody>
      </p:sp>
      <p:sp>
        <p:nvSpPr>
          <p:cNvPr id="4150" name="TextBox 83"/>
          <p:cNvSpPr txBox="1">
            <a:spLocks noChangeArrowheads="1"/>
          </p:cNvSpPr>
          <p:nvPr/>
        </p:nvSpPr>
        <p:spPr bwMode="auto">
          <a:xfrm>
            <a:off x="719138" y="3908425"/>
            <a:ext cx="685800" cy="32226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500" b="1">
                <a:solidFill>
                  <a:srgbClr val="FF0000"/>
                </a:solidFill>
              </a:rPr>
              <a:t>Bb/D</a:t>
            </a:r>
          </a:p>
        </p:txBody>
      </p:sp>
      <p:sp>
        <p:nvSpPr>
          <p:cNvPr id="4151" name="TextBox 84"/>
          <p:cNvSpPr txBox="1">
            <a:spLocks noChangeArrowheads="1"/>
          </p:cNvSpPr>
          <p:nvPr/>
        </p:nvSpPr>
        <p:spPr bwMode="auto">
          <a:xfrm>
            <a:off x="1490663" y="3908425"/>
            <a:ext cx="457200" cy="32226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500" b="1">
                <a:solidFill>
                  <a:srgbClr val="FF0000"/>
                </a:solidFill>
              </a:rPr>
              <a:t>Eb</a:t>
            </a:r>
          </a:p>
        </p:txBody>
      </p:sp>
      <p:sp>
        <p:nvSpPr>
          <p:cNvPr id="4152" name="TextBox 85"/>
          <p:cNvSpPr txBox="1">
            <a:spLocks noChangeArrowheads="1"/>
          </p:cNvSpPr>
          <p:nvPr/>
        </p:nvSpPr>
        <p:spPr bwMode="auto">
          <a:xfrm>
            <a:off x="2100263" y="3908425"/>
            <a:ext cx="381000" cy="32226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500" b="1"/>
              <a:t>G</a:t>
            </a:r>
          </a:p>
        </p:txBody>
      </p:sp>
      <p:sp>
        <p:nvSpPr>
          <p:cNvPr id="4153" name="TextBox 86"/>
          <p:cNvSpPr txBox="1">
            <a:spLocks noChangeArrowheads="1"/>
          </p:cNvSpPr>
          <p:nvPr/>
        </p:nvSpPr>
        <p:spPr bwMode="auto">
          <a:xfrm>
            <a:off x="6519863" y="3908425"/>
            <a:ext cx="914400" cy="32226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500" b="1">
                <a:solidFill>
                  <a:srgbClr val="FF0000"/>
                </a:solidFill>
              </a:rPr>
              <a:t>Abmaj9</a:t>
            </a:r>
          </a:p>
        </p:txBody>
      </p:sp>
      <p:sp>
        <p:nvSpPr>
          <p:cNvPr id="4154" name="TextBox 87"/>
          <p:cNvSpPr txBox="1">
            <a:spLocks noChangeArrowheads="1"/>
          </p:cNvSpPr>
          <p:nvPr/>
        </p:nvSpPr>
        <p:spPr bwMode="auto">
          <a:xfrm>
            <a:off x="7510463" y="3908425"/>
            <a:ext cx="403225" cy="32226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500" b="1">
                <a:solidFill>
                  <a:srgbClr val="FF0000"/>
                </a:solidFill>
              </a:rPr>
              <a:t>G</a:t>
            </a:r>
          </a:p>
        </p:txBody>
      </p:sp>
      <p:sp>
        <p:nvSpPr>
          <p:cNvPr id="4155" name="TextBox 88"/>
          <p:cNvSpPr txBox="1">
            <a:spLocks noChangeArrowheads="1"/>
          </p:cNvSpPr>
          <p:nvPr/>
        </p:nvSpPr>
        <p:spPr bwMode="auto">
          <a:xfrm>
            <a:off x="8272463" y="3908425"/>
            <a:ext cx="644525" cy="32226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500" b="1">
                <a:solidFill>
                  <a:srgbClr val="FF0000"/>
                </a:solidFill>
              </a:rPr>
              <a:t>Cm</a:t>
            </a:r>
          </a:p>
        </p:txBody>
      </p:sp>
      <p:sp>
        <p:nvSpPr>
          <p:cNvPr id="4156" name="TextBox 89"/>
          <p:cNvSpPr txBox="1">
            <a:spLocks noChangeArrowheads="1"/>
          </p:cNvSpPr>
          <p:nvPr/>
        </p:nvSpPr>
        <p:spPr bwMode="auto">
          <a:xfrm>
            <a:off x="3167063" y="3908425"/>
            <a:ext cx="533400" cy="32226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500" b="1">
                <a:solidFill>
                  <a:srgbClr val="FF0000"/>
                </a:solidFill>
              </a:rPr>
              <a:t>Cm</a:t>
            </a:r>
          </a:p>
        </p:txBody>
      </p:sp>
      <p:sp>
        <p:nvSpPr>
          <p:cNvPr id="4157" name="TextBox 90"/>
          <p:cNvSpPr txBox="1">
            <a:spLocks noChangeArrowheads="1"/>
          </p:cNvSpPr>
          <p:nvPr/>
        </p:nvSpPr>
        <p:spPr bwMode="auto">
          <a:xfrm>
            <a:off x="3700463" y="3908425"/>
            <a:ext cx="609600" cy="32226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500" b="1">
                <a:solidFill>
                  <a:srgbClr val="FF0000"/>
                </a:solidFill>
              </a:rPr>
              <a:t>Bb/D</a:t>
            </a:r>
          </a:p>
        </p:txBody>
      </p:sp>
      <p:sp>
        <p:nvSpPr>
          <p:cNvPr id="4158" name="TextBox 91"/>
          <p:cNvSpPr txBox="1">
            <a:spLocks noChangeArrowheads="1"/>
          </p:cNvSpPr>
          <p:nvPr/>
        </p:nvSpPr>
        <p:spPr bwMode="auto">
          <a:xfrm>
            <a:off x="4767263" y="3908425"/>
            <a:ext cx="457200" cy="32226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500" b="1">
                <a:solidFill>
                  <a:srgbClr val="FF0000"/>
                </a:solidFill>
              </a:rPr>
              <a:t>Eb</a:t>
            </a:r>
          </a:p>
        </p:txBody>
      </p:sp>
      <p:sp>
        <p:nvSpPr>
          <p:cNvPr id="4159" name="TextBox 92"/>
          <p:cNvSpPr txBox="1">
            <a:spLocks noChangeArrowheads="1"/>
          </p:cNvSpPr>
          <p:nvPr/>
        </p:nvSpPr>
        <p:spPr bwMode="auto">
          <a:xfrm>
            <a:off x="5605463" y="3908425"/>
            <a:ext cx="338137" cy="32226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500" b="1"/>
              <a:t>G</a:t>
            </a:r>
          </a:p>
        </p:txBody>
      </p:sp>
      <p:sp>
        <p:nvSpPr>
          <p:cNvPr id="4160" name="TextBox 67">
            <a:hlinkClick r:id="rId3"/>
          </p:cNvPr>
          <p:cNvSpPr txBox="1">
            <a:spLocks noChangeArrowheads="1"/>
          </p:cNvSpPr>
          <p:nvPr/>
        </p:nvSpPr>
        <p:spPr bwMode="auto">
          <a:xfrm>
            <a:off x="6781800" y="11113"/>
            <a:ext cx="16002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 u="sng">
                <a:solidFill>
                  <a:srgbClr val="FFFF00"/>
                </a:solidFill>
                <a:latin typeface="Arial" charset="0"/>
              </a:rPr>
              <a:t>Song ID: </a:t>
            </a:r>
            <a:r>
              <a:rPr lang="en-US" sz="1800" u="sng">
                <a:solidFill>
                  <a:srgbClr val="FFFF00"/>
                </a:solidFill>
                <a:latin typeface="Arial" charset="0"/>
                <a:hlinkClick r:id="rId3"/>
              </a:rPr>
              <a:t>154</a:t>
            </a:r>
            <a:endParaRPr lang="en-US" sz="1800" u="sng">
              <a:solidFill>
                <a:srgbClr val="FFFF00"/>
              </a:solidFill>
              <a:latin typeface="Arial" charset="0"/>
            </a:endParaRPr>
          </a:p>
        </p:txBody>
      </p:sp>
      <p:pic>
        <p:nvPicPr>
          <p:cNvPr id="4161" name="Rectangle 68">
            <a:hlinkClick r:id="rId4"/>
          </p:cNvPr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458200" y="-11113"/>
            <a:ext cx="352425" cy="29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9"/>
          <p:cNvSpPr>
            <a:spLocks noChangeArrowheads="1"/>
          </p:cNvSpPr>
          <p:nvPr/>
        </p:nvSpPr>
        <p:spPr bwMode="auto">
          <a:xfrm>
            <a:off x="0" y="5029200"/>
            <a:ext cx="9144000" cy="18288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3" name="Rectangle 78"/>
          <p:cNvSpPr>
            <a:spLocks noChangeArrowheads="1"/>
          </p:cNvSpPr>
          <p:nvPr/>
        </p:nvSpPr>
        <p:spPr bwMode="auto">
          <a:xfrm>
            <a:off x="0" y="1752600"/>
            <a:ext cx="9144000" cy="32766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75268" name="Text Box 4"/>
          <p:cNvSpPr txBox="1">
            <a:spLocks noChangeArrowheads="1"/>
          </p:cNvSpPr>
          <p:nvPr/>
        </p:nvSpPr>
        <p:spPr bwMode="auto">
          <a:xfrm>
            <a:off x="0" y="3810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He can master all things He can give grace     He can move the mountains where there is faith</a:t>
            </a:r>
          </a:p>
        </p:txBody>
      </p:sp>
      <p:sp>
        <p:nvSpPr>
          <p:cNvPr id="1675273" name="Text Box 9"/>
          <p:cNvSpPr txBox="1">
            <a:spLocks noChangeArrowheads="1"/>
          </p:cNvSpPr>
          <p:nvPr/>
        </p:nvSpPr>
        <p:spPr bwMode="auto">
          <a:xfrm>
            <a:off x="0" y="10668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If you only trust Him, Your battles He’ll fight    You can learn to love Him, you just hold out!</a:t>
            </a:r>
          </a:p>
        </p:txBody>
      </p:sp>
      <p:sp>
        <p:nvSpPr>
          <p:cNvPr id="1675274" name="Text Box 10"/>
          <p:cNvSpPr txBox="1">
            <a:spLocks noChangeArrowheads="1"/>
          </p:cNvSpPr>
          <p:nvPr/>
        </p:nvSpPr>
        <p:spPr bwMode="auto">
          <a:xfrm>
            <a:off x="0" y="22860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Well I tried this,  I tried that    I kept on trying, trying to find the light</a:t>
            </a:r>
          </a:p>
        </p:txBody>
      </p:sp>
      <p:sp>
        <p:nvSpPr>
          <p:cNvPr id="1675275" name="Text Box 11"/>
          <p:cNvSpPr txBox="1">
            <a:spLocks noChangeArrowheads="1"/>
          </p:cNvSpPr>
          <p:nvPr/>
        </p:nvSpPr>
        <p:spPr bwMode="auto">
          <a:xfrm>
            <a:off x="0" y="45720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I’m glad I found the Lord,   He brought me out!</a:t>
            </a:r>
          </a:p>
        </p:txBody>
      </p:sp>
      <p:sp>
        <p:nvSpPr>
          <p:cNvPr id="1675276" name="Text Box 12"/>
          <p:cNvSpPr txBox="1">
            <a:spLocks noChangeArrowheads="1"/>
          </p:cNvSpPr>
          <p:nvPr/>
        </p:nvSpPr>
        <p:spPr bwMode="auto">
          <a:xfrm>
            <a:off x="5715000" y="76200"/>
            <a:ext cx="533400" cy="3365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Em</a:t>
            </a:r>
            <a:endParaRPr lang="en-US" sz="160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675277" name="Text Box 13"/>
          <p:cNvSpPr txBox="1">
            <a:spLocks noChangeArrowheads="1"/>
          </p:cNvSpPr>
          <p:nvPr/>
        </p:nvSpPr>
        <p:spPr bwMode="auto">
          <a:xfrm>
            <a:off x="609600" y="76200"/>
            <a:ext cx="381000" cy="3365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C</a:t>
            </a:r>
            <a:endParaRPr lang="en-US" sz="160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675278" name="Text Box 14"/>
          <p:cNvSpPr txBox="1">
            <a:spLocks noChangeArrowheads="1"/>
          </p:cNvSpPr>
          <p:nvPr/>
        </p:nvSpPr>
        <p:spPr bwMode="auto">
          <a:xfrm>
            <a:off x="1828800" y="76200"/>
            <a:ext cx="609600" cy="3365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C/E</a:t>
            </a:r>
            <a:endParaRPr lang="en-US" sz="160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675279" name="Text Box 15"/>
          <p:cNvSpPr txBox="1">
            <a:spLocks noChangeArrowheads="1"/>
          </p:cNvSpPr>
          <p:nvPr/>
        </p:nvSpPr>
        <p:spPr bwMode="auto">
          <a:xfrm>
            <a:off x="2667000" y="76200"/>
            <a:ext cx="457200" cy="3365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F</a:t>
            </a:r>
            <a:endParaRPr lang="en-US" sz="160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675280" name="Text Box 16"/>
          <p:cNvSpPr txBox="1">
            <a:spLocks noChangeArrowheads="1"/>
          </p:cNvSpPr>
          <p:nvPr/>
        </p:nvSpPr>
        <p:spPr bwMode="auto">
          <a:xfrm>
            <a:off x="7924800" y="76200"/>
            <a:ext cx="609600" cy="3365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G</a:t>
            </a:r>
            <a:endParaRPr lang="en-US" sz="160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675289" name="Text Box 25"/>
          <p:cNvSpPr txBox="1">
            <a:spLocks noChangeArrowheads="1"/>
          </p:cNvSpPr>
          <p:nvPr/>
        </p:nvSpPr>
        <p:spPr bwMode="auto">
          <a:xfrm>
            <a:off x="0" y="38862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Well I searched here,  searched there      I searched just about everywhere</a:t>
            </a:r>
          </a:p>
        </p:txBody>
      </p:sp>
      <p:sp>
        <p:nvSpPr>
          <p:cNvPr id="1675290" name="Text Box 26"/>
          <p:cNvSpPr txBox="1">
            <a:spLocks noChangeArrowheads="1"/>
          </p:cNvSpPr>
          <p:nvPr/>
        </p:nvSpPr>
        <p:spPr bwMode="auto">
          <a:xfrm>
            <a:off x="152400" y="30480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I’m glad I found the Lord,   He brought me out!</a:t>
            </a:r>
          </a:p>
        </p:txBody>
      </p:sp>
      <p:sp>
        <p:nvSpPr>
          <p:cNvPr id="1675291" name="Text Box 27"/>
          <p:cNvSpPr txBox="1">
            <a:spLocks noChangeArrowheads="1"/>
          </p:cNvSpPr>
          <p:nvPr/>
        </p:nvSpPr>
        <p:spPr bwMode="auto">
          <a:xfrm>
            <a:off x="0" y="51816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He    can move the mountain!       (repeat)</a:t>
            </a:r>
          </a:p>
        </p:txBody>
      </p:sp>
      <p:sp>
        <p:nvSpPr>
          <p:cNvPr id="1675292" name="Text Box 28"/>
          <p:cNvSpPr txBox="1">
            <a:spLocks noChangeArrowheads="1"/>
          </p:cNvSpPr>
          <p:nvPr/>
        </p:nvSpPr>
        <p:spPr bwMode="auto">
          <a:xfrm>
            <a:off x="0" y="5867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Trust in Him, He’ll bring you out!   (repeat)</a:t>
            </a:r>
          </a:p>
        </p:txBody>
      </p:sp>
      <p:sp>
        <p:nvSpPr>
          <p:cNvPr id="1675293" name="Text Box 29"/>
          <p:cNvSpPr txBox="1">
            <a:spLocks noChangeArrowheads="1"/>
          </p:cNvSpPr>
          <p:nvPr/>
        </p:nvSpPr>
        <p:spPr bwMode="auto">
          <a:xfrm>
            <a:off x="3657600" y="76200"/>
            <a:ext cx="609600" cy="3365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C/E</a:t>
            </a:r>
            <a:endParaRPr lang="en-US" sz="160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675294" name="Text Box 30"/>
          <p:cNvSpPr txBox="1">
            <a:spLocks noChangeArrowheads="1"/>
          </p:cNvSpPr>
          <p:nvPr/>
        </p:nvSpPr>
        <p:spPr bwMode="auto">
          <a:xfrm>
            <a:off x="4419600" y="76200"/>
            <a:ext cx="457200" cy="3365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F</a:t>
            </a:r>
            <a:endParaRPr lang="en-US" sz="160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675295" name="Text Box 31"/>
          <p:cNvSpPr txBox="1">
            <a:spLocks noChangeArrowheads="1"/>
          </p:cNvSpPr>
          <p:nvPr/>
        </p:nvSpPr>
        <p:spPr bwMode="auto">
          <a:xfrm>
            <a:off x="6248400" y="76200"/>
            <a:ext cx="609600" cy="3365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Am7</a:t>
            </a:r>
            <a:endParaRPr lang="en-US" sz="160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675296" name="Text Box 32"/>
          <p:cNvSpPr txBox="1">
            <a:spLocks noChangeArrowheads="1"/>
          </p:cNvSpPr>
          <p:nvPr/>
        </p:nvSpPr>
        <p:spPr bwMode="auto">
          <a:xfrm>
            <a:off x="6781800" y="76200"/>
            <a:ext cx="533400" cy="3365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Dm</a:t>
            </a:r>
            <a:endParaRPr lang="en-US" sz="160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675307" name="Text Box 43"/>
          <p:cNvSpPr txBox="1">
            <a:spLocks noChangeArrowheads="1"/>
          </p:cNvSpPr>
          <p:nvPr/>
        </p:nvSpPr>
        <p:spPr bwMode="auto">
          <a:xfrm>
            <a:off x="609600" y="762000"/>
            <a:ext cx="381000" cy="3365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C</a:t>
            </a:r>
            <a:endParaRPr lang="en-US" sz="160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675308" name="Text Box 44"/>
          <p:cNvSpPr txBox="1">
            <a:spLocks noChangeArrowheads="1"/>
          </p:cNvSpPr>
          <p:nvPr/>
        </p:nvSpPr>
        <p:spPr bwMode="auto">
          <a:xfrm>
            <a:off x="1828800" y="762000"/>
            <a:ext cx="609600" cy="3365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C/E</a:t>
            </a:r>
            <a:endParaRPr lang="en-US" sz="160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675309" name="Text Box 45"/>
          <p:cNvSpPr txBox="1">
            <a:spLocks noChangeArrowheads="1"/>
          </p:cNvSpPr>
          <p:nvPr/>
        </p:nvSpPr>
        <p:spPr bwMode="auto">
          <a:xfrm>
            <a:off x="3048000" y="762000"/>
            <a:ext cx="457200" cy="3365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F</a:t>
            </a:r>
            <a:endParaRPr lang="en-US" sz="160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675310" name="Text Box 46"/>
          <p:cNvSpPr txBox="1">
            <a:spLocks noChangeArrowheads="1"/>
          </p:cNvSpPr>
          <p:nvPr/>
        </p:nvSpPr>
        <p:spPr bwMode="auto">
          <a:xfrm>
            <a:off x="7924800" y="762000"/>
            <a:ext cx="609600" cy="3365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C</a:t>
            </a:r>
            <a:endParaRPr lang="en-US" sz="160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675312" name="Text Box 48"/>
          <p:cNvSpPr txBox="1">
            <a:spLocks noChangeArrowheads="1"/>
          </p:cNvSpPr>
          <p:nvPr/>
        </p:nvSpPr>
        <p:spPr bwMode="auto">
          <a:xfrm>
            <a:off x="4038600" y="762000"/>
            <a:ext cx="533400" cy="3365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Dm</a:t>
            </a:r>
            <a:endParaRPr lang="en-US" sz="160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675313" name="Text Box 49"/>
          <p:cNvSpPr txBox="1">
            <a:spLocks noChangeArrowheads="1"/>
          </p:cNvSpPr>
          <p:nvPr/>
        </p:nvSpPr>
        <p:spPr bwMode="auto">
          <a:xfrm>
            <a:off x="5943600" y="762000"/>
            <a:ext cx="609600" cy="3365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Am7</a:t>
            </a:r>
            <a:endParaRPr lang="en-US" sz="160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675314" name="Text Box 50"/>
          <p:cNvSpPr txBox="1">
            <a:spLocks noChangeArrowheads="1"/>
          </p:cNvSpPr>
          <p:nvPr/>
        </p:nvSpPr>
        <p:spPr bwMode="auto">
          <a:xfrm>
            <a:off x="4648200" y="762000"/>
            <a:ext cx="533400" cy="3365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Dm</a:t>
            </a:r>
            <a:endParaRPr lang="en-US" sz="160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675315" name="Text Box 51"/>
          <p:cNvSpPr txBox="1">
            <a:spLocks noChangeArrowheads="1"/>
          </p:cNvSpPr>
          <p:nvPr/>
        </p:nvSpPr>
        <p:spPr bwMode="auto">
          <a:xfrm>
            <a:off x="6781800" y="762000"/>
            <a:ext cx="609600" cy="3365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F/G</a:t>
            </a:r>
            <a:endParaRPr lang="en-US" sz="160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675316" name="Text Box 52"/>
          <p:cNvSpPr txBox="1">
            <a:spLocks noChangeArrowheads="1"/>
          </p:cNvSpPr>
          <p:nvPr/>
        </p:nvSpPr>
        <p:spPr bwMode="auto">
          <a:xfrm>
            <a:off x="1295400" y="1981200"/>
            <a:ext cx="533400" cy="3365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Em</a:t>
            </a:r>
            <a:endParaRPr lang="en-US" sz="160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675317" name="Text Box 53"/>
          <p:cNvSpPr txBox="1">
            <a:spLocks noChangeArrowheads="1"/>
          </p:cNvSpPr>
          <p:nvPr/>
        </p:nvSpPr>
        <p:spPr bwMode="auto">
          <a:xfrm>
            <a:off x="2133600" y="1981200"/>
            <a:ext cx="609600" cy="3365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Am7</a:t>
            </a:r>
            <a:endParaRPr lang="en-US" sz="160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675318" name="Text Box 54"/>
          <p:cNvSpPr txBox="1">
            <a:spLocks noChangeArrowheads="1"/>
          </p:cNvSpPr>
          <p:nvPr/>
        </p:nvSpPr>
        <p:spPr bwMode="auto">
          <a:xfrm>
            <a:off x="3124200" y="1981200"/>
            <a:ext cx="914400" cy="3365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Am7/D</a:t>
            </a:r>
            <a:endParaRPr lang="en-US" sz="160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675319" name="Text Box 55"/>
          <p:cNvSpPr txBox="1">
            <a:spLocks noChangeArrowheads="1"/>
          </p:cNvSpPr>
          <p:nvPr/>
        </p:nvSpPr>
        <p:spPr bwMode="auto">
          <a:xfrm>
            <a:off x="4267200" y="1981200"/>
            <a:ext cx="533400" cy="3365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Em</a:t>
            </a:r>
            <a:endParaRPr lang="en-US" sz="160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675320" name="Text Box 56"/>
          <p:cNvSpPr txBox="1">
            <a:spLocks noChangeArrowheads="1"/>
          </p:cNvSpPr>
          <p:nvPr/>
        </p:nvSpPr>
        <p:spPr bwMode="auto">
          <a:xfrm>
            <a:off x="5105400" y="1981200"/>
            <a:ext cx="609600" cy="3365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Am7</a:t>
            </a:r>
            <a:endParaRPr lang="en-US" sz="160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675321" name="Text Box 57"/>
          <p:cNvSpPr txBox="1">
            <a:spLocks noChangeArrowheads="1"/>
          </p:cNvSpPr>
          <p:nvPr/>
        </p:nvSpPr>
        <p:spPr bwMode="auto">
          <a:xfrm>
            <a:off x="5867400" y="1981200"/>
            <a:ext cx="914400" cy="3365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Am7/D</a:t>
            </a:r>
            <a:endParaRPr lang="en-US" sz="160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675322" name="Text Box 58"/>
          <p:cNvSpPr txBox="1">
            <a:spLocks noChangeArrowheads="1"/>
          </p:cNvSpPr>
          <p:nvPr/>
        </p:nvSpPr>
        <p:spPr bwMode="auto">
          <a:xfrm>
            <a:off x="2667000" y="2743200"/>
            <a:ext cx="533400" cy="3365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Em</a:t>
            </a:r>
            <a:endParaRPr lang="en-US" sz="160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675323" name="Text Box 59"/>
          <p:cNvSpPr txBox="1">
            <a:spLocks noChangeArrowheads="1"/>
          </p:cNvSpPr>
          <p:nvPr/>
        </p:nvSpPr>
        <p:spPr bwMode="auto">
          <a:xfrm>
            <a:off x="3505200" y="2743200"/>
            <a:ext cx="609600" cy="3365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Am7</a:t>
            </a:r>
            <a:endParaRPr lang="en-US" sz="160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675324" name="Text Box 60"/>
          <p:cNvSpPr txBox="1">
            <a:spLocks noChangeArrowheads="1"/>
          </p:cNvSpPr>
          <p:nvPr/>
        </p:nvSpPr>
        <p:spPr bwMode="auto">
          <a:xfrm>
            <a:off x="5029200" y="2743200"/>
            <a:ext cx="914400" cy="3365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Am7/D</a:t>
            </a:r>
            <a:endParaRPr lang="en-US" sz="160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675328" name="Text Box 64"/>
          <p:cNvSpPr txBox="1">
            <a:spLocks noChangeArrowheads="1"/>
          </p:cNvSpPr>
          <p:nvPr/>
        </p:nvSpPr>
        <p:spPr bwMode="auto">
          <a:xfrm>
            <a:off x="1219200" y="3505200"/>
            <a:ext cx="533400" cy="3365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Em</a:t>
            </a:r>
            <a:endParaRPr lang="en-US" sz="160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675329" name="Text Box 65"/>
          <p:cNvSpPr txBox="1">
            <a:spLocks noChangeArrowheads="1"/>
          </p:cNvSpPr>
          <p:nvPr/>
        </p:nvSpPr>
        <p:spPr bwMode="auto">
          <a:xfrm>
            <a:off x="2057400" y="3505200"/>
            <a:ext cx="609600" cy="3365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Am7</a:t>
            </a:r>
            <a:endParaRPr lang="en-US" sz="160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675330" name="Text Box 66"/>
          <p:cNvSpPr txBox="1">
            <a:spLocks noChangeArrowheads="1"/>
          </p:cNvSpPr>
          <p:nvPr/>
        </p:nvSpPr>
        <p:spPr bwMode="auto">
          <a:xfrm>
            <a:off x="3048000" y="3505200"/>
            <a:ext cx="914400" cy="3365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Am7/D</a:t>
            </a:r>
            <a:endParaRPr lang="en-US" sz="160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675331" name="Text Box 67"/>
          <p:cNvSpPr txBox="1">
            <a:spLocks noChangeArrowheads="1"/>
          </p:cNvSpPr>
          <p:nvPr/>
        </p:nvSpPr>
        <p:spPr bwMode="auto">
          <a:xfrm>
            <a:off x="4191000" y="3505200"/>
            <a:ext cx="533400" cy="3365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Em</a:t>
            </a:r>
            <a:endParaRPr lang="en-US" sz="160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675332" name="Text Box 68"/>
          <p:cNvSpPr txBox="1">
            <a:spLocks noChangeArrowheads="1"/>
          </p:cNvSpPr>
          <p:nvPr/>
        </p:nvSpPr>
        <p:spPr bwMode="auto">
          <a:xfrm>
            <a:off x="5029200" y="3505200"/>
            <a:ext cx="609600" cy="3365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Am7</a:t>
            </a:r>
            <a:endParaRPr lang="en-US" sz="160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675333" name="Text Box 69"/>
          <p:cNvSpPr txBox="1">
            <a:spLocks noChangeArrowheads="1"/>
          </p:cNvSpPr>
          <p:nvPr/>
        </p:nvSpPr>
        <p:spPr bwMode="auto">
          <a:xfrm>
            <a:off x="5791200" y="3505200"/>
            <a:ext cx="914400" cy="3365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Am7/D</a:t>
            </a:r>
            <a:endParaRPr lang="en-US" sz="160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675334" name="Text Box 70"/>
          <p:cNvSpPr txBox="1">
            <a:spLocks noChangeArrowheads="1"/>
          </p:cNvSpPr>
          <p:nvPr/>
        </p:nvSpPr>
        <p:spPr bwMode="auto">
          <a:xfrm>
            <a:off x="2362200" y="4267200"/>
            <a:ext cx="533400" cy="3365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Em</a:t>
            </a:r>
            <a:endParaRPr lang="en-US" sz="160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675335" name="Text Box 71"/>
          <p:cNvSpPr txBox="1">
            <a:spLocks noChangeArrowheads="1"/>
          </p:cNvSpPr>
          <p:nvPr/>
        </p:nvSpPr>
        <p:spPr bwMode="auto">
          <a:xfrm>
            <a:off x="3200400" y="4267200"/>
            <a:ext cx="609600" cy="3365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Am7</a:t>
            </a:r>
            <a:endParaRPr lang="en-US" sz="160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675336" name="Text Box 72"/>
          <p:cNvSpPr txBox="1">
            <a:spLocks noChangeArrowheads="1"/>
          </p:cNvSpPr>
          <p:nvPr/>
        </p:nvSpPr>
        <p:spPr bwMode="auto">
          <a:xfrm>
            <a:off x="4724400" y="4267200"/>
            <a:ext cx="914400" cy="3365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Am7/D</a:t>
            </a:r>
            <a:endParaRPr lang="en-US" sz="160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675338" name="Text Box 74"/>
          <p:cNvSpPr txBox="1">
            <a:spLocks noChangeArrowheads="1"/>
          </p:cNvSpPr>
          <p:nvPr/>
        </p:nvSpPr>
        <p:spPr bwMode="auto">
          <a:xfrm>
            <a:off x="2514600" y="5562600"/>
            <a:ext cx="609600" cy="3365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Am</a:t>
            </a:r>
            <a:endParaRPr lang="en-US" sz="160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675339" name="Text Box 75"/>
          <p:cNvSpPr txBox="1">
            <a:spLocks noChangeArrowheads="1"/>
          </p:cNvSpPr>
          <p:nvPr/>
        </p:nvSpPr>
        <p:spPr bwMode="auto">
          <a:xfrm>
            <a:off x="3276600" y="5562600"/>
            <a:ext cx="685800" cy="3365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G/B</a:t>
            </a:r>
            <a:endParaRPr lang="en-US" sz="160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675340" name="Text Box 76"/>
          <p:cNvSpPr txBox="1">
            <a:spLocks noChangeArrowheads="1"/>
          </p:cNvSpPr>
          <p:nvPr/>
        </p:nvSpPr>
        <p:spPr bwMode="auto">
          <a:xfrm>
            <a:off x="4343400" y="5562600"/>
            <a:ext cx="381000" cy="3365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C</a:t>
            </a:r>
            <a:endParaRPr lang="en-US" sz="160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675341" name="Text Box 77"/>
          <p:cNvSpPr txBox="1">
            <a:spLocks noChangeArrowheads="1"/>
          </p:cNvSpPr>
          <p:nvPr/>
        </p:nvSpPr>
        <p:spPr bwMode="auto">
          <a:xfrm>
            <a:off x="5105400" y="5562600"/>
            <a:ext cx="609600" cy="3365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Bm7</a:t>
            </a:r>
            <a:endParaRPr lang="en-US" sz="160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0" y="304800"/>
            <a:ext cx="9144000" cy="1600200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75267" name="Text Box 3"/>
          <p:cNvSpPr txBox="1">
            <a:spLocks noChangeArrowheads="1"/>
          </p:cNvSpPr>
          <p:nvPr/>
        </p:nvSpPr>
        <p:spPr bwMode="auto">
          <a:xfrm>
            <a:off x="0" y="685800"/>
            <a:ext cx="9144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Holy Spirit   rain    Down….     Rain…     down                        Oh comforter and friend how we need your touch again</a:t>
            </a:r>
            <a:endParaRPr lang="en-US" sz="1400" b="1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675268" name="Text Box 4"/>
          <p:cNvSpPr txBox="1">
            <a:spLocks noChangeArrowheads="1"/>
          </p:cNvSpPr>
          <p:nvPr/>
        </p:nvSpPr>
        <p:spPr bwMode="auto">
          <a:xfrm>
            <a:off x="1447800" y="304800"/>
            <a:ext cx="762000" cy="3968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Eb/F    </a:t>
            </a:r>
          </a:p>
        </p:txBody>
      </p:sp>
      <p:sp>
        <p:nvSpPr>
          <p:cNvPr id="1675269" name="Text Box 5"/>
          <p:cNvSpPr txBox="1">
            <a:spLocks noChangeArrowheads="1"/>
          </p:cNvSpPr>
          <p:nvPr/>
        </p:nvSpPr>
        <p:spPr bwMode="auto">
          <a:xfrm>
            <a:off x="0" y="304800"/>
            <a:ext cx="762000" cy="3968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Bb/C</a:t>
            </a:r>
            <a:r>
              <a:rPr lang="en-US" sz="20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  </a:t>
            </a:r>
          </a:p>
        </p:txBody>
      </p:sp>
      <p:sp>
        <p:nvSpPr>
          <p:cNvPr id="1675270" name="Text Box 6"/>
          <p:cNvSpPr txBox="1">
            <a:spLocks noChangeArrowheads="1"/>
          </p:cNvSpPr>
          <p:nvPr/>
        </p:nvSpPr>
        <p:spPr bwMode="auto">
          <a:xfrm>
            <a:off x="2286000" y="304800"/>
            <a:ext cx="762000" cy="3968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Eb/Bb</a:t>
            </a:r>
            <a:r>
              <a:rPr lang="en-US" sz="20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   </a:t>
            </a:r>
          </a:p>
        </p:txBody>
      </p:sp>
      <p:sp>
        <p:nvSpPr>
          <p:cNvPr id="1675271" name="Text Box 7"/>
          <p:cNvSpPr txBox="1">
            <a:spLocks noChangeArrowheads="1"/>
          </p:cNvSpPr>
          <p:nvPr/>
        </p:nvSpPr>
        <p:spPr bwMode="auto">
          <a:xfrm>
            <a:off x="5029200" y="304800"/>
            <a:ext cx="685800" cy="3968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Gm7</a:t>
            </a:r>
            <a:r>
              <a:rPr lang="en-US" sz="20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 </a:t>
            </a:r>
          </a:p>
        </p:txBody>
      </p:sp>
      <p:sp>
        <p:nvSpPr>
          <p:cNvPr id="1675272" name="Text Box 8"/>
          <p:cNvSpPr txBox="1">
            <a:spLocks noChangeArrowheads="1"/>
          </p:cNvSpPr>
          <p:nvPr/>
        </p:nvSpPr>
        <p:spPr bwMode="auto">
          <a:xfrm>
            <a:off x="6934200" y="2209800"/>
            <a:ext cx="762000" cy="3968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Db2/F </a:t>
            </a:r>
            <a:r>
              <a:rPr lang="en-US" sz="20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   </a:t>
            </a:r>
          </a:p>
        </p:txBody>
      </p:sp>
      <p:sp>
        <p:nvSpPr>
          <p:cNvPr id="1675273" name="Text Box 9"/>
          <p:cNvSpPr txBox="1">
            <a:spLocks noChangeArrowheads="1"/>
          </p:cNvSpPr>
          <p:nvPr/>
        </p:nvSpPr>
        <p:spPr bwMode="auto">
          <a:xfrm>
            <a:off x="6096000" y="304800"/>
            <a:ext cx="609600" cy="3968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F/A </a:t>
            </a:r>
            <a:r>
              <a:rPr lang="en-US" sz="20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   </a:t>
            </a:r>
          </a:p>
        </p:txBody>
      </p:sp>
      <p:sp>
        <p:nvSpPr>
          <p:cNvPr id="1675274" name="Text Box 10"/>
          <p:cNvSpPr txBox="1">
            <a:spLocks noChangeArrowheads="1"/>
          </p:cNvSpPr>
          <p:nvPr/>
        </p:nvSpPr>
        <p:spPr bwMode="auto">
          <a:xfrm>
            <a:off x="7010400" y="304800"/>
            <a:ext cx="914400" cy="3968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Bbmaj7</a:t>
            </a:r>
            <a:r>
              <a:rPr lang="en-US" sz="20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    </a:t>
            </a:r>
          </a:p>
        </p:txBody>
      </p:sp>
      <p:sp>
        <p:nvSpPr>
          <p:cNvPr id="1675275" name="Text Box 11"/>
          <p:cNvSpPr txBox="1">
            <a:spLocks noChangeArrowheads="1"/>
          </p:cNvSpPr>
          <p:nvPr/>
        </p:nvSpPr>
        <p:spPr bwMode="auto">
          <a:xfrm>
            <a:off x="8382000" y="304800"/>
            <a:ext cx="762000" cy="3968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Csus</a:t>
            </a:r>
            <a:r>
              <a:rPr lang="en-US" sz="20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   </a:t>
            </a:r>
          </a:p>
        </p:txBody>
      </p:sp>
      <p:sp>
        <p:nvSpPr>
          <p:cNvPr id="6156" name="Rectangle 12"/>
          <p:cNvSpPr>
            <a:spLocks noChangeArrowheads="1"/>
          </p:cNvSpPr>
          <p:nvPr/>
        </p:nvSpPr>
        <p:spPr bwMode="auto">
          <a:xfrm>
            <a:off x="0" y="1066800"/>
            <a:ext cx="9144000" cy="2438400"/>
          </a:xfrm>
          <a:prstGeom prst="rect">
            <a:avLst/>
          </a:prstGeom>
          <a:solidFill>
            <a:srgbClr val="66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75277" name="Text Box 13"/>
          <p:cNvSpPr txBox="1">
            <a:spLocks noChangeArrowheads="1"/>
          </p:cNvSpPr>
          <p:nvPr/>
        </p:nvSpPr>
        <p:spPr bwMode="auto">
          <a:xfrm>
            <a:off x="0" y="2286000"/>
            <a:ext cx="9144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Let you power fall         Let Your Voice be heard       Come and change our hearts           As we stand and your word</a:t>
            </a:r>
            <a:endParaRPr lang="en-US" sz="1400" b="1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675278" name="Text Box 14"/>
          <p:cNvSpPr txBox="1">
            <a:spLocks noChangeArrowheads="1"/>
          </p:cNvSpPr>
          <p:nvPr/>
        </p:nvSpPr>
        <p:spPr bwMode="auto">
          <a:xfrm>
            <a:off x="0" y="3810000"/>
            <a:ext cx="6858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Come on    in….           Dear  Lord    We need Your Presence   here to    stay……..  </a:t>
            </a:r>
            <a:endParaRPr lang="en-US" sz="1600" b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675279" name="Text Box 15"/>
          <p:cNvSpPr txBox="1">
            <a:spLocks noChangeArrowheads="1"/>
          </p:cNvSpPr>
          <p:nvPr/>
        </p:nvSpPr>
        <p:spPr bwMode="auto">
          <a:xfrm>
            <a:off x="6781800" y="1905000"/>
            <a:ext cx="1295400" cy="3365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Bbm6/Db</a:t>
            </a:r>
            <a:endParaRPr lang="en-US" sz="200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675280" name="Text Box 16"/>
          <p:cNvSpPr txBox="1">
            <a:spLocks noChangeArrowheads="1"/>
          </p:cNvSpPr>
          <p:nvPr/>
        </p:nvSpPr>
        <p:spPr bwMode="auto">
          <a:xfrm>
            <a:off x="3124200" y="304800"/>
            <a:ext cx="533400" cy="3968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Bb</a:t>
            </a:r>
            <a:r>
              <a:rPr lang="en-US" sz="20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    </a:t>
            </a:r>
          </a:p>
        </p:txBody>
      </p:sp>
      <p:sp>
        <p:nvSpPr>
          <p:cNvPr id="6161" name="Rectangle 17"/>
          <p:cNvSpPr>
            <a:spLocks noChangeArrowheads="1"/>
          </p:cNvSpPr>
          <p:nvPr/>
        </p:nvSpPr>
        <p:spPr bwMode="auto">
          <a:xfrm>
            <a:off x="0" y="3429000"/>
            <a:ext cx="9144000" cy="25908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75282" name="Text Box 18"/>
          <p:cNvSpPr txBox="1">
            <a:spLocks noChangeArrowheads="1"/>
          </p:cNvSpPr>
          <p:nvPr/>
        </p:nvSpPr>
        <p:spPr bwMode="auto">
          <a:xfrm>
            <a:off x="0" y="1066800"/>
            <a:ext cx="533400" cy="3968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C    </a:t>
            </a:r>
          </a:p>
        </p:txBody>
      </p:sp>
      <p:sp>
        <p:nvSpPr>
          <p:cNvPr id="1675283" name="Text Box 19"/>
          <p:cNvSpPr txBox="1">
            <a:spLocks noChangeArrowheads="1"/>
          </p:cNvSpPr>
          <p:nvPr/>
        </p:nvSpPr>
        <p:spPr bwMode="auto">
          <a:xfrm>
            <a:off x="990600" y="304800"/>
            <a:ext cx="381000" cy="3968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F</a:t>
            </a:r>
            <a:r>
              <a:rPr lang="en-US" sz="20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  </a:t>
            </a:r>
          </a:p>
        </p:txBody>
      </p:sp>
      <p:sp>
        <p:nvSpPr>
          <p:cNvPr id="1675284" name="Text Box 20"/>
          <p:cNvSpPr txBox="1">
            <a:spLocks noChangeArrowheads="1"/>
          </p:cNvSpPr>
          <p:nvPr/>
        </p:nvSpPr>
        <p:spPr bwMode="auto">
          <a:xfrm>
            <a:off x="2667000" y="1066800"/>
            <a:ext cx="762000" cy="3968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Bbm7</a:t>
            </a:r>
            <a:r>
              <a:rPr lang="en-US" sz="20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    </a:t>
            </a:r>
          </a:p>
        </p:txBody>
      </p:sp>
      <p:sp>
        <p:nvSpPr>
          <p:cNvPr id="1675285" name="Text Box 21"/>
          <p:cNvSpPr txBox="1">
            <a:spLocks noChangeArrowheads="1"/>
          </p:cNvSpPr>
          <p:nvPr/>
        </p:nvSpPr>
        <p:spPr bwMode="auto">
          <a:xfrm>
            <a:off x="609600" y="1981200"/>
            <a:ext cx="533400" cy="3968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F/C</a:t>
            </a:r>
            <a:r>
              <a:rPr lang="en-US" sz="20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  </a:t>
            </a:r>
          </a:p>
        </p:txBody>
      </p:sp>
      <p:sp>
        <p:nvSpPr>
          <p:cNvPr id="1675286" name="Text Box 22"/>
          <p:cNvSpPr txBox="1">
            <a:spLocks noChangeArrowheads="1"/>
          </p:cNvSpPr>
          <p:nvPr/>
        </p:nvSpPr>
        <p:spPr bwMode="auto">
          <a:xfrm>
            <a:off x="0" y="4267200"/>
            <a:ext cx="838200" cy="3968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Dm6/B</a:t>
            </a:r>
            <a:r>
              <a:rPr lang="en-US" sz="20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   </a:t>
            </a:r>
          </a:p>
        </p:txBody>
      </p:sp>
      <p:sp>
        <p:nvSpPr>
          <p:cNvPr id="1675287" name="Text Box 23"/>
          <p:cNvSpPr txBox="1">
            <a:spLocks noChangeArrowheads="1"/>
          </p:cNvSpPr>
          <p:nvPr/>
        </p:nvSpPr>
        <p:spPr bwMode="auto">
          <a:xfrm>
            <a:off x="2057400" y="3429000"/>
            <a:ext cx="533400" cy="3968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A7    </a:t>
            </a:r>
          </a:p>
        </p:txBody>
      </p:sp>
      <p:sp>
        <p:nvSpPr>
          <p:cNvPr id="1675288" name="Text Box 24"/>
          <p:cNvSpPr txBox="1">
            <a:spLocks noChangeArrowheads="1"/>
          </p:cNvSpPr>
          <p:nvPr/>
        </p:nvSpPr>
        <p:spPr bwMode="auto">
          <a:xfrm>
            <a:off x="0" y="3429000"/>
            <a:ext cx="914400" cy="3968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Bbmaj7</a:t>
            </a:r>
            <a:r>
              <a:rPr lang="en-US" sz="20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    </a:t>
            </a:r>
          </a:p>
        </p:txBody>
      </p:sp>
      <p:sp>
        <p:nvSpPr>
          <p:cNvPr id="1675289" name="Text Box 25"/>
          <p:cNvSpPr txBox="1">
            <a:spLocks noChangeArrowheads="1"/>
          </p:cNvSpPr>
          <p:nvPr/>
        </p:nvSpPr>
        <p:spPr bwMode="auto">
          <a:xfrm>
            <a:off x="4876800" y="2743200"/>
            <a:ext cx="609600" cy="3968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F/C</a:t>
            </a:r>
            <a:r>
              <a:rPr lang="en-US" sz="20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 </a:t>
            </a:r>
          </a:p>
        </p:txBody>
      </p:sp>
      <p:sp>
        <p:nvSpPr>
          <p:cNvPr id="1675290" name="Text Box 26"/>
          <p:cNvSpPr txBox="1">
            <a:spLocks noChangeArrowheads="1"/>
          </p:cNvSpPr>
          <p:nvPr/>
        </p:nvSpPr>
        <p:spPr bwMode="auto">
          <a:xfrm>
            <a:off x="4800600" y="1905000"/>
            <a:ext cx="533400" cy="3968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Dm </a:t>
            </a:r>
            <a:r>
              <a:rPr lang="en-US" sz="20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   </a:t>
            </a:r>
          </a:p>
        </p:txBody>
      </p:sp>
      <p:sp>
        <p:nvSpPr>
          <p:cNvPr id="1675291" name="Text Box 27"/>
          <p:cNvSpPr txBox="1">
            <a:spLocks noChangeArrowheads="1"/>
          </p:cNvSpPr>
          <p:nvPr/>
        </p:nvSpPr>
        <p:spPr bwMode="auto">
          <a:xfrm>
            <a:off x="7239000" y="2743200"/>
            <a:ext cx="685800" cy="3968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Bb/F</a:t>
            </a:r>
            <a:r>
              <a:rPr lang="en-US" sz="20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   </a:t>
            </a:r>
          </a:p>
        </p:txBody>
      </p:sp>
      <p:sp>
        <p:nvSpPr>
          <p:cNvPr id="1675292" name="Text Box 28"/>
          <p:cNvSpPr txBox="1">
            <a:spLocks noChangeArrowheads="1"/>
          </p:cNvSpPr>
          <p:nvPr/>
        </p:nvSpPr>
        <p:spPr bwMode="auto">
          <a:xfrm>
            <a:off x="2362200" y="1905000"/>
            <a:ext cx="762000" cy="3968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A7/C#</a:t>
            </a:r>
            <a:r>
              <a:rPr lang="en-US" sz="20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    </a:t>
            </a:r>
          </a:p>
        </p:txBody>
      </p:sp>
      <p:sp>
        <p:nvSpPr>
          <p:cNvPr id="1675293" name="Text Box 29"/>
          <p:cNvSpPr txBox="1">
            <a:spLocks noChangeArrowheads="1"/>
          </p:cNvSpPr>
          <p:nvPr/>
        </p:nvSpPr>
        <p:spPr bwMode="auto">
          <a:xfrm>
            <a:off x="4419600" y="4267200"/>
            <a:ext cx="914400" cy="3968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Dm7</a:t>
            </a:r>
            <a:r>
              <a:rPr lang="en-US" sz="20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  </a:t>
            </a:r>
          </a:p>
        </p:txBody>
      </p:sp>
      <p:sp>
        <p:nvSpPr>
          <p:cNvPr id="1675294" name="Text Box 30"/>
          <p:cNvSpPr txBox="1">
            <a:spLocks noChangeArrowheads="1"/>
          </p:cNvSpPr>
          <p:nvPr/>
        </p:nvSpPr>
        <p:spPr bwMode="auto">
          <a:xfrm>
            <a:off x="4343400" y="3429000"/>
            <a:ext cx="609600" cy="3968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Dm7 </a:t>
            </a:r>
            <a:r>
              <a:rPr lang="en-US" sz="20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   </a:t>
            </a:r>
          </a:p>
        </p:txBody>
      </p:sp>
      <p:sp>
        <p:nvSpPr>
          <p:cNvPr id="1675295" name="Text Box 31"/>
          <p:cNvSpPr txBox="1">
            <a:spLocks noChangeArrowheads="1"/>
          </p:cNvSpPr>
          <p:nvPr/>
        </p:nvSpPr>
        <p:spPr bwMode="auto">
          <a:xfrm>
            <a:off x="5562600" y="2743200"/>
            <a:ext cx="457200" cy="3968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C</a:t>
            </a:r>
            <a:r>
              <a:rPr lang="en-US" sz="20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 </a:t>
            </a:r>
          </a:p>
        </p:txBody>
      </p:sp>
      <p:sp>
        <p:nvSpPr>
          <p:cNvPr id="1675296" name="Text Box 32"/>
          <p:cNvSpPr txBox="1">
            <a:spLocks noChangeArrowheads="1"/>
          </p:cNvSpPr>
          <p:nvPr/>
        </p:nvSpPr>
        <p:spPr bwMode="auto">
          <a:xfrm>
            <a:off x="8153400" y="2743200"/>
            <a:ext cx="381000" cy="3365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F</a:t>
            </a:r>
            <a:endParaRPr lang="en-US" sz="200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675297" name="Text Box 33"/>
          <p:cNvSpPr txBox="1">
            <a:spLocks noChangeArrowheads="1"/>
          </p:cNvSpPr>
          <p:nvPr/>
        </p:nvSpPr>
        <p:spPr bwMode="auto">
          <a:xfrm>
            <a:off x="6172200" y="2743200"/>
            <a:ext cx="609600" cy="3968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C/E</a:t>
            </a:r>
            <a:r>
              <a:rPr lang="en-US" sz="20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  </a:t>
            </a:r>
          </a:p>
        </p:txBody>
      </p:sp>
      <p:sp>
        <p:nvSpPr>
          <p:cNvPr id="1675298" name="Text Box 34"/>
          <p:cNvSpPr txBox="1">
            <a:spLocks noChangeArrowheads="1"/>
          </p:cNvSpPr>
          <p:nvPr/>
        </p:nvSpPr>
        <p:spPr bwMode="auto">
          <a:xfrm>
            <a:off x="4495800" y="3124200"/>
            <a:ext cx="4648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Holy Spi--------rit                       rain   down…………</a:t>
            </a:r>
            <a:endParaRPr lang="en-US" sz="1600" b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675299" name="Text Box 35"/>
          <p:cNvSpPr txBox="1">
            <a:spLocks noChangeArrowheads="1"/>
          </p:cNvSpPr>
          <p:nvPr/>
        </p:nvSpPr>
        <p:spPr bwMode="auto">
          <a:xfrm>
            <a:off x="0" y="38862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6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No eye has seen              No ear has heard                 No mind can know         What God has in store</a:t>
            </a:r>
          </a:p>
        </p:txBody>
      </p:sp>
      <p:sp>
        <p:nvSpPr>
          <p:cNvPr id="1675300" name="Text Box 36"/>
          <p:cNvSpPr txBox="1">
            <a:spLocks noChangeArrowheads="1"/>
          </p:cNvSpPr>
          <p:nvPr/>
        </p:nvSpPr>
        <p:spPr bwMode="auto">
          <a:xfrm>
            <a:off x="0" y="4724400"/>
            <a:ext cx="9144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     So             Open  up heaven        Open it wide                   Over Your church           And over our lives</a:t>
            </a:r>
            <a:endParaRPr lang="en-US" sz="1600" b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675301" name="Text Box 37"/>
          <p:cNvSpPr txBox="1">
            <a:spLocks noChangeArrowheads="1"/>
          </p:cNvSpPr>
          <p:nvPr/>
        </p:nvSpPr>
        <p:spPr bwMode="auto">
          <a:xfrm>
            <a:off x="1066800" y="1066800"/>
            <a:ext cx="762000" cy="3968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Bb/C</a:t>
            </a:r>
            <a:r>
              <a:rPr lang="en-US" sz="20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  </a:t>
            </a:r>
          </a:p>
        </p:txBody>
      </p:sp>
      <p:sp>
        <p:nvSpPr>
          <p:cNvPr id="6182" name="Rectangle 38"/>
          <p:cNvSpPr>
            <a:spLocks noChangeArrowheads="1"/>
          </p:cNvSpPr>
          <p:nvPr/>
        </p:nvSpPr>
        <p:spPr bwMode="auto">
          <a:xfrm>
            <a:off x="3124200" y="5029200"/>
            <a:ext cx="5410200" cy="838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75303" name="Text Box 39"/>
          <p:cNvSpPr txBox="1">
            <a:spLocks noChangeArrowheads="1"/>
          </p:cNvSpPr>
          <p:nvPr/>
        </p:nvSpPr>
        <p:spPr bwMode="auto">
          <a:xfrm>
            <a:off x="4343400" y="5562600"/>
            <a:ext cx="4191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Over Your church               And over our lives</a:t>
            </a:r>
            <a:endParaRPr lang="en-US" sz="1600" b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675304" name="Text Box 40"/>
          <p:cNvSpPr txBox="1">
            <a:spLocks noChangeArrowheads="1"/>
          </p:cNvSpPr>
          <p:nvPr/>
        </p:nvSpPr>
        <p:spPr bwMode="auto">
          <a:xfrm>
            <a:off x="7010400" y="3429000"/>
            <a:ext cx="609600" cy="3968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Cm7 </a:t>
            </a:r>
            <a:r>
              <a:rPr lang="en-US" sz="20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   </a:t>
            </a:r>
          </a:p>
        </p:txBody>
      </p:sp>
      <p:sp>
        <p:nvSpPr>
          <p:cNvPr id="1675305" name="Text Box 41"/>
          <p:cNvSpPr txBox="1">
            <a:spLocks noChangeArrowheads="1"/>
          </p:cNvSpPr>
          <p:nvPr/>
        </p:nvSpPr>
        <p:spPr bwMode="auto">
          <a:xfrm>
            <a:off x="2743200" y="4267200"/>
            <a:ext cx="533400" cy="3968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A7    </a:t>
            </a:r>
          </a:p>
        </p:txBody>
      </p:sp>
      <p:sp>
        <p:nvSpPr>
          <p:cNvPr id="1675306" name="Text Box 42"/>
          <p:cNvSpPr txBox="1">
            <a:spLocks noChangeArrowheads="1"/>
          </p:cNvSpPr>
          <p:nvPr/>
        </p:nvSpPr>
        <p:spPr bwMode="auto">
          <a:xfrm>
            <a:off x="1066800" y="4267200"/>
            <a:ext cx="914400" cy="3968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Bbmaj7</a:t>
            </a:r>
            <a:r>
              <a:rPr lang="en-US" sz="20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    </a:t>
            </a:r>
          </a:p>
        </p:txBody>
      </p:sp>
      <p:sp>
        <p:nvSpPr>
          <p:cNvPr id="1675307" name="Text Box 43"/>
          <p:cNvSpPr txBox="1">
            <a:spLocks noChangeArrowheads="1"/>
          </p:cNvSpPr>
          <p:nvPr/>
        </p:nvSpPr>
        <p:spPr bwMode="auto">
          <a:xfrm>
            <a:off x="6705600" y="4343400"/>
            <a:ext cx="609600" cy="3968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Cm7 </a:t>
            </a:r>
            <a:r>
              <a:rPr lang="en-US" sz="20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   </a:t>
            </a:r>
          </a:p>
        </p:txBody>
      </p:sp>
      <p:sp>
        <p:nvSpPr>
          <p:cNvPr id="1675308" name="Text Box 44"/>
          <p:cNvSpPr txBox="1">
            <a:spLocks noChangeArrowheads="1"/>
          </p:cNvSpPr>
          <p:nvPr/>
        </p:nvSpPr>
        <p:spPr bwMode="auto">
          <a:xfrm>
            <a:off x="7772400" y="4191000"/>
            <a:ext cx="1371600" cy="609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400" b="1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Turn-arond</a:t>
            </a: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/>
            </a:r>
            <a:b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</a:b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Dm6/B</a:t>
            </a:r>
            <a:r>
              <a:rPr lang="en-US" sz="20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   </a:t>
            </a:r>
          </a:p>
        </p:txBody>
      </p:sp>
      <p:sp>
        <p:nvSpPr>
          <p:cNvPr id="1675309" name="Text Box 45"/>
          <p:cNvSpPr txBox="1">
            <a:spLocks noChangeArrowheads="1"/>
          </p:cNvSpPr>
          <p:nvPr/>
        </p:nvSpPr>
        <p:spPr bwMode="auto">
          <a:xfrm>
            <a:off x="3429000" y="5181600"/>
            <a:ext cx="914400" cy="5810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b="1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2</a:t>
            </a:r>
            <a:r>
              <a:rPr lang="en-US" sz="1600" b="1" baseline="3000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nd</a:t>
            </a:r>
            <a:r>
              <a:rPr lang="en-US" sz="1600" b="1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/>
            </a:r>
            <a:br>
              <a:rPr lang="en-US" sz="1600" b="1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</a:br>
            <a:r>
              <a:rPr lang="en-US" sz="1600" b="1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Ending</a:t>
            </a:r>
            <a:endParaRPr lang="en-US" sz="160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675310" name="Text Box 46"/>
          <p:cNvSpPr txBox="1">
            <a:spLocks noChangeArrowheads="1"/>
          </p:cNvSpPr>
          <p:nvPr/>
        </p:nvSpPr>
        <p:spPr bwMode="auto">
          <a:xfrm>
            <a:off x="4419600" y="5181600"/>
            <a:ext cx="609600" cy="3968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Dm    </a:t>
            </a:r>
          </a:p>
        </p:txBody>
      </p:sp>
      <p:sp>
        <p:nvSpPr>
          <p:cNvPr id="1675311" name="Text Box 47"/>
          <p:cNvSpPr txBox="1">
            <a:spLocks noChangeArrowheads="1"/>
          </p:cNvSpPr>
          <p:nvPr/>
        </p:nvSpPr>
        <p:spPr bwMode="auto">
          <a:xfrm>
            <a:off x="6705600" y="5105400"/>
            <a:ext cx="762000" cy="3968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Bb/C</a:t>
            </a:r>
            <a:r>
              <a:rPr lang="en-US" sz="20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  </a:t>
            </a:r>
          </a:p>
        </p:txBody>
      </p:sp>
      <p:sp>
        <p:nvSpPr>
          <p:cNvPr id="1675312" name="Text Box 48"/>
          <p:cNvSpPr txBox="1">
            <a:spLocks noChangeArrowheads="1"/>
          </p:cNvSpPr>
          <p:nvPr/>
        </p:nvSpPr>
        <p:spPr bwMode="auto">
          <a:xfrm>
            <a:off x="0" y="1447800"/>
            <a:ext cx="9144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Holy Spirit        rain   down    Rain   down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2194" name="Text Box 2"/>
          <p:cNvSpPr txBox="1">
            <a:spLocks noChangeArrowheads="1"/>
          </p:cNvSpPr>
          <p:nvPr/>
        </p:nvSpPr>
        <p:spPr bwMode="auto">
          <a:xfrm>
            <a:off x="0" y="4572000"/>
            <a:ext cx="8686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8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Let the rain fall, let the wind blow</a:t>
            </a:r>
            <a:endParaRPr lang="en-US" sz="320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672195" name="Text Box 3"/>
          <p:cNvSpPr txBox="1">
            <a:spLocks noChangeArrowheads="1"/>
          </p:cNvSpPr>
          <p:nvPr/>
        </p:nvSpPr>
        <p:spPr bwMode="auto">
          <a:xfrm>
            <a:off x="0" y="1981200"/>
            <a:ext cx="8686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8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He’s a rock that I lean on</a:t>
            </a:r>
            <a:endParaRPr lang="en-US" sz="320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672196" name="Text Box 4"/>
          <p:cNvSpPr txBox="1">
            <a:spLocks noChangeArrowheads="1"/>
          </p:cNvSpPr>
          <p:nvPr/>
        </p:nvSpPr>
        <p:spPr bwMode="auto">
          <a:xfrm>
            <a:off x="0" y="2895600"/>
            <a:ext cx="8686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8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He’s my shelter from every storm</a:t>
            </a:r>
            <a:endParaRPr lang="en-US" sz="320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672197" name="Text Box 5"/>
          <p:cNvSpPr txBox="1">
            <a:spLocks noChangeArrowheads="1"/>
          </p:cNvSpPr>
          <p:nvPr/>
        </p:nvSpPr>
        <p:spPr bwMode="auto">
          <a:xfrm>
            <a:off x="0" y="3810000"/>
            <a:ext cx="8686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8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I, I have a friend His name is Jesus</a:t>
            </a:r>
            <a:endParaRPr lang="en-US" sz="320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672198" name="Text Box 6"/>
          <p:cNvSpPr txBox="1">
            <a:spLocks noChangeArrowheads="1"/>
          </p:cNvSpPr>
          <p:nvPr/>
        </p:nvSpPr>
        <p:spPr bwMode="auto">
          <a:xfrm>
            <a:off x="0" y="457200"/>
            <a:ext cx="8686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32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I, I have a friend His name is Jesus, Jesus</a:t>
            </a:r>
          </a:p>
        </p:txBody>
      </p:sp>
      <p:sp>
        <p:nvSpPr>
          <p:cNvPr id="1672199" name="Text Box 7"/>
          <p:cNvSpPr txBox="1">
            <a:spLocks noChangeArrowheads="1"/>
          </p:cNvSpPr>
          <p:nvPr/>
        </p:nvSpPr>
        <p:spPr bwMode="auto">
          <a:xfrm>
            <a:off x="0" y="5410200"/>
            <a:ext cx="8686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8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There is a place that I can go</a:t>
            </a:r>
            <a:endParaRPr lang="en-US" sz="320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672200" name="Text Box 8"/>
          <p:cNvSpPr txBox="1">
            <a:spLocks noChangeArrowheads="1"/>
          </p:cNvSpPr>
          <p:nvPr/>
        </p:nvSpPr>
        <p:spPr bwMode="auto">
          <a:xfrm>
            <a:off x="0" y="6338888"/>
            <a:ext cx="86868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8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I, I have a friend His name is Jesus</a:t>
            </a:r>
            <a:endParaRPr lang="en-US" sz="320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672201" name="Text Box 9"/>
          <p:cNvSpPr txBox="1">
            <a:spLocks noChangeArrowheads="1"/>
          </p:cNvSpPr>
          <p:nvPr/>
        </p:nvSpPr>
        <p:spPr bwMode="auto">
          <a:xfrm>
            <a:off x="838200" y="0"/>
            <a:ext cx="609600" cy="5191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C</a:t>
            </a:r>
            <a:endParaRPr lang="en-US" sz="280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672202" name="Text Box 10"/>
          <p:cNvSpPr txBox="1">
            <a:spLocks noChangeArrowheads="1"/>
          </p:cNvSpPr>
          <p:nvPr/>
        </p:nvSpPr>
        <p:spPr bwMode="auto">
          <a:xfrm>
            <a:off x="2590800" y="0"/>
            <a:ext cx="1066800" cy="5191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Gm7</a:t>
            </a:r>
            <a:endParaRPr lang="en-US" sz="280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672203" name="Text Box 11"/>
          <p:cNvSpPr txBox="1">
            <a:spLocks noChangeArrowheads="1"/>
          </p:cNvSpPr>
          <p:nvPr/>
        </p:nvSpPr>
        <p:spPr bwMode="auto">
          <a:xfrm>
            <a:off x="3657600" y="0"/>
            <a:ext cx="1066800" cy="5191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C/E</a:t>
            </a:r>
            <a:endParaRPr lang="en-US" sz="280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672204" name="Text Box 12"/>
          <p:cNvSpPr txBox="1">
            <a:spLocks noChangeArrowheads="1"/>
          </p:cNvSpPr>
          <p:nvPr/>
        </p:nvSpPr>
        <p:spPr bwMode="auto">
          <a:xfrm>
            <a:off x="5867400" y="0"/>
            <a:ext cx="838200" cy="5191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F</a:t>
            </a:r>
            <a:endParaRPr lang="en-US" sz="280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672205" name="Text Box 13"/>
          <p:cNvSpPr txBox="1">
            <a:spLocks noChangeArrowheads="1"/>
          </p:cNvSpPr>
          <p:nvPr/>
        </p:nvSpPr>
        <p:spPr bwMode="auto">
          <a:xfrm>
            <a:off x="6781800" y="0"/>
            <a:ext cx="1066800" cy="5191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Bb</a:t>
            </a:r>
            <a:endParaRPr lang="en-US" sz="280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672206" name="Text Box 14"/>
          <p:cNvSpPr txBox="1">
            <a:spLocks noChangeArrowheads="1"/>
          </p:cNvSpPr>
          <p:nvPr/>
        </p:nvSpPr>
        <p:spPr bwMode="auto">
          <a:xfrm>
            <a:off x="3657600" y="990600"/>
            <a:ext cx="1295400" cy="519113"/>
          </a:xfrm>
          <a:prstGeom prst="rect">
            <a:avLst/>
          </a:prstGeom>
          <a:solidFill>
            <a:srgbClr val="333399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8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repeat</a:t>
            </a:r>
            <a:endParaRPr lang="en-US" sz="280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672207" name="Text Box 15"/>
          <p:cNvSpPr txBox="1">
            <a:spLocks noChangeArrowheads="1"/>
          </p:cNvSpPr>
          <p:nvPr/>
        </p:nvSpPr>
        <p:spPr bwMode="auto">
          <a:xfrm>
            <a:off x="2438400" y="1524000"/>
            <a:ext cx="990600" cy="3968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Fmaj7</a:t>
            </a:r>
            <a:endParaRPr lang="en-US" sz="280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672208" name="Text Box 16"/>
          <p:cNvSpPr txBox="1">
            <a:spLocks noChangeArrowheads="1"/>
          </p:cNvSpPr>
          <p:nvPr/>
        </p:nvSpPr>
        <p:spPr bwMode="auto">
          <a:xfrm>
            <a:off x="4572000" y="1524000"/>
            <a:ext cx="914400" cy="3968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G/F</a:t>
            </a:r>
            <a:endParaRPr lang="en-US" sz="280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672209" name="Text Box 17"/>
          <p:cNvSpPr txBox="1">
            <a:spLocks noChangeArrowheads="1"/>
          </p:cNvSpPr>
          <p:nvPr/>
        </p:nvSpPr>
        <p:spPr bwMode="auto">
          <a:xfrm>
            <a:off x="1828800" y="2514600"/>
            <a:ext cx="609600" cy="3968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Em</a:t>
            </a:r>
            <a:endParaRPr lang="en-US" sz="280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672210" name="Text Box 18"/>
          <p:cNvSpPr txBox="1">
            <a:spLocks noChangeArrowheads="1"/>
          </p:cNvSpPr>
          <p:nvPr/>
        </p:nvSpPr>
        <p:spPr bwMode="auto">
          <a:xfrm>
            <a:off x="3276600" y="2514600"/>
            <a:ext cx="838200" cy="3968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E/G#</a:t>
            </a:r>
            <a:endParaRPr lang="en-US" sz="280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672211" name="Text Box 19"/>
          <p:cNvSpPr txBox="1">
            <a:spLocks noChangeArrowheads="1"/>
          </p:cNvSpPr>
          <p:nvPr/>
        </p:nvSpPr>
        <p:spPr bwMode="auto">
          <a:xfrm>
            <a:off x="4267200" y="2514600"/>
            <a:ext cx="609600" cy="3968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Am</a:t>
            </a:r>
            <a:endParaRPr lang="en-US" sz="280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672212" name="Text Box 20"/>
          <p:cNvSpPr txBox="1">
            <a:spLocks noChangeArrowheads="1"/>
          </p:cNvSpPr>
          <p:nvPr/>
        </p:nvSpPr>
        <p:spPr bwMode="auto">
          <a:xfrm>
            <a:off x="5943600" y="2514600"/>
            <a:ext cx="762000" cy="3968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A/C#</a:t>
            </a:r>
            <a:endParaRPr lang="en-US" sz="280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672213" name="Text Box 21"/>
          <p:cNvSpPr txBox="1">
            <a:spLocks noChangeArrowheads="1"/>
          </p:cNvSpPr>
          <p:nvPr/>
        </p:nvSpPr>
        <p:spPr bwMode="auto">
          <a:xfrm>
            <a:off x="1676400" y="3429000"/>
            <a:ext cx="2514600" cy="3968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Dm - Dm -Em-F-F/G</a:t>
            </a:r>
            <a:endParaRPr lang="en-US" sz="280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672214" name="Text Box 22"/>
          <p:cNvSpPr txBox="1">
            <a:spLocks noChangeArrowheads="1"/>
          </p:cNvSpPr>
          <p:nvPr/>
        </p:nvSpPr>
        <p:spPr bwMode="auto">
          <a:xfrm>
            <a:off x="5943600" y="3429000"/>
            <a:ext cx="1295400" cy="3968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F/C  C</a:t>
            </a:r>
            <a:endParaRPr lang="en-US" sz="280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672215" name="Text Box 23"/>
          <p:cNvSpPr txBox="1">
            <a:spLocks noChangeArrowheads="1"/>
          </p:cNvSpPr>
          <p:nvPr/>
        </p:nvSpPr>
        <p:spPr bwMode="auto">
          <a:xfrm>
            <a:off x="1905000" y="4267200"/>
            <a:ext cx="609600" cy="3968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Am</a:t>
            </a:r>
            <a:endParaRPr lang="en-US" sz="280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672216" name="Text Box 24"/>
          <p:cNvSpPr txBox="1">
            <a:spLocks noChangeArrowheads="1"/>
          </p:cNvSpPr>
          <p:nvPr/>
        </p:nvSpPr>
        <p:spPr bwMode="auto">
          <a:xfrm>
            <a:off x="4191000" y="4267200"/>
            <a:ext cx="990600" cy="3968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Am/G</a:t>
            </a:r>
            <a:endParaRPr lang="en-US" sz="280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672217" name="Text Box 25"/>
          <p:cNvSpPr txBox="1">
            <a:spLocks noChangeArrowheads="1"/>
          </p:cNvSpPr>
          <p:nvPr/>
        </p:nvSpPr>
        <p:spPr bwMode="auto">
          <a:xfrm>
            <a:off x="2362200" y="5029200"/>
            <a:ext cx="990600" cy="3968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Fmaj7</a:t>
            </a:r>
            <a:endParaRPr lang="en-US" sz="280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672218" name="Text Box 26"/>
          <p:cNvSpPr txBox="1">
            <a:spLocks noChangeArrowheads="1"/>
          </p:cNvSpPr>
          <p:nvPr/>
        </p:nvSpPr>
        <p:spPr bwMode="auto">
          <a:xfrm>
            <a:off x="3886200" y="5029200"/>
            <a:ext cx="609600" cy="3968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C/E</a:t>
            </a:r>
            <a:endParaRPr lang="en-US" sz="280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672219" name="Text Box 27"/>
          <p:cNvSpPr txBox="1">
            <a:spLocks noChangeArrowheads="1"/>
          </p:cNvSpPr>
          <p:nvPr/>
        </p:nvSpPr>
        <p:spPr bwMode="auto">
          <a:xfrm>
            <a:off x="4572000" y="5029200"/>
            <a:ext cx="2209800" cy="3968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Em  G  Am  A/C#</a:t>
            </a:r>
            <a:endParaRPr lang="en-US" sz="280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672220" name="Text Box 28"/>
          <p:cNvSpPr txBox="1">
            <a:spLocks noChangeArrowheads="1"/>
          </p:cNvSpPr>
          <p:nvPr/>
        </p:nvSpPr>
        <p:spPr bwMode="auto">
          <a:xfrm>
            <a:off x="1752600" y="6019800"/>
            <a:ext cx="2514600" cy="3968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Dm - Dm -Em-F-F/G</a:t>
            </a:r>
            <a:endParaRPr lang="en-US" sz="280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672221" name="Text Box 29"/>
          <p:cNvSpPr txBox="1">
            <a:spLocks noChangeArrowheads="1"/>
          </p:cNvSpPr>
          <p:nvPr/>
        </p:nvSpPr>
        <p:spPr bwMode="auto">
          <a:xfrm>
            <a:off x="5715000" y="5943600"/>
            <a:ext cx="1295400" cy="3968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F/C  C</a:t>
            </a:r>
            <a:endParaRPr lang="en-US" sz="280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6530" name="Text Box 2"/>
          <p:cNvSpPr txBox="1">
            <a:spLocks noChangeArrowheads="1"/>
          </p:cNvSpPr>
          <p:nvPr/>
        </p:nvSpPr>
        <p:spPr bwMode="auto">
          <a:xfrm>
            <a:off x="0" y="381000"/>
            <a:ext cx="9144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32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I just came to tell you   Lord I love You</a:t>
            </a:r>
          </a:p>
        </p:txBody>
      </p:sp>
      <p:sp>
        <p:nvSpPr>
          <p:cNvPr id="1686531" name="Text Box 3"/>
          <p:cNvSpPr txBox="1">
            <a:spLocks noChangeArrowheads="1"/>
          </p:cNvSpPr>
          <p:nvPr/>
        </p:nvSpPr>
        <p:spPr bwMode="auto">
          <a:xfrm>
            <a:off x="0" y="2286000"/>
            <a:ext cx="9144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I just came to tell you      Lord You’re Holy</a:t>
            </a:r>
          </a:p>
        </p:txBody>
      </p:sp>
      <p:sp>
        <p:nvSpPr>
          <p:cNvPr id="1686532" name="Text Box 4"/>
          <p:cNvSpPr txBox="1">
            <a:spLocks noChangeArrowheads="1"/>
          </p:cNvSpPr>
          <p:nvPr/>
        </p:nvSpPr>
        <p:spPr bwMode="auto">
          <a:xfrm>
            <a:off x="0" y="1295400"/>
            <a:ext cx="9144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I just came to tell you   You’re worthy of my Praise</a:t>
            </a:r>
          </a:p>
        </p:txBody>
      </p:sp>
      <p:sp>
        <p:nvSpPr>
          <p:cNvPr id="1686533" name="Text Box 5"/>
          <p:cNvSpPr txBox="1">
            <a:spLocks noChangeArrowheads="1"/>
          </p:cNvSpPr>
          <p:nvPr/>
        </p:nvSpPr>
        <p:spPr bwMode="auto">
          <a:xfrm>
            <a:off x="0" y="3276600"/>
            <a:ext cx="9144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I just came to say</a:t>
            </a:r>
          </a:p>
        </p:txBody>
      </p:sp>
      <p:sp>
        <p:nvSpPr>
          <p:cNvPr id="1686537" name="Text Box 9"/>
          <p:cNvSpPr txBox="1">
            <a:spLocks noChangeArrowheads="1"/>
          </p:cNvSpPr>
          <p:nvPr/>
        </p:nvSpPr>
        <p:spPr bwMode="auto">
          <a:xfrm>
            <a:off x="2209800" y="0"/>
            <a:ext cx="457200" cy="5191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F</a:t>
            </a:r>
            <a:r>
              <a:rPr lang="en-US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     </a:t>
            </a:r>
          </a:p>
        </p:txBody>
      </p:sp>
      <p:sp>
        <p:nvSpPr>
          <p:cNvPr id="1686538" name="Text Box 10"/>
          <p:cNvSpPr txBox="1">
            <a:spLocks noChangeArrowheads="1"/>
          </p:cNvSpPr>
          <p:nvPr/>
        </p:nvSpPr>
        <p:spPr bwMode="auto">
          <a:xfrm>
            <a:off x="3505200" y="0"/>
            <a:ext cx="838200" cy="5191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C/E</a:t>
            </a:r>
            <a:r>
              <a:rPr lang="en-US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     </a:t>
            </a:r>
          </a:p>
        </p:txBody>
      </p:sp>
      <p:sp>
        <p:nvSpPr>
          <p:cNvPr id="1686539" name="Text Box 11"/>
          <p:cNvSpPr txBox="1">
            <a:spLocks noChangeArrowheads="1"/>
          </p:cNvSpPr>
          <p:nvPr/>
        </p:nvSpPr>
        <p:spPr bwMode="auto">
          <a:xfrm>
            <a:off x="5029200" y="0"/>
            <a:ext cx="762000" cy="5191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Dm</a:t>
            </a:r>
            <a:endParaRPr lang="en-US" b="1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686540" name="Text Box 12"/>
          <p:cNvSpPr txBox="1">
            <a:spLocks noChangeArrowheads="1"/>
          </p:cNvSpPr>
          <p:nvPr/>
        </p:nvSpPr>
        <p:spPr bwMode="auto">
          <a:xfrm>
            <a:off x="6934200" y="0"/>
            <a:ext cx="838200" cy="5191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C/E</a:t>
            </a:r>
            <a:r>
              <a:rPr lang="en-US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     </a:t>
            </a:r>
          </a:p>
        </p:txBody>
      </p:sp>
      <p:sp>
        <p:nvSpPr>
          <p:cNvPr id="1686541" name="Text Box 13"/>
          <p:cNvSpPr txBox="1">
            <a:spLocks noChangeArrowheads="1"/>
          </p:cNvSpPr>
          <p:nvPr/>
        </p:nvSpPr>
        <p:spPr bwMode="auto">
          <a:xfrm>
            <a:off x="304800" y="914400"/>
            <a:ext cx="457200" cy="5191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F</a:t>
            </a:r>
            <a:r>
              <a:rPr lang="en-US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     </a:t>
            </a:r>
          </a:p>
        </p:txBody>
      </p:sp>
      <p:sp>
        <p:nvSpPr>
          <p:cNvPr id="1686542" name="Text Box 14"/>
          <p:cNvSpPr txBox="1">
            <a:spLocks noChangeArrowheads="1"/>
          </p:cNvSpPr>
          <p:nvPr/>
        </p:nvSpPr>
        <p:spPr bwMode="auto">
          <a:xfrm>
            <a:off x="2438400" y="914400"/>
            <a:ext cx="838200" cy="5191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C/E</a:t>
            </a:r>
            <a:r>
              <a:rPr lang="en-US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     </a:t>
            </a:r>
          </a:p>
        </p:txBody>
      </p:sp>
      <p:sp>
        <p:nvSpPr>
          <p:cNvPr id="1686543" name="Text Box 15"/>
          <p:cNvSpPr txBox="1">
            <a:spLocks noChangeArrowheads="1"/>
          </p:cNvSpPr>
          <p:nvPr/>
        </p:nvSpPr>
        <p:spPr bwMode="auto">
          <a:xfrm>
            <a:off x="4038600" y="914400"/>
            <a:ext cx="762000" cy="5191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Dm</a:t>
            </a:r>
            <a:r>
              <a:rPr lang="en-US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     </a:t>
            </a:r>
          </a:p>
        </p:txBody>
      </p:sp>
      <p:sp>
        <p:nvSpPr>
          <p:cNvPr id="1686544" name="Text Box 16"/>
          <p:cNvSpPr txBox="1">
            <a:spLocks noChangeArrowheads="1"/>
          </p:cNvSpPr>
          <p:nvPr/>
        </p:nvSpPr>
        <p:spPr bwMode="auto">
          <a:xfrm>
            <a:off x="7772400" y="914400"/>
            <a:ext cx="1371600" cy="5191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Gsus G</a:t>
            </a:r>
            <a:r>
              <a:rPr lang="en-US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     </a:t>
            </a:r>
          </a:p>
        </p:txBody>
      </p:sp>
      <p:sp>
        <p:nvSpPr>
          <p:cNvPr id="1686545" name="Text Box 17"/>
          <p:cNvSpPr txBox="1">
            <a:spLocks noChangeArrowheads="1"/>
          </p:cNvSpPr>
          <p:nvPr/>
        </p:nvSpPr>
        <p:spPr bwMode="auto">
          <a:xfrm>
            <a:off x="609600" y="1905000"/>
            <a:ext cx="457200" cy="5191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F</a:t>
            </a:r>
            <a:r>
              <a:rPr lang="en-US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     </a:t>
            </a:r>
          </a:p>
        </p:txBody>
      </p:sp>
      <p:sp>
        <p:nvSpPr>
          <p:cNvPr id="1686546" name="Text Box 18"/>
          <p:cNvSpPr txBox="1">
            <a:spLocks noChangeArrowheads="1"/>
          </p:cNvSpPr>
          <p:nvPr/>
        </p:nvSpPr>
        <p:spPr bwMode="auto">
          <a:xfrm>
            <a:off x="2438400" y="1905000"/>
            <a:ext cx="838200" cy="5191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C/E</a:t>
            </a:r>
            <a:r>
              <a:rPr lang="en-US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     </a:t>
            </a:r>
          </a:p>
        </p:txBody>
      </p:sp>
      <p:sp>
        <p:nvSpPr>
          <p:cNvPr id="1686547" name="Text Box 19"/>
          <p:cNvSpPr txBox="1">
            <a:spLocks noChangeArrowheads="1"/>
          </p:cNvSpPr>
          <p:nvPr/>
        </p:nvSpPr>
        <p:spPr bwMode="auto">
          <a:xfrm>
            <a:off x="6096000" y="1905000"/>
            <a:ext cx="533400" cy="5191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G</a:t>
            </a:r>
            <a:r>
              <a:rPr lang="en-US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    </a:t>
            </a:r>
          </a:p>
        </p:txBody>
      </p:sp>
      <p:sp>
        <p:nvSpPr>
          <p:cNvPr id="1686548" name="Text Box 20"/>
          <p:cNvSpPr txBox="1">
            <a:spLocks noChangeArrowheads="1"/>
          </p:cNvSpPr>
          <p:nvPr/>
        </p:nvSpPr>
        <p:spPr bwMode="auto">
          <a:xfrm>
            <a:off x="7391400" y="1905000"/>
            <a:ext cx="457200" cy="5191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C</a:t>
            </a:r>
            <a:r>
              <a:rPr lang="en-US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     </a:t>
            </a:r>
          </a:p>
        </p:txBody>
      </p:sp>
      <p:sp>
        <p:nvSpPr>
          <p:cNvPr id="1686549" name="Text Box 21"/>
          <p:cNvSpPr txBox="1">
            <a:spLocks noChangeArrowheads="1"/>
          </p:cNvSpPr>
          <p:nvPr/>
        </p:nvSpPr>
        <p:spPr bwMode="auto">
          <a:xfrm>
            <a:off x="2971800" y="2895600"/>
            <a:ext cx="457200" cy="5191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F</a:t>
            </a:r>
            <a:r>
              <a:rPr lang="en-US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     </a:t>
            </a:r>
          </a:p>
        </p:txBody>
      </p:sp>
      <p:sp>
        <p:nvSpPr>
          <p:cNvPr id="1686550" name="Text Box 22"/>
          <p:cNvSpPr txBox="1">
            <a:spLocks noChangeArrowheads="1"/>
          </p:cNvSpPr>
          <p:nvPr/>
        </p:nvSpPr>
        <p:spPr bwMode="auto">
          <a:xfrm>
            <a:off x="4038600" y="2895600"/>
            <a:ext cx="762000" cy="5191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Dm</a:t>
            </a:r>
            <a:r>
              <a:rPr lang="en-US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     </a:t>
            </a:r>
          </a:p>
        </p:txBody>
      </p:sp>
      <p:sp>
        <p:nvSpPr>
          <p:cNvPr id="1686551" name="Text Box 23"/>
          <p:cNvSpPr txBox="1">
            <a:spLocks noChangeArrowheads="1"/>
          </p:cNvSpPr>
          <p:nvPr/>
        </p:nvSpPr>
        <p:spPr bwMode="auto">
          <a:xfrm>
            <a:off x="5105400" y="2895600"/>
            <a:ext cx="1447800" cy="5191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Gsus G</a:t>
            </a:r>
            <a:r>
              <a:rPr lang="en-US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     </a:t>
            </a:r>
          </a:p>
        </p:txBody>
      </p:sp>
      <p:sp>
        <p:nvSpPr>
          <p:cNvPr id="1686552" name="Text Box 24"/>
          <p:cNvSpPr txBox="1">
            <a:spLocks noChangeArrowheads="1"/>
          </p:cNvSpPr>
          <p:nvPr/>
        </p:nvSpPr>
        <p:spPr bwMode="auto">
          <a:xfrm>
            <a:off x="5867400" y="0"/>
            <a:ext cx="533400" cy="5191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G</a:t>
            </a:r>
            <a:r>
              <a:rPr lang="en-US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     </a:t>
            </a:r>
          </a:p>
        </p:txBody>
      </p:sp>
      <p:sp>
        <p:nvSpPr>
          <p:cNvPr id="1686553" name="Text Box 25"/>
          <p:cNvSpPr txBox="1">
            <a:spLocks noChangeArrowheads="1"/>
          </p:cNvSpPr>
          <p:nvPr/>
        </p:nvSpPr>
        <p:spPr bwMode="auto">
          <a:xfrm>
            <a:off x="6248400" y="0"/>
            <a:ext cx="533400" cy="5191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C</a:t>
            </a:r>
            <a:endParaRPr lang="en-US" b="1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686554" name="Text Box 26"/>
          <p:cNvSpPr txBox="1">
            <a:spLocks noChangeArrowheads="1"/>
          </p:cNvSpPr>
          <p:nvPr/>
        </p:nvSpPr>
        <p:spPr bwMode="auto">
          <a:xfrm>
            <a:off x="4876800" y="1905000"/>
            <a:ext cx="762000" cy="5191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Dm</a:t>
            </a:r>
            <a:endParaRPr lang="en-US" b="1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686555" name="Text Box 27"/>
          <p:cNvSpPr txBox="1">
            <a:spLocks noChangeArrowheads="1"/>
          </p:cNvSpPr>
          <p:nvPr/>
        </p:nvSpPr>
        <p:spPr bwMode="auto">
          <a:xfrm>
            <a:off x="0" y="4419600"/>
            <a:ext cx="9144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I Love You     You’re Holy  </a:t>
            </a:r>
          </a:p>
        </p:txBody>
      </p:sp>
      <p:sp>
        <p:nvSpPr>
          <p:cNvPr id="1686556" name="Text Box 28"/>
          <p:cNvSpPr txBox="1">
            <a:spLocks noChangeArrowheads="1"/>
          </p:cNvSpPr>
          <p:nvPr/>
        </p:nvSpPr>
        <p:spPr bwMode="auto">
          <a:xfrm>
            <a:off x="0" y="5410200"/>
            <a:ext cx="9144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You’re Worthy of my praise  </a:t>
            </a:r>
          </a:p>
        </p:txBody>
      </p:sp>
      <p:sp>
        <p:nvSpPr>
          <p:cNvPr id="1686557" name="Text Box 29"/>
          <p:cNvSpPr txBox="1">
            <a:spLocks noChangeArrowheads="1"/>
          </p:cNvSpPr>
          <p:nvPr/>
        </p:nvSpPr>
        <p:spPr bwMode="auto">
          <a:xfrm>
            <a:off x="2362200" y="3962400"/>
            <a:ext cx="1295400" cy="5794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Fmaj7 </a:t>
            </a:r>
            <a:r>
              <a:rPr lang="en-US" sz="32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    </a:t>
            </a:r>
          </a:p>
        </p:txBody>
      </p:sp>
      <p:sp>
        <p:nvSpPr>
          <p:cNvPr id="1686558" name="Text Box 30"/>
          <p:cNvSpPr txBox="1">
            <a:spLocks noChangeArrowheads="1"/>
          </p:cNvSpPr>
          <p:nvPr/>
        </p:nvSpPr>
        <p:spPr bwMode="auto">
          <a:xfrm>
            <a:off x="5943600" y="4038600"/>
            <a:ext cx="838200" cy="5191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C/E</a:t>
            </a:r>
            <a:r>
              <a:rPr lang="en-US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     </a:t>
            </a:r>
          </a:p>
        </p:txBody>
      </p:sp>
      <p:sp>
        <p:nvSpPr>
          <p:cNvPr id="1686559" name="Text Box 31"/>
          <p:cNvSpPr txBox="1">
            <a:spLocks noChangeArrowheads="1"/>
          </p:cNvSpPr>
          <p:nvPr/>
        </p:nvSpPr>
        <p:spPr bwMode="auto">
          <a:xfrm>
            <a:off x="3352800" y="5029200"/>
            <a:ext cx="762000" cy="5191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Am</a:t>
            </a:r>
            <a:r>
              <a:rPr lang="en-US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     </a:t>
            </a:r>
          </a:p>
        </p:txBody>
      </p:sp>
      <p:sp>
        <p:nvSpPr>
          <p:cNvPr id="1686560" name="Text Box 32"/>
          <p:cNvSpPr txBox="1">
            <a:spLocks noChangeArrowheads="1"/>
          </p:cNvSpPr>
          <p:nvPr/>
        </p:nvSpPr>
        <p:spPr bwMode="auto">
          <a:xfrm>
            <a:off x="5943600" y="5029200"/>
            <a:ext cx="762000" cy="5191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Gm</a:t>
            </a:r>
            <a:r>
              <a:rPr lang="en-US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     </a:t>
            </a:r>
          </a:p>
        </p:txBody>
      </p:sp>
      <p:sp>
        <p:nvSpPr>
          <p:cNvPr id="1686561" name="Text Box 33"/>
          <p:cNvSpPr txBox="1">
            <a:spLocks noChangeArrowheads="1"/>
          </p:cNvSpPr>
          <p:nvPr/>
        </p:nvSpPr>
        <p:spPr bwMode="auto">
          <a:xfrm>
            <a:off x="7010400" y="5029200"/>
            <a:ext cx="457200" cy="5191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C</a:t>
            </a:r>
            <a:r>
              <a:rPr lang="en-US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     </a:t>
            </a:r>
          </a:p>
        </p:txBody>
      </p:sp>
      <p:sp>
        <p:nvSpPr>
          <p:cNvPr id="1686562" name="Text Box 34"/>
          <p:cNvSpPr txBox="1">
            <a:spLocks noChangeArrowheads="1"/>
          </p:cNvSpPr>
          <p:nvPr/>
        </p:nvSpPr>
        <p:spPr bwMode="auto">
          <a:xfrm>
            <a:off x="0" y="6278563"/>
            <a:ext cx="91440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I just came to say  (2x’s only)</a:t>
            </a:r>
          </a:p>
        </p:txBody>
      </p:sp>
      <p:sp>
        <p:nvSpPr>
          <p:cNvPr id="1686563" name="Text Box 35"/>
          <p:cNvSpPr txBox="1">
            <a:spLocks noChangeArrowheads="1"/>
          </p:cNvSpPr>
          <p:nvPr/>
        </p:nvSpPr>
        <p:spPr bwMode="auto">
          <a:xfrm>
            <a:off x="1981200" y="5867400"/>
            <a:ext cx="3505200" cy="5191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Dm  Em  F F#dim  G</a:t>
            </a:r>
            <a:r>
              <a:rPr lang="en-US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906</Words>
  <Application>Microsoft Office PowerPoint</Application>
  <PresentationFormat>On-screen Show (4:3)</PresentationFormat>
  <Paragraphs>283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Office Theme</vt:lpstr>
      <vt:lpstr>Blank Presentation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Jesse McLen</dc:creator>
  <cp:lastModifiedBy>Jesse McLen</cp:lastModifiedBy>
  <cp:revision>1</cp:revision>
  <dcterms:created xsi:type="dcterms:W3CDTF">2009-09-13T15:12:43Z</dcterms:created>
  <dcterms:modified xsi:type="dcterms:W3CDTF">2009-09-13T15:29:52Z</dcterms:modified>
</cp:coreProperties>
</file>