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slides/slide1099.xml" ContentType="application/vnd.openxmlformats-officedocument.presentationml.slide+xml"/>
  <Override PartName="/ppt/slides/slide1100.xml" ContentType="application/vnd.openxmlformats-officedocument.presentationml.slide+xml"/>
  <Override PartName="/ppt/slides/slide1101.xml" ContentType="application/vnd.openxmlformats-officedocument.presentationml.slide+xml"/>
  <Override PartName="/ppt/slides/slide1102.xml" ContentType="application/vnd.openxmlformats-officedocument.presentationml.slide+xml"/>
  <Override PartName="/ppt/slides/slide1103.xml" ContentType="application/vnd.openxmlformats-officedocument.presentationml.slide+xml"/>
  <Override PartName="/ppt/slides/slide1104.xml" ContentType="application/vnd.openxmlformats-officedocument.presentationml.slide+xml"/>
  <Override PartName="/ppt/slides/slide1105.xml" ContentType="application/vnd.openxmlformats-officedocument.presentationml.slide+xml"/>
  <Override PartName="/ppt/slides/slide1106.xml" ContentType="application/vnd.openxmlformats-officedocument.presentationml.slide+xml"/>
  <Override PartName="/ppt/slides/slide1107.xml" ContentType="application/vnd.openxmlformats-officedocument.presentationml.slide+xml"/>
  <Override PartName="/ppt/slides/slide1108.xml" ContentType="application/vnd.openxmlformats-officedocument.presentationml.slide+xml"/>
  <Override PartName="/ppt/slides/slide1109.xml" ContentType="application/vnd.openxmlformats-officedocument.presentationml.slide+xml"/>
  <Override PartName="/ppt/slides/slide1110.xml" ContentType="application/vnd.openxmlformats-officedocument.presentationml.slide+xml"/>
  <Override PartName="/ppt/slides/slide1111.xml" ContentType="application/vnd.openxmlformats-officedocument.presentationml.slide+xml"/>
  <Override PartName="/ppt/slides/slide1112.xml" ContentType="application/vnd.openxmlformats-officedocument.presentationml.slide+xml"/>
  <Override PartName="/ppt/slides/slide1113.xml" ContentType="application/vnd.openxmlformats-officedocument.presentationml.slide+xml"/>
  <Override PartName="/ppt/slides/slide1114.xml" ContentType="application/vnd.openxmlformats-officedocument.presentationml.slide+xml"/>
  <Override PartName="/ppt/slides/slide1115.xml" ContentType="application/vnd.openxmlformats-officedocument.presentationml.slide+xml"/>
  <Override PartName="/ppt/slides/slide1116.xml" ContentType="application/vnd.openxmlformats-officedocument.presentationml.slide+xml"/>
  <Override PartName="/ppt/slides/slide1117.xml" ContentType="application/vnd.openxmlformats-officedocument.presentationml.slide+xml"/>
  <Override PartName="/ppt/slides/slide1118.xml" ContentType="application/vnd.openxmlformats-officedocument.presentationml.slide+xml"/>
  <Override PartName="/ppt/slides/slide1119.xml" ContentType="application/vnd.openxmlformats-officedocument.presentationml.slide+xml"/>
  <Override PartName="/ppt/slides/slide1120.xml" ContentType="application/vnd.openxmlformats-officedocument.presentationml.slide+xml"/>
  <Override PartName="/ppt/slides/slide1121.xml" ContentType="application/vnd.openxmlformats-officedocument.presentationml.slide+xml"/>
  <Override PartName="/ppt/slides/slide1122.xml" ContentType="application/vnd.openxmlformats-officedocument.presentationml.slide+xml"/>
  <Override PartName="/ppt/slides/slide1123.xml" ContentType="application/vnd.openxmlformats-officedocument.presentationml.slide+xml"/>
  <Override PartName="/ppt/slides/slide1124.xml" ContentType="application/vnd.openxmlformats-officedocument.presentationml.slide+xml"/>
  <Override PartName="/ppt/slides/slide1125.xml" ContentType="application/vnd.openxmlformats-officedocument.presentationml.slide+xml"/>
  <Override PartName="/ppt/slides/slide1126.xml" ContentType="application/vnd.openxmlformats-officedocument.presentationml.slide+xml"/>
  <Override PartName="/ppt/slides/slide1127.xml" ContentType="application/vnd.openxmlformats-officedocument.presentationml.slide+xml"/>
  <Override PartName="/ppt/slides/slide1128.xml" ContentType="application/vnd.openxmlformats-officedocument.presentationml.slide+xml"/>
  <Override PartName="/ppt/slides/slide1129.xml" ContentType="application/vnd.openxmlformats-officedocument.presentationml.slide+xml"/>
  <Override PartName="/ppt/slides/slide1130.xml" ContentType="application/vnd.openxmlformats-officedocument.presentationml.slide+xml"/>
  <Override PartName="/ppt/slides/slide1131.xml" ContentType="application/vnd.openxmlformats-officedocument.presentationml.slide+xml"/>
  <Override PartName="/ppt/slides/slide1132.xml" ContentType="application/vnd.openxmlformats-officedocument.presentationml.slide+xml"/>
  <Override PartName="/ppt/slides/slide1133.xml" ContentType="application/vnd.openxmlformats-officedocument.presentationml.slide+xml"/>
  <Override PartName="/ppt/slides/slide1134.xml" ContentType="application/vnd.openxmlformats-officedocument.presentationml.slide+xml"/>
  <Override PartName="/ppt/slides/slide1135.xml" ContentType="application/vnd.openxmlformats-officedocument.presentationml.slide+xml"/>
  <Override PartName="/ppt/slides/slide1136.xml" ContentType="application/vnd.openxmlformats-officedocument.presentationml.slide+xml"/>
  <Override PartName="/ppt/slides/slide1137.xml" ContentType="application/vnd.openxmlformats-officedocument.presentationml.slide+xml"/>
  <Override PartName="/ppt/slides/slide1138.xml" ContentType="application/vnd.openxmlformats-officedocument.presentationml.slide+xml"/>
  <Override PartName="/ppt/slides/slide1139.xml" ContentType="application/vnd.openxmlformats-officedocument.presentationml.slide+xml"/>
  <Override PartName="/ppt/slides/slide1140.xml" ContentType="application/vnd.openxmlformats-officedocument.presentationml.slide+xml"/>
  <Override PartName="/ppt/slides/slide1141.xml" ContentType="application/vnd.openxmlformats-officedocument.presentationml.slide+xml"/>
  <Override PartName="/ppt/slides/slide1142.xml" ContentType="application/vnd.openxmlformats-officedocument.presentationml.slide+xml"/>
  <Override PartName="/ppt/slides/slide1143.xml" ContentType="application/vnd.openxmlformats-officedocument.presentationml.slide+xml"/>
  <Override PartName="/ppt/slides/slide1144.xml" ContentType="application/vnd.openxmlformats-officedocument.presentationml.slide+xml"/>
  <Override PartName="/ppt/slides/slide1145.xml" ContentType="application/vnd.openxmlformats-officedocument.presentationml.slide+xml"/>
  <Override PartName="/ppt/slides/slide1146.xml" ContentType="application/vnd.openxmlformats-officedocument.presentationml.slide+xml"/>
  <Override PartName="/ppt/slides/slide1147.xml" ContentType="application/vnd.openxmlformats-officedocument.presentationml.slide+xml"/>
  <Override PartName="/ppt/slides/slide1148.xml" ContentType="application/vnd.openxmlformats-officedocument.presentationml.slide+xml"/>
  <Override PartName="/ppt/slides/slide1149.xml" ContentType="application/vnd.openxmlformats-officedocument.presentationml.slide+xml"/>
  <Override PartName="/ppt/slides/slide1150.xml" ContentType="application/vnd.openxmlformats-officedocument.presentationml.slide+xml"/>
  <Override PartName="/ppt/slides/slide1151.xml" ContentType="application/vnd.openxmlformats-officedocument.presentationml.slide+xml"/>
  <Override PartName="/ppt/slides/slide1152.xml" ContentType="application/vnd.openxmlformats-officedocument.presentationml.slide+xml"/>
  <Override PartName="/ppt/slides/slide1153.xml" ContentType="application/vnd.openxmlformats-officedocument.presentationml.slide+xml"/>
  <Override PartName="/ppt/slides/slide1154.xml" ContentType="application/vnd.openxmlformats-officedocument.presentationml.slide+xml"/>
  <Override PartName="/ppt/slides/slide1155.xml" ContentType="application/vnd.openxmlformats-officedocument.presentationml.slide+xml"/>
  <Override PartName="/ppt/slides/slide1156.xml" ContentType="application/vnd.openxmlformats-officedocument.presentationml.slide+xml"/>
  <Override PartName="/ppt/slides/slide1157.xml" ContentType="application/vnd.openxmlformats-officedocument.presentationml.slide+xml"/>
  <Override PartName="/ppt/slides/slide1158.xml" ContentType="application/vnd.openxmlformats-officedocument.presentationml.slide+xml"/>
  <Override PartName="/ppt/slides/slide1159.xml" ContentType="application/vnd.openxmlformats-officedocument.presentationml.slide+xml"/>
  <Override PartName="/ppt/slides/slide1160.xml" ContentType="application/vnd.openxmlformats-officedocument.presentationml.slide+xml"/>
  <Override PartName="/ppt/slides/slide1161.xml" ContentType="application/vnd.openxmlformats-officedocument.presentationml.slide+xml"/>
  <Override PartName="/ppt/slides/slide1162.xml" ContentType="application/vnd.openxmlformats-officedocument.presentationml.slide+xml"/>
  <Override PartName="/ppt/slides/slide1163.xml" ContentType="application/vnd.openxmlformats-officedocument.presentationml.slide+xml"/>
  <Override PartName="/ppt/slides/slide1164.xml" ContentType="application/vnd.openxmlformats-officedocument.presentationml.slide+xml"/>
  <Override PartName="/ppt/slides/slide1165.xml" ContentType="application/vnd.openxmlformats-officedocument.presentationml.slide+xml"/>
  <Override PartName="/ppt/slides/slide1166.xml" ContentType="application/vnd.openxmlformats-officedocument.presentationml.slide+xml"/>
  <Override PartName="/ppt/slides/slide1167.xml" ContentType="application/vnd.openxmlformats-officedocument.presentationml.slide+xml"/>
  <Override PartName="/ppt/slides/slide1168.xml" ContentType="application/vnd.openxmlformats-officedocument.presentationml.slide+xml"/>
  <Override PartName="/ppt/slides/slide1169.xml" ContentType="application/vnd.openxmlformats-officedocument.presentationml.slide+xml"/>
  <Override PartName="/ppt/slides/slide1170.xml" ContentType="application/vnd.openxmlformats-officedocument.presentationml.slide+xml"/>
  <Override PartName="/ppt/slides/slide1171.xml" ContentType="application/vnd.openxmlformats-officedocument.presentationml.slide+xml"/>
  <Override PartName="/ppt/slides/slide1172.xml" ContentType="application/vnd.openxmlformats-officedocument.presentationml.slide+xml"/>
  <Override PartName="/ppt/slides/slide1173.xml" ContentType="application/vnd.openxmlformats-officedocument.presentationml.slide+xml"/>
  <Override PartName="/ppt/slides/slide1174.xml" ContentType="application/vnd.openxmlformats-officedocument.presentationml.slide+xml"/>
  <Override PartName="/ppt/slides/slide1175.xml" ContentType="application/vnd.openxmlformats-officedocument.presentationml.slide+xml"/>
  <Override PartName="/ppt/slides/slide1176.xml" ContentType="application/vnd.openxmlformats-officedocument.presentationml.slide+xml"/>
  <Override PartName="/ppt/slides/slide1177.xml" ContentType="application/vnd.openxmlformats-officedocument.presentationml.slide+xml"/>
  <Override PartName="/ppt/slides/slide1178.xml" ContentType="application/vnd.openxmlformats-officedocument.presentationml.slide+xml"/>
  <Override PartName="/ppt/slides/slide1179.xml" ContentType="application/vnd.openxmlformats-officedocument.presentationml.slide+xml"/>
  <Override PartName="/ppt/slides/slide1180.xml" ContentType="application/vnd.openxmlformats-officedocument.presentationml.slide+xml"/>
  <Override PartName="/ppt/slides/slide1181.xml" ContentType="application/vnd.openxmlformats-officedocument.presentationml.slide+xml"/>
  <Override PartName="/ppt/slides/slide1182.xml" ContentType="application/vnd.openxmlformats-officedocument.presentationml.slide+xml"/>
  <Override PartName="/ppt/slides/slide1183.xml" ContentType="application/vnd.openxmlformats-officedocument.presentationml.slide+xml"/>
  <Override PartName="/ppt/slides/slide1184.xml" ContentType="application/vnd.openxmlformats-officedocument.presentationml.slide+xml"/>
  <Override PartName="/ppt/slides/slide1185.xml" ContentType="application/vnd.openxmlformats-officedocument.presentationml.slide+xml"/>
  <Override PartName="/ppt/slides/slide1186.xml" ContentType="application/vnd.openxmlformats-officedocument.presentationml.slide+xml"/>
  <Override PartName="/ppt/slides/slide1187.xml" ContentType="application/vnd.openxmlformats-officedocument.presentationml.slide+xml"/>
  <Override PartName="/ppt/slides/slide1188.xml" ContentType="application/vnd.openxmlformats-officedocument.presentationml.slide+xml"/>
  <Override PartName="/ppt/slides/slide1189.xml" ContentType="application/vnd.openxmlformats-officedocument.presentationml.slide+xml"/>
  <Override PartName="/ppt/slides/slide1190.xml" ContentType="application/vnd.openxmlformats-officedocument.presentationml.slide+xml"/>
  <Override PartName="/ppt/slides/slide1191.xml" ContentType="application/vnd.openxmlformats-officedocument.presentationml.slide+xml"/>
  <Override PartName="/ppt/slides/slide1192.xml" ContentType="application/vnd.openxmlformats-officedocument.presentationml.slide+xml"/>
  <Override PartName="/ppt/slides/slide1193.xml" ContentType="application/vnd.openxmlformats-officedocument.presentationml.slide+xml"/>
  <Override PartName="/ppt/slides/slide1194.xml" ContentType="application/vnd.openxmlformats-officedocument.presentationml.slide+xml"/>
  <Override PartName="/ppt/slides/slide1195.xml" ContentType="application/vnd.openxmlformats-officedocument.presentationml.slide+xml"/>
  <Override PartName="/ppt/slides/slide1196.xml" ContentType="application/vnd.openxmlformats-officedocument.presentationml.slide+xml"/>
  <Override PartName="/ppt/slides/slide1197.xml" ContentType="application/vnd.openxmlformats-officedocument.presentationml.slide+xml"/>
  <Override PartName="/ppt/slides/slide1198.xml" ContentType="application/vnd.openxmlformats-officedocument.presentationml.slide+xml"/>
  <Override PartName="/ppt/slides/slide1199.xml" ContentType="application/vnd.openxmlformats-officedocument.presentationml.slide+xml"/>
  <Override PartName="/ppt/slides/slide1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2"/>
  </p:notesMasterIdLst>
  <p:sldIdLst>
    <p:sldId id="1214" r:id="rId2"/>
    <p:sldId id="96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7" r:id="rId52"/>
    <p:sldId id="318" r:id="rId53"/>
    <p:sldId id="319" r:id="rId54"/>
    <p:sldId id="320" r:id="rId55"/>
    <p:sldId id="305" r:id="rId56"/>
    <p:sldId id="306" r:id="rId57"/>
    <p:sldId id="307" r:id="rId58"/>
    <p:sldId id="308" r:id="rId59"/>
    <p:sldId id="309" r:id="rId60"/>
    <p:sldId id="310" r:id="rId61"/>
    <p:sldId id="311" r:id="rId62"/>
    <p:sldId id="312" r:id="rId63"/>
    <p:sldId id="313" r:id="rId64"/>
    <p:sldId id="314" r:id="rId65"/>
    <p:sldId id="315"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2" r:id="rId195"/>
    <p:sldId id="451" r:id="rId196"/>
    <p:sldId id="453" r:id="rId197"/>
    <p:sldId id="454" r:id="rId198"/>
    <p:sldId id="455" r:id="rId199"/>
    <p:sldId id="456" r:id="rId200"/>
    <p:sldId id="457" r:id="rId201"/>
    <p:sldId id="458" r:id="rId202"/>
    <p:sldId id="460" r:id="rId203"/>
    <p:sldId id="459"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498" r:id="rId239"/>
    <p:sldId id="499" r:id="rId240"/>
    <p:sldId id="500" r:id="rId241"/>
    <p:sldId id="501" r:id="rId242"/>
    <p:sldId id="502" r:id="rId243"/>
    <p:sldId id="503" r:id="rId244"/>
    <p:sldId id="504" r:id="rId245"/>
    <p:sldId id="505" r:id="rId246"/>
    <p:sldId id="506" r:id="rId247"/>
    <p:sldId id="507" r:id="rId248"/>
    <p:sldId id="510" r:id="rId249"/>
    <p:sldId id="511" r:id="rId250"/>
    <p:sldId id="973" r:id="rId251"/>
    <p:sldId id="512" r:id="rId252"/>
    <p:sldId id="974" r:id="rId253"/>
    <p:sldId id="513" r:id="rId254"/>
    <p:sldId id="514" r:id="rId255"/>
    <p:sldId id="515" r:id="rId256"/>
    <p:sldId id="516" r:id="rId257"/>
    <p:sldId id="517" r:id="rId258"/>
    <p:sldId id="518" r:id="rId259"/>
    <p:sldId id="519" r:id="rId260"/>
    <p:sldId id="520" r:id="rId261"/>
    <p:sldId id="521" r:id="rId262"/>
    <p:sldId id="522" r:id="rId263"/>
    <p:sldId id="523" r:id="rId264"/>
    <p:sldId id="524" r:id="rId265"/>
    <p:sldId id="525" r:id="rId266"/>
    <p:sldId id="526" r:id="rId267"/>
    <p:sldId id="527" r:id="rId268"/>
    <p:sldId id="528" r:id="rId269"/>
    <p:sldId id="529" r:id="rId270"/>
    <p:sldId id="530" r:id="rId271"/>
    <p:sldId id="531" r:id="rId272"/>
    <p:sldId id="532" r:id="rId273"/>
    <p:sldId id="533" r:id="rId274"/>
    <p:sldId id="534" r:id="rId275"/>
    <p:sldId id="535" r:id="rId276"/>
    <p:sldId id="536" r:id="rId277"/>
    <p:sldId id="537" r:id="rId278"/>
    <p:sldId id="544" r:id="rId279"/>
    <p:sldId id="540" r:id="rId280"/>
    <p:sldId id="541" r:id="rId281"/>
    <p:sldId id="542" r:id="rId282"/>
    <p:sldId id="538" r:id="rId283"/>
    <p:sldId id="539" r:id="rId284"/>
    <p:sldId id="546" r:id="rId285"/>
    <p:sldId id="543" r:id="rId286"/>
    <p:sldId id="545" r:id="rId287"/>
    <p:sldId id="547" r:id="rId288"/>
    <p:sldId id="548" r:id="rId289"/>
    <p:sldId id="549" r:id="rId290"/>
    <p:sldId id="550" r:id="rId291"/>
    <p:sldId id="551" r:id="rId292"/>
    <p:sldId id="552" r:id="rId293"/>
    <p:sldId id="553" r:id="rId294"/>
    <p:sldId id="554" r:id="rId295"/>
    <p:sldId id="555" r:id="rId296"/>
    <p:sldId id="556" r:id="rId297"/>
    <p:sldId id="557" r:id="rId298"/>
    <p:sldId id="558" r:id="rId299"/>
    <p:sldId id="559" r:id="rId300"/>
    <p:sldId id="560" r:id="rId301"/>
    <p:sldId id="561" r:id="rId302"/>
    <p:sldId id="562" r:id="rId303"/>
    <p:sldId id="563" r:id="rId304"/>
    <p:sldId id="564" r:id="rId305"/>
    <p:sldId id="565" r:id="rId306"/>
    <p:sldId id="566" r:id="rId307"/>
    <p:sldId id="567" r:id="rId308"/>
    <p:sldId id="568" r:id="rId309"/>
    <p:sldId id="569" r:id="rId310"/>
    <p:sldId id="570" r:id="rId311"/>
    <p:sldId id="571" r:id="rId312"/>
    <p:sldId id="572" r:id="rId313"/>
    <p:sldId id="573" r:id="rId314"/>
    <p:sldId id="574" r:id="rId315"/>
    <p:sldId id="575" r:id="rId316"/>
    <p:sldId id="576" r:id="rId317"/>
    <p:sldId id="577" r:id="rId318"/>
    <p:sldId id="578" r:id="rId319"/>
    <p:sldId id="579" r:id="rId320"/>
    <p:sldId id="580" r:id="rId321"/>
    <p:sldId id="581" r:id="rId322"/>
    <p:sldId id="582" r:id="rId323"/>
    <p:sldId id="583" r:id="rId324"/>
    <p:sldId id="584" r:id="rId325"/>
    <p:sldId id="585" r:id="rId326"/>
    <p:sldId id="586" r:id="rId327"/>
    <p:sldId id="587" r:id="rId328"/>
    <p:sldId id="588" r:id="rId329"/>
    <p:sldId id="589" r:id="rId330"/>
    <p:sldId id="590" r:id="rId331"/>
    <p:sldId id="591" r:id="rId332"/>
    <p:sldId id="592" r:id="rId333"/>
    <p:sldId id="593" r:id="rId334"/>
    <p:sldId id="594" r:id="rId335"/>
    <p:sldId id="595" r:id="rId336"/>
    <p:sldId id="596" r:id="rId337"/>
    <p:sldId id="597" r:id="rId338"/>
    <p:sldId id="598" r:id="rId339"/>
    <p:sldId id="599" r:id="rId340"/>
    <p:sldId id="600" r:id="rId341"/>
    <p:sldId id="601" r:id="rId342"/>
    <p:sldId id="602" r:id="rId343"/>
    <p:sldId id="603" r:id="rId344"/>
    <p:sldId id="604" r:id="rId345"/>
    <p:sldId id="605" r:id="rId346"/>
    <p:sldId id="606" r:id="rId347"/>
    <p:sldId id="607" r:id="rId348"/>
    <p:sldId id="608" r:id="rId349"/>
    <p:sldId id="609" r:id="rId350"/>
    <p:sldId id="610" r:id="rId351"/>
    <p:sldId id="611" r:id="rId352"/>
    <p:sldId id="612" r:id="rId353"/>
    <p:sldId id="613" r:id="rId354"/>
    <p:sldId id="614" r:id="rId355"/>
    <p:sldId id="615" r:id="rId356"/>
    <p:sldId id="616" r:id="rId357"/>
    <p:sldId id="617" r:id="rId358"/>
    <p:sldId id="618" r:id="rId359"/>
    <p:sldId id="619" r:id="rId360"/>
    <p:sldId id="620" r:id="rId361"/>
    <p:sldId id="621" r:id="rId362"/>
    <p:sldId id="622" r:id="rId363"/>
    <p:sldId id="623" r:id="rId364"/>
    <p:sldId id="624" r:id="rId365"/>
    <p:sldId id="625" r:id="rId366"/>
    <p:sldId id="626" r:id="rId367"/>
    <p:sldId id="627" r:id="rId368"/>
    <p:sldId id="628" r:id="rId369"/>
    <p:sldId id="629" r:id="rId370"/>
    <p:sldId id="630" r:id="rId371"/>
    <p:sldId id="631" r:id="rId372"/>
    <p:sldId id="632" r:id="rId373"/>
    <p:sldId id="633" r:id="rId374"/>
    <p:sldId id="634" r:id="rId375"/>
    <p:sldId id="635" r:id="rId376"/>
    <p:sldId id="636" r:id="rId377"/>
    <p:sldId id="637" r:id="rId378"/>
    <p:sldId id="638" r:id="rId379"/>
    <p:sldId id="639" r:id="rId380"/>
    <p:sldId id="640" r:id="rId381"/>
    <p:sldId id="641" r:id="rId382"/>
    <p:sldId id="642" r:id="rId383"/>
    <p:sldId id="643" r:id="rId384"/>
    <p:sldId id="644" r:id="rId385"/>
    <p:sldId id="645" r:id="rId386"/>
    <p:sldId id="646" r:id="rId387"/>
    <p:sldId id="647" r:id="rId388"/>
    <p:sldId id="648" r:id="rId389"/>
    <p:sldId id="649" r:id="rId390"/>
    <p:sldId id="650" r:id="rId391"/>
    <p:sldId id="651" r:id="rId392"/>
    <p:sldId id="652" r:id="rId393"/>
    <p:sldId id="653" r:id="rId394"/>
    <p:sldId id="654" r:id="rId395"/>
    <p:sldId id="655" r:id="rId396"/>
    <p:sldId id="656" r:id="rId397"/>
    <p:sldId id="657" r:id="rId398"/>
    <p:sldId id="658" r:id="rId399"/>
    <p:sldId id="659" r:id="rId400"/>
    <p:sldId id="660" r:id="rId401"/>
    <p:sldId id="661" r:id="rId402"/>
    <p:sldId id="662" r:id="rId403"/>
    <p:sldId id="663" r:id="rId404"/>
    <p:sldId id="664" r:id="rId405"/>
    <p:sldId id="665" r:id="rId406"/>
    <p:sldId id="666" r:id="rId407"/>
    <p:sldId id="667" r:id="rId408"/>
    <p:sldId id="668" r:id="rId409"/>
    <p:sldId id="669" r:id="rId410"/>
    <p:sldId id="670" r:id="rId411"/>
    <p:sldId id="671" r:id="rId412"/>
    <p:sldId id="672" r:id="rId413"/>
    <p:sldId id="673" r:id="rId414"/>
    <p:sldId id="674" r:id="rId415"/>
    <p:sldId id="675" r:id="rId416"/>
    <p:sldId id="676" r:id="rId417"/>
    <p:sldId id="677" r:id="rId418"/>
    <p:sldId id="678" r:id="rId419"/>
    <p:sldId id="679" r:id="rId420"/>
    <p:sldId id="680" r:id="rId421"/>
    <p:sldId id="681" r:id="rId422"/>
    <p:sldId id="682" r:id="rId423"/>
    <p:sldId id="683" r:id="rId424"/>
    <p:sldId id="684" r:id="rId425"/>
    <p:sldId id="685" r:id="rId426"/>
    <p:sldId id="686" r:id="rId427"/>
    <p:sldId id="687" r:id="rId428"/>
    <p:sldId id="688" r:id="rId429"/>
    <p:sldId id="689" r:id="rId430"/>
    <p:sldId id="690" r:id="rId431"/>
    <p:sldId id="691" r:id="rId432"/>
    <p:sldId id="692" r:id="rId433"/>
    <p:sldId id="693" r:id="rId434"/>
    <p:sldId id="694" r:id="rId435"/>
    <p:sldId id="695" r:id="rId436"/>
    <p:sldId id="696" r:id="rId437"/>
    <p:sldId id="697" r:id="rId438"/>
    <p:sldId id="698" r:id="rId439"/>
    <p:sldId id="699" r:id="rId440"/>
    <p:sldId id="700" r:id="rId441"/>
    <p:sldId id="701" r:id="rId442"/>
    <p:sldId id="702" r:id="rId443"/>
    <p:sldId id="703" r:id="rId444"/>
    <p:sldId id="704" r:id="rId445"/>
    <p:sldId id="705" r:id="rId446"/>
    <p:sldId id="706" r:id="rId447"/>
    <p:sldId id="707" r:id="rId448"/>
    <p:sldId id="708" r:id="rId449"/>
    <p:sldId id="709" r:id="rId450"/>
    <p:sldId id="710" r:id="rId451"/>
    <p:sldId id="711" r:id="rId452"/>
    <p:sldId id="712" r:id="rId453"/>
    <p:sldId id="713" r:id="rId454"/>
    <p:sldId id="714" r:id="rId455"/>
    <p:sldId id="715" r:id="rId456"/>
    <p:sldId id="716" r:id="rId457"/>
    <p:sldId id="717" r:id="rId458"/>
    <p:sldId id="718" r:id="rId459"/>
    <p:sldId id="719" r:id="rId460"/>
    <p:sldId id="720" r:id="rId461"/>
    <p:sldId id="721" r:id="rId462"/>
    <p:sldId id="722" r:id="rId463"/>
    <p:sldId id="723" r:id="rId464"/>
    <p:sldId id="724" r:id="rId465"/>
    <p:sldId id="725" r:id="rId466"/>
    <p:sldId id="726" r:id="rId467"/>
    <p:sldId id="727" r:id="rId468"/>
    <p:sldId id="728" r:id="rId469"/>
    <p:sldId id="729" r:id="rId470"/>
    <p:sldId id="730" r:id="rId471"/>
    <p:sldId id="731" r:id="rId472"/>
    <p:sldId id="732" r:id="rId473"/>
    <p:sldId id="733" r:id="rId474"/>
    <p:sldId id="734" r:id="rId475"/>
    <p:sldId id="735" r:id="rId476"/>
    <p:sldId id="736" r:id="rId477"/>
    <p:sldId id="737" r:id="rId478"/>
    <p:sldId id="738" r:id="rId479"/>
    <p:sldId id="739" r:id="rId480"/>
    <p:sldId id="740" r:id="rId481"/>
    <p:sldId id="741" r:id="rId482"/>
    <p:sldId id="742" r:id="rId483"/>
    <p:sldId id="743" r:id="rId484"/>
    <p:sldId id="744" r:id="rId485"/>
    <p:sldId id="745" r:id="rId486"/>
    <p:sldId id="746" r:id="rId487"/>
    <p:sldId id="747" r:id="rId488"/>
    <p:sldId id="748" r:id="rId489"/>
    <p:sldId id="749" r:id="rId490"/>
    <p:sldId id="750" r:id="rId491"/>
    <p:sldId id="751" r:id="rId492"/>
    <p:sldId id="752" r:id="rId493"/>
    <p:sldId id="753" r:id="rId494"/>
    <p:sldId id="754" r:id="rId495"/>
    <p:sldId id="755" r:id="rId496"/>
    <p:sldId id="756" r:id="rId497"/>
    <p:sldId id="757" r:id="rId498"/>
    <p:sldId id="758" r:id="rId499"/>
    <p:sldId id="759" r:id="rId500"/>
    <p:sldId id="760" r:id="rId501"/>
    <p:sldId id="761" r:id="rId502"/>
    <p:sldId id="762" r:id="rId503"/>
    <p:sldId id="763" r:id="rId504"/>
    <p:sldId id="764" r:id="rId505"/>
    <p:sldId id="765" r:id="rId506"/>
    <p:sldId id="766" r:id="rId507"/>
    <p:sldId id="767" r:id="rId508"/>
    <p:sldId id="768" r:id="rId509"/>
    <p:sldId id="769" r:id="rId510"/>
    <p:sldId id="770" r:id="rId511"/>
    <p:sldId id="771" r:id="rId512"/>
    <p:sldId id="772" r:id="rId513"/>
    <p:sldId id="773" r:id="rId514"/>
    <p:sldId id="774" r:id="rId515"/>
    <p:sldId id="775" r:id="rId516"/>
    <p:sldId id="776" r:id="rId517"/>
    <p:sldId id="777" r:id="rId518"/>
    <p:sldId id="778" r:id="rId519"/>
    <p:sldId id="779" r:id="rId520"/>
    <p:sldId id="780" r:id="rId521"/>
    <p:sldId id="781" r:id="rId522"/>
    <p:sldId id="782" r:id="rId523"/>
    <p:sldId id="783" r:id="rId524"/>
    <p:sldId id="784" r:id="rId525"/>
    <p:sldId id="785" r:id="rId526"/>
    <p:sldId id="786" r:id="rId527"/>
    <p:sldId id="787" r:id="rId528"/>
    <p:sldId id="788" r:id="rId529"/>
    <p:sldId id="789" r:id="rId530"/>
    <p:sldId id="790" r:id="rId531"/>
    <p:sldId id="791" r:id="rId532"/>
    <p:sldId id="792" r:id="rId533"/>
    <p:sldId id="793" r:id="rId534"/>
    <p:sldId id="794" r:id="rId535"/>
    <p:sldId id="795" r:id="rId536"/>
    <p:sldId id="796" r:id="rId537"/>
    <p:sldId id="797" r:id="rId538"/>
    <p:sldId id="798" r:id="rId539"/>
    <p:sldId id="799" r:id="rId540"/>
    <p:sldId id="800" r:id="rId541"/>
    <p:sldId id="801" r:id="rId542"/>
    <p:sldId id="802" r:id="rId543"/>
    <p:sldId id="803" r:id="rId544"/>
    <p:sldId id="804" r:id="rId545"/>
    <p:sldId id="805" r:id="rId546"/>
    <p:sldId id="806" r:id="rId547"/>
    <p:sldId id="807" r:id="rId548"/>
    <p:sldId id="808" r:id="rId549"/>
    <p:sldId id="809" r:id="rId550"/>
    <p:sldId id="810" r:id="rId551"/>
    <p:sldId id="811" r:id="rId552"/>
    <p:sldId id="812" r:id="rId553"/>
    <p:sldId id="813" r:id="rId554"/>
    <p:sldId id="814" r:id="rId555"/>
    <p:sldId id="815" r:id="rId556"/>
    <p:sldId id="816" r:id="rId557"/>
    <p:sldId id="817" r:id="rId558"/>
    <p:sldId id="818" r:id="rId559"/>
    <p:sldId id="819" r:id="rId560"/>
    <p:sldId id="820" r:id="rId561"/>
    <p:sldId id="821" r:id="rId562"/>
    <p:sldId id="822" r:id="rId563"/>
    <p:sldId id="823" r:id="rId564"/>
    <p:sldId id="824" r:id="rId565"/>
    <p:sldId id="825" r:id="rId566"/>
    <p:sldId id="826" r:id="rId567"/>
    <p:sldId id="827" r:id="rId568"/>
    <p:sldId id="828" r:id="rId569"/>
    <p:sldId id="829" r:id="rId570"/>
    <p:sldId id="830" r:id="rId571"/>
    <p:sldId id="831" r:id="rId572"/>
    <p:sldId id="832" r:id="rId573"/>
    <p:sldId id="833" r:id="rId574"/>
    <p:sldId id="834" r:id="rId575"/>
    <p:sldId id="835" r:id="rId576"/>
    <p:sldId id="836" r:id="rId577"/>
    <p:sldId id="837" r:id="rId578"/>
    <p:sldId id="838" r:id="rId579"/>
    <p:sldId id="839" r:id="rId580"/>
    <p:sldId id="840" r:id="rId581"/>
    <p:sldId id="841" r:id="rId582"/>
    <p:sldId id="842" r:id="rId583"/>
    <p:sldId id="843" r:id="rId584"/>
    <p:sldId id="844" r:id="rId585"/>
    <p:sldId id="845" r:id="rId586"/>
    <p:sldId id="846" r:id="rId587"/>
    <p:sldId id="847" r:id="rId588"/>
    <p:sldId id="848" r:id="rId589"/>
    <p:sldId id="849" r:id="rId590"/>
    <p:sldId id="850" r:id="rId591"/>
    <p:sldId id="851" r:id="rId592"/>
    <p:sldId id="852" r:id="rId593"/>
    <p:sldId id="853" r:id="rId594"/>
    <p:sldId id="854" r:id="rId595"/>
    <p:sldId id="855" r:id="rId596"/>
    <p:sldId id="856" r:id="rId597"/>
    <p:sldId id="857" r:id="rId598"/>
    <p:sldId id="858" r:id="rId599"/>
    <p:sldId id="859" r:id="rId600"/>
    <p:sldId id="860" r:id="rId601"/>
    <p:sldId id="861" r:id="rId602"/>
    <p:sldId id="862" r:id="rId603"/>
    <p:sldId id="863" r:id="rId604"/>
    <p:sldId id="864" r:id="rId605"/>
    <p:sldId id="865" r:id="rId606"/>
    <p:sldId id="866" r:id="rId607"/>
    <p:sldId id="867" r:id="rId608"/>
    <p:sldId id="868" r:id="rId609"/>
    <p:sldId id="869" r:id="rId610"/>
    <p:sldId id="870" r:id="rId611"/>
    <p:sldId id="871" r:id="rId612"/>
    <p:sldId id="872" r:id="rId613"/>
    <p:sldId id="873" r:id="rId614"/>
    <p:sldId id="874" r:id="rId615"/>
    <p:sldId id="875" r:id="rId616"/>
    <p:sldId id="876" r:id="rId617"/>
    <p:sldId id="894" r:id="rId618"/>
    <p:sldId id="895" r:id="rId619"/>
    <p:sldId id="877" r:id="rId620"/>
    <p:sldId id="878" r:id="rId621"/>
    <p:sldId id="879" r:id="rId622"/>
    <p:sldId id="880" r:id="rId623"/>
    <p:sldId id="881" r:id="rId624"/>
    <p:sldId id="882" r:id="rId625"/>
    <p:sldId id="883" r:id="rId626"/>
    <p:sldId id="884" r:id="rId627"/>
    <p:sldId id="885" r:id="rId628"/>
    <p:sldId id="886" r:id="rId629"/>
    <p:sldId id="887" r:id="rId630"/>
    <p:sldId id="888" r:id="rId631"/>
    <p:sldId id="889" r:id="rId632"/>
    <p:sldId id="890" r:id="rId633"/>
    <p:sldId id="891" r:id="rId634"/>
    <p:sldId id="892" r:id="rId635"/>
    <p:sldId id="893" r:id="rId636"/>
    <p:sldId id="896" r:id="rId637"/>
    <p:sldId id="897" r:id="rId638"/>
    <p:sldId id="898" r:id="rId639"/>
    <p:sldId id="899" r:id="rId640"/>
    <p:sldId id="900" r:id="rId641"/>
    <p:sldId id="901" r:id="rId642"/>
    <p:sldId id="902" r:id="rId643"/>
    <p:sldId id="903" r:id="rId644"/>
    <p:sldId id="904" r:id="rId645"/>
    <p:sldId id="905" r:id="rId646"/>
    <p:sldId id="906" r:id="rId647"/>
    <p:sldId id="907" r:id="rId648"/>
    <p:sldId id="908" r:id="rId649"/>
    <p:sldId id="909" r:id="rId650"/>
    <p:sldId id="910" r:id="rId651"/>
    <p:sldId id="911" r:id="rId652"/>
    <p:sldId id="912" r:id="rId653"/>
    <p:sldId id="913" r:id="rId654"/>
    <p:sldId id="914" r:id="rId655"/>
    <p:sldId id="915" r:id="rId656"/>
    <p:sldId id="916" r:id="rId657"/>
    <p:sldId id="917" r:id="rId658"/>
    <p:sldId id="918" r:id="rId659"/>
    <p:sldId id="919" r:id="rId660"/>
    <p:sldId id="920" r:id="rId661"/>
    <p:sldId id="921" r:id="rId662"/>
    <p:sldId id="922" r:id="rId663"/>
    <p:sldId id="923" r:id="rId664"/>
    <p:sldId id="924" r:id="rId665"/>
    <p:sldId id="925" r:id="rId666"/>
    <p:sldId id="926" r:id="rId667"/>
    <p:sldId id="930" r:id="rId668"/>
    <p:sldId id="927" r:id="rId669"/>
    <p:sldId id="928" r:id="rId670"/>
    <p:sldId id="929" r:id="rId671"/>
    <p:sldId id="931" r:id="rId672"/>
    <p:sldId id="932" r:id="rId673"/>
    <p:sldId id="933" r:id="rId674"/>
    <p:sldId id="934" r:id="rId675"/>
    <p:sldId id="935" r:id="rId676"/>
    <p:sldId id="936" r:id="rId677"/>
    <p:sldId id="937" r:id="rId678"/>
    <p:sldId id="938" r:id="rId679"/>
    <p:sldId id="939" r:id="rId680"/>
    <p:sldId id="940" r:id="rId681"/>
    <p:sldId id="941" r:id="rId682"/>
    <p:sldId id="942" r:id="rId683"/>
    <p:sldId id="943" r:id="rId684"/>
    <p:sldId id="944" r:id="rId685"/>
    <p:sldId id="945" r:id="rId686"/>
    <p:sldId id="946" r:id="rId687"/>
    <p:sldId id="947" r:id="rId688"/>
    <p:sldId id="948" r:id="rId689"/>
    <p:sldId id="949" r:id="rId690"/>
    <p:sldId id="951" r:id="rId691"/>
    <p:sldId id="952" r:id="rId692"/>
    <p:sldId id="950" r:id="rId693"/>
    <p:sldId id="953" r:id="rId694"/>
    <p:sldId id="954" r:id="rId695"/>
    <p:sldId id="955" r:id="rId696"/>
    <p:sldId id="956" r:id="rId697"/>
    <p:sldId id="957" r:id="rId698"/>
    <p:sldId id="958" r:id="rId699"/>
    <p:sldId id="959" r:id="rId700"/>
    <p:sldId id="960" r:id="rId701"/>
    <p:sldId id="961" r:id="rId702"/>
    <p:sldId id="962" r:id="rId703"/>
    <p:sldId id="963" r:id="rId704"/>
    <p:sldId id="964" r:id="rId705"/>
    <p:sldId id="965" r:id="rId706"/>
    <p:sldId id="966" r:id="rId707"/>
    <p:sldId id="968" r:id="rId708"/>
    <p:sldId id="969" r:id="rId709"/>
    <p:sldId id="970" r:id="rId710"/>
    <p:sldId id="971" r:id="rId711"/>
    <p:sldId id="972" r:id="rId712"/>
    <p:sldId id="975" r:id="rId713"/>
    <p:sldId id="976" r:id="rId714"/>
    <p:sldId id="977" r:id="rId715"/>
    <p:sldId id="978" r:id="rId716"/>
    <p:sldId id="979" r:id="rId717"/>
    <p:sldId id="980" r:id="rId718"/>
    <p:sldId id="981" r:id="rId719"/>
    <p:sldId id="982" r:id="rId720"/>
    <p:sldId id="983" r:id="rId721"/>
    <p:sldId id="984" r:id="rId722"/>
    <p:sldId id="985" r:id="rId723"/>
    <p:sldId id="986" r:id="rId724"/>
    <p:sldId id="987" r:id="rId725"/>
    <p:sldId id="988" r:id="rId726"/>
    <p:sldId id="989" r:id="rId727"/>
    <p:sldId id="990" r:id="rId728"/>
    <p:sldId id="991" r:id="rId729"/>
    <p:sldId id="992" r:id="rId730"/>
    <p:sldId id="993" r:id="rId731"/>
    <p:sldId id="994" r:id="rId732"/>
    <p:sldId id="995" r:id="rId733"/>
    <p:sldId id="996" r:id="rId734"/>
    <p:sldId id="997" r:id="rId735"/>
    <p:sldId id="998" r:id="rId736"/>
    <p:sldId id="999" r:id="rId737"/>
    <p:sldId id="1001" r:id="rId738"/>
    <p:sldId id="1000" r:id="rId739"/>
    <p:sldId id="1002" r:id="rId740"/>
    <p:sldId id="1220" r:id="rId741"/>
    <p:sldId id="1221" r:id="rId742"/>
    <p:sldId id="1222" r:id="rId743"/>
    <p:sldId id="1223" r:id="rId744"/>
    <p:sldId id="1007" r:id="rId745"/>
    <p:sldId id="1008" r:id="rId746"/>
    <p:sldId id="1215" r:id="rId747"/>
    <p:sldId id="1216" r:id="rId748"/>
    <p:sldId id="1217" r:id="rId749"/>
    <p:sldId id="1218" r:id="rId750"/>
    <p:sldId id="1219" r:id="rId751"/>
    <p:sldId id="1014" r:id="rId752"/>
    <p:sldId id="1015" r:id="rId753"/>
    <p:sldId id="1016" r:id="rId754"/>
    <p:sldId id="1017" r:id="rId755"/>
    <p:sldId id="1018" r:id="rId756"/>
    <p:sldId id="1019" r:id="rId757"/>
    <p:sldId id="1020" r:id="rId758"/>
    <p:sldId id="1021" r:id="rId759"/>
    <p:sldId id="1022" r:id="rId760"/>
    <p:sldId id="1023" r:id="rId761"/>
    <p:sldId id="1024" r:id="rId762"/>
    <p:sldId id="1025" r:id="rId763"/>
    <p:sldId id="1026" r:id="rId764"/>
    <p:sldId id="1027" r:id="rId765"/>
    <p:sldId id="1028" r:id="rId766"/>
    <p:sldId id="1036" r:id="rId767"/>
    <p:sldId id="1037" r:id="rId768"/>
    <p:sldId id="1038" r:id="rId769"/>
    <p:sldId id="1039" r:id="rId770"/>
    <p:sldId id="1040" r:id="rId771"/>
    <p:sldId id="1041" r:id="rId772"/>
    <p:sldId id="1042" r:id="rId773"/>
    <p:sldId id="1043" r:id="rId774"/>
    <p:sldId id="1044" r:id="rId775"/>
    <p:sldId id="1045" r:id="rId776"/>
    <p:sldId id="1046" r:id="rId777"/>
    <p:sldId id="1066" r:id="rId778"/>
    <p:sldId id="1067" r:id="rId779"/>
    <p:sldId id="1068" r:id="rId780"/>
    <p:sldId id="1071" r:id="rId781"/>
    <p:sldId id="1072" r:id="rId782"/>
    <p:sldId id="1098" r:id="rId783"/>
    <p:sldId id="1099" r:id="rId784"/>
    <p:sldId id="1029" r:id="rId785"/>
    <p:sldId id="1030" r:id="rId786"/>
    <p:sldId id="1031" r:id="rId787"/>
    <p:sldId id="1032" r:id="rId788"/>
    <p:sldId id="1033" r:id="rId789"/>
    <p:sldId id="1034" r:id="rId790"/>
    <p:sldId id="1035" r:id="rId791"/>
    <p:sldId id="1104" r:id="rId792"/>
    <p:sldId id="1102" r:id="rId793"/>
    <p:sldId id="1103" r:id="rId794"/>
    <p:sldId id="1105" r:id="rId795"/>
    <p:sldId id="1106" r:id="rId796"/>
    <p:sldId id="1107" r:id="rId797"/>
    <p:sldId id="1108" r:id="rId798"/>
    <p:sldId id="1109" r:id="rId799"/>
    <p:sldId id="1110" r:id="rId800"/>
    <p:sldId id="1111" r:id="rId801"/>
    <p:sldId id="1112" r:id="rId802"/>
    <p:sldId id="1113" r:id="rId803"/>
    <p:sldId id="1114" r:id="rId804"/>
    <p:sldId id="1224" r:id="rId805"/>
    <p:sldId id="1225" r:id="rId806"/>
    <p:sldId id="1226" r:id="rId807"/>
    <p:sldId id="1227" r:id="rId808"/>
    <p:sldId id="1228" r:id="rId809"/>
    <p:sldId id="1229" r:id="rId810"/>
    <p:sldId id="1230" r:id="rId811"/>
    <p:sldId id="1231" r:id="rId812"/>
    <p:sldId id="1232" r:id="rId813"/>
    <p:sldId id="1125" r:id="rId814"/>
    <p:sldId id="1126" r:id="rId815"/>
    <p:sldId id="1127" r:id="rId816"/>
    <p:sldId id="1128" r:id="rId817"/>
    <p:sldId id="1233" r:id="rId818"/>
    <p:sldId id="1234" r:id="rId819"/>
    <p:sldId id="1235" r:id="rId820"/>
    <p:sldId id="1133" r:id="rId821"/>
    <p:sldId id="1134" r:id="rId822"/>
    <p:sldId id="1135" r:id="rId823"/>
    <p:sldId id="1136" r:id="rId824"/>
    <p:sldId id="1137" r:id="rId825"/>
    <p:sldId id="1138" r:id="rId826"/>
    <p:sldId id="1139" r:id="rId827"/>
    <p:sldId id="1140" r:id="rId828"/>
    <p:sldId id="1141" r:id="rId829"/>
    <p:sldId id="1142" r:id="rId830"/>
    <p:sldId id="1143" r:id="rId831"/>
    <p:sldId id="1144" r:id="rId832"/>
    <p:sldId id="1145" r:id="rId833"/>
    <p:sldId id="1146" r:id="rId834"/>
    <p:sldId id="1147" r:id="rId835"/>
    <p:sldId id="1148" r:id="rId836"/>
    <p:sldId id="1149" r:id="rId837"/>
    <p:sldId id="1150" r:id="rId838"/>
    <p:sldId id="1151" r:id="rId839"/>
    <p:sldId id="1152" r:id="rId840"/>
    <p:sldId id="1153" r:id="rId841"/>
    <p:sldId id="1154" r:id="rId842"/>
    <p:sldId id="1155" r:id="rId843"/>
    <p:sldId id="1156" r:id="rId844"/>
    <p:sldId id="1157" r:id="rId845"/>
    <p:sldId id="1158" r:id="rId846"/>
    <p:sldId id="1159" r:id="rId847"/>
    <p:sldId id="1160" r:id="rId848"/>
    <p:sldId id="1161" r:id="rId849"/>
    <p:sldId id="1162" r:id="rId850"/>
    <p:sldId id="1163" r:id="rId851"/>
    <p:sldId id="1164" r:id="rId852"/>
    <p:sldId id="1165" r:id="rId853"/>
    <p:sldId id="1166" r:id="rId854"/>
    <p:sldId id="1167" r:id="rId855"/>
    <p:sldId id="1168" r:id="rId856"/>
    <p:sldId id="1169" r:id="rId857"/>
    <p:sldId id="1170" r:id="rId858"/>
    <p:sldId id="1171" r:id="rId859"/>
    <p:sldId id="1172" r:id="rId860"/>
    <p:sldId id="1173" r:id="rId861"/>
    <p:sldId id="1174" r:id="rId862"/>
    <p:sldId id="1175" r:id="rId863"/>
    <p:sldId id="1176" r:id="rId864"/>
    <p:sldId id="1177" r:id="rId865"/>
    <p:sldId id="1178" r:id="rId866"/>
    <p:sldId id="1179" r:id="rId867"/>
    <p:sldId id="1180" r:id="rId868"/>
    <p:sldId id="1181" r:id="rId869"/>
    <p:sldId id="1182" r:id="rId870"/>
    <p:sldId id="1183" r:id="rId871"/>
    <p:sldId id="1184" r:id="rId872"/>
    <p:sldId id="1185" r:id="rId873"/>
    <p:sldId id="1186" r:id="rId874"/>
    <p:sldId id="1187" r:id="rId875"/>
    <p:sldId id="1188" r:id="rId876"/>
    <p:sldId id="1189" r:id="rId877"/>
    <p:sldId id="1190" r:id="rId878"/>
    <p:sldId id="1191" r:id="rId879"/>
    <p:sldId id="1192" r:id="rId880"/>
    <p:sldId id="1193" r:id="rId881"/>
    <p:sldId id="1194" r:id="rId882"/>
    <p:sldId id="1195" r:id="rId883"/>
    <p:sldId id="1196" r:id="rId884"/>
    <p:sldId id="1197" r:id="rId885"/>
    <p:sldId id="1198" r:id="rId886"/>
    <p:sldId id="1199" r:id="rId887"/>
    <p:sldId id="1200" r:id="rId888"/>
    <p:sldId id="1201" r:id="rId889"/>
    <p:sldId id="1202" r:id="rId890"/>
    <p:sldId id="1203" r:id="rId891"/>
    <p:sldId id="1204" r:id="rId892"/>
    <p:sldId id="1205" r:id="rId893"/>
    <p:sldId id="1242" r:id="rId894"/>
    <p:sldId id="1243" r:id="rId895"/>
    <p:sldId id="1236" r:id="rId896"/>
    <p:sldId id="1237" r:id="rId897"/>
    <p:sldId id="1238" r:id="rId898"/>
    <p:sldId id="1239" r:id="rId899"/>
    <p:sldId id="1240" r:id="rId900"/>
    <p:sldId id="1241" r:id="rId901"/>
    <p:sldId id="1206" r:id="rId902"/>
    <p:sldId id="1207" r:id="rId903"/>
    <p:sldId id="1208" r:id="rId904"/>
    <p:sldId id="1209" r:id="rId905"/>
    <p:sldId id="1210" r:id="rId906"/>
    <p:sldId id="1211" r:id="rId907"/>
    <p:sldId id="1244" r:id="rId908"/>
    <p:sldId id="1245" r:id="rId909"/>
    <p:sldId id="1246" r:id="rId910"/>
    <p:sldId id="1247" r:id="rId911"/>
    <p:sldId id="1248" r:id="rId912"/>
    <p:sldId id="1249" r:id="rId913"/>
    <p:sldId id="1250" r:id="rId914"/>
    <p:sldId id="1251" r:id="rId915"/>
    <p:sldId id="1252" r:id="rId916"/>
    <p:sldId id="1253" r:id="rId917"/>
    <p:sldId id="1254" r:id="rId918"/>
    <p:sldId id="1255" r:id="rId919"/>
    <p:sldId id="1256" r:id="rId920"/>
    <p:sldId id="1257" r:id="rId921"/>
    <p:sldId id="1258" r:id="rId922"/>
    <p:sldId id="1259" r:id="rId923"/>
    <p:sldId id="1260" r:id="rId924"/>
    <p:sldId id="1261" r:id="rId925"/>
    <p:sldId id="1262" r:id="rId926"/>
    <p:sldId id="1263" r:id="rId927"/>
    <p:sldId id="1264" r:id="rId928"/>
    <p:sldId id="1265" r:id="rId929"/>
    <p:sldId id="1266" r:id="rId930"/>
    <p:sldId id="1267" r:id="rId931"/>
    <p:sldId id="1268" r:id="rId932"/>
    <p:sldId id="1269" r:id="rId933"/>
    <p:sldId id="1270" r:id="rId934"/>
    <p:sldId id="1271" r:id="rId935"/>
    <p:sldId id="1272" r:id="rId936"/>
    <p:sldId id="1273" r:id="rId937"/>
    <p:sldId id="1274" r:id="rId938"/>
    <p:sldId id="1275" r:id="rId939"/>
    <p:sldId id="1276" r:id="rId940"/>
    <p:sldId id="1284" r:id="rId941"/>
    <p:sldId id="1285" r:id="rId942"/>
    <p:sldId id="1286" r:id="rId943"/>
    <p:sldId id="1287" r:id="rId944"/>
    <p:sldId id="1288" r:id="rId945"/>
    <p:sldId id="1289" r:id="rId946"/>
    <p:sldId id="1290" r:id="rId947"/>
    <p:sldId id="1278" r:id="rId948"/>
    <p:sldId id="1279" r:id="rId949"/>
    <p:sldId id="1282" r:id="rId950"/>
    <p:sldId id="1283" r:id="rId951"/>
    <p:sldId id="1291" r:id="rId952"/>
    <p:sldId id="1292" r:id="rId953"/>
    <p:sldId id="1293" r:id="rId954"/>
    <p:sldId id="1294" r:id="rId955"/>
    <p:sldId id="1295" r:id="rId956"/>
    <p:sldId id="1296" r:id="rId957"/>
    <p:sldId id="1297" r:id="rId958"/>
    <p:sldId id="1298" r:id="rId959"/>
    <p:sldId id="1299" r:id="rId960"/>
    <p:sldId id="1300" r:id="rId961"/>
    <p:sldId id="1301" r:id="rId962"/>
    <p:sldId id="1302" r:id="rId963"/>
    <p:sldId id="1303" r:id="rId964"/>
    <p:sldId id="1304" r:id="rId965"/>
    <p:sldId id="1305" r:id="rId966"/>
    <p:sldId id="1306" r:id="rId967"/>
    <p:sldId id="1307" r:id="rId968"/>
    <p:sldId id="1308" r:id="rId969"/>
    <p:sldId id="1309" r:id="rId970"/>
    <p:sldId id="1310" r:id="rId971"/>
    <p:sldId id="1311" r:id="rId972"/>
    <p:sldId id="1312" r:id="rId973"/>
    <p:sldId id="1313" r:id="rId974"/>
    <p:sldId id="1314" r:id="rId975"/>
    <p:sldId id="1315" r:id="rId976"/>
    <p:sldId id="1316" r:id="rId977"/>
    <p:sldId id="1317" r:id="rId978"/>
    <p:sldId id="1318" r:id="rId979"/>
    <p:sldId id="1319" r:id="rId980"/>
    <p:sldId id="1320" r:id="rId981"/>
    <p:sldId id="1321" r:id="rId982"/>
    <p:sldId id="1322" r:id="rId983"/>
    <p:sldId id="1323" r:id="rId984"/>
    <p:sldId id="1324" r:id="rId985"/>
    <p:sldId id="1325" r:id="rId986"/>
    <p:sldId id="1326" r:id="rId987"/>
    <p:sldId id="1327" r:id="rId988"/>
    <p:sldId id="1328" r:id="rId989"/>
    <p:sldId id="1329" r:id="rId990"/>
    <p:sldId id="1330" r:id="rId991"/>
    <p:sldId id="1331" r:id="rId992"/>
    <p:sldId id="1332" r:id="rId993"/>
    <p:sldId id="1333" r:id="rId994"/>
    <p:sldId id="1334" r:id="rId995"/>
    <p:sldId id="1335" r:id="rId996"/>
    <p:sldId id="1336" r:id="rId997"/>
    <p:sldId id="1337" r:id="rId998"/>
    <p:sldId id="1338" r:id="rId999"/>
    <p:sldId id="1340" r:id="rId1000"/>
    <p:sldId id="1341" r:id="rId1001"/>
    <p:sldId id="1342" r:id="rId1002"/>
    <p:sldId id="1343" r:id="rId1003"/>
    <p:sldId id="1344" r:id="rId1004"/>
    <p:sldId id="1345" r:id="rId1005"/>
    <p:sldId id="1346" r:id="rId1006"/>
    <p:sldId id="1347" r:id="rId1007"/>
    <p:sldId id="1348" r:id="rId1008"/>
    <p:sldId id="1349" r:id="rId1009"/>
    <p:sldId id="1350" r:id="rId1010"/>
    <p:sldId id="1351" r:id="rId1011"/>
    <p:sldId id="1352" r:id="rId1012"/>
    <p:sldId id="1353" r:id="rId1013"/>
    <p:sldId id="1354" r:id="rId1014"/>
    <p:sldId id="1355" r:id="rId1015"/>
    <p:sldId id="1356" r:id="rId1016"/>
    <p:sldId id="1357" r:id="rId1017"/>
    <p:sldId id="1358" r:id="rId1018"/>
    <p:sldId id="1359" r:id="rId1019"/>
    <p:sldId id="1360" r:id="rId1020"/>
    <p:sldId id="1361" r:id="rId1021"/>
    <p:sldId id="1362" r:id="rId1022"/>
    <p:sldId id="1363" r:id="rId1023"/>
    <p:sldId id="1364" r:id="rId1024"/>
    <p:sldId id="1365" r:id="rId1025"/>
    <p:sldId id="1366" r:id="rId1026"/>
    <p:sldId id="1367" r:id="rId1027"/>
    <p:sldId id="1368" r:id="rId1028"/>
    <p:sldId id="1369" r:id="rId1029"/>
    <p:sldId id="1370" r:id="rId1030"/>
    <p:sldId id="1371" r:id="rId1031"/>
    <p:sldId id="1372" r:id="rId1032"/>
    <p:sldId id="1373" r:id="rId1033"/>
    <p:sldId id="1374" r:id="rId1034"/>
    <p:sldId id="1375" r:id="rId1035"/>
    <p:sldId id="1376" r:id="rId1036"/>
    <p:sldId id="1377" r:id="rId1037"/>
    <p:sldId id="1378" r:id="rId1038"/>
    <p:sldId id="1379" r:id="rId1039"/>
    <p:sldId id="1380" r:id="rId1040"/>
    <p:sldId id="1381" r:id="rId1041"/>
    <p:sldId id="1382" r:id="rId1042"/>
    <p:sldId id="1383" r:id="rId1043"/>
    <p:sldId id="1384" r:id="rId1044"/>
    <p:sldId id="1385" r:id="rId1045"/>
    <p:sldId id="1386" r:id="rId1046"/>
    <p:sldId id="1387" r:id="rId1047"/>
    <p:sldId id="1388" r:id="rId1048"/>
    <p:sldId id="1389" r:id="rId1049"/>
    <p:sldId id="1390" r:id="rId1050"/>
    <p:sldId id="1391" r:id="rId1051"/>
    <p:sldId id="1392" r:id="rId1052"/>
    <p:sldId id="1393" r:id="rId1053"/>
    <p:sldId id="1394" r:id="rId1054"/>
    <p:sldId id="1395" r:id="rId1055"/>
    <p:sldId id="1396" r:id="rId1056"/>
    <p:sldId id="1397" r:id="rId1057"/>
    <p:sldId id="1398" r:id="rId1058"/>
    <p:sldId id="1399" r:id="rId1059"/>
    <p:sldId id="1400" r:id="rId1060"/>
    <p:sldId id="1401" r:id="rId1061"/>
    <p:sldId id="1402" r:id="rId1062"/>
    <p:sldId id="1403" r:id="rId1063"/>
    <p:sldId id="1404" r:id="rId1064"/>
    <p:sldId id="1405" r:id="rId1065"/>
    <p:sldId id="1406" r:id="rId1066"/>
    <p:sldId id="1407" r:id="rId1067"/>
    <p:sldId id="1408" r:id="rId1068"/>
    <p:sldId id="1409" r:id="rId1069"/>
    <p:sldId id="1410" r:id="rId1070"/>
    <p:sldId id="1411" r:id="rId1071"/>
    <p:sldId id="1412" r:id="rId1072"/>
    <p:sldId id="1413" r:id="rId1073"/>
    <p:sldId id="1414" r:id="rId1074"/>
    <p:sldId id="1415" r:id="rId1075"/>
    <p:sldId id="1416" r:id="rId1076"/>
    <p:sldId id="1417" r:id="rId1077"/>
    <p:sldId id="1418" r:id="rId1078"/>
    <p:sldId id="1419" r:id="rId1079"/>
    <p:sldId id="1420" r:id="rId1080"/>
    <p:sldId id="1421" r:id="rId1081"/>
    <p:sldId id="1422" r:id="rId1082"/>
    <p:sldId id="1423" r:id="rId1083"/>
    <p:sldId id="1424" r:id="rId1084"/>
    <p:sldId id="1425" r:id="rId1085"/>
    <p:sldId id="1426" r:id="rId1086"/>
    <p:sldId id="1427" r:id="rId1087"/>
    <p:sldId id="1428" r:id="rId1088"/>
    <p:sldId id="1429" r:id="rId1089"/>
    <p:sldId id="1430" r:id="rId1090"/>
    <p:sldId id="1431" r:id="rId1091"/>
    <p:sldId id="1432" r:id="rId1092"/>
    <p:sldId id="1433" r:id="rId1093"/>
    <p:sldId id="1434" r:id="rId1094"/>
    <p:sldId id="1435" r:id="rId1095"/>
    <p:sldId id="1436" r:id="rId1096"/>
    <p:sldId id="1437" r:id="rId1097"/>
    <p:sldId id="1438" r:id="rId1098"/>
    <p:sldId id="1439" r:id="rId1099"/>
    <p:sldId id="1440" r:id="rId1100"/>
    <p:sldId id="1441" r:id="rId1101"/>
    <p:sldId id="1442" r:id="rId1102"/>
    <p:sldId id="1443" r:id="rId1103"/>
    <p:sldId id="1444" r:id="rId1104"/>
    <p:sldId id="1445" r:id="rId1105"/>
    <p:sldId id="1446" r:id="rId1106"/>
    <p:sldId id="1447" r:id="rId1107"/>
    <p:sldId id="1448" r:id="rId1108"/>
    <p:sldId id="1449" r:id="rId1109"/>
    <p:sldId id="1450" r:id="rId1110"/>
    <p:sldId id="1451" r:id="rId1111"/>
    <p:sldId id="1452" r:id="rId1112"/>
    <p:sldId id="1453" r:id="rId1113"/>
    <p:sldId id="1454" r:id="rId1114"/>
    <p:sldId id="1455" r:id="rId1115"/>
    <p:sldId id="1456" r:id="rId1116"/>
    <p:sldId id="1457" r:id="rId1117"/>
    <p:sldId id="1458" r:id="rId1118"/>
    <p:sldId id="1459" r:id="rId1119"/>
    <p:sldId id="1460" r:id="rId1120"/>
    <p:sldId id="1461" r:id="rId1121"/>
    <p:sldId id="1462" r:id="rId1122"/>
    <p:sldId id="1463" r:id="rId1123"/>
    <p:sldId id="1464" r:id="rId1124"/>
    <p:sldId id="1465" r:id="rId1125"/>
    <p:sldId id="1466" r:id="rId1126"/>
    <p:sldId id="1467" r:id="rId1127"/>
    <p:sldId id="1468" r:id="rId1128"/>
    <p:sldId id="1469" r:id="rId1129"/>
    <p:sldId id="1470" r:id="rId1130"/>
    <p:sldId id="1471" r:id="rId1131"/>
    <p:sldId id="1472" r:id="rId1132"/>
    <p:sldId id="1473" r:id="rId1133"/>
    <p:sldId id="1474" r:id="rId1134"/>
    <p:sldId id="1475" r:id="rId1135"/>
    <p:sldId id="1476" r:id="rId1136"/>
    <p:sldId id="1477" r:id="rId1137"/>
    <p:sldId id="1478" r:id="rId1138"/>
    <p:sldId id="1479" r:id="rId1139"/>
    <p:sldId id="1480" r:id="rId1140"/>
    <p:sldId id="1481" r:id="rId1141"/>
    <p:sldId id="1482" r:id="rId1142"/>
    <p:sldId id="1483" r:id="rId1143"/>
    <p:sldId id="1484" r:id="rId1144"/>
    <p:sldId id="1485" r:id="rId1145"/>
    <p:sldId id="1486" r:id="rId1146"/>
    <p:sldId id="1487" r:id="rId1147"/>
    <p:sldId id="1488" r:id="rId1148"/>
    <p:sldId id="1489" r:id="rId1149"/>
    <p:sldId id="1490" r:id="rId1150"/>
    <p:sldId id="1491" r:id="rId1151"/>
    <p:sldId id="1492" r:id="rId1152"/>
    <p:sldId id="1493" r:id="rId1153"/>
    <p:sldId id="1494" r:id="rId1154"/>
    <p:sldId id="1495" r:id="rId1155"/>
    <p:sldId id="1496" r:id="rId1156"/>
    <p:sldId id="1497" r:id="rId1157"/>
    <p:sldId id="1498" r:id="rId1158"/>
    <p:sldId id="1499" r:id="rId1159"/>
    <p:sldId id="1500" r:id="rId1160"/>
    <p:sldId id="1501" r:id="rId1161"/>
    <p:sldId id="1502" r:id="rId1162"/>
    <p:sldId id="1503" r:id="rId1163"/>
    <p:sldId id="1504" r:id="rId1164"/>
    <p:sldId id="1505" r:id="rId1165"/>
    <p:sldId id="1506" r:id="rId1166"/>
    <p:sldId id="1507" r:id="rId1167"/>
    <p:sldId id="1508" r:id="rId1168"/>
    <p:sldId id="1509" r:id="rId1169"/>
    <p:sldId id="1510" r:id="rId1170"/>
    <p:sldId id="1511" r:id="rId1171"/>
    <p:sldId id="1512" r:id="rId1172"/>
    <p:sldId id="1513" r:id="rId1173"/>
    <p:sldId id="1514" r:id="rId1174"/>
    <p:sldId id="1515" r:id="rId1175"/>
    <p:sldId id="1516" r:id="rId1176"/>
    <p:sldId id="1517" r:id="rId1177"/>
    <p:sldId id="1518" r:id="rId1178"/>
    <p:sldId id="1519" r:id="rId1179"/>
    <p:sldId id="1520" r:id="rId1180"/>
    <p:sldId id="1521" r:id="rId1181"/>
    <p:sldId id="1522" r:id="rId1182"/>
    <p:sldId id="1523" r:id="rId1183"/>
    <p:sldId id="1524" r:id="rId1184"/>
    <p:sldId id="1525" r:id="rId1185"/>
    <p:sldId id="1526" r:id="rId1186"/>
    <p:sldId id="1527" r:id="rId1187"/>
    <p:sldId id="1528" r:id="rId1188"/>
    <p:sldId id="1529" r:id="rId1189"/>
    <p:sldId id="1530" r:id="rId1190"/>
    <p:sldId id="1531" r:id="rId1191"/>
    <p:sldId id="1532" r:id="rId1192"/>
    <p:sldId id="1533" r:id="rId1193"/>
    <p:sldId id="1534" r:id="rId1194"/>
    <p:sldId id="1535" r:id="rId1195"/>
    <p:sldId id="1536" r:id="rId1196"/>
    <p:sldId id="1537" r:id="rId1197"/>
    <p:sldId id="1538" r:id="rId1198"/>
    <p:sldId id="1539" r:id="rId1199"/>
    <p:sldId id="1540" r:id="rId1200"/>
    <p:sldId id="1541" r:id="rId1201"/>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853" autoAdjust="0"/>
    <p:restoredTop sz="94550" autoAdjust="0"/>
  </p:normalViewPr>
  <p:slideViewPr>
    <p:cSldViewPr>
      <p:cViewPr>
        <p:scale>
          <a:sx n="33" d="100"/>
          <a:sy n="33" d="100"/>
        </p:scale>
        <p:origin x="-2316" y="-10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161" Type="http://schemas.openxmlformats.org/officeDocument/2006/relationships/slide" Target="slides/slide1160.xml"/><Relationship Id="rId170" Type="http://schemas.openxmlformats.org/officeDocument/2006/relationships/slide" Target="slides/slide169.xml"/><Relationship Id="rId836" Type="http://schemas.openxmlformats.org/officeDocument/2006/relationships/slide" Target="slides/slide835.xml"/><Relationship Id="rId1021" Type="http://schemas.openxmlformats.org/officeDocument/2006/relationships/slide" Target="slides/slide1020.xml"/><Relationship Id="rId1119" Type="http://schemas.openxmlformats.org/officeDocument/2006/relationships/slide" Target="slides/slide1118.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172" Type="http://schemas.openxmlformats.org/officeDocument/2006/relationships/slide" Target="slides/slide117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183" Type="http://schemas.openxmlformats.org/officeDocument/2006/relationships/slide" Target="slides/slide118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357" Type="http://schemas.openxmlformats.org/officeDocument/2006/relationships/slide" Target="slides/slide356.xml"/><Relationship Id="rId1110" Type="http://schemas.openxmlformats.org/officeDocument/2006/relationships/slide" Target="slides/slide1109.xml"/><Relationship Id="rId1194" Type="http://schemas.openxmlformats.org/officeDocument/2006/relationships/slide" Target="slides/slide1193.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270" Type="http://schemas.openxmlformats.org/officeDocument/2006/relationships/slide" Target="slides/slide269.xml"/><Relationship Id="rId936" Type="http://schemas.openxmlformats.org/officeDocument/2006/relationships/slide" Target="slides/slide935.xml"/><Relationship Id="rId1121" Type="http://schemas.openxmlformats.org/officeDocument/2006/relationships/slide" Target="slides/slide1120.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281" Type="http://schemas.openxmlformats.org/officeDocument/2006/relationships/slide" Target="slides/slide280.xml"/><Relationship Id="rId502" Type="http://schemas.openxmlformats.org/officeDocument/2006/relationships/slide" Target="slides/slide501.xml"/><Relationship Id="rId947" Type="http://schemas.openxmlformats.org/officeDocument/2006/relationships/slide" Target="slides/slide946.xml"/><Relationship Id="rId1132" Type="http://schemas.openxmlformats.org/officeDocument/2006/relationships/slide" Target="slides/slide113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1143" Type="http://schemas.openxmlformats.org/officeDocument/2006/relationships/slide" Target="slides/slide1142.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1003" Type="http://schemas.openxmlformats.org/officeDocument/2006/relationships/slide" Target="slides/slide1002.xml"/><Relationship Id="rId1087" Type="http://schemas.openxmlformats.org/officeDocument/2006/relationships/slide" Target="slides/slide1086.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1014" Type="http://schemas.openxmlformats.org/officeDocument/2006/relationships/slide" Target="slides/slide1013.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1025" Type="http://schemas.openxmlformats.org/officeDocument/2006/relationships/slide" Target="slides/slide1024.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176" Type="http://schemas.openxmlformats.org/officeDocument/2006/relationships/slide" Target="slides/slide1175.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918" Type="http://schemas.openxmlformats.org/officeDocument/2006/relationships/slide" Target="slides/slide917.xml"/><Relationship Id="rId252" Type="http://schemas.openxmlformats.org/officeDocument/2006/relationships/slide" Target="slides/slide251.xml"/><Relationship Id="rId1103" Type="http://schemas.openxmlformats.org/officeDocument/2006/relationships/slide" Target="slides/slide1102.xml"/><Relationship Id="rId1187" Type="http://schemas.openxmlformats.org/officeDocument/2006/relationships/slide" Target="slides/slide1186.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263" Type="http://schemas.openxmlformats.org/officeDocument/2006/relationships/slide" Target="slides/slide262.xml"/><Relationship Id="rId470" Type="http://schemas.openxmlformats.org/officeDocument/2006/relationships/slide" Target="slides/slide469.xml"/><Relationship Id="rId929" Type="http://schemas.openxmlformats.org/officeDocument/2006/relationships/slide" Target="slides/slide928.xml"/><Relationship Id="rId1114" Type="http://schemas.openxmlformats.org/officeDocument/2006/relationships/slide" Target="slides/slide1113.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1198" Type="http://schemas.openxmlformats.org/officeDocument/2006/relationships/slide" Target="slides/slide1197.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1125" Type="http://schemas.openxmlformats.org/officeDocument/2006/relationships/slide" Target="slides/slide1124.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920" Type="http://schemas.openxmlformats.org/officeDocument/2006/relationships/slide" Target="slides/slide919.xml"/><Relationship Id="rId145" Type="http://schemas.openxmlformats.org/officeDocument/2006/relationships/slide" Target="slides/slide144.xml"/><Relationship Id="rId352" Type="http://schemas.openxmlformats.org/officeDocument/2006/relationships/slide" Target="slides/slide351.xml"/><Relationship Id="rId1203" Type="http://schemas.openxmlformats.org/officeDocument/2006/relationships/presProps" Target="presProps.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1007" Type="http://schemas.openxmlformats.org/officeDocument/2006/relationships/slide" Target="slides/slide1006.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1018" Type="http://schemas.openxmlformats.org/officeDocument/2006/relationships/slide" Target="slides/slide1017.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169" Type="http://schemas.openxmlformats.org/officeDocument/2006/relationships/slide" Target="slides/slide1168.xml"/><Relationship Id="rId178" Type="http://schemas.openxmlformats.org/officeDocument/2006/relationships/slide" Target="slides/slide177.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07" Type="http://schemas.openxmlformats.org/officeDocument/2006/relationships/slide" Target="slides/slide1106.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1160" Type="http://schemas.openxmlformats.org/officeDocument/2006/relationships/slide" Target="slides/slide1159.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020" Type="http://schemas.openxmlformats.org/officeDocument/2006/relationships/slide" Target="slides/slide1019.xml"/><Relationship Id="rId1118" Type="http://schemas.openxmlformats.org/officeDocument/2006/relationships/slide" Target="slides/slide1117.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02" Type="http://schemas.openxmlformats.org/officeDocument/2006/relationships/slide" Target="slides/slide901.xml"/><Relationship Id="rId986" Type="http://schemas.openxmlformats.org/officeDocument/2006/relationships/slide" Target="slides/slide985.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171" Type="http://schemas.openxmlformats.org/officeDocument/2006/relationships/slide" Target="slides/slide1170.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1129" Type="http://schemas.openxmlformats.org/officeDocument/2006/relationships/slide" Target="slides/slide1128.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913" Type="http://schemas.openxmlformats.org/officeDocument/2006/relationships/slide" Target="slides/slide912.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182" Type="http://schemas.openxmlformats.org/officeDocument/2006/relationships/slide" Target="slides/slide118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924" Type="http://schemas.openxmlformats.org/officeDocument/2006/relationships/slide" Target="slides/slide923.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1193" Type="http://schemas.openxmlformats.org/officeDocument/2006/relationships/slide" Target="slides/slide1192.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1053" Type="http://schemas.openxmlformats.org/officeDocument/2006/relationships/slide" Target="slides/slide1052.xml"/><Relationship Id="rId630" Type="http://schemas.openxmlformats.org/officeDocument/2006/relationships/slide" Target="slides/slide629.xml"/><Relationship Id="rId728" Type="http://schemas.openxmlformats.org/officeDocument/2006/relationships/slide" Target="slides/slide727.xml"/><Relationship Id="rId935" Type="http://schemas.openxmlformats.org/officeDocument/2006/relationships/slide" Target="slides/slide934.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1120" Type="http://schemas.openxmlformats.org/officeDocument/2006/relationships/slide" Target="slides/slide1119.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890" Type="http://schemas.openxmlformats.org/officeDocument/2006/relationships/slide" Target="slides/slide889.xml"/><Relationship Id="rId904" Type="http://schemas.openxmlformats.org/officeDocument/2006/relationships/slide" Target="slides/slide903.xml"/><Relationship Id="rId1064" Type="http://schemas.openxmlformats.org/officeDocument/2006/relationships/slide" Target="slides/slide106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946" Type="http://schemas.openxmlformats.org/officeDocument/2006/relationships/slide" Target="slides/slide945.xml"/><Relationship Id="rId988" Type="http://schemas.openxmlformats.org/officeDocument/2006/relationships/slide" Target="slides/slide987.xml"/><Relationship Id="rId1131" Type="http://schemas.openxmlformats.org/officeDocument/2006/relationships/slide" Target="slides/slide1130.xml"/><Relationship Id="rId1173" Type="http://schemas.openxmlformats.org/officeDocument/2006/relationships/slide" Target="slides/slide117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1033" Type="http://schemas.openxmlformats.org/officeDocument/2006/relationships/slide" Target="slides/slide103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1075" Type="http://schemas.openxmlformats.org/officeDocument/2006/relationships/slide" Target="slides/slide107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957" Type="http://schemas.openxmlformats.org/officeDocument/2006/relationships/slide" Target="slides/slide956.xml"/><Relationship Id="rId999" Type="http://schemas.openxmlformats.org/officeDocument/2006/relationships/slide" Target="slides/slide998.xml"/><Relationship Id="rId1100" Type="http://schemas.openxmlformats.org/officeDocument/2006/relationships/slide" Target="slides/slide1099.xml"/><Relationship Id="rId1142" Type="http://schemas.openxmlformats.org/officeDocument/2006/relationships/slide" Target="slides/slide1141.xml"/><Relationship Id="rId1184" Type="http://schemas.openxmlformats.org/officeDocument/2006/relationships/slide" Target="slides/slide1183.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002" Type="http://schemas.openxmlformats.org/officeDocument/2006/relationships/slide" Target="slides/slide100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044" Type="http://schemas.openxmlformats.org/officeDocument/2006/relationships/slide" Target="slides/slide1043.xml"/><Relationship Id="rId1086" Type="http://schemas.openxmlformats.org/officeDocument/2006/relationships/slide" Target="slides/slide108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926" Type="http://schemas.openxmlformats.org/officeDocument/2006/relationships/slide" Target="slides/slide925.xml"/><Relationship Id="rId968" Type="http://schemas.openxmlformats.org/officeDocument/2006/relationships/slide" Target="slides/slide967.xml"/><Relationship Id="rId1111" Type="http://schemas.openxmlformats.org/officeDocument/2006/relationships/slide" Target="slides/slide1110.xml"/><Relationship Id="rId1153" Type="http://schemas.openxmlformats.org/officeDocument/2006/relationships/slide" Target="slides/slide115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013" Type="http://schemas.openxmlformats.org/officeDocument/2006/relationships/slide" Target="slides/slide1012.xml"/><Relationship Id="rId1195" Type="http://schemas.openxmlformats.org/officeDocument/2006/relationships/slide" Target="slides/slide119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1055" Type="http://schemas.openxmlformats.org/officeDocument/2006/relationships/slide" Target="slides/slide1054.xml"/><Relationship Id="rId1097" Type="http://schemas.openxmlformats.org/officeDocument/2006/relationships/slide" Target="slides/slide1096.xml"/><Relationship Id="rId271" Type="http://schemas.openxmlformats.org/officeDocument/2006/relationships/slide" Target="slides/slide270.xml"/><Relationship Id="rId674" Type="http://schemas.openxmlformats.org/officeDocument/2006/relationships/slide" Target="slides/slide673.xml"/><Relationship Id="rId881" Type="http://schemas.openxmlformats.org/officeDocument/2006/relationships/slide" Target="slides/slide880.xml"/><Relationship Id="rId937" Type="http://schemas.openxmlformats.org/officeDocument/2006/relationships/slide" Target="slides/slide936.xml"/><Relationship Id="rId979" Type="http://schemas.openxmlformats.org/officeDocument/2006/relationships/slide" Target="slides/slide978.xml"/><Relationship Id="rId1122" Type="http://schemas.openxmlformats.org/officeDocument/2006/relationships/slide" Target="slides/slide1121.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990" Type="http://schemas.openxmlformats.org/officeDocument/2006/relationships/slide" Target="slides/slide989.xml"/><Relationship Id="rId1164" Type="http://schemas.openxmlformats.org/officeDocument/2006/relationships/slide" Target="slides/slide116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1024" Type="http://schemas.openxmlformats.org/officeDocument/2006/relationships/slide" Target="slides/slide1023.xml"/><Relationship Id="rId1066" Type="http://schemas.openxmlformats.org/officeDocument/2006/relationships/slide" Target="slides/slide1065.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892" Type="http://schemas.openxmlformats.org/officeDocument/2006/relationships/slide" Target="slides/slide891.xml"/><Relationship Id="rId906" Type="http://schemas.openxmlformats.org/officeDocument/2006/relationships/slide" Target="slides/slide905.xml"/><Relationship Id="rId948" Type="http://schemas.openxmlformats.org/officeDocument/2006/relationships/slide" Target="slides/slide947.xml"/><Relationship Id="rId1133" Type="http://schemas.openxmlformats.org/officeDocument/2006/relationships/slide" Target="slides/slide1132.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1175" Type="http://schemas.openxmlformats.org/officeDocument/2006/relationships/slide" Target="slides/slide117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1035" Type="http://schemas.openxmlformats.org/officeDocument/2006/relationships/slide" Target="slides/slide1034.xml"/><Relationship Id="rId1077" Type="http://schemas.openxmlformats.org/officeDocument/2006/relationships/slide" Target="slides/slide1076.xml"/><Relationship Id="rId1200" Type="http://schemas.openxmlformats.org/officeDocument/2006/relationships/slide" Target="slides/slide1199.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917" Type="http://schemas.openxmlformats.org/officeDocument/2006/relationships/slide" Target="slides/slide916.xml"/><Relationship Id="rId959" Type="http://schemas.openxmlformats.org/officeDocument/2006/relationships/slide" Target="slides/slide958.xml"/><Relationship Id="rId1102" Type="http://schemas.openxmlformats.org/officeDocument/2006/relationships/slide" Target="slides/slide1101.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1144" Type="http://schemas.openxmlformats.org/officeDocument/2006/relationships/slide" Target="slides/slide1143.xml"/><Relationship Id="rId1186" Type="http://schemas.openxmlformats.org/officeDocument/2006/relationships/slide" Target="slides/slide118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970" Type="http://schemas.openxmlformats.org/officeDocument/2006/relationships/slide" Target="slides/slide969.xml"/><Relationship Id="rId1004" Type="http://schemas.openxmlformats.org/officeDocument/2006/relationships/slide" Target="slides/slide1003.xml"/><Relationship Id="rId1046" Type="http://schemas.openxmlformats.org/officeDocument/2006/relationships/slide" Target="slides/slide1045.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928" Type="http://schemas.openxmlformats.org/officeDocument/2006/relationships/slide" Target="slides/slide927.xml"/><Relationship Id="rId1088" Type="http://schemas.openxmlformats.org/officeDocument/2006/relationships/slide" Target="slides/slide108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1113" Type="http://schemas.openxmlformats.org/officeDocument/2006/relationships/slide" Target="slides/slide1112.xml"/><Relationship Id="rId1155" Type="http://schemas.openxmlformats.org/officeDocument/2006/relationships/slide" Target="slides/slide1154.xml"/><Relationship Id="rId1197" Type="http://schemas.openxmlformats.org/officeDocument/2006/relationships/slide" Target="slides/slide119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981" Type="http://schemas.openxmlformats.org/officeDocument/2006/relationships/slide" Target="slides/slide980.xml"/><Relationship Id="rId1015" Type="http://schemas.openxmlformats.org/officeDocument/2006/relationships/slide" Target="slides/slide1014.xml"/><Relationship Id="rId1057" Type="http://schemas.openxmlformats.org/officeDocument/2006/relationships/slide" Target="slides/slide1056.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883" Type="http://schemas.openxmlformats.org/officeDocument/2006/relationships/slide" Target="slides/slide882.xml"/><Relationship Id="rId1099" Type="http://schemas.openxmlformats.org/officeDocument/2006/relationships/slide" Target="slides/slide109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939" Type="http://schemas.openxmlformats.org/officeDocument/2006/relationships/slide" Target="slides/slide938.xml"/><Relationship Id="rId1124" Type="http://schemas.openxmlformats.org/officeDocument/2006/relationships/slide" Target="slides/slide1123.xml"/><Relationship Id="rId1166" Type="http://schemas.openxmlformats.org/officeDocument/2006/relationships/slide" Target="slides/slide116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950" Type="http://schemas.openxmlformats.org/officeDocument/2006/relationships/slide" Target="slides/slide949.xml"/><Relationship Id="rId992" Type="http://schemas.openxmlformats.org/officeDocument/2006/relationships/slide" Target="slides/slide991.xml"/><Relationship Id="rId1026" Type="http://schemas.openxmlformats.org/officeDocument/2006/relationships/slide" Target="slides/slide1025.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908" Type="http://schemas.openxmlformats.org/officeDocument/2006/relationships/slide" Target="slides/slide907.xml"/><Relationship Id="rId1068" Type="http://schemas.openxmlformats.org/officeDocument/2006/relationships/slide" Target="slides/slide106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894" Type="http://schemas.openxmlformats.org/officeDocument/2006/relationships/slide" Target="slides/slide893.xml"/><Relationship Id="rId1135" Type="http://schemas.openxmlformats.org/officeDocument/2006/relationships/slide" Target="slides/slide1134.xml"/><Relationship Id="rId1177" Type="http://schemas.openxmlformats.org/officeDocument/2006/relationships/slide" Target="slides/slide1176.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61" Type="http://schemas.openxmlformats.org/officeDocument/2006/relationships/slide" Target="slides/slide960.xml"/><Relationship Id="rId1202" Type="http://schemas.openxmlformats.org/officeDocument/2006/relationships/notesMaster" Target="notesMasters/notesMaster1.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1037" Type="http://schemas.openxmlformats.org/officeDocument/2006/relationships/slide" Target="slides/slide1036.xml"/><Relationship Id="rId1079" Type="http://schemas.openxmlformats.org/officeDocument/2006/relationships/slide" Target="slides/slide107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slide" Target="slides/slide1103.xml"/><Relationship Id="rId1146" Type="http://schemas.openxmlformats.org/officeDocument/2006/relationships/slide" Target="slides/slide114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930" Type="http://schemas.openxmlformats.org/officeDocument/2006/relationships/slide" Target="slides/slide929.xml"/><Relationship Id="rId972" Type="http://schemas.openxmlformats.org/officeDocument/2006/relationships/slide" Target="slides/slide971.xml"/><Relationship Id="rId1006" Type="http://schemas.openxmlformats.org/officeDocument/2006/relationships/slide" Target="slides/slide1005.xml"/><Relationship Id="rId1188" Type="http://schemas.openxmlformats.org/officeDocument/2006/relationships/slide" Target="slides/slide118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115" Type="http://schemas.openxmlformats.org/officeDocument/2006/relationships/slide" Target="slides/slide1114.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941" Type="http://schemas.openxmlformats.org/officeDocument/2006/relationships/slide" Target="slides/slide940.xml"/><Relationship Id="rId983" Type="http://schemas.openxmlformats.org/officeDocument/2006/relationships/slide" Target="slides/slide982.xml"/><Relationship Id="rId1157" Type="http://schemas.openxmlformats.org/officeDocument/2006/relationships/slide" Target="slides/slide1156.xml"/><Relationship Id="rId1199" Type="http://schemas.openxmlformats.org/officeDocument/2006/relationships/slide" Target="slides/slide119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017" Type="http://schemas.openxmlformats.org/officeDocument/2006/relationships/slide" Target="slides/slide1016.xml"/><Relationship Id="rId1059" Type="http://schemas.openxmlformats.org/officeDocument/2006/relationships/slide" Target="slides/slide105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1070" Type="http://schemas.openxmlformats.org/officeDocument/2006/relationships/slide" Target="slides/slide1069.xml"/><Relationship Id="rId1126" Type="http://schemas.openxmlformats.org/officeDocument/2006/relationships/slide" Target="slides/slide1125.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slide" Target="slides/slide909.xml"/><Relationship Id="rId952" Type="http://schemas.openxmlformats.org/officeDocument/2006/relationships/slide" Target="slides/slide951.xml"/><Relationship Id="rId1168" Type="http://schemas.openxmlformats.org/officeDocument/2006/relationships/slide" Target="slides/slide116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994" Type="http://schemas.openxmlformats.org/officeDocument/2006/relationships/slide" Target="slides/slide993.xml"/><Relationship Id="rId1028" Type="http://schemas.openxmlformats.org/officeDocument/2006/relationships/slide" Target="slides/slide1027.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1081" Type="http://schemas.openxmlformats.org/officeDocument/2006/relationships/slide" Target="slides/slide1080.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921" Type="http://schemas.openxmlformats.org/officeDocument/2006/relationships/slide" Target="slides/slide920.xml"/><Relationship Id="rId1137" Type="http://schemas.openxmlformats.org/officeDocument/2006/relationships/slide" Target="slides/slide1136.xml"/><Relationship Id="rId1179" Type="http://schemas.openxmlformats.org/officeDocument/2006/relationships/slide" Target="slides/slide117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63" Type="http://schemas.openxmlformats.org/officeDocument/2006/relationships/slide" Target="slides/slide962.xml"/><Relationship Id="rId1039" Type="http://schemas.openxmlformats.org/officeDocument/2006/relationships/slide" Target="slides/slide1038.xml"/><Relationship Id="rId1190" Type="http://schemas.openxmlformats.org/officeDocument/2006/relationships/slide" Target="slides/slide1189.xml"/><Relationship Id="rId1204" Type="http://schemas.openxmlformats.org/officeDocument/2006/relationships/viewProps" Target="viewProps.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1050" Type="http://schemas.openxmlformats.org/officeDocument/2006/relationships/slide" Target="slides/slide104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092" Type="http://schemas.openxmlformats.org/officeDocument/2006/relationships/slide" Target="slides/slide1091.xml"/><Relationship Id="rId1106" Type="http://schemas.openxmlformats.org/officeDocument/2006/relationships/slide" Target="slides/slide1105.xml"/><Relationship Id="rId1148" Type="http://schemas.openxmlformats.org/officeDocument/2006/relationships/slide" Target="slides/slide114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974" Type="http://schemas.openxmlformats.org/officeDocument/2006/relationships/slide" Target="slides/slide973.xml"/><Relationship Id="rId1008" Type="http://schemas.openxmlformats.org/officeDocument/2006/relationships/slide" Target="slides/slide1007.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1061" Type="http://schemas.openxmlformats.org/officeDocument/2006/relationships/slide" Target="slides/slide1060.xml"/><Relationship Id="rId1117" Type="http://schemas.openxmlformats.org/officeDocument/2006/relationships/slide" Target="slides/slide1116.xml"/><Relationship Id="rId1159" Type="http://schemas.openxmlformats.org/officeDocument/2006/relationships/slide" Target="slides/slide115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43" Type="http://schemas.openxmlformats.org/officeDocument/2006/relationships/slide" Target="slides/slide942.xml"/><Relationship Id="rId985" Type="http://schemas.openxmlformats.org/officeDocument/2006/relationships/slide" Target="slides/slide984.xml"/><Relationship Id="rId1019" Type="http://schemas.openxmlformats.org/officeDocument/2006/relationships/slide" Target="slides/slide1018.xml"/><Relationship Id="rId1170" Type="http://schemas.openxmlformats.org/officeDocument/2006/relationships/slide" Target="slides/slide116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1030" Type="http://schemas.openxmlformats.org/officeDocument/2006/relationships/slide" Target="slides/slide1029.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072" Type="http://schemas.openxmlformats.org/officeDocument/2006/relationships/slide" Target="slides/slide1071.xml"/><Relationship Id="rId1128" Type="http://schemas.openxmlformats.org/officeDocument/2006/relationships/slide" Target="slides/slide1127.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912" Type="http://schemas.openxmlformats.org/officeDocument/2006/relationships/slide" Target="slides/slide911.xml"/><Relationship Id="rId954" Type="http://schemas.openxmlformats.org/officeDocument/2006/relationships/slide" Target="slides/slide953.xml"/><Relationship Id="rId996" Type="http://schemas.openxmlformats.org/officeDocument/2006/relationships/slide" Target="slides/slide995.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181" Type="http://schemas.openxmlformats.org/officeDocument/2006/relationships/slide" Target="slides/slide1180.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41" Type="http://schemas.openxmlformats.org/officeDocument/2006/relationships/slide" Target="slides/slide1040.xml"/><Relationship Id="rId1083" Type="http://schemas.openxmlformats.org/officeDocument/2006/relationships/slide" Target="slides/slide1082.xml"/><Relationship Id="rId1139" Type="http://schemas.openxmlformats.org/officeDocument/2006/relationships/slide" Target="slides/slide113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923" Type="http://schemas.openxmlformats.org/officeDocument/2006/relationships/slide" Target="slides/slide922.xml"/><Relationship Id="rId965" Type="http://schemas.openxmlformats.org/officeDocument/2006/relationships/slide" Target="slides/slide964.xml"/><Relationship Id="rId1150" Type="http://schemas.openxmlformats.org/officeDocument/2006/relationships/slide" Target="slides/slide1149.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1192" Type="http://schemas.openxmlformats.org/officeDocument/2006/relationships/slide" Target="slides/slide1191.xml"/><Relationship Id="rId1206" Type="http://schemas.openxmlformats.org/officeDocument/2006/relationships/tableStyles" Target="tableStyles.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1010" Type="http://schemas.openxmlformats.org/officeDocument/2006/relationships/slide" Target="slides/slide1009.xml"/><Relationship Id="rId1052" Type="http://schemas.openxmlformats.org/officeDocument/2006/relationships/slide" Target="slides/slide1051.xml"/><Relationship Id="rId1094" Type="http://schemas.openxmlformats.org/officeDocument/2006/relationships/slide" Target="slides/slide1093.xml"/><Relationship Id="rId1108" Type="http://schemas.openxmlformats.org/officeDocument/2006/relationships/slide" Target="slides/slide1107.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1130" Type="http://schemas.openxmlformats.org/officeDocument/2006/relationships/slide" Target="slides/slide1129.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1141" Type="http://schemas.openxmlformats.org/officeDocument/2006/relationships/slide" Target="slides/slide1140.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1163" Type="http://schemas.openxmlformats.org/officeDocument/2006/relationships/slide" Target="slides/slide1162.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174" Type="http://schemas.openxmlformats.org/officeDocument/2006/relationships/slide" Target="slides/slide117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185" Type="http://schemas.openxmlformats.org/officeDocument/2006/relationships/slide" Target="slides/slide118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1112" Type="http://schemas.openxmlformats.org/officeDocument/2006/relationships/slide" Target="slides/slide1111.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196" Type="http://schemas.openxmlformats.org/officeDocument/2006/relationships/slide" Target="slides/slide119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840" Type="http://schemas.openxmlformats.org/officeDocument/2006/relationships/slide" Target="slides/slide839.xml"/><Relationship Id="rId938" Type="http://schemas.openxmlformats.org/officeDocument/2006/relationships/slide" Target="slides/slide937.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123" Type="http://schemas.openxmlformats.org/officeDocument/2006/relationships/slide" Target="slides/slide1122.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1134" Type="http://schemas.openxmlformats.org/officeDocument/2006/relationships/slide" Target="slides/slide1133.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1201" Type="http://schemas.openxmlformats.org/officeDocument/2006/relationships/slide" Target="slides/slide1200.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slide" Target="slides/slide1166.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1178" Type="http://schemas.openxmlformats.org/officeDocument/2006/relationships/slide" Target="slides/slide1177.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05" Type="http://schemas.openxmlformats.org/officeDocument/2006/relationships/slide" Target="slides/slide1104.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189" Type="http://schemas.openxmlformats.org/officeDocument/2006/relationships/slide" Target="slides/slide1188.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833" Type="http://schemas.openxmlformats.org/officeDocument/2006/relationships/slide" Target="slides/slide832.xml"/><Relationship Id="rId1116" Type="http://schemas.openxmlformats.org/officeDocument/2006/relationships/slide" Target="slides/slide1115.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1180" Type="http://schemas.openxmlformats.org/officeDocument/2006/relationships/slide" Target="slides/slide1179.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1191" Type="http://schemas.openxmlformats.org/officeDocument/2006/relationships/slide" Target="slides/slide1190.xml"/><Relationship Id="rId1205" Type="http://schemas.openxmlformats.org/officeDocument/2006/relationships/theme" Target="theme/theme1.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slide" Target="slides/slide1148.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737" Type="http://schemas.openxmlformats.org/officeDocument/2006/relationships/slide" Target="slides/slide736.xml"/><Relationship Id="rId944" Type="http://schemas.openxmlformats.org/officeDocument/2006/relationships/slide" Target="slides/slide943.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1140" Type="http://schemas.openxmlformats.org/officeDocument/2006/relationships/slide" Target="slides/slide1139.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slide" Target="slides/slide1150.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slide" Target="slides/slide1108.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977" Type="http://schemas.openxmlformats.org/officeDocument/2006/relationships/slide" Target="slides/slide976.xml"/><Relationship Id="rId1162" Type="http://schemas.openxmlformats.org/officeDocument/2006/relationships/slide" Target="slides/slide1161.xml"/><Relationship Id="rId171" Type="http://schemas.openxmlformats.org/officeDocument/2006/relationships/slide" Target="slides/slide170.xml"/><Relationship Id="rId837" Type="http://schemas.openxmlformats.org/officeDocument/2006/relationships/slide" Target="slides/slide836.xml"/><Relationship Id="rId1022" Type="http://schemas.openxmlformats.org/officeDocument/2006/relationships/slide" Target="slides/slide10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ffectLst/>
                <a:latin typeface="Times New Roman" pitchFamily="18" charset="0"/>
              </a:defRPr>
            </a:lvl1pPr>
          </a:lstStyle>
          <a:p>
            <a:endParaRPr lang="en-US"/>
          </a:p>
        </p:txBody>
      </p:sp>
      <p:sp>
        <p:nvSpPr>
          <p:cNvPr id="1208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Times New Roman" pitchFamily="18" charset="0"/>
              </a:defRPr>
            </a:lvl1pPr>
          </a:lstStyle>
          <a:p>
            <a:endParaRPr lang="en-US"/>
          </a:p>
        </p:txBody>
      </p:sp>
      <p:sp>
        <p:nvSpPr>
          <p:cNvPr id="1208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latin typeface="Times New Roman" pitchFamily="18" charset="0"/>
              </a:defRPr>
            </a:lvl1pPr>
          </a:lstStyle>
          <a:p>
            <a:endParaRPr lang="en-US"/>
          </a:p>
        </p:txBody>
      </p:sp>
      <p:sp>
        <p:nvSpPr>
          <p:cNvPr id="1208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Times New Roman" pitchFamily="18" charset="0"/>
              </a:defRPr>
            </a:lvl1pPr>
          </a:lstStyle>
          <a:p>
            <a:fld id="{2DA64982-D881-402B-A6DF-9CC1D9CBDE9F}" type="slidenum">
              <a:rPr lang="en-US"/>
              <a:pPr/>
              <a:t>‹#›</a:t>
            </a:fld>
            <a:endParaRPr lang="en-US"/>
          </a:p>
        </p:txBody>
      </p:sp>
    </p:spTree>
    <p:extLst>
      <p:ext uri="{BB962C8B-B14F-4D97-AF65-F5344CB8AC3E}">
        <p14:creationId xmlns:p14="http://schemas.microsoft.com/office/powerpoint/2010/main" val="1873131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1AB31-6FB9-4DC3-858F-F00673B368DF}" type="slidenum">
              <a:rPr lang="en-US"/>
              <a:pPr/>
              <a:t>113</a:t>
            </a:fld>
            <a:endParaRPr lang="en-US"/>
          </a:p>
        </p:txBody>
      </p:sp>
      <p:sp>
        <p:nvSpPr>
          <p:cNvPr id="1218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pPr/>
              <a:t>‹#›</a:t>
            </a:fld>
            <a:endParaRPr lang="en-US"/>
          </a:p>
        </p:txBody>
      </p:sp>
    </p:spTree>
    <p:extLst>
      <p:ext uri="{BB962C8B-B14F-4D97-AF65-F5344CB8AC3E}">
        <p14:creationId xmlns:p14="http://schemas.microsoft.com/office/powerpoint/2010/main" val="239487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pPr/>
              <a:t>‹#›</a:t>
            </a:fld>
            <a:endParaRPr lang="en-US"/>
          </a:p>
        </p:txBody>
      </p:sp>
    </p:spTree>
    <p:extLst>
      <p:ext uri="{BB962C8B-B14F-4D97-AF65-F5344CB8AC3E}">
        <p14:creationId xmlns:p14="http://schemas.microsoft.com/office/powerpoint/2010/main" val="161388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pPr/>
              <a:t>‹#›</a:t>
            </a:fld>
            <a:endParaRPr lang="en-US"/>
          </a:p>
        </p:txBody>
      </p:sp>
    </p:spTree>
    <p:extLst>
      <p:ext uri="{BB962C8B-B14F-4D97-AF65-F5344CB8AC3E}">
        <p14:creationId xmlns:p14="http://schemas.microsoft.com/office/powerpoint/2010/main" val="130619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pPr/>
              <a:t>‹#›</a:t>
            </a:fld>
            <a:endParaRPr lang="en-US"/>
          </a:p>
        </p:txBody>
      </p:sp>
    </p:spTree>
    <p:extLst>
      <p:ext uri="{BB962C8B-B14F-4D97-AF65-F5344CB8AC3E}">
        <p14:creationId xmlns:p14="http://schemas.microsoft.com/office/powerpoint/2010/main" val="424262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pPr/>
              <a:t>‹#›</a:t>
            </a:fld>
            <a:endParaRPr lang="en-US"/>
          </a:p>
        </p:txBody>
      </p:sp>
    </p:spTree>
    <p:extLst>
      <p:ext uri="{BB962C8B-B14F-4D97-AF65-F5344CB8AC3E}">
        <p14:creationId xmlns:p14="http://schemas.microsoft.com/office/powerpoint/2010/main" val="22590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pPr/>
              <a:t>‹#›</a:t>
            </a:fld>
            <a:endParaRPr lang="en-US"/>
          </a:p>
        </p:txBody>
      </p:sp>
    </p:spTree>
    <p:extLst>
      <p:ext uri="{BB962C8B-B14F-4D97-AF65-F5344CB8AC3E}">
        <p14:creationId xmlns:p14="http://schemas.microsoft.com/office/powerpoint/2010/main" val="76767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pPr/>
              <a:t>‹#›</a:t>
            </a:fld>
            <a:endParaRPr lang="en-US"/>
          </a:p>
        </p:txBody>
      </p:sp>
    </p:spTree>
    <p:extLst>
      <p:ext uri="{BB962C8B-B14F-4D97-AF65-F5344CB8AC3E}">
        <p14:creationId xmlns:p14="http://schemas.microsoft.com/office/powerpoint/2010/main" val="188355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pPr/>
              <a:t>‹#›</a:t>
            </a:fld>
            <a:endParaRPr lang="en-US"/>
          </a:p>
        </p:txBody>
      </p:sp>
    </p:spTree>
    <p:extLst>
      <p:ext uri="{BB962C8B-B14F-4D97-AF65-F5344CB8AC3E}">
        <p14:creationId xmlns:p14="http://schemas.microsoft.com/office/powerpoint/2010/main" val="233594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pPr/>
              <a:t>‹#›</a:t>
            </a:fld>
            <a:endParaRPr lang="en-US"/>
          </a:p>
        </p:txBody>
      </p:sp>
    </p:spTree>
    <p:extLst>
      <p:ext uri="{BB962C8B-B14F-4D97-AF65-F5344CB8AC3E}">
        <p14:creationId xmlns:p14="http://schemas.microsoft.com/office/powerpoint/2010/main" val="206256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pPr/>
              <a:t>‹#›</a:t>
            </a:fld>
            <a:endParaRPr lang="en-US"/>
          </a:p>
        </p:txBody>
      </p:sp>
    </p:spTree>
    <p:extLst>
      <p:ext uri="{BB962C8B-B14F-4D97-AF65-F5344CB8AC3E}">
        <p14:creationId xmlns:p14="http://schemas.microsoft.com/office/powerpoint/2010/main" val="342126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pPr/>
              <a:t>‹#›</a:t>
            </a:fld>
            <a:endParaRPr lang="en-US"/>
          </a:p>
        </p:txBody>
      </p:sp>
    </p:spTree>
    <p:extLst>
      <p:ext uri="{BB962C8B-B14F-4D97-AF65-F5344CB8AC3E}">
        <p14:creationId xmlns:p14="http://schemas.microsoft.com/office/powerpoint/2010/main" val="195045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a joyful noise Unto the Lord!</a:t>
            </a:r>
          </a:p>
        </p:txBody>
      </p:sp>
      <p:sp>
        <p:nvSpPr>
          <p:cNvPr id="1331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a joyful noise Unto the Lord!</a:t>
            </a:r>
          </a:p>
        </p:txBody>
      </p:sp>
      <p:sp>
        <p:nvSpPr>
          <p:cNvPr id="13317" name="Text Box 5"/>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ought to praise the Lord!</a:t>
            </a:r>
            <a:r>
              <a:rPr lang="en-US" sz="2400" i="1">
                <a:effectLst/>
                <a:latin typeface="Times New Roman" pitchFamily="18" charset="0"/>
              </a:rPr>
              <a:t> </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13318"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While you have a chance!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let the rain fall down like it did in the upper room</a:t>
            </a:r>
          </a:p>
        </p:txBody>
      </p:sp>
      <p:sp>
        <p:nvSpPr>
          <p:cNvPr id="1065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come rest on me like you said you would</a:t>
            </a:r>
          </a:p>
        </p:txBody>
      </p:sp>
      <p:sp>
        <p:nvSpPr>
          <p:cNvPr id="1065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do the things I should</a:t>
            </a:r>
          </a:p>
        </p:txBody>
      </p:sp>
      <p:sp>
        <p:nvSpPr>
          <p:cNvPr id="1065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Shine Your light on me</a:t>
            </a:r>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35519837"/>
      </p:ext>
    </p:extLst>
  </p:cSld>
  <p:clrMapOvr>
    <a:masterClrMapping/>
  </p:clrMapOvr>
  <p:timing>
    <p:tnLst>
      <p:par>
        <p:cTn id="1" dur="indefinite" restart="never" nodeType="tmRoot"/>
      </p:par>
    </p:tnLst>
  </p:timing>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04330553"/>
      </p:ext>
    </p:extLst>
  </p:cSld>
  <p:clrMapOvr>
    <a:masterClrMapping/>
  </p:clrMapOvr>
  <p:timing>
    <p:tnLst>
      <p:par>
        <p:cTn id="1" dur="indefinite" restart="never" nodeType="tmRoot"/>
      </p:par>
    </p:tnLst>
  </p:timing>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95311855"/>
      </p:ext>
    </p:extLst>
  </p:cSld>
  <p:clrMapOvr>
    <a:masterClrMapping/>
  </p:clrMapOvr>
  <p:timing>
    <p:tnLst>
      <p:par>
        <p:cTn id="1" dur="indefinite" restart="never" nodeType="tmRoot"/>
      </p:par>
    </p:tnLst>
  </p:timing>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609075870"/>
      </p:ext>
    </p:extLst>
  </p:cSld>
  <p:clrMapOvr>
    <a:masterClrMapping/>
  </p:clrMapOvr>
  <p:timing>
    <p:tnLst>
      <p:par>
        <p:cTn id="1" dur="indefinite" restart="never" nodeType="tmRoot"/>
      </p:par>
    </p:tnLst>
  </p:timing>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50277135"/>
      </p:ext>
    </p:extLst>
  </p:cSld>
  <p:clrMapOvr>
    <a:masterClrMapping/>
  </p:clrMapOvr>
  <p:timing>
    <p:tnLst>
      <p:par>
        <p:cTn id="1" dur="indefinite" restart="never" nodeType="tmRoot"/>
      </p:par>
    </p:tnLst>
  </p:timing>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107485810"/>
      </p:ext>
    </p:extLst>
  </p:cSld>
  <p:clrMapOvr>
    <a:masterClrMapping/>
  </p:clrMapOvr>
  <p:timing>
    <p:tnLst>
      <p:par>
        <p:cTn id="1" dur="indefinite" restart="never" nodeType="tmRoot"/>
      </p:par>
    </p:tnLst>
  </p:timing>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483225478"/>
      </p:ext>
    </p:extLst>
  </p:cSld>
  <p:clrMapOvr>
    <a:masterClrMapping/>
  </p:clrMapOvr>
  <p:timing>
    <p:tnLst>
      <p:par>
        <p:cTn id="1" dur="indefinite" restart="never" nodeType="tmRoot"/>
      </p:par>
    </p:tnLst>
  </p:timing>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587154244"/>
      </p:ext>
    </p:extLst>
  </p:cSld>
  <p:clrMapOvr>
    <a:masterClrMapping/>
  </p:clrMapOvr>
  <p:timing>
    <p:tnLst>
      <p:par>
        <p:cTn id="1" dur="indefinite" restart="never" nodeType="tmRoot"/>
      </p:par>
    </p:tnLst>
  </p:timing>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920452850"/>
      </p:ext>
    </p:extLst>
  </p:cSld>
  <p:clrMapOvr>
    <a:masterClrMapping/>
  </p:clrMapOvr>
  <p:timing>
    <p:tnLst>
      <p:par>
        <p:cTn id="1" dur="indefinite" restart="never" nodeType="tmRoot"/>
      </p:par>
    </p:tnLst>
  </p:timing>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330460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fill me, just fill me</a:t>
            </a:r>
          </a:p>
        </p:txBody>
      </p:sp>
      <p:sp>
        <p:nvSpPr>
          <p:cNvPr id="10752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more, I need more</a:t>
            </a:r>
          </a:p>
        </p:txBody>
      </p:sp>
      <p:sp>
        <p:nvSpPr>
          <p:cNvPr id="10752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fill me, just fill me</a:t>
            </a:r>
          </a:p>
        </p:txBody>
      </p:sp>
      <p:sp>
        <p:nvSpPr>
          <p:cNvPr id="107530"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more, I need more</a:t>
            </a:r>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027274448"/>
      </p:ext>
    </p:extLst>
  </p:cSld>
  <p:clrMapOvr>
    <a:masterClrMapping/>
  </p:clrMapOvr>
  <p:timing>
    <p:tnLst>
      <p:par>
        <p:cTn id="1" dur="indefinite" restart="never" nodeType="tmRoot"/>
      </p:par>
    </p:tnLst>
  </p:timing>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345058325"/>
      </p:ext>
    </p:extLst>
  </p:cSld>
  <p:clrMapOvr>
    <a:masterClrMapping/>
  </p:clrMapOvr>
  <p:timing>
    <p:tnLst>
      <p:par>
        <p:cTn id="1" dur="indefinite" restart="never" nodeType="tmRoot"/>
      </p:par>
    </p:tnLst>
  </p:timing>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58301465"/>
      </p:ext>
    </p:extLst>
  </p:cSld>
  <p:clrMapOvr>
    <a:masterClrMapping/>
  </p:clrMapOvr>
  <p:timing>
    <p:tnLst>
      <p:par>
        <p:cTn id="1" dur="indefinite" restart="never" nodeType="tmRoot"/>
      </p:par>
    </p:tnLst>
  </p:timing>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3599227"/>
      </p:ext>
    </p:extLst>
  </p:cSld>
  <p:clrMapOvr>
    <a:masterClrMapping/>
  </p:clrMapOvr>
  <p:timing>
    <p:tnLst>
      <p:par>
        <p:cTn id="1" dur="indefinite" restart="never" nodeType="tmRoot"/>
      </p:par>
    </p:tnLst>
  </p:timing>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57621284"/>
      </p:ext>
    </p:extLst>
  </p:cSld>
  <p:clrMapOvr>
    <a:masterClrMapping/>
  </p:clrMapOvr>
  <p:timing>
    <p:tnLst>
      <p:par>
        <p:cTn id="1" dur="indefinite" restart="never" nodeType="tmRoot"/>
      </p:par>
    </p:tnLst>
  </p:timing>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581668674"/>
      </p:ext>
    </p:extLst>
  </p:cSld>
  <p:clrMapOvr>
    <a:masterClrMapping/>
  </p:clrMapOvr>
  <p:timing>
    <p:tnLst>
      <p:par>
        <p:cTn id="1" dur="indefinite" restart="never" nodeType="tmRoot"/>
      </p:par>
    </p:tnLst>
  </p:timing>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528665266"/>
      </p:ext>
    </p:extLst>
  </p:cSld>
  <p:clrMapOvr>
    <a:masterClrMapping/>
  </p:clrMapOvr>
  <p:timing>
    <p:tnLst>
      <p:par>
        <p:cTn id="1" dur="indefinite" restart="never" nodeType="tmRoot"/>
      </p:par>
    </p:tnLst>
  </p:timing>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744872068"/>
      </p:ext>
    </p:extLst>
  </p:cSld>
  <p:clrMapOvr>
    <a:masterClrMapping/>
  </p:clrMapOvr>
  <p:timing>
    <p:tnLst>
      <p:par>
        <p:cTn id="1" dur="indefinite" restart="never" nodeType="tmRoot"/>
      </p:par>
    </p:tnLst>
  </p:timing>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211737413"/>
      </p:ext>
    </p:extLst>
  </p:cSld>
  <p:clrMapOvr>
    <a:masterClrMapping/>
  </p:clrMapOvr>
  <p:timing>
    <p:tnLst>
      <p:par>
        <p:cTn id="1" dur="indefinite" restart="never" nodeType="tmRoot"/>
      </p:par>
    </p:tnLst>
  </p:timing>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8614981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the joy, joy, joy, joy down in my heart</a:t>
            </a:r>
          </a:p>
        </p:txBody>
      </p:sp>
      <p:sp>
        <p:nvSpPr>
          <p:cNvPr id="1085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Down in my heart, down in my heart</a:t>
            </a:r>
          </a:p>
        </p:txBody>
      </p:sp>
      <p:sp>
        <p:nvSpPr>
          <p:cNvPr id="1085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the joy, joy, joy, joy down in my heart</a:t>
            </a:r>
          </a:p>
        </p:txBody>
      </p:sp>
      <p:sp>
        <p:nvSpPr>
          <p:cNvPr id="10855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Down in my heart to stay</a:t>
            </a:r>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079347940"/>
      </p:ext>
    </p:extLst>
  </p:cSld>
  <p:clrMapOvr>
    <a:masterClrMapping/>
  </p:clrMapOvr>
  <p:timing>
    <p:tnLst>
      <p:par>
        <p:cTn id="1" dur="indefinite" restart="never" nodeType="tmRoot"/>
      </p:par>
    </p:tnLst>
  </p:timing>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251273839"/>
      </p:ext>
    </p:extLst>
  </p:cSld>
  <p:clrMapOvr>
    <a:masterClrMapping/>
  </p:clrMapOvr>
  <p:timing>
    <p:tnLst>
      <p:par>
        <p:cTn id="1" dur="indefinite" restart="never" nodeType="tmRoot"/>
      </p:par>
    </p:tnLst>
  </p:timing>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69011161"/>
      </p:ext>
    </p:extLst>
  </p:cSld>
  <p:clrMapOvr>
    <a:masterClrMapping/>
  </p:clrMapOvr>
  <p:timing>
    <p:tnLst>
      <p:par>
        <p:cTn id="1" dur="indefinite" restart="never" nodeType="tmRoot"/>
      </p:par>
    </p:tnLst>
  </p:timing>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550069738"/>
      </p:ext>
    </p:extLst>
  </p:cSld>
  <p:clrMapOvr>
    <a:masterClrMapping/>
  </p:clrMapOvr>
  <p:timing>
    <p:tnLst>
      <p:par>
        <p:cTn id="1" dur="indefinite" restart="never" nodeType="tmRoot"/>
      </p:par>
    </p:tnLst>
  </p:timing>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391038196"/>
      </p:ext>
    </p:extLst>
  </p:cSld>
  <p:clrMapOvr>
    <a:masterClrMapping/>
  </p:clrMapOvr>
  <p:timing>
    <p:tnLst>
      <p:par>
        <p:cTn id="1" dur="indefinite" restart="never" nodeType="tmRoot"/>
      </p:par>
    </p:tnLst>
  </p:timing>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014604424"/>
      </p:ext>
    </p:extLst>
  </p:cSld>
  <p:clrMapOvr>
    <a:masterClrMapping/>
  </p:clrMapOvr>
  <p:timing>
    <p:tnLst>
      <p:par>
        <p:cTn id="1" dur="indefinite" restart="never" nodeType="tmRoot"/>
      </p:par>
    </p:tnLst>
  </p:timing>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472203958"/>
      </p:ext>
    </p:extLst>
  </p:cSld>
  <p:clrMapOvr>
    <a:masterClrMapping/>
  </p:clrMapOvr>
  <p:timing>
    <p:tnLst>
      <p:par>
        <p:cTn id="1" dur="indefinite" restart="never" nodeType="tmRoot"/>
      </p:par>
    </p:tnLst>
  </p:timing>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440537697"/>
      </p:ext>
    </p:extLst>
  </p:cSld>
  <p:clrMapOvr>
    <a:masterClrMapping/>
  </p:clrMapOvr>
  <p:timing>
    <p:tnLst>
      <p:par>
        <p:cTn id="1" dur="indefinite" restart="never" nodeType="tmRoot"/>
      </p:par>
    </p:tnLst>
  </p:timing>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67202427"/>
      </p:ext>
    </p:extLst>
  </p:cSld>
  <p:clrMapOvr>
    <a:masterClrMapping/>
  </p:clrMapOvr>
  <p:timing>
    <p:tnLst>
      <p:par>
        <p:cTn id="1" dur="indefinite" restart="never" nodeType="tmRoot"/>
      </p:par>
    </p:tnLst>
  </p:timing>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520409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the peace that passes understanding down in my heart</a:t>
            </a:r>
          </a:p>
        </p:txBody>
      </p:sp>
      <p:sp>
        <p:nvSpPr>
          <p:cNvPr id="109572"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Down in my heart, down in my heart</a:t>
            </a:r>
          </a:p>
        </p:txBody>
      </p:sp>
      <p:sp>
        <p:nvSpPr>
          <p:cNvPr id="10957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the peace that passes understanding </a:t>
            </a:r>
          </a:p>
        </p:txBody>
      </p:sp>
      <p:sp>
        <p:nvSpPr>
          <p:cNvPr id="10957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Down in my heart, down in my heart to stay</a:t>
            </a:r>
          </a:p>
        </p:txBody>
      </p:sp>
    </p:spTree>
  </p:cSld>
  <p:clrMapOvr>
    <a:masterClrMapping/>
  </p:clrMapOvr>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412599095"/>
      </p:ext>
    </p:extLst>
  </p:cSld>
  <p:clrMapOvr>
    <a:masterClrMapping/>
  </p:clrMapOvr>
  <p:timing>
    <p:tnLst>
      <p:par>
        <p:cTn id="1" dur="indefinite" restart="never" nodeType="tmRoot"/>
      </p:par>
    </p:tnLst>
  </p:timing>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766120464"/>
      </p:ext>
    </p:extLst>
  </p:cSld>
  <p:clrMapOvr>
    <a:masterClrMapping/>
  </p:clrMapOvr>
  <p:timing>
    <p:tnLst>
      <p:par>
        <p:cTn id="1" dur="indefinite" restart="never" nodeType="tmRoot"/>
      </p:par>
    </p:tnLst>
  </p:timing>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834059044"/>
      </p:ext>
    </p:extLst>
  </p:cSld>
  <p:clrMapOvr>
    <a:masterClrMapping/>
  </p:clrMapOvr>
  <p:timing>
    <p:tnLst>
      <p:par>
        <p:cTn id="1" dur="indefinite" restart="never" nodeType="tmRoot"/>
      </p:par>
    </p:tnLst>
  </p:timing>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434004411"/>
      </p:ext>
    </p:extLst>
  </p:cSld>
  <p:clrMapOvr>
    <a:masterClrMapping/>
  </p:clrMapOvr>
  <p:timing>
    <p:tnLst>
      <p:par>
        <p:cTn id="1" dur="indefinite" restart="never" nodeType="tmRoot"/>
      </p:par>
    </p:tnLst>
  </p:timing>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544095683"/>
      </p:ext>
    </p:extLst>
  </p:cSld>
  <p:clrMapOvr>
    <a:masterClrMapping/>
  </p:clrMapOvr>
  <p:timing>
    <p:tnLst>
      <p:par>
        <p:cTn id="1" dur="indefinite" restart="never" nodeType="tmRoot"/>
      </p:par>
    </p:tnLst>
  </p:timing>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1846098"/>
      </p:ext>
    </p:extLst>
  </p:cSld>
  <p:clrMapOvr>
    <a:masterClrMapping/>
  </p:clrMapOvr>
  <p:timing>
    <p:tnLst>
      <p:par>
        <p:cTn id="1" dur="indefinite" restart="never" nodeType="tmRoot"/>
      </p:par>
    </p:tnLst>
  </p:timing>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265539260"/>
      </p:ext>
    </p:extLst>
  </p:cSld>
  <p:clrMapOvr>
    <a:masterClrMapping/>
  </p:clrMapOvr>
  <p:timing>
    <p:tnLst>
      <p:par>
        <p:cTn id="1" dur="indefinite" restart="never" nodeType="tmRoot"/>
      </p:par>
    </p:tnLst>
  </p:timing>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83991520"/>
      </p:ext>
    </p:extLst>
  </p:cSld>
  <p:clrMapOvr>
    <a:masterClrMapping/>
  </p:clrMapOvr>
  <p:timing>
    <p:tnLst>
      <p:par>
        <p:cTn id="1" dur="indefinite" restart="never" nodeType="tmRoot"/>
      </p:par>
    </p:tnLst>
  </p:timing>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287322797"/>
      </p:ext>
    </p:extLst>
  </p:cSld>
  <p:clrMapOvr>
    <a:masterClrMapping/>
  </p:clrMapOvr>
  <p:timing>
    <p:tnLst>
      <p:par>
        <p:cTn id="1" dur="indefinite" restart="never" nodeType="tmRoot"/>
      </p:par>
    </p:tnLst>
  </p:timing>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5241801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laughing cause I’m happy got the victory</a:t>
            </a:r>
          </a:p>
        </p:txBody>
      </p:sp>
      <p:sp>
        <p:nvSpPr>
          <p:cNvPr id="1105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victory, the victory</a:t>
            </a:r>
          </a:p>
        </p:txBody>
      </p:sp>
      <p:sp>
        <p:nvSpPr>
          <p:cNvPr id="11059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laughing cause I’m happy got the victory</a:t>
            </a:r>
          </a:p>
        </p:txBody>
      </p:sp>
      <p:sp>
        <p:nvSpPr>
          <p:cNvPr id="11059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Victory in Jesus’ name</a:t>
            </a:r>
          </a:p>
        </p:txBody>
      </p:sp>
    </p:spTree>
  </p:cSld>
  <p:clrMapOvr>
    <a:masterClrMapping/>
  </p:clrMapOvr>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015763257"/>
      </p:ext>
    </p:extLst>
  </p:cSld>
  <p:clrMapOvr>
    <a:masterClrMapping/>
  </p:clrMapOvr>
  <p:timing>
    <p:tnLst>
      <p:par>
        <p:cTn id="1" dur="indefinite" restart="never" nodeType="tmRoot"/>
      </p:par>
    </p:tnLst>
  </p:timing>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270020254"/>
      </p:ext>
    </p:extLst>
  </p:cSld>
  <p:clrMapOvr>
    <a:masterClrMapping/>
  </p:clrMapOvr>
  <p:timing>
    <p:tnLst>
      <p:par>
        <p:cTn id="1" dur="indefinite" restart="never" nodeType="tmRoot"/>
      </p:par>
    </p:tnLst>
  </p:timing>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163078197"/>
      </p:ext>
    </p:extLst>
  </p:cSld>
  <p:clrMapOvr>
    <a:masterClrMapping/>
  </p:clrMapOvr>
  <p:timing>
    <p:tnLst>
      <p:par>
        <p:cTn id="1" dur="indefinite" restart="never" nodeType="tmRoot"/>
      </p:par>
    </p:tnLst>
  </p:timing>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58745455"/>
      </p:ext>
    </p:extLst>
  </p:cSld>
  <p:clrMapOvr>
    <a:masterClrMapping/>
  </p:clrMapOvr>
  <p:timing>
    <p:tnLst>
      <p:par>
        <p:cTn id="1" dur="indefinite" restart="never" nodeType="tmRoot"/>
      </p:par>
    </p:tnLst>
  </p:timing>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808740555"/>
      </p:ext>
    </p:extLst>
  </p:cSld>
  <p:clrMapOvr>
    <a:masterClrMapping/>
  </p:clrMapOvr>
  <p:timing>
    <p:tnLst>
      <p:par>
        <p:cTn id="1" dur="indefinite" restart="never" nodeType="tmRoot"/>
      </p:par>
    </p:tnLst>
  </p:timing>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575995387"/>
      </p:ext>
    </p:extLst>
  </p:cSld>
  <p:clrMapOvr>
    <a:masterClrMapping/>
  </p:clrMapOvr>
  <p:timing>
    <p:tnLst>
      <p:par>
        <p:cTn id="1" dur="indefinite" restart="never" nodeType="tmRoot"/>
      </p:par>
    </p:tnLst>
  </p:timing>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177128042"/>
      </p:ext>
    </p:extLst>
  </p:cSld>
  <p:clrMapOvr>
    <a:masterClrMapping/>
  </p:clrMapOvr>
  <p:timing>
    <p:tnLst>
      <p:par>
        <p:cTn id="1" dur="indefinite" restart="never" nodeType="tmRoot"/>
      </p:par>
    </p:tnLst>
  </p:timing>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350990569"/>
      </p:ext>
    </p:extLst>
  </p:cSld>
  <p:clrMapOvr>
    <a:masterClrMapping/>
  </p:clrMapOvr>
  <p:timing>
    <p:tnLst>
      <p:par>
        <p:cTn id="1" dur="indefinite" restart="never" nodeType="tmRoot"/>
      </p:par>
    </p:tnLst>
  </p:timing>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461533253"/>
      </p:ext>
    </p:extLst>
  </p:cSld>
  <p:clrMapOvr>
    <a:masterClrMapping/>
  </p:clrMapOvr>
  <p:timing>
    <p:tnLst>
      <p:par>
        <p:cTn id="1" dur="indefinite" restart="never" nodeType="tmRoot"/>
      </p:par>
    </p:tnLst>
  </p:timing>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67888506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devil doesn’t like it cause He’s under my feet</a:t>
            </a:r>
          </a:p>
        </p:txBody>
      </p:sp>
      <p:sp>
        <p:nvSpPr>
          <p:cNvPr id="1116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under my feet, under my feet</a:t>
            </a:r>
          </a:p>
        </p:txBody>
      </p:sp>
      <p:sp>
        <p:nvSpPr>
          <p:cNvPr id="1116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devil doesn’t like it cause He’s under my feet</a:t>
            </a:r>
          </a:p>
        </p:txBody>
      </p:sp>
      <p:sp>
        <p:nvSpPr>
          <p:cNvPr id="1116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Under my feet to stay</a:t>
            </a:r>
          </a:p>
        </p:txBody>
      </p:sp>
    </p:spTree>
  </p:cSld>
  <p:clrMapOvr>
    <a:masterClrMapping/>
  </p:clrMapOvr>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90510100"/>
      </p:ext>
    </p:extLst>
  </p:cSld>
  <p:clrMapOvr>
    <a:masterClrMapping/>
  </p:clrMapOvr>
  <p:timing>
    <p:tnLst>
      <p:par>
        <p:cTn id="1" dur="indefinite" restart="never" nodeType="tmRoot"/>
      </p:par>
    </p:tnLst>
  </p:timing>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064323202"/>
      </p:ext>
    </p:extLst>
  </p:cSld>
  <p:clrMapOvr>
    <a:masterClrMapping/>
  </p:clrMapOvr>
  <p:timing>
    <p:tnLst>
      <p:par>
        <p:cTn id="1" dur="indefinite" restart="never" nodeType="tmRoot"/>
      </p:par>
    </p:tnLst>
  </p:timing>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3372430"/>
      </p:ext>
    </p:extLst>
  </p:cSld>
  <p:clrMapOvr>
    <a:masterClrMapping/>
  </p:clrMapOvr>
  <p:timing>
    <p:tnLst>
      <p:par>
        <p:cTn id="1" dur="indefinite" restart="never" nodeType="tmRoot"/>
      </p:par>
    </p:tnLst>
  </p:timing>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78294521"/>
      </p:ext>
    </p:extLst>
  </p:cSld>
  <p:clrMapOvr>
    <a:masterClrMapping/>
  </p:clrMapOvr>
  <p:timing>
    <p:tnLst>
      <p:par>
        <p:cTn id="1" dur="indefinite" restart="never" nodeType="tmRoot"/>
      </p:par>
    </p:tnLst>
  </p:timing>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55960873"/>
      </p:ext>
    </p:extLst>
  </p:cSld>
  <p:clrMapOvr>
    <a:masterClrMapping/>
  </p:clrMapOvr>
  <p:timing>
    <p:tnLst>
      <p:par>
        <p:cTn id="1" dur="indefinite" restart="never" nodeType="tmRoot"/>
      </p:par>
    </p:tnLst>
  </p:timing>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92184372"/>
      </p:ext>
    </p:extLst>
  </p:cSld>
  <p:clrMapOvr>
    <a:masterClrMapping/>
  </p:clrMapOvr>
  <p:timing>
    <p:tnLst>
      <p:par>
        <p:cTn id="1" dur="indefinite" restart="never" nodeType="tmRoot"/>
      </p:par>
    </p:tnLst>
  </p:timing>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78624825"/>
      </p:ext>
    </p:extLst>
  </p:cSld>
  <p:clrMapOvr>
    <a:masterClrMapping/>
  </p:clrMapOvr>
  <p:timing>
    <p:tnLst>
      <p:par>
        <p:cTn id="1" dur="indefinite" restart="never" nodeType="tmRoot"/>
      </p:par>
    </p:tnLst>
  </p:timing>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15946387"/>
      </p:ext>
    </p:extLst>
  </p:cSld>
  <p:clrMapOvr>
    <a:masterClrMapping/>
  </p:clrMapOvr>
  <p:timing>
    <p:tnLst>
      <p:par>
        <p:cTn id="1" dur="indefinite" restart="never" nodeType="tmRoot"/>
      </p:par>
    </p:tnLst>
  </p:timing>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12242609"/>
      </p:ext>
    </p:extLst>
  </p:cSld>
  <p:clrMapOvr>
    <a:masterClrMapping/>
  </p:clrMapOvr>
  <p:timing>
    <p:tnLst>
      <p:par>
        <p:cTn id="1" dur="indefinite" restart="never" nodeType="tmRoot"/>
      </p:par>
    </p:tnLst>
  </p:timing>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2874625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God’s got it, and I need it</a:t>
            </a:r>
          </a:p>
        </p:txBody>
      </p:sp>
      <p:sp>
        <p:nvSpPr>
          <p:cNvPr id="11264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by faith, I’m gonna get it</a:t>
            </a:r>
          </a:p>
        </p:txBody>
      </p:sp>
      <p:sp>
        <p:nvSpPr>
          <p:cNvPr id="11264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God’s got it, and I need it</a:t>
            </a:r>
          </a:p>
        </p:txBody>
      </p:sp>
      <p:sp>
        <p:nvSpPr>
          <p:cNvPr id="11264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by faith right now it’s done</a:t>
            </a:r>
          </a:p>
        </p:txBody>
      </p:sp>
    </p:spTree>
  </p:cSld>
  <p:clrMapOvr>
    <a:masterClrMapping/>
  </p:clrMapOvr>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526435310"/>
      </p:ext>
    </p:extLst>
  </p:cSld>
  <p:clrMapOvr>
    <a:masterClrMapping/>
  </p:clrMapOvr>
  <p:timing>
    <p:tnLst>
      <p:par>
        <p:cTn id="1" dur="indefinite" restart="never" nodeType="tmRoot"/>
      </p:par>
    </p:tnLst>
  </p:timing>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46711074"/>
      </p:ext>
    </p:extLst>
  </p:cSld>
  <p:clrMapOvr>
    <a:masterClrMapping/>
  </p:clrMapOvr>
  <p:timing>
    <p:tnLst>
      <p:par>
        <p:cTn id="1" dur="indefinite" restart="never" nodeType="tmRoot"/>
      </p:par>
    </p:tnLst>
  </p:timing>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557622308"/>
      </p:ext>
    </p:extLst>
  </p:cSld>
  <p:clrMapOvr>
    <a:masterClrMapping/>
  </p:clrMapOvr>
  <p:timing>
    <p:tnLst>
      <p:par>
        <p:cTn id="1" dur="indefinite" restart="never" nodeType="tmRoot"/>
      </p:par>
    </p:tnLst>
  </p:timing>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908773633"/>
      </p:ext>
    </p:extLst>
  </p:cSld>
  <p:clrMapOvr>
    <a:masterClrMapping/>
  </p:clrMapOvr>
  <p:timing>
    <p:tnLst>
      <p:par>
        <p:cTn id="1" dur="indefinite" restart="never" nodeType="tmRoot"/>
      </p:par>
    </p:tnLst>
  </p:timing>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814032645"/>
      </p:ext>
    </p:extLst>
  </p:cSld>
  <p:clrMapOvr>
    <a:masterClrMapping/>
  </p:clrMapOvr>
  <p:timing>
    <p:tnLst>
      <p:par>
        <p:cTn id="1" dur="indefinite" restart="never" nodeType="tmRoot"/>
      </p:par>
    </p:tnLst>
  </p:timing>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828489434"/>
      </p:ext>
    </p:extLst>
  </p:cSld>
  <p:clrMapOvr>
    <a:masterClrMapping/>
  </p:clrMapOvr>
  <p:timing>
    <p:tnLst>
      <p:par>
        <p:cTn id="1" dur="indefinite" restart="never" nodeType="tmRoot"/>
      </p:par>
    </p:tnLst>
  </p:timing>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789392347"/>
      </p:ext>
    </p:extLst>
  </p:cSld>
  <p:clrMapOvr>
    <a:masterClrMapping/>
  </p:clrMapOvr>
  <p:timing>
    <p:tnLst>
      <p:par>
        <p:cTn id="1" dur="indefinite" restart="never" nodeType="tmRoot"/>
      </p:par>
    </p:tnLst>
  </p:timing>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768411868"/>
      </p:ext>
    </p:extLst>
  </p:cSld>
  <p:clrMapOvr>
    <a:masterClrMapping/>
  </p:clrMapOvr>
  <p:timing>
    <p:tnLst>
      <p:par>
        <p:cTn id="1" dur="indefinite" restart="never" nodeType="tmRoot"/>
      </p:par>
    </p:tnLst>
  </p:timing>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448450279"/>
      </p:ext>
    </p:extLst>
  </p:cSld>
  <p:clrMapOvr>
    <a:masterClrMapping/>
  </p:clrMapOvr>
  <p:timing>
    <p:tnLst>
      <p:par>
        <p:cTn id="1" dur="indefinite" restart="never" nodeType="tmRoot"/>
      </p:par>
    </p:tnLst>
  </p:timing>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10179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By faith! By faith!</a:t>
            </a:r>
          </a:p>
        </p:txBody>
      </p:sp>
      <p:sp>
        <p:nvSpPr>
          <p:cNvPr id="11367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just only speak the word</a:t>
            </a:r>
          </a:p>
        </p:txBody>
      </p:sp>
      <p:sp>
        <p:nvSpPr>
          <p:cNvPr id="11367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petition will be heard</a:t>
            </a:r>
          </a:p>
        </p:txBody>
      </p:sp>
      <p:sp>
        <p:nvSpPr>
          <p:cNvPr id="11367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by faith, right now it’s done</a:t>
            </a:r>
          </a:p>
        </p:txBody>
      </p:sp>
    </p:spTree>
  </p:cSld>
  <p:clrMapOvr>
    <a:masterClrMapping/>
  </p:clrMapOvr>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753793563"/>
      </p:ext>
    </p:extLst>
  </p:cSld>
  <p:clrMapOvr>
    <a:masterClrMapping/>
  </p:clrMapOvr>
  <p:timing>
    <p:tnLst>
      <p:par>
        <p:cTn id="1" dur="indefinite" restart="never" nodeType="tmRoot"/>
      </p:par>
    </p:tnLst>
  </p:timing>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875616839"/>
      </p:ext>
    </p:extLst>
  </p:cSld>
  <p:clrMapOvr>
    <a:masterClrMapping/>
  </p:clrMapOvr>
  <p:timing>
    <p:tnLst>
      <p:par>
        <p:cTn id="1" dur="indefinite" restart="never" nodeType="tmRoot"/>
      </p:par>
    </p:tnLst>
  </p:timing>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925285825"/>
      </p:ext>
    </p:extLst>
  </p:cSld>
  <p:clrMapOvr>
    <a:masterClrMapping/>
  </p:clrMapOvr>
  <p:timing>
    <p:tnLst>
      <p:par>
        <p:cTn id="1" dur="indefinite" restart="never" nodeType="tmRoot"/>
      </p:par>
    </p:tnLst>
  </p:timing>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45745391"/>
      </p:ext>
    </p:extLst>
  </p:cSld>
  <p:clrMapOvr>
    <a:masterClrMapping/>
  </p:clrMapOvr>
  <p:timing>
    <p:tnLst>
      <p:par>
        <p:cTn id="1" dur="indefinite" restart="never" nodeType="tmRoot"/>
      </p:par>
    </p:tnLst>
  </p:timing>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9412217"/>
      </p:ext>
    </p:extLst>
  </p:cSld>
  <p:clrMapOvr>
    <a:masterClrMapping/>
  </p:clrMapOvr>
  <p:timing>
    <p:tnLst>
      <p:par>
        <p:cTn id="1" dur="indefinite" restart="never" nodeType="tmRoot"/>
      </p:par>
    </p:tnLst>
  </p:timing>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050370318"/>
      </p:ext>
    </p:extLst>
  </p:cSld>
  <p:clrMapOvr>
    <a:masterClrMapping/>
  </p:clrMapOvr>
  <p:timing>
    <p:tnLst>
      <p:par>
        <p:cTn id="1" dur="indefinite" restart="never" nodeType="tmRoot"/>
      </p:par>
    </p:tnLst>
  </p:timing>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95693965"/>
      </p:ext>
    </p:extLst>
  </p:cSld>
  <p:clrMapOvr>
    <a:masterClrMapping/>
  </p:clrMapOvr>
  <p:timing>
    <p:tnLst>
      <p:par>
        <p:cTn id="1" dur="indefinite" restart="never" nodeType="tmRoot"/>
      </p:par>
    </p:tnLst>
  </p:timing>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956883240"/>
      </p:ext>
    </p:extLst>
  </p:cSld>
  <p:clrMapOvr>
    <a:masterClrMapping/>
  </p:clrMapOvr>
  <p:timing>
    <p:tnLst>
      <p:par>
        <p:cTn id="1" dur="indefinite" restart="never" nodeType="tmRoot"/>
      </p:par>
    </p:tnLst>
  </p:timing>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512618897"/>
      </p:ext>
    </p:extLst>
  </p:cSld>
  <p:clrMapOvr>
    <a:masterClrMapping/>
  </p:clrMapOvr>
  <p:timing>
    <p:tnLst>
      <p:par>
        <p:cTn id="1" dur="indefinite" restart="never" nodeType="tmRoot"/>
      </p:par>
    </p:tnLst>
  </p:timing>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9423145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and mighty is he, Great and mighty is He</a:t>
            </a:r>
          </a:p>
        </p:txBody>
      </p:sp>
      <p:sp>
        <p:nvSpPr>
          <p:cNvPr id="11469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Clothed in glory, arrayed in splendor</a:t>
            </a:r>
          </a:p>
        </p:txBody>
      </p:sp>
      <p:sp>
        <p:nvSpPr>
          <p:cNvPr id="11469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and mighty is He</a:t>
            </a:r>
          </a:p>
        </p:txBody>
      </p:sp>
    </p:spTree>
  </p:cSld>
  <p:clrMapOvr>
    <a:masterClrMapping/>
  </p:clrMapOvr>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4944298"/>
      </p:ext>
    </p:extLst>
  </p:cSld>
  <p:clrMapOvr>
    <a:masterClrMapping/>
  </p:clrMapOvr>
  <p:timing>
    <p:tnLst>
      <p:par>
        <p:cTn id="1" dur="indefinite" restart="never" nodeType="tmRoot"/>
      </p:par>
    </p:tnLst>
  </p:timing>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842822090"/>
      </p:ext>
    </p:extLst>
  </p:cSld>
  <p:clrMapOvr>
    <a:masterClrMapping/>
  </p:clrMapOvr>
  <p:timing>
    <p:tnLst>
      <p:par>
        <p:cTn id="1" dur="indefinite" restart="never" nodeType="tmRoot"/>
      </p:par>
    </p:tnLst>
  </p:timing>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39050269"/>
      </p:ext>
    </p:extLst>
  </p:cSld>
  <p:clrMapOvr>
    <a:masterClrMapping/>
  </p:clrMapOvr>
  <p:timing>
    <p:tnLst>
      <p:par>
        <p:cTn id="1" dur="indefinite" restart="never" nodeType="tmRoot"/>
      </p:par>
    </p:tnLst>
  </p:timing>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37974179"/>
      </p:ext>
    </p:extLst>
  </p:cSld>
  <p:clrMapOvr>
    <a:masterClrMapping/>
  </p:clrMapOvr>
  <p:timing>
    <p:tnLst>
      <p:par>
        <p:cTn id="1" dur="indefinite" restart="never" nodeType="tmRoot"/>
      </p:par>
    </p:tnLst>
  </p:timing>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705460949"/>
      </p:ext>
    </p:extLst>
  </p:cSld>
  <p:clrMapOvr>
    <a:masterClrMapping/>
  </p:clrMapOvr>
  <p:timing>
    <p:tnLst>
      <p:par>
        <p:cTn id="1" dur="indefinite" restart="never" nodeType="tmRoot"/>
      </p:par>
    </p:tnLst>
  </p:timing>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014385989"/>
      </p:ext>
    </p:extLst>
  </p:cSld>
  <p:clrMapOvr>
    <a:masterClrMapping/>
  </p:clrMapOvr>
  <p:timing>
    <p:tnLst>
      <p:par>
        <p:cTn id="1" dur="indefinite" restart="never" nodeType="tmRoot"/>
      </p:par>
    </p:tnLst>
  </p:timing>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043589374"/>
      </p:ext>
    </p:extLst>
  </p:cSld>
  <p:clrMapOvr>
    <a:masterClrMapping/>
  </p:clrMapOvr>
  <p:timing>
    <p:tnLst>
      <p:par>
        <p:cTn id="1" dur="indefinite" restart="never" nodeType="tmRoot"/>
      </p:par>
    </p:tnLst>
  </p:timing>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160321577"/>
      </p:ext>
    </p:extLst>
  </p:cSld>
  <p:clrMapOvr>
    <a:masterClrMapping/>
  </p:clrMapOvr>
  <p:timing>
    <p:tnLst>
      <p:par>
        <p:cTn id="1" dur="indefinite" restart="never" nodeType="tmRoot"/>
      </p:par>
    </p:tnLst>
  </p:timing>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447437380"/>
      </p:ext>
    </p:extLst>
  </p:cSld>
  <p:clrMapOvr>
    <a:masterClrMapping/>
  </p:clrMapOvr>
  <p:timing>
    <p:tnLst>
      <p:par>
        <p:cTn id="1" dur="indefinite" restart="never" nodeType="tmRoot"/>
      </p:par>
    </p:tnLst>
  </p:timing>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0242953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us lift His name on high</a:t>
            </a:r>
          </a:p>
        </p:txBody>
      </p:sp>
      <p:sp>
        <p:nvSpPr>
          <p:cNvPr id="11571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Celebrate His grace</a:t>
            </a:r>
          </a:p>
        </p:txBody>
      </p:sp>
      <p:sp>
        <p:nvSpPr>
          <p:cNvPr id="11571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He has redeemed our lives</a:t>
            </a:r>
          </a:p>
        </p:txBody>
      </p:sp>
      <p:sp>
        <p:nvSpPr>
          <p:cNvPr id="11571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he reigns on High…</a:t>
            </a:r>
          </a:p>
        </p:txBody>
      </p:sp>
    </p:spTree>
  </p:cSld>
  <p:clrMapOvr>
    <a:masterClrMapping/>
  </p:clrMapOvr>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575840307"/>
      </p:ext>
    </p:extLst>
  </p:cSld>
  <p:clrMapOvr>
    <a:masterClrMapping/>
  </p:clrMapOvr>
  <p:timing>
    <p:tnLst>
      <p:par>
        <p:cTn id="1" dur="indefinite" restart="never" nodeType="tmRoot"/>
      </p:par>
    </p:tnLst>
  </p:timing>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279729213"/>
      </p:ext>
    </p:extLst>
  </p:cSld>
  <p:clrMapOvr>
    <a:masterClrMapping/>
  </p:clrMapOvr>
  <p:timing>
    <p:tnLst>
      <p:par>
        <p:cTn id="1" dur="indefinite" restart="never" nodeType="tmRoot"/>
      </p:par>
    </p:tnLst>
  </p:timing>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083032893"/>
      </p:ext>
    </p:extLst>
  </p:cSld>
  <p:clrMapOvr>
    <a:masterClrMapping/>
  </p:clrMapOvr>
  <p:timing>
    <p:tnLst>
      <p:par>
        <p:cTn id="1" dur="indefinite" restart="never" nodeType="tmRoot"/>
      </p:par>
    </p:tnLst>
  </p:timing>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53220866"/>
      </p:ext>
    </p:extLst>
  </p:cSld>
  <p:clrMapOvr>
    <a:masterClrMapping/>
  </p:clrMapOvr>
  <p:timing>
    <p:tnLst>
      <p:par>
        <p:cTn id="1" dur="indefinite" restart="never" nodeType="tmRoot"/>
      </p:par>
    </p:tnLst>
  </p:timing>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38223052"/>
      </p:ext>
    </p:extLst>
  </p:cSld>
  <p:clrMapOvr>
    <a:masterClrMapping/>
  </p:clrMapOvr>
  <p:timing>
    <p:tnLst>
      <p:par>
        <p:cTn id="1" dur="indefinite" restart="never" nodeType="tmRoot"/>
      </p:par>
    </p:tnLst>
  </p:timing>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86203791"/>
      </p:ext>
    </p:extLst>
  </p:cSld>
  <p:clrMapOvr>
    <a:masterClrMapping/>
  </p:clrMapOvr>
  <p:timing>
    <p:tnLst>
      <p:par>
        <p:cTn id="1" dur="indefinite" restart="never" nodeType="tmRoot"/>
      </p:par>
    </p:tnLst>
  </p:timing>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73313289"/>
      </p:ext>
    </p:extLst>
  </p:cSld>
  <p:clrMapOvr>
    <a:masterClrMapping/>
  </p:clrMapOvr>
  <p:timing>
    <p:tnLst>
      <p:par>
        <p:cTn id="1" dur="indefinite" restart="never" nodeType="tmRoot"/>
      </p:par>
    </p:tnLst>
  </p:timing>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369522927"/>
      </p:ext>
    </p:extLst>
  </p:cSld>
  <p:clrMapOvr>
    <a:masterClrMapping/>
  </p:clrMapOvr>
  <p:timing>
    <p:tnLst>
      <p:par>
        <p:cTn id="1" dur="indefinite" restart="never" nodeType="tmRoot"/>
      </p:par>
    </p:tnLst>
  </p:timing>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84778622"/>
      </p:ext>
    </p:extLst>
  </p:cSld>
  <p:clrMapOvr>
    <a:masterClrMapping/>
  </p:clrMapOvr>
  <p:timing>
    <p:tnLst>
      <p:par>
        <p:cTn id="1" dur="indefinite" restart="never" nodeType="tmRoot"/>
      </p:par>
    </p:tnLst>
  </p:timing>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25869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One single drop of rain</a:t>
            </a:r>
          </a:p>
        </p:txBody>
      </p:sp>
      <p:sp>
        <p:nvSpPr>
          <p:cNvPr id="14339"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Your salty tear became blue ocean</a:t>
            </a:r>
          </a:p>
        </p:txBody>
      </p:sp>
      <p:sp>
        <p:nvSpPr>
          <p:cNvPr id="14340" name="Text Box 4"/>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You’re out beyond the furthest morning star,</a:t>
            </a:r>
          </a:p>
        </p:txBody>
      </p:sp>
      <p:sp>
        <p:nvSpPr>
          <p:cNvPr id="14341" name="Text Box 5"/>
          <p:cNvSpPr txBox="1">
            <a:spLocks noChangeArrowheads="1"/>
          </p:cNvSpPr>
          <p:nvPr/>
        </p:nvSpPr>
        <p:spPr bwMode="auto">
          <a:xfrm>
            <a:off x="0" y="2362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Close enough to hold me in Your arms</a:t>
            </a:r>
          </a:p>
        </p:txBody>
      </p:sp>
      <p:sp>
        <p:nvSpPr>
          <p:cNvPr id="14342" name="Text Box 6"/>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Turning in my hand a world in motion</a:t>
            </a:r>
          </a:p>
        </p:txBody>
      </p:sp>
      <p:sp>
        <p:nvSpPr>
          <p:cNvPr id="14343" name="Text Box 7"/>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One tiny grain of sand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open up our eyes and help us realize</a:t>
            </a:r>
          </a:p>
        </p:txBody>
      </p:sp>
      <p:sp>
        <p:nvSpPr>
          <p:cNvPr id="11674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men are in captivity</a:t>
            </a:r>
          </a:p>
        </p:txBody>
      </p:sp>
      <p:sp>
        <p:nvSpPr>
          <p:cNvPr id="11674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great sin abounds, much greater grace is found</a:t>
            </a:r>
          </a:p>
        </p:txBody>
      </p:sp>
      <p:sp>
        <p:nvSpPr>
          <p:cNvPr id="11674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help us set the captive free</a:t>
            </a:r>
          </a:p>
        </p:txBody>
      </p:sp>
    </p:spTree>
  </p:cSld>
  <p:clrMapOvr>
    <a:masterClrMapping/>
  </p:clrMapOvr>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914924941"/>
      </p:ext>
    </p:extLst>
  </p:cSld>
  <p:clrMapOvr>
    <a:masterClrMapping/>
  </p:clrMapOvr>
  <p:timing>
    <p:tnLst>
      <p:par>
        <p:cTn id="1" dur="indefinite" restart="never" nodeType="tmRoot"/>
      </p:par>
    </p:tnLst>
  </p:timing>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874916237"/>
      </p:ext>
    </p:extLst>
  </p:cSld>
  <p:clrMapOvr>
    <a:masterClrMapping/>
  </p:clrMapOvr>
  <p:timing>
    <p:tnLst>
      <p:par>
        <p:cTn id="1" dur="indefinite" restart="never" nodeType="tmRoot"/>
      </p:par>
    </p:tnLst>
  </p:timing>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696636336"/>
      </p:ext>
    </p:extLst>
  </p:cSld>
  <p:clrMapOvr>
    <a:masterClrMapping/>
  </p:clrMapOvr>
  <p:timing>
    <p:tnLst>
      <p:par>
        <p:cTn id="1" dur="indefinite" restart="never" nodeType="tmRoot"/>
      </p:par>
    </p:tnLst>
  </p:timing>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490894407"/>
      </p:ext>
    </p:extLst>
  </p:cSld>
  <p:clrMapOvr>
    <a:masterClrMapping/>
  </p:clrMapOvr>
  <p:timing>
    <p:tnLst>
      <p:par>
        <p:cTn id="1" dur="indefinite" restart="never" nodeType="tmRoot"/>
      </p:par>
    </p:tnLst>
  </p:timing>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549309041"/>
      </p:ext>
    </p:extLst>
  </p:cSld>
  <p:clrMapOvr>
    <a:masterClrMapping/>
  </p:clrMapOvr>
  <p:timing>
    <p:tnLst>
      <p:par>
        <p:cTn id="1" dur="indefinite" restart="never" nodeType="tmRoot"/>
      </p:par>
    </p:tnLst>
  </p:timing>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323697557"/>
      </p:ext>
    </p:extLst>
  </p:cSld>
  <p:clrMapOvr>
    <a:masterClrMapping/>
  </p:clrMapOvr>
  <p:timing>
    <p:tnLst>
      <p:par>
        <p:cTn id="1" dur="indefinite" restart="never" nodeType="tmRoot"/>
      </p:par>
    </p:tnLst>
  </p:timing>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20827455"/>
      </p:ext>
    </p:extLst>
  </p:cSld>
  <p:clrMapOvr>
    <a:masterClrMapping/>
  </p:clrMapOvr>
  <p:timing>
    <p:tnLst>
      <p:par>
        <p:cTn id="1" dur="indefinite" restart="never" nodeType="tmRoot"/>
      </p:par>
    </p:tnLst>
  </p:timing>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111083888"/>
      </p:ext>
    </p:extLst>
  </p:cSld>
  <p:clrMapOvr>
    <a:masterClrMapping/>
  </p:clrMapOvr>
  <p:timing>
    <p:tnLst>
      <p:par>
        <p:cTn id="1" dur="indefinite" restart="never" nodeType="tmRoot"/>
      </p:par>
    </p:tnLst>
  </p:timing>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906468194"/>
      </p:ext>
    </p:extLst>
  </p:cSld>
  <p:clrMapOvr>
    <a:masterClrMapping/>
  </p:clrMapOvr>
  <p:timing>
    <p:tnLst>
      <p:par>
        <p:cTn id="1" dur="indefinite" restart="never" nodeType="tmRoot"/>
      </p:par>
    </p:tnLst>
  </p:timing>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1810488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Bind up the enemy, Lord God of victory</a:t>
            </a:r>
          </a:p>
        </p:txBody>
      </p:sp>
      <p:sp>
        <p:nvSpPr>
          <p:cNvPr id="11777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lay down my life, singing this battle cry</a:t>
            </a:r>
          </a:p>
        </p:txBody>
      </p:sp>
      <p:sp>
        <p:nvSpPr>
          <p:cNvPr id="11777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Greater are you who is in me, Greater</a:t>
            </a:r>
          </a:p>
        </p:txBody>
      </p:sp>
      <p:sp>
        <p:nvSpPr>
          <p:cNvPr id="11777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Greater Lord Jesus King of Kings, Greater</a:t>
            </a:r>
          </a:p>
        </p:txBody>
      </p:sp>
      <p:sp>
        <p:nvSpPr>
          <p:cNvPr id="117773" name="Text Box 1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set the captive free, proclaiming liberty</a:t>
            </a:r>
          </a:p>
        </p:txBody>
      </p:sp>
      <p:sp>
        <p:nvSpPr>
          <p:cNvPr id="117774" name="Text Box 14"/>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Greater are you my king</a:t>
            </a:r>
          </a:p>
        </p:txBody>
      </p:sp>
    </p:spTree>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483247612"/>
      </p:ext>
    </p:extLst>
  </p:cSld>
  <p:clrMapOvr>
    <a:masterClrMapping/>
  </p:clrMapOvr>
  <p:timing>
    <p:tnLst>
      <p:par>
        <p:cTn id="1" dur="indefinite" restart="never" nodeType="tmRoot"/>
      </p:par>
    </p:tnLst>
  </p:timing>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489691639"/>
      </p:ext>
    </p:extLst>
  </p:cSld>
  <p:clrMapOvr>
    <a:masterClrMapping/>
  </p:clrMapOvr>
  <p:timing>
    <p:tnLst>
      <p:par>
        <p:cTn id="1" dur="indefinite" restart="never" nodeType="tmRoot"/>
      </p:par>
    </p:tnLst>
  </p:timing>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301784676"/>
      </p:ext>
    </p:extLst>
  </p:cSld>
  <p:clrMapOvr>
    <a:masterClrMapping/>
  </p:clrMapOvr>
  <p:timing>
    <p:tnLst>
      <p:par>
        <p:cTn id="1" dur="indefinite" restart="never" nodeType="tmRoot"/>
      </p:par>
    </p:tnLst>
  </p:timing>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20965525"/>
      </p:ext>
    </p:extLst>
  </p:cSld>
  <p:clrMapOvr>
    <a:masterClrMapping/>
  </p:clrMapOvr>
  <p:timing>
    <p:tnLst>
      <p:par>
        <p:cTn id="1" dur="indefinite" restart="never" nodeType="tmRoot"/>
      </p:par>
    </p:tnLst>
  </p:timing>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124827173"/>
      </p:ext>
    </p:extLst>
  </p:cSld>
  <p:clrMapOvr>
    <a:masterClrMapping/>
  </p:clrMapOvr>
  <p:timing>
    <p:tnLst>
      <p:par>
        <p:cTn id="1" dur="indefinite" restart="never" nodeType="tmRoot"/>
      </p:par>
    </p:tnLst>
  </p:timing>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885263505"/>
      </p:ext>
    </p:extLst>
  </p:cSld>
  <p:clrMapOvr>
    <a:masterClrMapping/>
  </p:clrMapOvr>
  <p:timing>
    <p:tnLst>
      <p:par>
        <p:cTn id="1" dur="indefinite" restart="never" nodeType="tmRoot"/>
      </p:par>
    </p:tnLst>
  </p:timing>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781083995"/>
      </p:ext>
    </p:extLst>
  </p:cSld>
  <p:clrMapOvr>
    <a:masterClrMapping/>
  </p:clrMapOvr>
  <p:timing>
    <p:tnLst>
      <p:par>
        <p:cTn id="1" dur="indefinite" restart="never" nodeType="tmRoot"/>
      </p:par>
    </p:tnLst>
  </p:timing>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689100082"/>
      </p:ext>
    </p:extLst>
  </p:cSld>
  <p:clrMapOvr>
    <a:masterClrMapping/>
  </p:clrMapOvr>
  <p:timing>
    <p:tnLst>
      <p:par>
        <p:cTn id="1" dur="indefinite" restart="never" nodeType="tmRoot"/>
      </p:par>
    </p:tnLst>
  </p:timing>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3439641"/>
      </p:ext>
    </p:extLst>
  </p:cSld>
  <p:clrMapOvr>
    <a:masterClrMapping/>
  </p:clrMapOvr>
  <p:timing>
    <p:tnLst>
      <p:par>
        <p:cTn id="1" dur="indefinite" restart="never" nodeType="tmRoot"/>
      </p:par>
    </p:tnLst>
  </p:timing>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155525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need Your spirit Lord, fill us to stand before</a:t>
            </a:r>
          </a:p>
        </p:txBody>
      </p:sp>
      <p:sp>
        <p:nvSpPr>
          <p:cNvPr id="118792"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enemy and praise Your name</a:t>
            </a:r>
          </a:p>
        </p:txBody>
      </p:sp>
      <p:sp>
        <p:nvSpPr>
          <p:cNvPr id="118793"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lead us forth Oh King, Lord God of everything</a:t>
            </a:r>
          </a:p>
        </p:txBody>
      </p:sp>
      <p:sp>
        <p:nvSpPr>
          <p:cNvPr id="118794"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the Lord of heaven reign</a:t>
            </a:r>
          </a:p>
        </p:txBody>
      </p:sp>
    </p:spTree>
  </p:cSld>
  <p:clrMapOvr>
    <a:masterClrMapping/>
  </p:clrMapOvr>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090269129"/>
      </p:ext>
    </p:extLst>
  </p:cSld>
  <p:clrMapOvr>
    <a:masterClrMapping/>
  </p:clrMapOvr>
  <p:timing>
    <p:tnLst>
      <p:par>
        <p:cTn id="1" dur="indefinite" restart="never" nodeType="tmRoot"/>
      </p:par>
    </p:tnLst>
  </p:timing>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843023538"/>
      </p:ext>
    </p:extLst>
  </p:cSld>
  <p:clrMapOvr>
    <a:masterClrMapping/>
  </p:clrMapOvr>
  <p:timing>
    <p:tnLst>
      <p:par>
        <p:cTn id="1" dur="indefinite" restart="never" nodeType="tmRoot"/>
      </p:par>
    </p:tnLst>
  </p:timing>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05452127"/>
      </p:ext>
    </p:extLst>
  </p:cSld>
  <p:clrMapOvr>
    <a:masterClrMapping/>
  </p:clrMapOvr>
  <p:timing>
    <p:tnLst>
      <p:par>
        <p:cTn id="1" dur="indefinite" restart="never" nodeType="tmRoot"/>
      </p:par>
    </p:tnLst>
  </p:timing>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16735285"/>
      </p:ext>
    </p:extLst>
  </p:cSld>
  <p:clrMapOvr>
    <a:masterClrMapping/>
  </p:clrMapOvr>
  <p:timing>
    <p:tnLst>
      <p:par>
        <p:cTn id="1" dur="indefinite" restart="never" nodeType="tmRoot"/>
      </p:par>
    </p:tnLst>
  </p:timing>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919177031"/>
      </p:ext>
    </p:extLst>
  </p:cSld>
  <p:clrMapOvr>
    <a:masterClrMapping/>
  </p:clrMapOvr>
  <p:timing>
    <p:tnLst>
      <p:par>
        <p:cTn id="1" dur="indefinite" restart="never" nodeType="tmRoot"/>
      </p:par>
    </p:tnLst>
  </p:timing>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44796895"/>
      </p:ext>
    </p:extLst>
  </p:cSld>
  <p:clrMapOvr>
    <a:masterClrMapping/>
  </p:clrMapOvr>
  <p:timing>
    <p:tnLst>
      <p:par>
        <p:cTn id="1" dur="indefinite" restart="never" nodeType="tmRoot"/>
      </p:par>
    </p:tnLst>
  </p:timing>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227007673"/>
      </p:ext>
    </p:extLst>
  </p:cSld>
  <p:clrMapOvr>
    <a:masterClrMapping/>
  </p:clrMapOvr>
  <p:timing>
    <p:tnLst>
      <p:par>
        <p:cTn id="1" dur="indefinite" restart="never" nodeType="tmRoot"/>
      </p:par>
    </p:tnLst>
  </p:timing>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262542035"/>
      </p:ext>
    </p:extLst>
  </p:cSld>
  <p:clrMapOvr>
    <a:masterClrMapping/>
  </p:clrMapOvr>
  <p:timing>
    <p:tnLst>
      <p:par>
        <p:cTn id="1" dur="indefinite" restart="never" nodeType="tmRoot"/>
      </p:par>
    </p:tnLst>
  </p:timing>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24040703"/>
      </p:ext>
    </p:extLst>
  </p:cSld>
  <p:clrMapOvr>
    <a:masterClrMapping/>
  </p:clrMapOvr>
  <p:timing>
    <p:tnLst>
      <p:par>
        <p:cTn id="1" dur="indefinite" restart="never" nodeType="tmRoot"/>
      </p:par>
    </p:tnLst>
  </p:timing>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7384649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light broke through my night</a:t>
            </a:r>
          </a:p>
        </p:txBody>
      </p:sp>
      <p:sp>
        <p:nvSpPr>
          <p:cNvPr id="11981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Restored exceeding joy</a:t>
            </a:r>
          </a:p>
        </p:txBody>
      </p:sp>
      <p:sp>
        <p:nvSpPr>
          <p:cNvPr id="11981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grace fell like the rain</a:t>
            </a:r>
          </a:p>
        </p:txBody>
      </p:sp>
      <p:sp>
        <p:nvSpPr>
          <p:cNvPr id="11981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made this desert live</a:t>
            </a:r>
          </a:p>
        </p:txBody>
      </p:sp>
    </p:spTree>
  </p:cSld>
  <p:clrMapOvr>
    <a:masterClrMapping/>
  </p:clrMapOvr>
  <p:transition>
    <p:zoom/>
  </p:transition>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580284396"/>
      </p:ext>
    </p:extLst>
  </p:cSld>
  <p:clrMapOvr>
    <a:masterClrMapping/>
  </p:clrMapOvr>
  <p:timing>
    <p:tnLst>
      <p:par>
        <p:cTn id="1" dur="indefinite" restart="never" nodeType="tmRoot"/>
      </p:par>
    </p:tnLst>
  </p:timing>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73977167"/>
      </p:ext>
    </p:extLst>
  </p:cSld>
  <p:clrMapOvr>
    <a:masterClrMapping/>
  </p:clrMapOvr>
  <p:timing>
    <p:tnLst>
      <p:par>
        <p:cTn id="1" dur="indefinite" restart="never" nodeType="tmRoot"/>
      </p:par>
    </p:tnLst>
  </p:timing>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796799186"/>
      </p:ext>
    </p:extLst>
  </p:cSld>
  <p:clrMapOvr>
    <a:masterClrMapping/>
  </p:clrMapOvr>
  <p:timing>
    <p:tnLst>
      <p:par>
        <p:cTn id="1" dur="indefinite" restart="never" nodeType="tmRoot"/>
      </p:par>
    </p:tnLst>
  </p:timing>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326106912"/>
      </p:ext>
    </p:extLst>
  </p:cSld>
  <p:clrMapOvr>
    <a:masterClrMapping/>
  </p:clrMapOvr>
  <p:timing>
    <p:tnLst>
      <p:par>
        <p:cTn id="1" dur="indefinite" restart="never" nodeType="tmRoot"/>
      </p:par>
    </p:tnLst>
  </p:timing>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065885247"/>
      </p:ext>
    </p:extLst>
  </p:cSld>
  <p:clrMapOvr>
    <a:masterClrMapping/>
  </p:clrMapOvr>
  <p:timing>
    <p:tnLst>
      <p:par>
        <p:cTn id="1" dur="indefinite" restart="never" nodeType="tmRoot"/>
      </p:par>
    </p:tnLst>
  </p:timing>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016529111"/>
      </p:ext>
    </p:extLst>
  </p:cSld>
  <p:clrMapOvr>
    <a:masterClrMapping/>
  </p:clrMapOvr>
  <p:timing>
    <p:tnLst>
      <p:par>
        <p:cTn id="1" dur="indefinite" restart="never" nodeType="tmRoot"/>
      </p:par>
    </p:tnLst>
  </p:timing>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80363033"/>
      </p:ext>
    </p:extLst>
  </p:cSld>
  <p:clrMapOvr>
    <a:masterClrMapping/>
  </p:clrMapOvr>
  <p:timing>
    <p:tnLst>
      <p:par>
        <p:cTn id="1" dur="indefinite" restart="never" nodeType="tmRoot"/>
      </p:par>
    </p:tnLst>
  </p:timing>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67419959"/>
      </p:ext>
    </p:extLst>
  </p:cSld>
  <p:clrMapOvr>
    <a:masterClrMapping/>
  </p:clrMapOvr>
  <p:timing>
    <p:tnLst>
      <p:par>
        <p:cTn id="1" dur="indefinite" restart="never" nodeType="tmRoot"/>
      </p:par>
    </p:tnLst>
  </p:timing>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39365993"/>
      </p:ext>
    </p:extLst>
  </p:cSld>
  <p:clrMapOvr>
    <a:masterClrMapping/>
  </p:clrMapOvr>
  <p:timing>
    <p:tnLst>
      <p:par>
        <p:cTn id="1" dur="indefinite" restart="never" nodeType="tmRoot"/>
      </p:par>
    </p:tnLst>
  </p:timing>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183124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have turned</a:t>
            </a:r>
          </a:p>
        </p:txBody>
      </p:sp>
      <p:sp>
        <p:nvSpPr>
          <p:cNvPr id="12288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mourning into dancing</a:t>
            </a:r>
          </a:p>
        </p:txBody>
      </p:sp>
      <p:sp>
        <p:nvSpPr>
          <p:cNvPr id="12288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have turned </a:t>
            </a:r>
          </a:p>
        </p:txBody>
      </p:sp>
      <p:sp>
        <p:nvSpPr>
          <p:cNvPr id="12288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sorrow into joy</a:t>
            </a:r>
          </a:p>
        </p:txBody>
      </p:sp>
    </p:spTree>
  </p:cSld>
  <p:clrMapOvr>
    <a:masterClrMapping/>
  </p:clrMapOvr>
  <p:transition>
    <p:zoom/>
  </p:transition>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162656066"/>
      </p:ext>
    </p:extLst>
  </p:cSld>
  <p:clrMapOvr>
    <a:masterClrMapping/>
  </p:clrMapOvr>
  <p:timing>
    <p:tnLst>
      <p:par>
        <p:cTn id="1" dur="indefinite" restart="never" nodeType="tmRoot"/>
      </p:par>
    </p:tnLst>
  </p:timing>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805082993"/>
      </p:ext>
    </p:extLst>
  </p:cSld>
  <p:clrMapOvr>
    <a:masterClrMapping/>
  </p:clrMapOvr>
  <p:timing>
    <p:tnLst>
      <p:par>
        <p:cTn id="1" dur="indefinite" restart="never" nodeType="tmRoot"/>
      </p:par>
    </p:tnLst>
  </p:timing>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609716699"/>
      </p:ext>
    </p:extLst>
  </p:cSld>
  <p:clrMapOvr>
    <a:masterClrMapping/>
  </p:clrMapOvr>
  <p:timing>
    <p:tnLst>
      <p:par>
        <p:cTn id="1" dur="indefinite" restart="never" nodeType="tmRoot"/>
      </p:par>
    </p:tnLst>
  </p:timing>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116484770"/>
      </p:ext>
    </p:extLst>
  </p:cSld>
  <p:clrMapOvr>
    <a:masterClrMapping/>
  </p:clrMapOvr>
  <p:timing>
    <p:tnLst>
      <p:par>
        <p:cTn id="1" dur="indefinite" restart="never" nodeType="tmRoot"/>
      </p:par>
    </p:tnLst>
  </p:timing>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13019119"/>
      </p:ext>
    </p:extLst>
  </p:cSld>
  <p:clrMapOvr>
    <a:masterClrMapping/>
  </p:clrMapOvr>
  <p:timing>
    <p:tnLst>
      <p:par>
        <p:cTn id="1" dur="indefinite" restart="never" nodeType="tmRoot"/>
      </p:par>
    </p:tnLst>
  </p:timing>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605336154"/>
      </p:ext>
    </p:extLst>
  </p:cSld>
  <p:clrMapOvr>
    <a:masterClrMapping/>
  </p:clrMapOvr>
  <p:timing>
    <p:tnLst>
      <p:par>
        <p:cTn id="1" dur="indefinite" restart="never" nodeType="tmRoot"/>
      </p:par>
    </p:tnLst>
  </p:timing>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23041042"/>
      </p:ext>
    </p:extLst>
  </p:cSld>
  <p:clrMapOvr>
    <a:masterClrMapping/>
  </p:clrMapOvr>
  <p:timing>
    <p:tnLst>
      <p:par>
        <p:cTn id="1" dur="indefinite" restart="never" nodeType="tmRoot"/>
      </p:par>
    </p:tnLst>
  </p:timing>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971590912"/>
      </p:ext>
    </p:extLst>
  </p:cSld>
  <p:clrMapOvr>
    <a:masterClrMapping/>
  </p:clrMapOvr>
  <p:timing>
    <p:tnLst>
      <p:par>
        <p:cTn id="1" dur="indefinite" restart="never" nodeType="tmRoot"/>
      </p:par>
    </p:tnLst>
  </p:timing>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06217112"/>
      </p:ext>
    </p:extLst>
  </p:cSld>
  <p:clrMapOvr>
    <a:masterClrMapping/>
  </p:clrMapOvr>
  <p:timing>
    <p:tnLst>
      <p:par>
        <p:cTn id="1" dur="indefinite" restart="never" nodeType="tmRoot"/>
      </p:par>
    </p:tnLst>
  </p:timing>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38466182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hand lifted me up</a:t>
            </a:r>
          </a:p>
        </p:txBody>
      </p:sp>
      <p:sp>
        <p:nvSpPr>
          <p:cNvPr id="123909"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stand on higher ground</a:t>
            </a:r>
          </a:p>
        </p:txBody>
      </p:sp>
      <p:sp>
        <p:nvSpPr>
          <p:cNvPr id="123910"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praise rose in my heart</a:t>
            </a:r>
          </a:p>
        </p:txBody>
      </p:sp>
      <p:sp>
        <p:nvSpPr>
          <p:cNvPr id="123911"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made this valley sing</a:t>
            </a:r>
          </a:p>
        </p:txBody>
      </p:sp>
    </p:spTree>
  </p:cSld>
  <p:clrMapOvr>
    <a:masterClrMapping/>
  </p:clrMapOvr>
  <p:transition>
    <p:zoom/>
  </p:transition>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121555785"/>
      </p:ext>
    </p:extLst>
  </p:cSld>
  <p:clrMapOvr>
    <a:masterClrMapping/>
  </p:clrMapOvr>
  <p:timing>
    <p:tnLst>
      <p:par>
        <p:cTn id="1" dur="indefinite" restart="never" nodeType="tmRoot"/>
      </p:par>
    </p:tnLst>
  </p:timing>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06466719"/>
      </p:ext>
    </p:extLst>
  </p:cSld>
  <p:clrMapOvr>
    <a:masterClrMapping/>
  </p:clrMapOvr>
  <p:timing>
    <p:tnLst>
      <p:par>
        <p:cTn id="1" dur="indefinite" restart="never" nodeType="tmRoot"/>
      </p:par>
    </p:tnLst>
  </p:timing>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540274850"/>
      </p:ext>
    </p:extLst>
  </p:cSld>
  <p:clrMapOvr>
    <a:masterClrMapping/>
  </p:clrMapOvr>
  <p:timing>
    <p:tnLst>
      <p:par>
        <p:cTn id="1" dur="indefinite" restart="never" nodeType="tmRoot"/>
      </p:par>
    </p:tnLst>
  </p:timing>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765816225"/>
      </p:ext>
    </p:extLst>
  </p:cSld>
  <p:clrMapOvr>
    <a:masterClrMapping/>
  </p:clrMapOvr>
  <p:timing>
    <p:tnLst>
      <p:par>
        <p:cTn id="1" dur="indefinite" restart="never" nodeType="tmRoot"/>
      </p:par>
    </p:tnLst>
  </p:timing>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87018264"/>
      </p:ext>
    </p:extLst>
  </p:cSld>
  <p:clrMapOvr>
    <a:masterClrMapping/>
  </p:clrMapOvr>
  <p:timing>
    <p:tnLst>
      <p:par>
        <p:cTn id="1" dur="indefinite" restart="never" nodeType="tmRoot"/>
      </p:par>
    </p:tnLst>
  </p:timing>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70614915"/>
      </p:ext>
    </p:extLst>
  </p:cSld>
  <p:clrMapOvr>
    <a:masterClrMapping/>
  </p:clrMapOvr>
  <p:timing>
    <p:tnLst>
      <p:par>
        <p:cTn id="1" dur="indefinite" restart="never" nodeType="tmRoot"/>
      </p:par>
    </p:tnLst>
  </p:timing>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730576776"/>
      </p:ext>
    </p:extLst>
  </p:cSld>
  <p:clrMapOvr>
    <a:masterClrMapping/>
  </p:clrMapOvr>
  <p:timing>
    <p:tnLst>
      <p:par>
        <p:cTn id="1" dur="indefinite" restart="never" nodeType="tmRoot"/>
      </p:par>
    </p:tnLst>
  </p:timing>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24938423"/>
      </p:ext>
    </p:extLst>
  </p:cSld>
  <p:clrMapOvr>
    <a:masterClrMapping/>
  </p:clrMapOvr>
  <p:timing>
    <p:tnLst>
      <p:par>
        <p:cTn id="1" dur="indefinite" restart="never" nodeType="tmRoot"/>
      </p:par>
    </p:tnLst>
  </p:timing>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304074546"/>
      </p:ext>
    </p:extLst>
  </p:cSld>
  <p:clrMapOvr>
    <a:masterClrMapping/>
  </p:clrMapOvr>
  <p:timing>
    <p:tnLst>
      <p:par>
        <p:cTn id="1" dur="indefinite" restart="never" nodeType="tmRoot"/>
      </p:par>
    </p:tnLst>
  </p:timing>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84225542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This is how we overcome!</a:t>
            </a:r>
          </a:p>
        </p:txBody>
      </p:sp>
      <p:sp>
        <p:nvSpPr>
          <p:cNvPr id="124933" name="Text Box 5"/>
          <p:cNvSpPr txBox="1">
            <a:spLocks noChangeArrowheads="1"/>
          </p:cNvSpPr>
          <p:nvPr/>
        </p:nvSpPr>
        <p:spPr bwMode="auto">
          <a:xfrm>
            <a:off x="0" y="68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(repeat)</a:t>
            </a:r>
          </a:p>
        </p:txBody>
      </p:sp>
    </p:spTree>
  </p:cSld>
  <p:clrMapOvr>
    <a:masterClrMapping/>
  </p:clrMapOvr>
  <p:transition>
    <p:zoom/>
  </p:transition>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01524725"/>
      </p:ext>
    </p:extLst>
  </p:cSld>
  <p:clrMapOvr>
    <a:masterClrMapping/>
  </p:clrMapOvr>
  <p:timing>
    <p:tnLst>
      <p:par>
        <p:cTn id="1" dur="indefinite" restart="never" nodeType="tmRoot"/>
      </p:par>
    </p:tnLst>
  </p:timing>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567367345"/>
      </p:ext>
    </p:extLst>
  </p:cSld>
  <p:clrMapOvr>
    <a:masterClrMapping/>
  </p:clrMapOvr>
  <p:timing>
    <p:tnLst>
      <p:par>
        <p:cTn id="1" dur="indefinite" restart="never" nodeType="tmRoot"/>
      </p:par>
    </p:tnLst>
  </p:timing>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16414339"/>
      </p:ext>
    </p:extLst>
  </p:cSld>
  <p:clrMapOvr>
    <a:masterClrMapping/>
  </p:clrMapOvr>
  <p:timing>
    <p:tnLst>
      <p:par>
        <p:cTn id="1" dur="indefinite" restart="never" nodeType="tmRoot"/>
      </p:par>
    </p:tnLst>
  </p:timing>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05876499"/>
      </p:ext>
    </p:extLst>
  </p:cSld>
  <p:clrMapOvr>
    <a:masterClrMapping/>
  </p:clrMapOvr>
  <p:timing>
    <p:tnLst>
      <p:par>
        <p:cTn id="1" dur="indefinite" restart="never" nodeType="tmRoot"/>
      </p:par>
    </p:tnLst>
  </p:timing>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033609308"/>
      </p:ext>
    </p:extLst>
  </p:cSld>
  <p:clrMapOvr>
    <a:masterClrMapping/>
  </p:clrMapOvr>
  <p:timing>
    <p:tnLst>
      <p:par>
        <p:cTn id="1" dur="indefinite" restart="never" nodeType="tmRoot"/>
      </p:par>
    </p:tnLst>
  </p:timing>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849001676"/>
      </p:ext>
    </p:extLst>
  </p:cSld>
  <p:clrMapOvr>
    <a:masterClrMapping/>
  </p:clrMapOvr>
  <p:timing>
    <p:tnLst>
      <p:par>
        <p:cTn id="1" dur="indefinite" restart="never" nodeType="tmRoot"/>
      </p:par>
    </p:tnLst>
  </p:timing>
</p:sld>
</file>

<file path=ppt/slides/slide1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064120283"/>
      </p:ext>
    </p:extLst>
  </p:cSld>
  <p:clrMapOvr>
    <a:masterClrMapping/>
  </p:clrMapOvr>
  <p:timing>
    <p:tnLst>
      <p:par>
        <p:cTn id="1" dur="indefinite" restart="never" nodeType="tmRoot"/>
      </p:par>
    </p:tnLst>
  </p:timing>
</p:sld>
</file>

<file path=ppt/slides/slide1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177920595"/>
      </p:ext>
    </p:extLst>
  </p:cSld>
  <p:clrMapOvr>
    <a:masterClrMapping/>
  </p:clrMapOvr>
  <p:timing>
    <p:tnLst>
      <p:par>
        <p:cTn id="1" dur="indefinite" restart="never" nodeType="tmRoot"/>
      </p:par>
    </p:tnLst>
  </p:timing>
</p:sld>
</file>

<file path=ppt/slides/slide1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3576695"/>
      </p:ext>
    </p:extLst>
  </p:cSld>
  <p:clrMapOvr>
    <a:masterClrMapping/>
  </p:clrMapOvr>
  <p:timing>
    <p:tnLst>
      <p:par>
        <p:cTn id="1" dur="indefinite" restart="never" nodeType="tmRoot"/>
      </p:par>
    </p:tnLst>
  </p:timing>
</p:sld>
</file>

<file path=ppt/slides/slide1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07375341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Deep inside I’m crying out for more of You</a:t>
            </a:r>
          </a:p>
        </p:txBody>
      </p:sp>
      <p:sp>
        <p:nvSpPr>
          <p:cNvPr id="1413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my life, I’m reaching out for what is true</a:t>
            </a:r>
          </a:p>
        </p:txBody>
      </p:sp>
      <p:sp>
        <p:nvSpPr>
          <p:cNvPr id="1413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what is true</a:t>
            </a:r>
          </a:p>
        </p:txBody>
      </p:sp>
    </p:spTree>
  </p:cSld>
  <p:clrMapOvr>
    <a:masterClrMapping/>
  </p:clrMapOvr>
  <p:transition>
    <p:zoom/>
  </p:transition>
</p:sld>
</file>

<file path=ppt/slides/slide1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071107855"/>
      </p:ext>
    </p:extLst>
  </p:cSld>
  <p:clrMapOvr>
    <a:masterClrMapping/>
  </p:clrMapOvr>
  <p:timing>
    <p:tnLst>
      <p:par>
        <p:cTn id="1" dur="indefinite" restart="never" nodeType="tmRoot"/>
      </p:par>
    </p:tnLst>
  </p:timing>
</p:sld>
</file>

<file path=ppt/slides/slide1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06072135"/>
      </p:ext>
    </p:extLst>
  </p:cSld>
  <p:clrMapOvr>
    <a:masterClrMapping/>
  </p:clrMapOvr>
  <p:timing>
    <p:tnLst>
      <p:par>
        <p:cTn id="1" dur="indefinite" restart="never" nodeType="tmRoot"/>
      </p:par>
    </p:tnLst>
  </p:timing>
</p:sld>
</file>

<file path=ppt/slides/slide1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338657136"/>
      </p:ext>
    </p:extLst>
  </p:cSld>
  <p:clrMapOvr>
    <a:masterClrMapping/>
  </p:clrMapOvr>
  <p:timing>
    <p:tnLst>
      <p:par>
        <p:cTn id="1" dur="indefinite" restart="never" nodeType="tmRoot"/>
      </p:par>
    </p:tnLst>
  </p:timing>
</p:sld>
</file>

<file path=ppt/slides/slide1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8181628"/>
      </p:ext>
    </p:extLst>
  </p:cSld>
  <p:clrMapOvr>
    <a:masterClrMapping/>
  </p:clrMapOvr>
  <p:timing>
    <p:tnLst>
      <p:par>
        <p:cTn id="1" dur="indefinite" restart="never" nodeType="tmRoot"/>
      </p:par>
    </p:tnLst>
  </p:timing>
</p:sld>
</file>

<file path=ppt/slides/slide1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857511821"/>
      </p:ext>
    </p:extLst>
  </p:cSld>
  <p:clrMapOvr>
    <a:masterClrMapping/>
  </p:clrMapOvr>
  <p:timing>
    <p:tnLst>
      <p:par>
        <p:cTn id="1" dur="indefinite" restart="never" nodeType="tmRoot"/>
      </p:par>
    </p:tnLst>
  </p:timing>
</p:sld>
</file>

<file path=ppt/slides/slide1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733117408"/>
      </p:ext>
    </p:extLst>
  </p:cSld>
  <p:clrMapOvr>
    <a:masterClrMapping/>
  </p:clrMapOvr>
  <p:timing>
    <p:tnLst>
      <p:par>
        <p:cTn id="1" dur="indefinite" restart="never" nodeType="tmRoot"/>
      </p:par>
    </p:tnLst>
  </p:timing>
</p:sld>
</file>

<file path=ppt/slides/slide1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03232513"/>
      </p:ext>
    </p:extLst>
  </p:cSld>
  <p:clrMapOvr>
    <a:masterClrMapping/>
  </p:clrMapOvr>
  <p:timing>
    <p:tnLst>
      <p:par>
        <p:cTn id="1" dur="indefinite" restart="never" nodeType="tmRoot"/>
      </p:par>
    </p:tnLst>
  </p:timing>
</p:sld>
</file>

<file path=ppt/slides/slide1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1702336"/>
      </p:ext>
    </p:extLst>
  </p:cSld>
  <p:clrMapOvr>
    <a:masterClrMapping/>
  </p:clrMapOvr>
  <p:timing>
    <p:tnLst>
      <p:par>
        <p:cTn id="1" dur="indefinite" restart="never" nodeType="tmRoot"/>
      </p:par>
    </p:tnLst>
  </p:timing>
</p:sld>
</file>

<file path=ppt/slides/slide1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725951427"/>
      </p:ext>
    </p:extLst>
  </p:cSld>
  <p:clrMapOvr>
    <a:masterClrMapping/>
  </p:clrMapOvr>
  <p:timing>
    <p:tnLst>
      <p:par>
        <p:cTn id="1" dur="indefinite" restart="never" nodeType="tmRoot"/>
      </p:par>
    </p:tnLst>
  </p:timing>
</p:sld>
</file>

<file path=ppt/slides/slide1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1568815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are groanings, there are stirrings</a:t>
            </a:r>
          </a:p>
        </p:txBody>
      </p:sp>
      <p:sp>
        <p:nvSpPr>
          <p:cNvPr id="14234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can’t satisfy!</a:t>
            </a:r>
          </a:p>
        </p:txBody>
      </p:sp>
    </p:spTree>
  </p:cSld>
  <p:clrMapOvr>
    <a:masterClrMapping/>
  </p:clrMapOvr>
  <p:transition>
    <p:zoom/>
  </p:transition>
</p:sld>
</file>

<file path=ppt/slides/slide1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292419923"/>
      </p:ext>
    </p:extLst>
  </p:cSld>
  <p:clrMapOvr>
    <a:masterClrMapping/>
  </p:clrMapOvr>
  <p:timing>
    <p:tnLst>
      <p:par>
        <p:cTn id="1" dur="indefinite" restart="never" nodeType="tmRoot"/>
      </p:par>
    </p:tnLst>
  </p:timing>
</p:sld>
</file>

<file path=ppt/slides/slide1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28448384"/>
      </p:ext>
    </p:extLst>
  </p:cSld>
  <p:clrMapOvr>
    <a:masterClrMapping/>
  </p:clrMapOvr>
  <p:timing>
    <p:tnLst>
      <p:par>
        <p:cTn id="1" dur="indefinite" restart="never" nodeType="tmRoot"/>
      </p:par>
    </p:tnLst>
  </p:timing>
</p:sld>
</file>

<file path=ppt/slides/slide1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9324634"/>
      </p:ext>
    </p:extLst>
  </p:cSld>
  <p:clrMapOvr>
    <a:masterClrMapping/>
  </p:clrMapOvr>
  <p:timing>
    <p:tnLst>
      <p:par>
        <p:cTn id="1" dur="indefinite" restart="never" nodeType="tmRoot"/>
      </p:par>
    </p:tnLst>
  </p:timing>
</p:sld>
</file>

<file path=ppt/slides/slide1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256389646"/>
      </p:ext>
    </p:extLst>
  </p:cSld>
  <p:clrMapOvr>
    <a:masterClrMapping/>
  </p:clrMapOvr>
  <p:timing>
    <p:tnLst>
      <p:par>
        <p:cTn id="1" dur="indefinite" restart="never" nodeType="tmRoot"/>
      </p:par>
    </p:tnLst>
  </p:timing>
</p:sld>
</file>

<file path=ppt/slides/slide1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4258863809"/>
      </p:ext>
    </p:extLst>
  </p:cSld>
  <p:clrMapOvr>
    <a:masterClrMapping/>
  </p:clrMapOvr>
  <p:timing>
    <p:tnLst>
      <p:par>
        <p:cTn id="1" dur="indefinite" restart="never" nodeType="tmRoot"/>
      </p:par>
    </p:tnLst>
  </p:timing>
</p:sld>
</file>

<file path=ppt/slides/slide1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316786990"/>
      </p:ext>
    </p:extLst>
  </p:cSld>
  <p:clrMapOvr>
    <a:masterClrMapping/>
  </p:clrMapOvr>
  <p:timing>
    <p:tnLst>
      <p:par>
        <p:cTn id="1" dur="indefinite" restart="never" nodeType="tmRoot"/>
      </p:par>
    </p:tnLst>
  </p:timing>
</p:sld>
</file>

<file path=ppt/slides/slide1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575032865"/>
      </p:ext>
    </p:extLst>
  </p:cSld>
  <p:clrMapOvr>
    <a:masterClrMapping/>
  </p:clrMapOvr>
  <p:timing>
    <p:tnLst>
      <p:par>
        <p:cTn id="1" dur="indefinite" restart="never" nodeType="tmRoot"/>
      </p:par>
    </p:tnLst>
  </p:timing>
</p:sld>
</file>

<file path=ppt/slides/slide1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41800723"/>
      </p:ext>
    </p:extLst>
  </p:cSld>
  <p:clrMapOvr>
    <a:masterClrMapping/>
  </p:clrMapOvr>
  <p:timing>
    <p:tnLst>
      <p:par>
        <p:cTn id="1" dur="indefinite" restart="never" nodeType="tmRoot"/>
      </p:par>
    </p:tnLst>
  </p:timing>
</p:sld>
</file>

<file path=ppt/slides/slide1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269444226"/>
      </p:ext>
    </p:extLst>
  </p:cSld>
  <p:clrMapOvr>
    <a:masterClrMapping/>
  </p:clrMapOvr>
  <p:timing>
    <p:tnLst>
      <p:par>
        <p:cTn id="1" dur="indefinite" restart="never" nodeType="tmRoot"/>
      </p:par>
    </p:tnLst>
  </p:timing>
</p:sld>
</file>

<file path=ppt/slides/slide1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9221269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Release me Father to dance like a child again</a:t>
            </a:r>
          </a:p>
        </p:txBody>
      </p:sp>
      <p:sp>
        <p:nvSpPr>
          <p:cNvPr id="143365"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Take me Jesus to love You with passions flame</a:t>
            </a:r>
          </a:p>
        </p:txBody>
      </p:sp>
      <p:sp>
        <p:nvSpPr>
          <p:cNvPr id="143366"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Sweet, sweet Spirit come and burn me now</a:t>
            </a:r>
          </a:p>
        </p:txBody>
      </p:sp>
      <p:sp>
        <p:nvSpPr>
          <p:cNvPr id="143367"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that I can feel you, change me in and out</a:t>
            </a:r>
          </a:p>
        </p:txBody>
      </p:sp>
    </p:spTree>
  </p:cSld>
  <p:clrMapOvr>
    <a:masterClrMapping/>
  </p:clrMapOvr>
  <p:transition>
    <p:zoom/>
  </p:transition>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725953492"/>
      </p:ext>
    </p:extLst>
  </p:cSld>
  <p:clrMapOvr>
    <a:masterClrMapping/>
  </p:clrMapOvr>
  <p:timing>
    <p:tnLst>
      <p:par>
        <p:cTn id="1" dur="indefinite" restart="never" nodeType="tmRoot"/>
      </p:par>
    </p:tnLst>
  </p:timing>
</p:sld>
</file>

<file path=ppt/slides/slide1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1191</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700964468"/>
      </p:ext>
    </p:extLst>
  </p:cSld>
  <p:clrMapOvr>
    <a:masterClrMapping/>
  </p:clrMapOvr>
  <p:timing>
    <p:tnLst>
      <p:par>
        <p:cTn id="1" dur="indefinite" restart="never" nodeType="tmRoot"/>
      </p:par>
    </p:tnLst>
  </p:timing>
</p:sld>
</file>

<file path=ppt/slides/slide1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1192</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847421967"/>
      </p:ext>
    </p:extLst>
  </p:cSld>
  <p:clrMapOvr>
    <a:masterClrMapping/>
  </p:clrMapOvr>
  <p:timing>
    <p:tnLst>
      <p:par>
        <p:cTn id="1" dur="indefinite" restart="never" nodeType="tmRoot"/>
      </p:par>
    </p:tnLst>
  </p:timing>
</p:sld>
</file>

<file path=ppt/slides/slide1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1193</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983421333"/>
      </p:ext>
    </p:extLst>
  </p:cSld>
  <p:clrMapOvr>
    <a:masterClrMapping/>
  </p:clrMapOvr>
  <p:timing>
    <p:tnLst>
      <p:par>
        <p:cTn id="1" dur="indefinite" restart="never" nodeType="tmRoot"/>
      </p:par>
    </p:tnLst>
  </p:timing>
</p:sld>
</file>

<file path=ppt/slides/slide1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1194</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648974849"/>
      </p:ext>
    </p:extLst>
  </p:cSld>
  <p:clrMapOvr>
    <a:masterClrMapping/>
  </p:clrMapOvr>
  <p:timing>
    <p:tnLst>
      <p:par>
        <p:cTn id="1" dur="indefinite" restart="never" nodeType="tmRoot"/>
      </p:par>
    </p:tnLst>
  </p:timing>
</p:sld>
</file>

<file path=ppt/slides/slide1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1195</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674727777"/>
      </p:ext>
    </p:extLst>
  </p:cSld>
  <p:clrMapOvr>
    <a:masterClrMapping/>
  </p:clrMapOvr>
  <p:timing>
    <p:tnLst>
      <p:par>
        <p:cTn id="1" dur="indefinite" restart="never" nodeType="tmRoot"/>
      </p:par>
    </p:tnLst>
  </p:timing>
</p:sld>
</file>

<file path=ppt/slides/slide1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1196</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561748520"/>
      </p:ext>
    </p:extLst>
  </p:cSld>
  <p:clrMapOvr>
    <a:masterClrMapping/>
  </p:clrMapOvr>
  <p:timing>
    <p:tnLst>
      <p:par>
        <p:cTn id="1" dur="indefinite" restart="never" nodeType="tmRoot"/>
      </p:par>
    </p:tnLst>
  </p:timing>
</p:sld>
</file>

<file path=ppt/slides/slide1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1197</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33458589"/>
      </p:ext>
    </p:extLst>
  </p:cSld>
  <p:clrMapOvr>
    <a:masterClrMapping/>
  </p:clrMapOvr>
  <p:timing>
    <p:tnLst>
      <p:par>
        <p:cTn id="1" dur="indefinite" restart="never" nodeType="tmRoot"/>
      </p:par>
    </p:tnLst>
  </p:timing>
</p:sld>
</file>

<file path=ppt/slides/slide1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1198</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66941184"/>
      </p:ext>
    </p:extLst>
  </p:cSld>
  <p:clrMapOvr>
    <a:masterClrMapping/>
  </p:clrMapOvr>
  <p:timing>
    <p:tnLst>
      <p:par>
        <p:cTn id="1" dur="indefinite" restart="never" nodeType="tmRoot"/>
      </p:par>
    </p:tnLst>
  </p:timing>
</p:sld>
</file>

<file path=ppt/slides/slide1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1929549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Adonai,</a:t>
            </a:r>
          </a:p>
        </p:txBody>
      </p:sp>
      <p:sp>
        <p:nvSpPr>
          <p:cNvPr id="1536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lift up my heart and I cry</a:t>
            </a:r>
          </a:p>
        </p:txBody>
      </p:sp>
      <p:sp>
        <p:nvSpPr>
          <p:cNvPr id="15364" name="Text Box 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Father of my hope and freedom.</a:t>
            </a:r>
          </a:p>
        </p:txBody>
      </p:sp>
      <p:sp>
        <p:nvSpPr>
          <p:cNvPr id="15365" name="Text Box 5"/>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Oh, my Adonai.</a:t>
            </a:r>
          </a:p>
        </p:txBody>
      </p:sp>
      <p:sp>
        <p:nvSpPr>
          <p:cNvPr id="15366" name="Text Box 6"/>
          <p:cNvSpPr txBox="1">
            <a:spLocks noChangeArrowheads="1"/>
          </p:cNvSpPr>
          <p:nvPr/>
        </p:nvSpPr>
        <p:spPr bwMode="auto">
          <a:xfrm>
            <a:off x="0" y="1219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are the maker of each moment</a:t>
            </a:r>
          </a:p>
        </p:txBody>
      </p:sp>
      <p:sp>
        <p:nvSpPr>
          <p:cNvPr id="15367" name="Text Box 7"/>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My adonai</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Mercy is falling, is falling, is falling</a:t>
            </a:r>
          </a:p>
        </p:txBody>
      </p:sp>
      <p:sp>
        <p:nvSpPr>
          <p:cNvPr id="144390" name="Text Box 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Mercy it falls like the Sweet Spring rain </a:t>
            </a:r>
          </a:p>
        </p:txBody>
      </p:sp>
      <p:sp>
        <p:nvSpPr>
          <p:cNvPr id="144391" name="Text Box 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Mercy is falling, is falling all over me</a:t>
            </a:r>
          </a:p>
        </p:txBody>
      </p:sp>
    </p:spTree>
  </p:cSld>
  <p:clrMapOvr>
    <a:masterClrMapping/>
  </p:clrMapOvr>
  <p:transition>
    <p:zoom/>
  </p:transition>
</p:sld>
</file>

<file path=ppt/slides/slide1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1200</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32486896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Hey-oh I receive Your mercy </a:t>
            </a:r>
          </a:p>
        </p:txBody>
      </p:sp>
      <p:sp>
        <p:nvSpPr>
          <p:cNvPr id="1454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Hey-oh I receive Your mercy </a:t>
            </a:r>
          </a:p>
        </p:txBody>
      </p:sp>
      <p:sp>
        <p:nvSpPr>
          <p:cNvPr id="14541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Hey-oh, I will </a:t>
            </a:r>
          </a:p>
        </p:txBody>
      </p:sp>
      <p:sp>
        <p:nvSpPr>
          <p:cNvPr id="14541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Dance Forevermore</a:t>
            </a:r>
          </a:p>
        </p:txBody>
      </p:sp>
    </p:spTree>
  </p:cSld>
  <p:clrMapOvr>
    <a:masterClrMapping/>
  </p:clrMapOvr>
  <p:transition>
    <p:zo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of the dance, You’re the Dancing Lord</a:t>
            </a:r>
          </a:p>
        </p:txBody>
      </p:sp>
      <p:sp>
        <p:nvSpPr>
          <p:cNvPr id="14746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(Echo)</a:t>
            </a:r>
          </a:p>
        </p:txBody>
      </p:sp>
      <p:sp>
        <p:nvSpPr>
          <p:cNvPr id="14746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of the dance, You’re the Dancing Lord </a:t>
            </a:r>
          </a:p>
        </p:txBody>
      </p:sp>
      <p:sp>
        <p:nvSpPr>
          <p:cNvPr id="147463"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(Echo)</a:t>
            </a:r>
          </a:p>
        </p:txBody>
      </p:sp>
      <p:sp>
        <p:nvSpPr>
          <p:cNvPr id="147464" name="Rectangle 8"/>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itchFamily="18" charset="0"/>
              </a:rPr>
              <a:t>Everybody dance, now!</a:t>
            </a:r>
          </a:p>
        </p:txBody>
      </p:sp>
    </p:spTree>
  </p:cSld>
  <p:clrMapOvr>
    <a:masterClrMapping/>
  </p:clrMapOvr>
  <p:transition>
    <p:zo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one you want the most now</a:t>
            </a:r>
          </a:p>
        </p:txBody>
      </p:sp>
      <p:sp>
        <p:nvSpPr>
          <p:cNvPr id="148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Well everybody dance now</a:t>
            </a:r>
          </a:p>
        </p:txBody>
      </p:sp>
      <p:sp>
        <p:nvSpPr>
          <p:cNvPr id="148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Get in the Holy Ghost</a:t>
            </a:r>
          </a:p>
        </p:txBody>
      </p:sp>
      <p:sp>
        <p:nvSpPr>
          <p:cNvPr id="148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and praise the One</a:t>
            </a:r>
          </a:p>
        </p:txBody>
      </p:sp>
      <p:sp>
        <p:nvSpPr>
          <p:cNvPr id="148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Love the One, want the One</a:t>
            </a:r>
          </a:p>
        </p:txBody>
      </p:sp>
    </p:spTree>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Can’t nobody stop me now</a:t>
            </a:r>
          </a:p>
        </p:txBody>
      </p:sp>
      <p:sp>
        <p:nvSpPr>
          <p:cNvPr id="14951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gonna give it everything I got</a:t>
            </a:r>
          </a:p>
        </p:txBody>
      </p:sp>
      <p:sp>
        <p:nvSpPr>
          <p:cNvPr id="14951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gonna run to You, come to you, run to You</a:t>
            </a:r>
          </a:p>
        </p:txBody>
      </p:sp>
      <p:sp>
        <p:nvSpPr>
          <p:cNvPr id="14951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like a little child</a:t>
            </a:r>
          </a:p>
        </p:txBody>
      </p:sp>
    </p:spTree>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It’s just this love I have inside I want it</a:t>
            </a:r>
          </a:p>
        </p:txBody>
      </p:sp>
      <p:sp>
        <p:nvSpPr>
          <p:cNvPr id="15053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feel you pleasure way down inside my heart</a:t>
            </a:r>
          </a:p>
        </p:txBody>
      </p:sp>
      <p:sp>
        <p:nvSpPr>
          <p:cNvPr id="15053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it, I want your love more and more each day </a:t>
            </a:r>
          </a:p>
        </p:txBody>
      </p:sp>
      <p:sp>
        <p:nvSpPr>
          <p:cNvPr id="15053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when I dance before you </a:t>
            </a:r>
          </a:p>
        </p:txBody>
      </p:sp>
      <p:sp>
        <p:nvSpPr>
          <p:cNvPr id="150535" name="Rectangle 7"/>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itchFamily="18" charset="0"/>
              </a:rPr>
              <a:t>I’m gonna dance with all my might</a:t>
            </a:r>
          </a:p>
        </p:txBody>
      </p:sp>
    </p:spTree>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304800" y="228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Nobody like Jesus, You won’t ever find</a:t>
            </a:r>
            <a:r>
              <a:rPr lang="en-US" sz="3200" b="1" i="1">
                <a:solidFill>
                  <a:schemeClr val="bg1"/>
                </a:solidFill>
                <a:effectLst>
                  <a:outerShdw blurRad="38100" dist="38100" dir="2700000" algn="tl">
                    <a:srgbClr val="000000"/>
                  </a:outerShdw>
                </a:effectLst>
                <a:latin typeface="Times New Roman" pitchFamily="18" charset="0"/>
              </a:rPr>
              <a:t> </a:t>
            </a:r>
          </a:p>
        </p:txBody>
      </p:sp>
      <p:sp>
        <p:nvSpPr>
          <p:cNvPr id="151555" name="Text Box 3"/>
          <p:cNvSpPr txBox="1">
            <a:spLocks noChangeArrowheads="1"/>
          </p:cNvSpPr>
          <p:nvPr/>
        </p:nvSpPr>
        <p:spPr bwMode="auto">
          <a:xfrm>
            <a:off x="381000" y="685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Nobody like Jesus, You won’t ever, </a:t>
            </a:r>
            <a:endParaRPr lang="en-US" sz="3200" b="1" i="1">
              <a:solidFill>
                <a:schemeClr val="bg1"/>
              </a:solidFill>
              <a:effectLst>
                <a:outerShdw blurRad="38100" dist="38100" dir="2700000" algn="tl">
                  <a:srgbClr val="000000"/>
                </a:outerShdw>
              </a:effectLst>
              <a:latin typeface="Times New Roman" pitchFamily="18" charset="0"/>
            </a:endParaRPr>
          </a:p>
        </p:txBody>
      </p:sp>
      <p:sp>
        <p:nvSpPr>
          <p:cNvPr id="151556" name="Text Box 4"/>
          <p:cNvSpPr txBox="1">
            <a:spLocks noChangeArrowheads="1"/>
          </p:cNvSpPr>
          <p:nvPr/>
        </p:nvSpPr>
        <p:spPr bwMode="auto">
          <a:xfrm>
            <a:off x="609600" y="1066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Ever, ever find</a:t>
            </a:r>
            <a:r>
              <a:rPr lang="en-US" sz="3200" b="1" i="1">
                <a:solidFill>
                  <a:schemeClr val="bg1"/>
                </a:solidFill>
                <a:effectLst>
                  <a:outerShdw blurRad="38100" dist="38100" dir="2700000" algn="tl">
                    <a:srgbClr val="000000"/>
                  </a:outerShdw>
                </a:effectLst>
                <a:latin typeface="Times New Roman" pitchFamily="18" charset="0"/>
              </a:rPr>
              <a:t> </a:t>
            </a:r>
          </a:p>
        </p:txBody>
      </p:sp>
      <p:sp>
        <p:nvSpPr>
          <p:cNvPr id="151557" name="Text Box 5"/>
          <p:cNvSpPr txBox="1">
            <a:spLocks noChangeArrowheads="1"/>
          </p:cNvSpPr>
          <p:nvPr/>
        </p:nvSpPr>
        <p:spPr bwMode="auto">
          <a:xfrm>
            <a:off x="609600" y="1524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He’s the same yesterday and forever</a:t>
            </a:r>
            <a:r>
              <a:rPr lang="en-US" sz="3200" b="1" i="1">
                <a:solidFill>
                  <a:schemeClr val="bg1"/>
                </a:solidFill>
                <a:effectLst>
                  <a:outerShdw blurRad="38100" dist="38100" dir="2700000" algn="tl">
                    <a:srgbClr val="000000"/>
                  </a:outerShdw>
                </a:effectLst>
                <a:latin typeface="Times New Roman" pitchFamily="18" charset="0"/>
              </a:rPr>
              <a:t> </a:t>
            </a:r>
          </a:p>
        </p:txBody>
      </p:sp>
      <p:sp>
        <p:nvSpPr>
          <p:cNvPr id="151558" name="Text Box 6"/>
          <p:cNvSpPr txBox="1">
            <a:spLocks noChangeArrowheads="1"/>
          </p:cNvSpPr>
          <p:nvPr/>
        </p:nvSpPr>
        <p:spPr bwMode="auto">
          <a:xfrm>
            <a:off x="457200" y="1905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Nobody like Jesus, you won’t ever, ever find</a:t>
            </a:r>
            <a:r>
              <a:rPr lang="en-US" sz="3200" b="1" i="1">
                <a:solidFill>
                  <a:schemeClr val="bg1"/>
                </a:solidFill>
                <a:effectLst>
                  <a:outerShdw blurRad="38100" dist="38100" dir="2700000" algn="tl">
                    <a:srgbClr val="000000"/>
                  </a:outerShdw>
                </a:effectLst>
                <a:latin typeface="Times New Roman" pitchFamily="18" charset="0"/>
              </a:rPr>
              <a: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can search high and low it doesn’t </a:t>
            </a:r>
          </a:p>
        </p:txBody>
      </p:sp>
      <p:sp>
        <p:nvSpPr>
          <p:cNvPr id="15258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Matter where you go  </a:t>
            </a:r>
          </a:p>
        </p:txBody>
      </p:sp>
      <p:sp>
        <p:nvSpPr>
          <p:cNvPr id="15258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won’t ever find </a:t>
            </a:r>
          </a:p>
        </p:txBody>
      </p:sp>
      <p:sp>
        <p:nvSpPr>
          <p:cNvPr id="152583" name="Rectangle 7"/>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itchFamily="18" charset="0"/>
              </a:rPr>
              <a:t>Find nobody like the Lord!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Jesus!</a:t>
            </a:r>
            <a:r>
              <a:rPr lang="en-US" sz="3600" b="1" i="1">
                <a:solidFill>
                  <a:schemeClr val="bg1"/>
                </a:solidFill>
                <a:effectLst>
                  <a:outerShdw blurRad="38100" dist="38100" dir="2700000" algn="tl">
                    <a:srgbClr val="000000"/>
                  </a:outerShdw>
                </a:effectLst>
                <a:latin typeface="Times New Roman" pitchFamily="18" charset="0"/>
              </a:rPr>
              <a:t> </a:t>
            </a:r>
          </a:p>
        </p:txBody>
      </p:sp>
      <p:sp>
        <p:nvSpPr>
          <p:cNvPr id="15360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Nobody like Jesus, You won’t ever, ever,</a:t>
            </a:r>
            <a:r>
              <a:rPr lang="en-US" sz="3600" b="1">
                <a:solidFill>
                  <a:schemeClr val="bg1"/>
                </a:solidFill>
                <a:effectLst>
                  <a:outerShdw blurRad="38100" dist="38100" dir="2700000" algn="tl">
                    <a:srgbClr val="000000"/>
                  </a:outerShdw>
                </a:effectLst>
                <a:latin typeface="Times New Roman" pitchFamily="18" charset="0"/>
              </a:rPr>
              <a:t> </a:t>
            </a:r>
            <a:r>
              <a:rPr lang="en-US" sz="3200" b="1">
                <a:solidFill>
                  <a:schemeClr val="bg1"/>
                </a:solidFill>
                <a:effectLst>
                  <a:outerShdw blurRad="38100" dist="38100" dir="2700000" algn="tl">
                    <a:srgbClr val="000000"/>
                  </a:outerShdw>
                </a:effectLst>
                <a:latin typeface="Times New Roman" pitchFamily="18" charset="0"/>
              </a:rPr>
              <a:t>ever find</a:t>
            </a:r>
            <a:endParaRPr lang="en-US" sz="32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Magnify Jesus,</a:t>
            </a:r>
            <a:r>
              <a:rPr lang="en-US" sz="8000">
                <a:solidFill>
                  <a:srgbClr val="FFFFFF"/>
                </a:solidFill>
                <a:effectLst/>
                <a:latin typeface="Times New Roman" pitchFamily="18" charset="0"/>
              </a:rPr>
              <a:t> </a:t>
            </a:r>
          </a:p>
        </p:txBody>
      </p:sp>
      <p:sp>
        <p:nvSpPr>
          <p:cNvPr id="15462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Magnify the Lord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One timid faithful knock</a:t>
            </a:r>
          </a:p>
        </p:txBody>
      </p:sp>
      <p:sp>
        <p:nvSpPr>
          <p:cNvPr id="163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Resounds upon the Rock of ages.</a:t>
            </a:r>
          </a:p>
        </p:txBody>
      </p:sp>
      <p:sp>
        <p:nvSpPr>
          <p:cNvPr id="16388" name="Text Box 4"/>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call across the mountains and the seas</a:t>
            </a:r>
          </a:p>
        </p:txBody>
      </p:sp>
      <p:sp>
        <p:nvSpPr>
          <p:cNvPr id="16389" name="Text Box 5"/>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answer from the deepest part of me</a:t>
            </a:r>
          </a:p>
        </p:txBody>
      </p:sp>
      <p:sp>
        <p:nvSpPr>
          <p:cNvPr id="16390"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Becomes a servant bold and courageous.</a:t>
            </a:r>
          </a:p>
        </p:txBody>
      </p:sp>
      <p:sp>
        <p:nvSpPr>
          <p:cNvPr id="16391" name="Text Box 7"/>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One trembling heart and soul</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is</a:t>
            </a:r>
          </a:p>
        </p:txBody>
      </p:sp>
      <p:sp>
        <p:nvSpPr>
          <p:cNvPr id="155651"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worthy</a:t>
            </a:r>
          </a:p>
        </p:txBody>
      </p:sp>
      <p:sp>
        <p:nvSpPr>
          <p:cNvPr id="155652"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For He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0" y="228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To be praised</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Alaba a Cristo,</a:t>
            </a:r>
            <a:r>
              <a:rPr lang="en-US" sz="9600">
                <a:solidFill>
                  <a:srgbClr val="FFFFFF"/>
                </a:solidFill>
                <a:effectLst/>
                <a:latin typeface="Times New Roman" pitchFamily="18" charset="0"/>
              </a:rPr>
              <a:t> </a:t>
            </a:r>
          </a:p>
        </p:txBody>
      </p:sp>
      <p:sp>
        <p:nvSpPr>
          <p:cNvPr id="15769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Alaba al Senor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Porque El es digno</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De adoracion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&amp; Mighty is the Lord  </a:t>
            </a:r>
          </a:p>
        </p:txBody>
      </p:sp>
      <p:sp>
        <p:nvSpPr>
          <p:cNvPr id="16077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&amp; Mighty is He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Shout, Shout for Joy! Shout, Shout for Joy!</a:t>
            </a:r>
          </a:p>
        </p:txBody>
      </p:sp>
      <p:sp>
        <p:nvSpPr>
          <p:cNvPr id="1617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the Lord has given you the Victory!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weapon formed against you shall prosper</a:t>
            </a:r>
          </a:p>
        </p:txBody>
      </p:sp>
      <p:sp>
        <p:nvSpPr>
          <p:cNvPr id="1628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kingdom raised against you shall stand  </a:t>
            </a:r>
          </a:p>
        </p:txBody>
      </p:sp>
      <p:sp>
        <p:nvSpPr>
          <p:cNvPr id="1628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the Lord is the Rock of my salvation  </a:t>
            </a:r>
          </a:p>
        </p:txBody>
      </p:sp>
      <p:sp>
        <p:nvSpPr>
          <p:cNvPr id="162822" name="Rectangle 6"/>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itchFamily="18" charset="0"/>
              </a:rPr>
              <a:t>And we have overcome by the Blood of the Lamb</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day that the Lord has made  </a:t>
            </a:r>
          </a:p>
        </p:txBody>
      </p:sp>
      <p:sp>
        <p:nvSpPr>
          <p:cNvPr id="1638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rejoice and be glad in it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CELEBRATE!</a:t>
            </a:r>
          </a:p>
        </p:txBody>
      </p:sp>
      <p:sp>
        <p:nvSpPr>
          <p:cNvPr id="164867" name="Text Box 3"/>
          <p:cNvSpPr txBox="1">
            <a:spLocks noChangeArrowheads="1"/>
          </p:cNvSpPr>
          <p:nvPr/>
        </p:nvSpPr>
        <p:spPr bwMode="auto">
          <a:xfrm>
            <a:off x="0" y="533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presence of the Lord   For He worthy                   to be praised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Adonai,</a:t>
            </a:r>
          </a:p>
        </p:txBody>
      </p:sp>
      <p:sp>
        <p:nvSpPr>
          <p:cNvPr id="17411"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lift up my heart and I cry</a:t>
            </a:r>
          </a:p>
        </p:txBody>
      </p:sp>
      <p:sp>
        <p:nvSpPr>
          <p:cNvPr id="17412" name="Text Box 4"/>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Father of my hope and freedom.</a:t>
            </a:r>
          </a:p>
        </p:txBody>
      </p:sp>
      <p:sp>
        <p:nvSpPr>
          <p:cNvPr id="17413" name="Text Box 5"/>
          <p:cNvSpPr txBox="1">
            <a:spLocks noChangeArrowheads="1"/>
          </p:cNvSpPr>
          <p:nvPr/>
        </p:nvSpPr>
        <p:spPr bwMode="auto">
          <a:xfrm>
            <a:off x="0" y="411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Oh, my Adonai.</a:t>
            </a:r>
          </a:p>
        </p:txBody>
      </p:sp>
      <p:sp>
        <p:nvSpPr>
          <p:cNvPr id="17414"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You are the maker of each moment</a:t>
            </a:r>
          </a:p>
        </p:txBody>
      </p:sp>
      <p:sp>
        <p:nvSpPr>
          <p:cNvPr id="17415" name="Text Box 7"/>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My adonai</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REJOICE! IN THE  LORD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Let’s make our hearts an open door</a:t>
            </a:r>
          </a:p>
        </p:txBody>
      </p:sp>
      <p:sp>
        <p:nvSpPr>
          <p:cNvPr id="166916"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Inviting every race, embracing the rich and poor, </a:t>
            </a:r>
          </a:p>
        </p:txBody>
      </p:sp>
      <p:sp>
        <p:nvSpPr>
          <p:cNvPr id="166918"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God’s kingdom will grow like it never has before,</a:t>
            </a:r>
          </a:p>
        </p:txBody>
      </p:sp>
      <p:sp>
        <p:nvSpPr>
          <p:cNvPr id="166920"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When we make our hearts an open door</a:t>
            </a:r>
          </a:p>
        </p:txBody>
      </p:sp>
      <p:sp>
        <p:nvSpPr>
          <p:cNvPr id="166921" name="Text Box 9"/>
          <p:cNvSpPr txBox="1">
            <a:spLocks noChangeArrowheads="1"/>
          </p:cNvSpPr>
          <p:nvPr/>
        </p:nvSpPr>
        <p:spPr bwMode="auto">
          <a:xfrm>
            <a:off x="0" y="2590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000">
              <a:solidFill>
                <a:schemeClr val="bg1"/>
              </a:solidFill>
              <a:effectLst/>
              <a:latin typeface="Times New Roman" pitchFamily="18" charset="0"/>
            </a:endParaRPr>
          </a:p>
          <a:p>
            <a:pPr>
              <a:spcBef>
                <a:spcPct val="50000"/>
              </a:spcBef>
            </a:pPr>
            <a:endParaRPr lang="en-US" sz="4000">
              <a:solidFill>
                <a:schemeClr val="bg1"/>
              </a:solidFill>
              <a:effectLst/>
              <a:latin typeface="Times New Roman"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Holy is the Lord </a:t>
            </a:r>
            <a:r>
              <a:rPr lang="en-US" i="1">
                <a:solidFill>
                  <a:schemeClr val="bg1"/>
                </a:solidFill>
                <a:effectLst>
                  <a:outerShdw blurRad="38100" dist="38100" dir="2700000" algn="tl">
                    <a:srgbClr val="000000"/>
                  </a:outerShdw>
                </a:effectLst>
                <a:latin typeface="Times New Roman" pitchFamily="18" charset="0"/>
              </a:rPr>
              <a:t>(Holy is the Lord)</a:t>
            </a:r>
          </a:p>
        </p:txBody>
      </p:sp>
      <p:sp>
        <p:nvSpPr>
          <p:cNvPr id="167939"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Righteous is His Word  </a:t>
            </a:r>
            <a:r>
              <a:rPr lang="en-US" i="1">
                <a:solidFill>
                  <a:schemeClr val="bg1"/>
                </a:solidFill>
                <a:effectLst>
                  <a:outerShdw blurRad="38100" dist="38100" dir="2700000" algn="tl">
                    <a:srgbClr val="000000"/>
                  </a:outerShdw>
                </a:effectLst>
                <a:latin typeface="Times New Roman" pitchFamily="18" charset="0"/>
              </a:rPr>
              <a:t>(Righteous is His Word)</a:t>
            </a:r>
            <a:endParaRPr lang="en-US">
              <a:solidFill>
                <a:schemeClr val="bg1"/>
              </a:solidFill>
              <a:effectLst>
                <a:outerShdw blurRad="38100" dist="38100" dir="2700000" algn="tl">
                  <a:srgbClr val="000000"/>
                </a:outerShdw>
              </a:effectLst>
              <a:latin typeface="Times New Roman" pitchFamily="18" charset="0"/>
            </a:endParaRPr>
          </a:p>
        </p:txBody>
      </p:sp>
      <p:sp>
        <p:nvSpPr>
          <p:cNvPr id="16794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Holy is the Lord  </a:t>
            </a:r>
            <a:r>
              <a:rPr lang="en-US" i="1">
                <a:solidFill>
                  <a:schemeClr val="bg1"/>
                </a:solidFill>
                <a:effectLst>
                  <a:outerShdw blurRad="38100" dist="38100" dir="2700000" algn="tl">
                    <a:srgbClr val="000000"/>
                  </a:outerShdw>
                </a:effectLst>
                <a:latin typeface="Times New Roman" pitchFamily="18" charset="0"/>
              </a:rPr>
              <a:t>(Holy is the Lord)</a:t>
            </a:r>
            <a:endParaRPr lang="en-US">
              <a:solidFill>
                <a:schemeClr val="bg1"/>
              </a:solidFill>
              <a:effectLst>
                <a:outerShdw blurRad="38100" dist="38100" dir="2700000" algn="tl">
                  <a:srgbClr val="000000"/>
                </a:outerShdw>
              </a:effectLst>
              <a:latin typeface="Times New Roman" pitchFamily="18" charset="0"/>
            </a:endParaRPr>
          </a:p>
        </p:txBody>
      </p:sp>
      <p:sp>
        <p:nvSpPr>
          <p:cNvPr id="167941"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And we adore Him</a:t>
            </a:r>
          </a:p>
        </p:txBody>
      </p:sp>
      <p:sp>
        <p:nvSpPr>
          <p:cNvPr id="167942" name="Text Box 6"/>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And we adore Him in our hearts today</a:t>
            </a:r>
          </a:p>
        </p:txBody>
      </p:sp>
      <p:sp>
        <p:nvSpPr>
          <p:cNvPr id="16794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Holy is the Lord </a:t>
            </a:r>
            <a:r>
              <a:rPr lang="en-US" i="1">
                <a:solidFill>
                  <a:schemeClr val="bg1"/>
                </a:solidFill>
                <a:effectLst>
                  <a:outerShdw blurRad="38100" dist="38100" dir="2700000" algn="tl">
                    <a:srgbClr val="000000"/>
                  </a:outerShdw>
                </a:effectLst>
                <a:latin typeface="Times New Roman" pitchFamily="18" charset="0"/>
              </a:rPr>
              <a:t>(Holy is the Lord)</a:t>
            </a:r>
          </a:p>
        </p:txBody>
      </p:sp>
      <p:sp>
        <p:nvSpPr>
          <p:cNvPr id="167944" name="Text Box 8"/>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Righteous is His Word  </a:t>
            </a:r>
            <a:r>
              <a:rPr lang="en-US" i="1">
                <a:solidFill>
                  <a:schemeClr val="bg1"/>
                </a:solidFill>
                <a:effectLst>
                  <a:outerShdw blurRad="38100" dist="38100" dir="2700000" algn="tl">
                    <a:srgbClr val="000000"/>
                  </a:outerShdw>
                </a:effectLst>
                <a:latin typeface="Times New Roman" pitchFamily="18" charset="0"/>
              </a:rPr>
              <a:t>(Righteous is His Word)</a:t>
            </a:r>
            <a:endParaRPr lang="en-US">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Let the rain fall, let the wind blow</a:t>
            </a:r>
          </a:p>
        </p:txBody>
      </p:sp>
      <p:sp>
        <p:nvSpPr>
          <p:cNvPr id="1699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I, I have a friend His name is Jesus, Jesus</a:t>
            </a:r>
          </a:p>
        </p:txBody>
      </p:sp>
      <p:sp>
        <p:nvSpPr>
          <p:cNvPr id="16998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He’s a rock that I lean on</a:t>
            </a:r>
          </a:p>
        </p:txBody>
      </p:sp>
      <p:sp>
        <p:nvSpPr>
          <p:cNvPr id="16998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He’s my shelter from every storm</a:t>
            </a:r>
          </a:p>
        </p:txBody>
      </p:sp>
      <p:sp>
        <p:nvSpPr>
          <p:cNvPr id="169990"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I, I have a friend His name is Jesus</a:t>
            </a:r>
          </a:p>
        </p:txBody>
      </p:sp>
      <p:sp>
        <p:nvSpPr>
          <p:cNvPr id="1699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I, I have a friend His name is Jesus, Jesus</a:t>
            </a:r>
          </a:p>
        </p:txBody>
      </p:sp>
      <p:sp>
        <p:nvSpPr>
          <p:cNvPr id="169992" name="Text Box 8"/>
          <p:cNvSpPr txBox="1">
            <a:spLocks noChangeArrowheads="1"/>
          </p:cNvSpPr>
          <p:nvPr/>
        </p:nvSpPr>
        <p:spPr bwMode="auto">
          <a:xfrm>
            <a:off x="0" y="2286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There is a place that I can go</a:t>
            </a:r>
          </a:p>
        </p:txBody>
      </p:sp>
      <p:sp>
        <p:nvSpPr>
          <p:cNvPr id="169993" name="Text Box 9"/>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I, I have a friend His name is Jesus, Jesus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came to tell you,  Lord I love you </a:t>
            </a:r>
          </a:p>
        </p:txBody>
      </p:sp>
      <p:sp>
        <p:nvSpPr>
          <p:cNvPr id="171011"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came to tell you, Lord You’re Holy </a:t>
            </a:r>
          </a:p>
        </p:txBody>
      </p:sp>
      <p:sp>
        <p:nvSpPr>
          <p:cNvPr id="171012"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came to tell you, You’re worthy of my praise</a:t>
            </a:r>
          </a:p>
        </p:txBody>
      </p:sp>
      <p:sp>
        <p:nvSpPr>
          <p:cNvPr id="171013" name="Text Box 5"/>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chemeClr val="bg1"/>
              </a:solidFill>
              <a:effectLst>
                <a:outerShdw blurRad="38100" dist="38100" dir="2700000" algn="tl">
                  <a:srgbClr val="000000"/>
                </a:outerShdw>
              </a:effectLst>
              <a:latin typeface="Times New Roman" pitchFamily="18" charset="0"/>
            </a:endParaRPr>
          </a:p>
        </p:txBody>
      </p:sp>
      <p:sp>
        <p:nvSpPr>
          <p:cNvPr id="171016"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came to say</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love You, You’re Holy</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172037" name="Text Box 5"/>
          <p:cNvSpPr txBox="1">
            <a:spLocks noChangeArrowheads="1"/>
          </p:cNvSpPr>
          <p:nvPr/>
        </p:nvSpPr>
        <p:spPr bwMode="auto">
          <a:xfrm>
            <a:off x="990600" y="0"/>
            <a:ext cx="7315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You’re worthy of my praise </a:t>
            </a:r>
            <a:r>
              <a:rPr lang="en-US" sz="8800" b="1">
                <a:solidFill>
                  <a:schemeClr val="bg1"/>
                </a:solidFill>
                <a:effectLst>
                  <a:outerShdw blurRad="38100" dist="38100" dir="2700000" algn="tl">
                    <a:srgbClr val="000000"/>
                  </a:outerShdw>
                </a:effectLst>
                <a:latin typeface="Times New Roman" pitchFamily="18" charset="0"/>
              </a:rPr>
              <a:t> </a:t>
            </a:r>
            <a:endParaRPr lang="en-US" sz="88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You know the words that go unsaid</a:t>
            </a:r>
          </a:p>
        </p:txBody>
      </p:sp>
      <p:sp>
        <p:nvSpPr>
          <p:cNvPr id="173059"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You know what’s in my head</a:t>
            </a:r>
          </a:p>
        </p:txBody>
      </p:sp>
      <p:sp>
        <p:nvSpPr>
          <p:cNvPr id="173060"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When You look into my eyes</a:t>
            </a:r>
          </a:p>
        </p:txBody>
      </p:sp>
      <p:sp>
        <p:nvSpPr>
          <p:cNvPr id="173061"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That’s when I realize, That all I’ll ever need</a:t>
            </a:r>
          </a:p>
        </p:txBody>
      </p:sp>
      <p:sp>
        <p:nvSpPr>
          <p:cNvPr id="173063"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Is what You are to  me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4572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surrender, I surrender</a:t>
            </a:r>
          </a:p>
        </p:txBody>
      </p:sp>
      <p:sp>
        <p:nvSpPr>
          <p:cNvPr id="174083" name="Text Box 3"/>
          <p:cNvSpPr txBox="1">
            <a:spLocks noChangeArrowheads="1"/>
          </p:cNvSpPr>
          <p:nvPr/>
        </p:nvSpPr>
        <p:spPr bwMode="auto">
          <a:xfrm>
            <a:off x="533400" y="381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surrender all</a:t>
            </a:r>
          </a:p>
        </p:txBody>
      </p:sp>
      <p:sp>
        <p:nvSpPr>
          <p:cNvPr id="174084" name="Text Box 4"/>
          <p:cNvSpPr txBox="1">
            <a:spLocks noChangeArrowheads="1"/>
          </p:cNvSpPr>
          <p:nvPr/>
        </p:nvSpPr>
        <p:spPr bwMode="auto">
          <a:xfrm>
            <a:off x="6096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Here I am Lord at the open door</a:t>
            </a:r>
          </a:p>
        </p:txBody>
      </p:sp>
      <p:sp>
        <p:nvSpPr>
          <p:cNvPr id="174085" name="Text Box 5"/>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Asking You for more I surrender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5334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can’t make it on my own</a:t>
            </a:r>
          </a:p>
        </p:txBody>
      </p:sp>
      <p:sp>
        <p:nvSpPr>
          <p:cNvPr id="1751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need You alone</a:t>
            </a:r>
          </a:p>
        </p:txBody>
      </p:sp>
      <p:sp>
        <p:nvSpPr>
          <p:cNvPr id="175109" name="Text Box 5"/>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Loneliness now disappear</a:t>
            </a:r>
          </a:p>
        </p:txBody>
      </p:sp>
      <p:sp>
        <p:nvSpPr>
          <p:cNvPr id="175110"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know that He is near</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5" name="Text Box 7"/>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How precious these moments Lord, I want You to know</a:t>
            </a:r>
          </a:p>
        </p:txBody>
      </p:sp>
      <p:sp>
        <p:nvSpPr>
          <p:cNvPr id="176142" name="Text Box 1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I want to sing, ‘till I am lost in your love</a:t>
            </a:r>
          </a:p>
        </p:txBody>
      </p:sp>
      <p:sp>
        <p:nvSpPr>
          <p:cNvPr id="176143" name="Text Box 1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‘Till I am found in Your presence, worshiping before Your throne</a:t>
            </a:r>
          </a:p>
        </p:txBody>
      </p:sp>
      <p:sp>
        <p:nvSpPr>
          <p:cNvPr id="176144" name="Text Box 1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a:solidFill>
                <a:schemeClr val="bg1"/>
              </a:solidFill>
              <a:effectLst>
                <a:outerShdw blurRad="38100" dist="38100" dir="2700000" algn="tl">
                  <a:srgbClr val="000000"/>
                </a:outerShdw>
              </a:effectLst>
              <a:latin typeface="Times New Roman" pitchFamily="18" charset="0"/>
            </a:endParaRPr>
          </a:p>
        </p:txBody>
      </p:sp>
      <p:sp>
        <p:nvSpPr>
          <p:cNvPr id="176145" name="Text Box 17"/>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Filled with Your spirit, entering into Your flow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Oh, from age to age You reign In Majesty,</a:t>
            </a:r>
          </a:p>
        </p:txBody>
      </p:sp>
      <p:sp>
        <p:nvSpPr>
          <p:cNvPr id="18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And today, You’re making miracles in me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Your love surrounded me from the start</a:t>
            </a:r>
          </a:p>
        </p:txBody>
      </p:sp>
      <p:sp>
        <p:nvSpPr>
          <p:cNvPr id="177156" name="Text Box 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It’s You….   You,  who have won my heart</a:t>
            </a:r>
          </a:p>
        </p:txBody>
      </p:sp>
      <p:sp>
        <p:nvSpPr>
          <p:cNvPr id="177157" name="Text Box 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Taken me into Your arms and Comforted me like a friend</a:t>
            </a:r>
          </a:p>
        </p:txBody>
      </p:sp>
      <p:sp>
        <p:nvSpPr>
          <p:cNvPr id="177158" name="Text Box 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a:solidFill>
                <a:schemeClr val="bg1"/>
              </a:solidFill>
              <a:effectLst>
                <a:outerShdw blurRad="38100" dist="38100" dir="2700000" algn="tl">
                  <a:srgbClr val="000000"/>
                </a:outerShdw>
              </a:effectLst>
              <a:latin typeface="Times New Roman" pitchFamily="18" charset="0"/>
            </a:endParaRPr>
          </a:p>
        </p:txBody>
      </p:sp>
      <p:sp>
        <p:nvSpPr>
          <p:cNvPr id="177160" name="Text Box 8"/>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400" b="1">
                <a:solidFill>
                  <a:schemeClr val="bg1"/>
                </a:solidFill>
                <a:effectLst>
                  <a:outerShdw blurRad="38100" dist="38100" dir="2700000" algn="tl">
                    <a:srgbClr val="000000"/>
                  </a:outerShdw>
                </a:effectLst>
                <a:latin typeface="Times New Roman" pitchFamily="18" charset="0"/>
              </a:rPr>
              <a:t>I never want to be apart  from you ever again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what a beautiful name</a:t>
            </a:r>
            <a:endParaRPr lang="en-US">
              <a:solidFill>
                <a:srgbClr val="FF0000"/>
              </a:solidFill>
              <a:effectLst>
                <a:outerShdw blurRad="38100" dist="38100" dir="2700000" algn="tl">
                  <a:srgbClr val="000000"/>
                </a:outerShdw>
              </a:effectLst>
              <a:latin typeface="Times New Roman" pitchFamily="18" charset="0"/>
            </a:endParaRPr>
          </a:p>
        </p:txBody>
      </p:sp>
      <p:sp>
        <p:nvSpPr>
          <p:cNvPr id="178179" name="Text Box 3"/>
          <p:cNvSpPr txBox="1">
            <a:spLocks noChangeArrowheads="1"/>
          </p:cNvSpPr>
          <p:nvPr/>
        </p:nvSpPr>
        <p:spPr bwMode="auto">
          <a:xfrm>
            <a:off x="0" y="381000"/>
            <a:ext cx="9144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Son of God, son of man Lamb that was</a:t>
            </a:r>
            <a:r>
              <a:rPr lang="en-US">
                <a:solidFill>
                  <a:schemeClr val="bg1"/>
                </a:solidFill>
                <a:effectLst/>
                <a:latin typeface="Times New Roman" pitchFamily="18" charset="0"/>
              </a:rPr>
              <a:t> </a:t>
            </a:r>
            <a:r>
              <a:rPr lang="en-US">
                <a:solidFill>
                  <a:schemeClr val="bg1"/>
                </a:solidFill>
                <a:effectLst>
                  <a:outerShdw blurRad="38100" dist="38100" dir="2700000" algn="tl">
                    <a:srgbClr val="000000"/>
                  </a:outerShdw>
                </a:effectLst>
                <a:latin typeface="Times New Roman" pitchFamily="18" charset="0"/>
              </a:rPr>
              <a:t>slain</a:t>
            </a:r>
            <a:endParaRPr lang="en-US">
              <a:solidFill>
                <a:srgbClr val="FF0000"/>
              </a:solidFill>
              <a:effectLst>
                <a:outerShdw blurRad="38100" dist="38100" dir="2700000" algn="tl">
                  <a:srgbClr val="000000"/>
                </a:outerShdw>
              </a:effectLst>
              <a:latin typeface="Times New Roman" pitchFamily="18" charset="0"/>
            </a:endParaRPr>
          </a:p>
          <a:p>
            <a:pPr>
              <a:spcBef>
                <a:spcPct val="50000"/>
              </a:spcBef>
            </a:pPr>
            <a:endParaRPr lang="en-US">
              <a:solidFill>
                <a:srgbClr val="FF0000"/>
              </a:solidFill>
              <a:effectLst>
                <a:outerShdw blurRad="38100" dist="38100" dir="2700000" algn="tl">
                  <a:srgbClr val="000000"/>
                </a:outerShdw>
              </a:effectLst>
              <a:latin typeface="Times New Roman" pitchFamily="18" charset="0"/>
            </a:endParaRPr>
          </a:p>
        </p:txBody>
      </p:sp>
      <p:sp>
        <p:nvSpPr>
          <p:cNvPr id="1781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Lamb that was slain.   Joy and peace,  strength and hope</a:t>
            </a:r>
            <a:endParaRPr lang="en-US">
              <a:solidFill>
                <a:srgbClr val="FF0000"/>
              </a:solidFill>
              <a:effectLst>
                <a:outerShdw blurRad="38100" dist="38100" dir="2700000" algn="tl">
                  <a:srgbClr val="000000"/>
                </a:outerShdw>
              </a:effectLst>
              <a:latin typeface="Times New Roman" pitchFamily="18" charset="0"/>
            </a:endParaRPr>
          </a:p>
        </p:txBody>
      </p:sp>
      <p:sp>
        <p:nvSpPr>
          <p:cNvPr id="178182"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Grace that blows all fear away</a:t>
            </a:r>
            <a:endParaRPr lang="en-US">
              <a:solidFill>
                <a:srgbClr val="FF0000"/>
              </a:solidFill>
              <a:effectLst>
                <a:outerShdw blurRad="38100" dist="38100" dir="2700000" algn="tl">
                  <a:srgbClr val="000000"/>
                </a:outerShdw>
              </a:effectLst>
              <a:latin typeface="Times New Roman" pitchFamily="18" charset="0"/>
            </a:endParaRPr>
          </a:p>
        </p:txBody>
      </p:sp>
      <p:sp>
        <p:nvSpPr>
          <p:cNvPr id="17818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what a beautiful name</a:t>
            </a:r>
            <a:endParaRPr lang="en-US">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what a beautiful name</a:t>
            </a:r>
            <a:endParaRPr lang="en-US">
              <a:solidFill>
                <a:srgbClr val="FF0000"/>
              </a:solidFill>
              <a:effectLst>
                <a:outerShdw blurRad="38100" dist="38100" dir="2700000" algn="tl">
                  <a:srgbClr val="000000"/>
                </a:outerShdw>
              </a:effectLst>
              <a:latin typeface="Times New Roman" pitchFamily="18" charset="0"/>
            </a:endParaRPr>
          </a:p>
        </p:txBody>
      </p:sp>
      <p:sp>
        <p:nvSpPr>
          <p:cNvPr id="17920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Truth revealed, my future sealed</a:t>
            </a:r>
            <a:endParaRPr lang="en-US">
              <a:solidFill>
                <a:srgbClr val="FF0000"/>
              </a:solidFill>
              <a:effectLst>
                <a:outerShdw blurRad="38100" dist="38100" dir="2700000" algn="tl">
                  <a:srgbClr val="000000"/>
                </a:outerShdw>
              </a:effectLst>
              <a:latin typeface="Times New Roman" pitchFamily="18" charset="0"/>
            </a:endParaRPr>
          </a:p>
        </p:txBody>
      </p:sp>
      <p:sp>
        <p:nvSpPr>
          <p:cNvPr id="179204"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Healed my pain</a:t>
            </a:r>
            <a:endParaRPr lang="en-US">
              <a:solidFill>
                <a:srgbClr val="FF0000"/>
              </a:solidFill>
              <a:effectLst>
                <a:outerShdw blurRad="38100" dist="38100" dir="2700000" algn="tl">
                  <a:srgbClr val="000000"/>
                </a:outerShdw>
              </a:effectLst>
              <a:latin typeface="Times New Roman" pitchFamily="18" charset="0"/>
            </a:endParaRPr>
          </a:p>
        </p:txBody>
      </p:sp>
      <p:sp>
        <p:nvSpPr>
          <p:cNvPr id="179205"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Love and freedom, life and warmth</a:t>
            </a:r>
            <a:endParaRPr lang="en-US">
              <a:solidFill>
                <a:srgbClr val="FF0000"/>
              </a:solidFill>
              <a:effectLst>
                <a:outerShdw blurRad="38100" dist="38100" dir="2700000" algn="tl">
                  <a:srgbClr val="000000"/>
                </a:outerShdw>
              </a:effectLst>
              <a:latin typeface="Times New Roman" pitchFamily="18" charset="0"/>
            </a:endParaRPr>
          </a:p>
        </p:txBody>
      </p:sp>
      <p:sp>
        <p:nvSpPr>
          <p:cNvPr id="179206"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Grace that blows all fear away</a:t>
            </a:r>
            <a:endParaRPr lang="en-US">
              <a:solidFill>
                <a:srgbClr val="FF0000"/>
              </a:solidFill>
              <a:effectLst>
                <a:outerShdw blurRad="38100" dist="38100" dir="2700000" algn="tl">
                  <a:srgbClr val="000000"/>
                </a:outerShdw>
              </a:effectLst>
              <a:latin typeface="Times New Roman" pitchFamily="18" charset="0"/>
            </a:endParaRPr>
          </a:p>
        </p:txBody>
      </p:sp>
      <p:sp>
        <p:nvSpPr>
          <p:cNvPr id="179207" name="Text Box 7"/>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what a beautiful name</a:t>
            </a:r>
            <a:endParaRPr lang="en-US">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what a beautiful name</a:t>
            </a:r>
            <a:endParaRPr lang="en-US">
              <a:solidFill>
                <a:srgbClr val="FF0000"/>
              </a:solidFill>
              <a:effectLst>
                <a:outerShdw blurRad="38100" dist="38100" dir="2700000" algn="tl">
                  <a:srgbClr val="000000"/>
                </a:outerShdw>
              </a:effectLst>
              <a:latin typeface="Times New Roman" pitchFamily="18" charset="0"/>
            </a:endParaRPr>
          </a:p>
        </p:txBody>
      </p:sp>
      <p:sp>
        <p:nvSpPr>
          <p:cNvPr id="18022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Rescued my soul, my stronghold</a:t>
            </a:r>
            <a:endParaRPr lang="en-US">
              <a:solidFill>
                <a:srgbClr val="FF0000"/>
              </a:solidFill>
              <a:effectLst>
                <a:outerShdw blurRad="38100" dist="38100" dir="2700000" algn="tl">
                  <a:srgbClr val="000000"/>
                </a:outerShdw>
              </a:effectLst>
              <a:latin typeface="Times New Roman" pitchFamily="18" charset="0"/>
            </a:endParaRPr>
          </a:p>
        </p:txBody>
      </p:sp>
      <p:sp>
        <p:nvSpPr>
          <p:cNvPr id="18022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Lifts me from shame</a:t>
            </a:r>
            <a:endParaRPr lang="en-US">
              <a:solidFill>
                <a:srgbClr val="FF0000"/>
              </a:solidFill>
              <a:effectLst>
                <a:outerShdw blurRad="38100" dist="38100" dir="2700000" algn="tl">
                  <a:srgbClr val="000000"/>
                </a:outerShdw>
              </a:effectLst>
              <a:latin typeface="Times New Roman" pitchFamily="18" charset="0"/>
            </a:endParaRPr>
          </a:p>
        </p:txBody>
      </p:sp>
      <p:sp>
        <p:nvSpPr>
          <p:cNvPr id="18022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Forgiveness, security, power and love</a:t>
            </a:r>
            <a:endParaRPr lang="en-US">
              <a:solidFill>
                <a:srgbClr val="FF0000"/>
              </a:solidFill>
              <a:effectLst>
                <a:outerShdw blurRad="38100" dist="38100" dir="2700000" algn="tl">
                  <a:srgbClr val="000000"/>
                </a:outerShdw>
              </a:effectLst>
              <a:latin typeface="Times New Roman" pitchFamily="18" charset="0"/>
            </a:endParaRPr>
          </a:p>
        </p:txBody>
      </p:sp>
      <p:sp>
        <p:nvSpPr>
          <p:cNvPr id="180230"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Grace that blows all fear away</a:t>
            </a:r>
            <a:endParaRPr lang="en-US">
              <a:solidFill>
                <a:srgbClr val="FF0000"/>
              </a:solidFill>
              <a:effectLst>
                <a:outerShdw blurRad="38100" dist="38100" dir="2700000" algn="tl">
                  <a:srgbClr val="000000"/>
                </a:outerShdw>
              </a:effectLst>
              <a:latin typeface="Times New Roman" pitchFamily="18" charset="0"/>
            </a:endParaRPr>
          </a:p>
        </p:txBody>
      </p:sp>
      <p:sp>
        <p:nvSpPr>
          <p:cNvPr id="180231" name="Text Box 7"/>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what a beautiful name</a:t>
            </a:r>
            <a:endParaRPr lang="en-US">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400">
              <a:solidFill>
                <a:schemeClr val="bg1"/>
              </a:solidFill>
              <a:effectLst>
                <a:outerShdw blurRad="38100" dist="38100" dir="2700000" algn="tl">
                  <a:srgbClr val="000000"/>
                </a:outerShdw>
              </a:effectLst>
              <a:latin typeface="Times New Roman" pitchFamily="18" charset="0"/>
            </a:endParaRPr>
          </a:p>
        </p:txBody>
      </p:sp>
      <p:sp>
        <p:nvSpPr>
          <p:cNvPr id="184323"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Spring up O’ well within my soul</a:t>
            </a:r>
          </a:p>
        </p:txBody>
      </p:sp>
      <p:sp>
        <p:nvSpPr>
          <p:cNvPr id="184324" name="Text Box 4"/>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let your Living Water flow...</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Mighty Rushing River move over me</a:t>
            </a:r>
            <a:endParaRPr lang="en-US" sz="8000">
              <a:solidFill>
                <a:schemeClr val="bg1"/>
              </a:solidFill>
              <a:effectLst>
                <a:outerShdw blurRad="38100" dist="38100" dir="2700000" algn="tl">
                  <a:srgbClr val="000000"/>
                </a:outerShdw>
              </a:effectLst>
              <a:latin typeface="Times New Roman" pitchFamily="18" charset="0"/>
            </a:endParaRPr>
          </a:p>
        </p:txBody>
      </p:sp>
      <p:sp>
        <p:nvSpPr>
          <p:cNvPr id="185347"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let Your waters wash me clean...</a:t>
            </a:r>
            <a:endParaRPr lang="en-US" sz="80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spread my wings,  You carry me….</a:t>
            </a:r>
          </a:p>
        </p:txBody>
      </p:sp>
      <p:sp>
        <p:nvSpPr>
          <p:cNvPr id="186371"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 Wind from heaven Blowing strong,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Adonai,</a:t>
            </a:r>
          </a:p>
        </p:txBody>
      </p:sp>
      <p:sp>
        <p:nvSpPr>
          <p:cNvPr id="1945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lift up my heart and I cry</a:t>
            </a:r>
          </a:p>
        </p:txBody>
      </p:sp>
      <p:sp>
        <p:nvSpPr>
          <p:cNvPr id="1946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Father of my hope and freedom.</a:t>
            </a:r>
          </a:p>
        </p:txBody>
      </p:sp>
      <p:sp>
        <p:nvSpPr>
          <p:cNvPr id="19461" name="Text Box 5"/>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Oh, my Adonai.</a:t>
            </a:r>
          </a:p>
        </p:txBody>
      </p:sp>
      <p:sp>
        <p:nvSpPr>
          <p:cNvPr id="1946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are the maker of each moment</a:t>
            </a:r>
          </a:p>
        </p:txBody>
      </p:sp>
      <p:sp>
        <p:nvSpPr>
          <p:cNvPr id="19463" name="Text Box 7"/>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My adonai</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That there may be love</a:t>
            </a:r>
          </a:p>
        </p:txBody>
      </p:sp>
      <p:sp>
        <p:nvSpPr>
          <p:cNvPr id="187395"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That there may be joy</a:t>
            </a:r>
          </a:p>
        </p:txBody>
      </p:sp>
      <p:sp>
        <p:nvSpPr>
          <p:cNvPr id="187396" name="Text Box 4"/>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That there may be peace</a:t>
            </a:r>
          </a:p>
        </p:txBody>
      </p:sp>
      <p:sp>
        <p:nvSpPr>
          <p:cNvPr id="187397"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solidFill>
                  <a:schemeClr val="bg1"/>
                </a:solidFill>
                <a:effectLst>
                  <a:outerShdw blurRad="38100" dist="38100" dir="2700000" algn="tl">
                    <a:srgbClr val="000000"/>
                  </a:outerShdw>
                </a:effectLst>
                <a:latin typeface="Times New Roman" pitchFamily="18" charset="0"/>
              </a:rPr>
              <a:t>Make me whole        Make me whole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Magnificent God</a:t>
            </a:r>
          </a:p>
        </p:txBody>
      </p:sp>
      <p:sp>
        <p:nvSpPr>
          <p:cNvPr id="188420" name="Text Box 4"/>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Magnificent Lord</a:t>
            </a:r>
          </a:p>
        </p:txBody>
      </p:sp>
      <p:sp>
        <p:nvSpPr>
          <p:cNvPr id="188421" name="Text Box 5"/>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We worship You, We worship You</a:t>
            </a:r>
            <a:r>
              <a:rPr lang="en-US" sz="2400" b="1" i="1">
                <a:effectLst>
                  <a:outerShdw blurRad="38100" dist="38100" dir="2700000" algn="tl">
                    <a:srgbClr val="FFFFFF"/>
                  </a:outerShdw>
                </a:effectLst>
                <a:latin typeface="Times New Roman" pitchFamily="18" charset="0"/>
              </a:rPr>
              <a:t> </a:t>
            </a:r>
          </a:p>
        </p:txBody>
      </p:sp>
      <p:sp>
        <p:nvSpPr>
          <p:cNvPr id="188422" name="Text Box 6"/>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We worship You Magnificent God</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Father in heaven how we love You</a:t>
            </a:r>
          </a:p>
        </p:txBody>
      </p:sp>
      <p:sp>
        <p:nvSpPr>
          <p:cNvPr id="189448"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We lift Your Name in all the earth</a:t>
            </a:r>
          </a:p>
        </p:txBody>
      </p:sp>
      <p:sp>
        <p:nvSpPr>
          <p:cNvPr id="189449" name="Text Box 9"/>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May Your kingdom be established in our praises</a:t>
            </a:r>
          </a:p>
        </p:txBody>
      </p:sp>
      <p:sp>
        <p:nvSpPr>
          <p:cNvPr id="189450"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As Your people declare Your Mighty worth.</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3733800"/>
            <a:ext cx="81534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400">
              <a:solidFill>
                <a:schemeClr val="bg1"/>
              </a:solidFill>
              <a:effectLst>
                <a:outerShdw blurRad="38100" dist="38100" dir="2700000" algn="tl">
                  <a:srgbClr val="000000"/>
                </a:outerShdw>
              </a:effectLst>
              <a:latin typeface="Times New Roman" pitchFamily="18" charset="0"/>
            </a:endParaRPr>
          </a:p>
          <a:p>
            <a:pPr>
              <a:spcBef>
                <a:spcPct val="50000"/>
              </a:spcBef>
            </a:pPr>
            <a:endParaRPr lang="en-US" sz="4400">
              <a:solidFill>
                <a:schemeClr val="bg1"/>
              </a:solidFill>
              <a:effectLst>
                <a:outerShdw blurRad="38100" dist="38100" dir="2700000" algn="tl">
                  <a:srgbClr val="000000"/>
                </a:outerShdw>
              </a:effectLst>
              <a:latin typeface="Times New Roman" pitchFamily="18" charset="0"/>
            </a:endParaRPr>
          </a:p>
        </p:txBody>
      </p:sp>
      <p:sp>
        <p:nvSpPr>
          <p:cNvPr id="19047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Blessed be the Lord God Almighty</a:t>
            </a:r>
          </a:p>
        </p:txBody>
      </p:sp>
      <p:sp>
        <p:nvSpPr>
          <p:cNvPr id="190472"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Who was and is, and is to come;</a:t>
            </a:r>
          </a:p>
        </p:txBody>
      </p:sp>
      <p:sp>
        <p:nvSpPr>
          <p:cNvPr id="190473" name="Text Box 9"/>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Blessed be the Lord God Almighty</a:t>
            </a:r>
          </a:p>
        </p:txBody>
      </p:sp>
      <p:sp>
        <p:nvSpPr>
          <p:cNvPr id="190474" name="Text Box 10"/>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Who reigns forevermore…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As the deer panteth for the water</a:t>
            </a:r>
          </a:p>
        </p:txBody>
      </p:sp>
      <p:sp>
        <p:nvSpPr>
          <p:cNvPr id="19149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so my soul longeth after thee</a:t>
            </a:r>
          </a:p>
        </p:txBody>
      </p:sp>
      <p:sp>
        <p:nvSpPr>
          <p:cNvPr id="19149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 alone are my hearts desire</a:t>
            </a:r>
          </a:p>
        </p:txBody>
      </p:sp>
      <p:sp>
        <p:nvSpPr>
          <p:cNvPr id="19149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and I long to worship you</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3657600" y="1295400"/>
            <a:ext cx="1905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itchFamily="18" charset="0"/>
              </a:rPr>
              <a:t>~</a:t>
            </a:r>
          </a:p>
        </p:txBody>
      </p:sp>
      <p:sp>
        <p:nvSpPr>
          <p:cNvPr id="192520"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 alone are my strength my shield</a:t>
            </a:r>
          </a:p>
        </p:txBody>
      </p:sp>
      <p:sp>
        <p:nvSpPr>
          <p:cNvPr id="192521"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To You alone will my spirit yield</a:t>
            </a:r>
          </a:p>
        </p:txBody>
      </p:sp>
      <p:sp>
        <p:nvSpPr>
          <p:cNvPr id="192522"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 alone are my hearts desire</a:t>
            </a:r>
          </a:p>
        </p:txBody>
      </p:sp>
      <p:sp>
        <p:nvSpPr>
          <p:cNvPr id="1925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And I long to worship You</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3733800" y="6781800"/>
            <a:ext cx="1752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itchFamily="18" charset="0"/>
              </a:rPr>
              <a:t>~</a:t>
            </a:r>
          </a:p>
        </p:txBody>
      </p:sp>
      <p:sp>
        <p:nvSpPr>
          <p:cNvPr id="193544"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You’re my friend  and You are my brother</a:t>
            </a:r>
          </a:p>
        </p:txBody>
      </p:sp>
      <p:sp>
        <p:nvSpPr>
          <p:cNvPr id="193545"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even though You are the King</a:t>
            </a:r>
          </a:p>
        </p:txBody>
      </p:sp>
      <p:sp>
        <p:nvSpPr>
          <p:cNvPr id="193546"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 want You more than gold and silver</a:t>
            </a:r>
          </a:p>
        </p:txBody>
      </p:sp>
      <p:sp>
        <p:nvSpPr>
          <p:cNvPr id="193547"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So much more than anything</a:t>
            </a:r>
            <a:r>
              <a:rPr lang="en-US" i="1">
                <a:effectLst/>
                <a:latin typeface="Times New Roman" pitchFamily="18" charset="0"/>
              </a:rPr>
              <a:t>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Text Box 7"/>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You’re the center of my joy</a:t>
            </a:r>
          </a:p>
        </p:txBody>
      </p:sp>
      <p:sp>
        <p:nvSpPr>
          <p:cNvPr id="19456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all that’s good and perfect comes from You;</a:t>
            </a:r>
          </a:p>
        </p:txBody>
      </p:sp>
      <p:sp>
        <p:nvSpPr>
          <p:cNvPr id="194569" name="Text Box 9"/>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You’re the heart of my contentment, hope for all I do,</a:t>
            </a:r>
            <a:r>
              <a:rPr lang="en-US" i="1">
                <a:effectLst/>
                <a:latin typeface="Times New Roman" pitchFamily="18" charset="0"/>
              </a:rPr>
              <a:t> </a:t>
            </a:r>
          </a:p>
        </p:txBody>
      </p:sp>
      <p:sp>
        <p:nvSpPr>
          <p:cNvPr id="194570" name="Text Box 10"/>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You’re the center of my joy</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Glorify Thy Name in all the earth</a:t>
            </a:r>
          </a:p>
        </p:txBody>
      </p:sp>
      <p:sp>
        <p:nvSpPr>
          <p:cNvPr id="1955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Father, we love You</a:t>
            </a:r>
          </a:p>
        </p:txBody>
      </p:sp>
      <p:sp>
        <p:nvSpPr>
          <p:cNvPr id="195592"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We worship and adore You</a:t>
            </a:r>
            <a:r>
              <a:rPr lang="en-US" sz="2400" i="1">
                <a:effectLst/>
                <a:latin typeface="Times New Roman" pitchFamily="18" charset="0"/>
              </a:rPr>
              <a:t> </a:t>
            </a:r>
          </a:p>
        </p:txBody>
      </p:sp>
      <p:sp>
        <p:nvSpPr>
          <p:cNvPr id="195593" name="Text Box 9"/>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Glorify Thy Name in all the earth</a:t>
            </a:r>
          </a:p>
        </p:txBody>
      </p:sp>
      <p:sp>
        <p:nvSpPr>
          <p:cNvPr id="195594" name="Text Box 10"/>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Glorify Thy Name,  Glorify Thy Name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5"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we love You</a:t>
            </a:r>
          </a:p>
        </p:txBody>
      </p:sp>
      <p:sp>
        <p:nvSpPr>
          <p:cNvPr id="196616"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We worship and adore You</a:t>
            </a:r>
          </a:p>
        </p:txBody>
      </p:sp>
      <p:sp>
        <p:nvSpPr>
          <p:cNvPr id="196619" name="Text Box 11"/>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Glorify Thy Name in all the earth</a:t>
            </a:r>
          </a:p>
        </p:txBody>
      </p:sp>
      <p:sp>
        <p:nvSpPr>
          <p:cNvPr id="196620" name="Text Box 12"/>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Glorify Thy Name in all the earth</a:t>
            </a:r>
          </a:p>
        </p:txBody>
      </p:sp>
      <p:sp>
        <p:nvSpPr>
          <p:cNvPr id="196621" name="Text Box 1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Glorify Thy Name,  Glorify Thy Name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286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was a stranger</a:t>
            </a:r>
          </a:p>
        </p:txBody>
      </p:sp>
      <p:sp>
        <p:nvSpPr>
          <p:cNvPr id="20483" name="Text Box 3"/>
          <p:cNvSpPr txBox="1">
            <a:spLocks noChangeArrowheads="1"/>
          </p:cNvSpPr>
          <p:nvPr/>
        </p:nvSpPr>
        <p:spPr bwMode="auto">
          <a:xfrm>
            <a:off x="1295400" y="685800"/>
            <a:ext cx="647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‘til You came, ‘til You came...</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20484" name="Text Box 4"/>
          <p:cNvSpPr txBox="1">
            <a:spLocks noChangeArrowheads="1"/>
          </p:cNvSpPr>
          <p:nvPr/>
        </p:nvSpPr>
        <p:spPr bwMode="auto">
          <a:xfrm>
            <a:off x="1524000" y="11430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was a foreigner</a:t>
            </a:r>
          </a:p>
        </p:txBody>
      </p:sp>
      <p:sp>
        <p:nvSpPr>
          <p:cNvPr id="20485" name="Text Box 5"/>
          <p:cNvSpPr txBox="1">
            <a:spLocks noChangeArrowheads="1"/>
          </p:cNvSpPr>
          <p:nvPr/>
        </p:nvSpPr>
        <p:spPr bwMode="auto">
          <a:xfrm>
            <a:off x="1752600" y="16002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‘til You came to me...</a:t>
            </a:r>
            <a:endParaRPr lang="en-US" sz="32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Glorify Thy name in all the earth</a:t>
            </a:r>
          </a:p>
        </p:txBody>
      </p:sp>
      <p:sp>
        <p:nvSpPr>
          <p:cNvPr id="197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we love you</a:t>
            </a:r>
          </a:p>
        </p:txBody>
      </p:sp>
      <p:sp>
        <p:nvSpPr>
          <p:cNvPr id="197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worship and adore You</a:t>
            </a:r>
          </a:p>
        </p:txBody>
      </p:sp>
      <p:sp>
        <p:nvSpPr>
          <p:cNvPr id="197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Glorify Thy name in all the earth</a:t>
            </a:r>
          </a:p>
        </p:txBody>
      </p:sp>
      <p:sp>
        <p:nvSpPr>
          <p:cNvPr id="197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Glorify Thy name, glorify Thy name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71"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Him who sits on the Throne and unto the Lamb</a:t>
            </a:r>
          </a:p>
        </p:txBody>
      </p:sp>
      <p:sp>
        <p:nvSpPr>
          <p:cNvPr id="198672"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198673"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blessing, and glory, and honor, and power</a:t>
            </a:r>
          </a:p>
        </p:txBody>
      </p:sp>
      <p:sp>
        <p:nvSpPr>
          <p:cNvPr id="198674"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Forever</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Text Box 11"/>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able, more than able to do much more than I could ever dream</a:t>
            </a:r>
          </a:p>
        </p:txBody>
      </p:sp>
      <p:sp>
        <p:nvSpPr>
          <p:cNvPr id="199693" name="Text Box 13"/>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able, more than able to make me what He wants me to be</a:t>
            </a:r>
          </a:p>
        </p:txBody>
      </p:sp>
      <p:sp>
        <p:nvSpPr>
          <p:cNvPr id="199695"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able, more than able</a:t>
            </a:r>
          </a:p>
        </p:txBody>
      </p:sp>
      <p:sp>
        <p:nvSpPr>
          <p:cNvPr id="199696"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accomplish what concerns me today</a:t>
            </a:r>
          </a:p>
        </p:txBody>
      </p:sp>
      <p:sp>
        <p:nvSpPr>
          <p:cNvPr id="199697"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able, more than able </a:t>
            </a:r>
          </a:p>
        </p:txBody>
      </p:sp>
      <p:sp>
        <p:nvSpPr>
          <p:cNvPr id="199698"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handle anything that comes my way</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He’s already provided</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200707"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He’s already provided</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Everything you need </a:t>
            </a:r>
          </a:p>
        </p:txBody>
      </p:sp>
      <p:sp>
        <p:nvSpPr>
          <p:cNvPr id="201731"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He’s already provided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Every promise you can claim</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202755" name="Text Box 3"/>
          <p:cNvSpPr txBox="1">
            <a:spLocks noChangeArrowheads="1"/>
          </p:cNvSpPr>
          <p:nvPr/>
        </p:nvSpPr>
        <p:spPr bwMode="auto">
          <a:xfrm>
            <a:off x="0" y="762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Just ask it in His Name</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Everything you need </a:t>
            </a:r>
          </a:p>
        </p:txBody>
      </p:sp>
      <p:sp>
        <p:nvSpPr>
          <p:cNvPr id="203779"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He’s already provided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8" name="Text Box 8"/>
          <p:cNvSpPr txBox="1">
            <a:spLocks noChangeArrowheads="1"/>
          </p:cNvSpPr>
          <p:nvPr/>
        </p:nvSpPr>
        <p:spPr bwMode="auto">
          <a:xfrm>
            <a:off x="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But those trophies could  not equal to the grace by which I stand</a:t>
            </a:r>
          </a:p>
        </p:txBody>
      </p:sp>
      <p:sp>
        <p:nvSpPr>
          <p:cNvPr id="204812" name="Text Box 1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In Christ alone will I glory though I could pride myself in battles won </a:t>
            </a:r>
          </a:p>
        </p:txBody>
      </p:sp>
      <p:sp>
        <p:nvSpPr>
          <p:cNvPr id="204813" name="Text Box 13"/>
          <p:cNvSpPr txBox="1">
            <a:spLocks noChangeArrowheads="1"/>
          </p:cNvSpPr>
          <p:nvPr/>
        </p:nvSpPr>
        <p:spPr bwMode="auto">
          <a:xfrm>
            <a:off x="0" y="457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For I’ve been blessed beyond measure and by His strength alone I overcome</a:t>
            </a:r>
          </a:p>
        </p:txBody>
      </p:sp>
      <p:sp>
        <p:nvSpPr>
          <p:cNvPr id="204815" name="Text Box 15"/>
          <p:cNvSpPr txBox="1">
            <a:spLocks noChangeArrowheads="1"/>
          </p:cNvSpPr>
          <p:nvPr/>
        </p:nvSpPr>
        <p:spPr bwMode="auto">
          <a:xfrm>
            <a:off x="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Oh, I could stop and count successes like diamonds in my hand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Is Christ alone</a:t>
            </a:r>
          </a:p>
        </p:txBody>
      </p:sp>
      <p:sp>
        <p:nvSpPr>
          <p:cNvPr id="20583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Christ alone, I place my trust</a:t>
            </a:r>
          </a:p>
        </p:txBody>
      </p:sp>
      <p:sp>
        <p:nvSpPr>
          <p:cNvPr id="20583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find my glory in the power of the cross</a:t>
            </a:r>
          </a:p>
        </p:txBody>
      </p:sp>
      <p:sp>
        <p:nvSpPr>
          <p:cNvPr id="20583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every victory let it be said of me</a:t>
            </a:r>
          </a:p>
        </p:txBody>
      </p:sp>
      <p:sp>
        <p:nvSpPr>
          <p:cNvPr id="20583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source of strength, my source of hope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1" name="Text Box 13"/>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In Christ alone will I glory for only by His grace I’ve been redeemed </a:t>
            </a:r>
          </a:p>
        </p:txBody>
      </p:sp>
      <p:sp>
        <p:nvSpPr>
          <p:cNvPr id="206862" name="Text Box 14"/>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And only His tender mercy could reach beyond my weakness to my need</a:t>
            </a:r>
          </a:p>
        </p:txBody>
      </p:sp>
      <p:sp>
        <p:nvSpPr>
          <p:cNvPr id="206863" name="Text Box 15"/>
          <p:cNvSpPr txBox="1">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Now I seek no greater honor than just to know Him more</a:t>
            </a:r>
          </a:p>
        </p:txBody>
      </p:sp>
      <p:sp>
        <p:nvSpPr>
          <p:cNvPr id="206864" name="Text Box 16"/>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itchFamily="18" charset="0"/>
              </a:rPr>
              <a:t>And to count my gains but losses to the glory of my Lord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52600" y="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But Now! I come boldly.</a:t>
            </a:r>
          </a:p>
        </p:txBody>
      </p:sp>
      <p:sp>
        <p:nvSpPr>
          <p:cNvPr id="21507" name="Text Box 3"/>
          <p:cNvSpPr txBox="1">
            <a:spLocks noChangeArrowheads="1"/>
          </p:cNvSpPr>
          <p:nvPr/>
        </p:nvSpPr>
        <p:spPr bwMode="auto">
          <a:xfrm>
            <a:off x="2057400" y="4572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But Now! I enter in.</a:t>
            </a:r>
          </a:p>
        </p:txBody>
      </p:sp>
      <p:sp>
        <p:nvSpPr>
          <p:cNvPr id="21510" name="Text Box 6"/>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and now, I call You Father.</a:t>
            </a:r>
          </a:p>
        </p:txBody>
      </p:sp>
      <p:sp>
        <p:nvSpPr>
          <p:cNvPr id="21511" name="Text Box 7"/>
          <p:cNvSpPr txBox="1">
            <a:spLocks noChangeArrowheads="1"/>
          </p:cNvSpPr>
          <p:nvPr/>
        </p:nvSpPr>
        <p:spPr bwMode="auto">
          <a:xfrm>
            <a:off x="838200" y="1295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Father, I draw near.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itchFamily="18" charset="0"/>
              </a:rPr>
              <a:t>In Christ alone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itchFamily="18" charset="0"/>
              </a:rPr>
              <a:t>In Christ Alone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standing on Holy ground</a:t>
            </a:r>
          </a:p>
        </p:txBody>
      </p:sp>
      <p:sp>
        <p:nvSpPr>
          <p:cNvPr id="2099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know that there are angels all around</a:t>
            </a:r>
          </a:p>
        </p:txBody>
      </p:sp>
      <p:sp>
        <p:nvSpPr>
          <p:cNvPr id="2099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us praise Jesus now</a:t>
            </a:r>
          </a:p>
        </p:txBody>
      </p:sp>
      <p:sp>
        <p:nvSpPr>
          <p:cNvPr id="2099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standing in His presence on Holy Ground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we are standing in God’s presence on Holy Ground</a:t>
            </a:r>
          </a:p>
        </p:txBody>
      </p:sp>
      <p:sp>
        <p:nvSpPr>
          <p:cNvPr id="2109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I walked through the door I sensed His presence</a:t>
            </a:r>
          </a:p>
        </p:txBody>
      </p:sp>
      <p:sp>
        <p:nvSpPr>
          <p:cNvPr id="2109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knew this was the place where love abounds</a:t>
            </a:r>
          </a:p>
        </p:txBody>
      </p:sp>
      <p:sp>
        <p:nvSpPr>
          <p:cNvPr id="2109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this is the temple Jehovah God abides here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His presence there is joy beyond measure</a:t>
            </a:r>
          </a:p>
        </p:txBody>
      </p:sp>
      <p:sp>
        <p:nvSpPr>
          <p:cNvPr id="2119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At His feet peace of mind can still be found</a:t>
            </a:r>
          </a:p>
        </p:txBody>
      </p:sp>
      <p:sp>
        <p:nvSpPr>
          <p:cNvPr id="2119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If you have a need, I know He has Your answer</a:t>
            </a:r>
          </a:p>
        </p:txBody>
      </p:sp>
      <p:sp>
        <p:nvSpPr>
          <p:cNvPr id="211978"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reach out and claim it, for we are standing on Holy Ground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Zion is calling us to a higher place of praise</a:t>
            </a:r>
          </a:p>
        </p:txBody>
      </p:sp>
      <p:sp>
        <p:nvSpPr>
          <p:cNvPr id="2130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stand upon the mountain and magnify His name</a:t>
            </a:r>
          </a:p>
        </p:txBody>
      </p:sp>
      <p:sp>
        <p:nvSpPr>
          <p:cNvPr id="2130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tell all the people, every nation that He reigns</a:t>
            </a:r>
          </a:p>
        </p:txBody>
      </p:sp>
      <p:sp>
        <p:nvSpPr>
          <p:cNvPr id="2130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Zion is calling us to a higher place of praise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all that I am responds to who You are</a:t>
            </a:r>
          </a:p>
        </p:txBody>
      </p:sp>
      <p:sp>
        <p:nvSpPr>
          <p:cNvPr id="214024"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becomes my highest praise</a:t>
            </a:r>
          </a:p>
        </p:txBody>
      </p:sp>
      <p:sp>
        <p:nvSpPr>
          <p:cNvPr id="214025"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to know You Lord</a:t>
            </a:r>
          </a:p>
        </p:txBody>
      </p:sp>
      <p:sp>
        <p:nvSpPr>
          <p:cNvPr id="21402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praise, praise Him!</a:t>
            </a:r>
          </a:p>
        </p:txBody>
      </p:sp>
      <p:sp>
        <p:nvSpPr>
          <p:cNvPr id="21402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214030" name="Text Box 1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becomes my highest praise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sweet Spirit, come Holy Dove</a:t>
            </a:r>
          </a:p>
        </p:txBody>
      </p:sp>
      <p:sp>
        <p:nvSpPr>
          <p:cNvPr id="21504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sing over us, fill us with Your love</a:t>
            </a:r>
          </a:p>
        </p:txBody>
      </p:sp>
      <p:sp>
        <p:nvSpPr>
          <p:cNvPr id="215050"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us holy, make us pure</a:t>
            </a:r>
          </a:p>
        </p:txBody>
      </p:sp>
      <p:sp>
        <p:nvSpPr>
          <p:cNvPr id="215051"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Take us onward, Lord I’m yours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000" i="1">
              <a:solidFill>
                <a:schemeClr val="bg1"/>
              </a:solidFill>
              <a:effectLst>
                <a:outerShdw blurRad="38100" dist="38100" dir="2700000" algn="tl">
                  <a:srgbClr val="000000"/>
                </a:outerShdw>
              </a:effectLst>
              <a:latin typeface="Times New Roman" pitchFamily="18" charset="0"/>
            </a:endParaRPr>
          </a:p>
        </p:txBody>
      </p:sp>
      <p:sp>
        <p:nvSpPr>
          <p:cNvPr id="216067"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itchFamily="18" charset="0"/>
              </a:rPr>
              <a:t>Praise</a:t>
            </a:r>
          </a:p>
        </p:txBody>
      </p:sp>
      <p:sp>
        <p:nvSpPr>
          <p:cNvPr id="216068" name="Text Box 4"/>
          <p:cNvSpPr txBox="1">
            <a:spLocks noChangeArrowheads="1"/>
          </p:cNvSpPr>
          <p:nvPr/>
        </p:nvSpPr>
        <p:spPr bwMode="auto">
          <a:xfrm>
            <a:off x="1752600" y="6858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itchFamily="18" charset="0"/>
              </a:rPr>
              <a:t>Him</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the spirit to praise the one we love</a:t>
            </a:r>
          </a:p>
        </p:txBody>
      </p:sp>
      <p:sp>
        <p:nvSpPr>
          <p:cNvPr id="21710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join the chorus of the angels up above</a:t>
            </a:r>
          </a:p>
        </p:txBody>
      </p:sp>
      <p:sp>
        <p:nvSpPr>
          <p:cNvPr id="21710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They sing hosannas and their praises to our King</a:t>
            </a:r>
          </a:p>
        </p:txBody>
      </p:sp>
      <p:sp>
        <p:nvSpPr>
          <p:cNvPr id="21710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let’s join our voices all together now and 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4800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1"/>
                </a:solidFill>
                <a:effectLst>
                  <a:outerShdw blurRad="38100" dist="38100" dir="2700000" algn="tl">
                    <a:srgbClr val="000000"/>
                  </a:outerShdw>
                </a:effectLst>
                <a:latin typeface="Times New Roman" pitchFamily="18" charset="0"/>
              </a:rPr>
              <a:t> </a:t>
            </a:r>
          </a:p>
        </p:txBody>
      </p:sp>
      <p:sp>
        <p:nvSpPr>
          <p:cNvPr id="2253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Who have I in heaven but You</a:t>
            </a:r>
          </a:p>
        </p:txBody>
      </p:sp>
      <p:sp>
        <p:nvSpPr>
          <p:cNvPr id="2253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There is nothing on earth I desire beside You</a:t>
            </a:r>
          </a:p>
        </p:txBody>
      </p:sp>
      <p:sp>
        <p:nvSpPr>
          <p:cNvPr id="2253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But there is one truth that always will prevail</a:t>
            </a:r>
          </a:p>
        </p:txBody>
      </p:sp>
      <p:sp>
        <p:nvSpPr>
          <p:cNvPr id="2253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My heart and my strength many times they fail</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000" i="1">
              <a:solidFill>
                <a:schemeClr val="bg1"/>
              </a:solidFill>
              <a:effectLst>
                <a:outerShdw blurRad="38100" dist="38100" dir="2700000" algn="tl">
                  <a:srgbClr val="000000"/>
                </a:outerShdw>
              </a:effectLst>
              <a:latin typeface="Times New Roman" pitchFamily="18" charset="0"/>
            </a:endParaRPr>
          </a:p>
        </p:txBody>
      </p:sp>
      <p:sp>
        <p:nvSpPr>
          <p:cNvPr id="218115"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itchFamily="18" charset="0"/>
              </a:rPr>
              <a:t>Praise</a:t>
            </a:r>
          </a:p>
        </p:txBody>
      </p:sp>
      <p:sp>
        <p:nvSpPr>
          <p:cNvPr id="218116" name="Text Box 4"/>
          <p:cNvSpPr txBox="1">
            <a:spLocks noChangeArrowheads="1"/>
          </p:cNvSpPr>
          <p:nvPr/>
        </p:nvSpPr>
        <p:spPr bwMode="auto">
          <a:xfrm>
            <a:off x="1828800" y="6096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itchFamily="18" charset="0"/>
              </a:rPr>
              <a:t>Him</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Your children and we love to seek Your face</a:t>
            </a:r>
          </a:p>
        </p:txBody>
      </p:sp>
      <p:sp>
        <p:nvSpPr>
          <p:cNvPr id="21914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come boldly before Your throne of grace</a:t>
            </a:r>
          </a:p>
        </p:txBody>
      </p:sp>
      <p:sp>
        <p:nvSpPr>
          <p:cNvPr id="219149"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love and worship You and listen to Your voice</a:t>
            </a:r>
          </a:p>
        </p:txBody>
      </p:sp>
      <p:sp>
        <p:nvSpPr>
          <p:cNvPr id="219150"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our Father and how our hearts rejoice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Lord of all, on my knees I fall</a:t>
            </a:r>
          </a:p>
        </p:txBody>
      </p:sp>
      <p:sp>
        <p:nvSpPr>
          <p:cNvPr id="220169"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Won’t you hear me when I call</a:t>
            </a:r>
          </a:p>
        </p:txBody>
      </p:sp>
      <p:sp>
        <p:nvSpPr>
          <p:cNvPr id="22017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prince of peace, sweet king of kings</a:t>
            </a:r>
          </a:p>
        </p:txBody>
      </p:sp>
      <p:sp>
        <p:nvSpPr>
          <p:cNvPr id="22017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bring my offering</a:t>
            </a:r>
          </a:p>
        </p:txBody>
      </p:sp>
      <p:sp>
        <p:nvSpPr>
          <p:cNvPr id="22017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Please accept my praise as my hands I raise</a:t>
            </a:r>
          </a:p>
        </p:txBody>
      </p:sp>
      <p:sp>
        <p:nvSpPr>
          <p:cNvPr id="22017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surrender all to thee</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Your Spirit like a dove</a:t>
            </a:r>
          </a:p>
        </p:txBody>
      </p:sp>
      <p:sp>
        <p:nvSpPr>
          <p:cNvPr id="2211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down fire from above</a:t>
            </a:r>
          </a:p>
        </p:txBody>
      </p:sp>
      <p:sp>
        <p:nvSpPr>
          <p:cNvPr id="2211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rain in our hearts again</a:t>
            </a:r>
          </a:p>
        </p:txBody>
      </p:sp>
      <p:sp>
        <p:nvSpPr>
          <p:cNvPr id="2211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touch my heart</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 come to worship You, bow before Your throne</a:t>
            </a:r>
          </a:p>
        </p:txBody>
      </p:sp>
      <p:sp>
        <p:nvSpPr>
          <p:cNvPr id="2232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 come to worship You</a:t>
            </a:r>
          </a:p>
        </p:txBody>
      </p:sp>
      <p:sp>
        <p:nvSpPr>
          <p:cNvPr id="2232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Please make Your glory known</a:t>
            </a:r>
          </a:p>
        </p:txBody>
      </p:sp>
      <p:sp>
        <p:nvSpPr>
          <p:cNvPr id="2232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 come to worship You, and be with You alone</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 come to worship You and be with You alone</a:t>
            </a:r>
          </a:p>
        </p:txBody>
      </p:sp>
      <p:sp>
        <p:nvSpPr>
          <p:cNvPr id="22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knee must bow every tongue confess</a:t>
            </a:r>
          </a:p>
        </p:txBody>
      </p:sp>
      <p:sp>
        <p:nvSpPr>
          <p:cNvPr id="22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You are Lord of all</a:t>
            </a:r>
          </a:p>
        </p:txBody>
      </p:sp>
      <p:sp>
        <p:nvSpPr>
          <p:cNvPr id="22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Holy  One let Your will be done</a:t>
            </a:r>
          </a:p>
        </p:txBody>
      </p:sp>
      <p:sp>
        <p:nvSpPr>
          <p:cNvPr id="22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surrender all to you</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Sweet anointing of the Lord</a:t>
            </a:r>
          </a:p>
        </p:txBody>
      </p:sp>
      <p:sp>
        <p:nvSpPr>
          <p:cNvPr id="22426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Fall on us, set us free</a:t>
            </a:r>
          </a:p>
        </p:txBody>
      </p:sp>
      <p:sp>
        <p:nvSpPr>
          <p:cNvPr id="22426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Here we stand, our hearts cry out</a:t>
            </a:r>
          </a:p>
        </p:txBody>
      </p:sp>
      <p:sp>
        <p:nvSpPr>
          <p:cNvPr id="22426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Fill us now Spirit of God</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of God, we invite Your awesome presence</a:t>
            </a:r>
          </a:p>
        </p:txBody>
      </p:sp>
      <p:sp>
        <p:nvSpPr>
          <p:cNvPr id="22529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of God, descend on us we pray</a:t>
            </a:r>
          </a:p>
        </p:txBody>
      </p:sp>
      <p:sp>
        <p:nvSpPr>
          <p:cNvPr id="22529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of God, we bow down in Holy reverence</a:t>
            </a:r>
          </a:p>
        </p:txBody>
      </p:sp>
      <p:sp>
        <p:nvSpPr>
          <p:cNvPr id="22529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of God, have thine own way</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5"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Move freely among us and touch us with Your love</a:t>
            </a:r>
          </a:p>
        </p:txBody>
      </p:sp>
      <p:sp>
        <p:nvSpPr>
          <p:cNvPr id="226316"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Cleanse with Your fire</a:t>
            </a:r>
          </a:p>
        </p:txBody>
      </p:sp>
      <p:sp>
        <p:nvSpPr>
          <p:cNvPr id="226317"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do as You desire</a:t>
            </a:r>
          </a:p>
        </p:txBody>
      </p:sp>
      <p:sp>
        <p:nvSpPr>
          <p:cNvPr id="226318"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of God</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grace is mine, this glory earth bound heaven sent</a:t>
            </a:r>
          </a:p>
        </p:txBody>
      </p:sp>
      <p:sp>
        <p:nvSpPr>
          <p:cNvPr id="2273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plan divine, this life, this light</a:t>
            </a:r>
          </a:p>
        </p:txBody>
      </p:sp>
      <p:sp>
        <p:nvSpPr>
          <p:cNvPr id="2273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breaks my night</a:t>
            </a:r>
          </a:p>
        </p:txBody>
      </p:sp>
      <p:sp>
        <p:nvSpPr>
          <p:cNvPr id="2273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Spirit of God, heaven falls like a dove to my heart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amma/>
                <a:shade val="46275"/>
                <a:invGamma/>
              </a:srgbClr>
            </a:gs>
            <a:gs pos="50000">
              <a:srgbClr val="660066"/>
            </a:gs>
            <a:gs pos="100000">
              <a:srgbClr val="66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635330" name="Text Box 1026"/>
          <p:cNvSpPr txBox="1">
            <a:spLocks noChangeArrowheads="1"/>
          </p:cNvSpPr>
          <p:nvPr/>
        </p:nvSpPr>
        <p:spPr bwMode="auto">
          <a:xfrm>
            <a:off x="838200" y="2133600"/>
            <a:ext cx="7391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rgbClr val="FFCC00"/>
                </a:solidFill>
                <a:effectLst>
                  <a:outerShdw blurRad="38100" dist="38100" dir="2700000" algn="tl">
                    <a:srgbClr val="000000"/>
                  </a:outerShdw>
                </a:effectLst>
                <a:latin typeface="Tahoma" pitchFamily="34" charset="0"/>
              </a:rPr>
              <a:t>Nations Church</a:t>
            </a:r>
            <a:r>
              <a:rPr lang="en-US" sz="4800" b="1">
                <a:solidFill>
                  <a:srgbClr val="FFCC00"/>
                </a:solidFill>
                <a:effectLst>
                  <a:outerShdw blurRad="38100" dist="38100" dir="2700000" algn="tl">
                    <a:srgbClr val="000000"/>
                  </a:outerShdw>
                </a:effectLst>
                <a:latin typeface="Arial" charset="0"/>
              </a:rPr>
              <a:t> </a:t>
            </a:r>
          </a:p>
        </p:txBody>
      </p:sp>
      <p:sp>
        <p:nvSpPr>
          <p:cNvPr id="1635331" name="Text Box 1027"/>
          <p:cNvSpPr txBox="1">
            <a:spLocks noChangeArrowheads="1"/>
          </p:cNvSpPr>
          <p:nvPr/>
        </p:nvSpPr>
        <p:spPr bwMode="auto">
          <a:xfrm>
            <a:off x="1219200" y="28956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400">
              <a:effectLst/>
              <a:latin typeface="Times New Roman" pitchFamily="18" charset="0"/>
            </a:endParaRPr>
          </a:p>
        </p:txBody>
      </p:sp>
      <p:sp>
        <p:nvSpPr>
          <p:cNvPr id="1635332" name="Text Box 1028"/>
          <p:cNvSpPr txBox="1">
            <a:spLocks noChangeArrowheads="1"/>
          </p:cNvSpPr>
          <p:nvPr/>
        </p:nvSpPr>
        <p:spPr bwMode="auto">
          <a:xfrm>
            <a:off x="1447800" y="1066800"/>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Arial Narrow" pitchFamily="34" charset="0"/>
              </a:rPr>
              <a:t>You are welcome here!</a:t>
            </a:r>
            <a:endParaRPr lang="en-US" sz="4800" b="1">
              <a:solidFill>
                <a:srgbClr val="FFCC00"/>
              </a:solidFill>
              <a:effectLst>
                <a:outerShdw blurRad="38100" dist="38100" dir="2700000" algn="tl">
                  <a:srgbClr val="000000"/>
                </a:outerShdw>
              </a:effectLst>
              <a:latin typeface="Arial" charset="0"/>
            </a:endParaRPr>
          </a:p>
        </p:txBody>
      </p:sp>
      <p:sp>
        <p:nvSpPr>
          <p:cNvPr id="1635333" name="Text Box 1029"/>
          <p:cNvSpPr txBox="1">
            <a:spLocks noChangeArrowheads="1"/>
          </p:cNvSpPr>
          <p:nvPr/>
        </p:nvSpPr>
        <p:spPr bwMode="auto">
          <a:xfrm>
            <a:off x="1066800" y="35052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latin typeface="Times New Roman" pitchFamily="18" charset="0"/>
              </a:rPr>
              <a:t>This is a place that you can call home…</a:t>
            </a:r>
            <a:endParaRPr lang="en-US" sz="2400">
              <a:solidFill>
                <a:schemeClr val="bg1"/>
              </a:solidFill>
              <a:effectLst/>
              <a:latin typeface="Times New Roman" pitchFamily="18" charset="0"/>
            </a:endParaRPr>
          </a:p>
        </p:txBody>
      </p:sp>
    </p:spTree>
  </p:cSld>
  <p:clrMapOvr>
    <a:masterClrMapping/>
  </p:clrMapOvr>
  <p:transition spd="med" advTm="15664">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 is the strength of my heart</a:t>
            </a:r>
          </a:p>
        </p:txBody>
      </p:sp>
      <p:sp>
        <p:nvSpPr>
          <p:cNvPr id="23555" name="Text Box 3"/>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 is the strength of my</a:t>
            </a:r>
            <a:r>
              <a:rPr lang="en-US" sz="4800">
                <a:solidFill>
                  <a:schemeClr val="bg1"/>
                </a:solidFill>
                <a:effectLst>
                  <a:outerShdw blurRad="38100" dist="38100" dir="2700000" algn="tl">
                    <a:srgbClr val="000000"/>
                  </a:outerShdw>
                </a:effectLst>
                <a:latin typeface="Times New Roman" pitchFamily="18" charset="0"/>
              </a:rPr>
              <a:t> </a:t>
            </a:r>
            <a:r>
              <a:rPr lang="en-US" sz="3200">
                <a:solidFill>
                  <a:schemeClr val="bg1"/>
                </a:solidFill>
                <a:effectLst>
                  <a:outerShdw blurRad="38100" dist="38100" dir="2700000" algn="tl">
                    <a:srgbClr val="000000"/>
                  </a:outerShdw>
                </a:effectLst>
                <a:latin typeface="Times New Roman" pitchFamily="18" charset="0"/>
              </a:rPr>
              <a:t>heart</a:t>
            </a:r>
          </a:p>
        </p:txBody>
      </p:sp>
      <p:sp>
        <p:nvSpPr>
          <p:cNvPr id="2355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 is the strength of my heart</a:t>
            </a:r>
          </a:p>
        </p:txBody>
      </p:sp>
      <p:sp>
        <p:nvSpPr>
          <p:cNvPr id="2355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my portion forever</a:t>
            </a:r>
          </a:p>
        </p:txBody>
      </p:sp>
      <p:sp>
        <p:nvSpPr>
          <p:cNvPr id="2355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Forever</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283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283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283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name of the Lord, the Son of God</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Fills my heart</a:t>
            </a:r>
          </a:p>
        </p:txBody>
      </p:sp>
      <p:sp>
        <p:nvSpPr>
          <p:cNvPr id="229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love is mine, so undeserved this glorious name</a:t>
            </a:r>
          </a:p>
        </p:txBody>
      </p:sp>
      <p:sp>
        <p:nvSpPr>
          <p:cNvPr id="229384"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Son, this God, this life, this death, this victory won</a:t>
            </a:r>
          </a:p>
        </p:txBody>
      </p:sp>
      <p:sp>
        <p:nvSpPr>
          <p:cNvPr id="229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Forgiveness has flowed and this grace that is mine</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3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3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31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name of the Lord, the Son of God</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life is mine, so perfect and so pure this God in me</a:t>
            </a:r>
          </a:p>
        </p:txBody>
      </p:sp>
      <p:sp>
        <p:nvSpPr>
          <p:cNvPr id="230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glorious hope, from earth to heaven, death to life</a:t>
            </a:r>
          </a:p>
        </p:txBody>
      </p:sp>
      <p:sp>
        <p:nvSpPr>
          <p:cNvPr id="230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future assured and secured by this love</a:t>
            </a:r>
          </a:p>
        </p:txBody>
      </p:sp>
      <p:sp>
        <p:nvSpPr>
          <p:cNvPr id="230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my heart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324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324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power and the glory of Your name</a:t>
            </a:r>
          </a:p>
        </p:txBody>
      </p:sp>
      <p:sp>
        <p:nvSpPr>
          <p:cNvPr id="2324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name of the Lord, the Son of God</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Show me Your ways</a:t>
            </a:r>
          </a:p>
        </p:txBody>
      </p:sp>
      <p:sp>
        <p:nvSpPr>
          <p:cNvPr id="23348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I may walk with You</a:t>
            </a:r>
          </a:p>
        </p:txBody>
      </p:sp>
      <p:sp>
        <p:nvSpPr>
          <p:cNvPr id="23348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Show me Your ways</a:t>
            </a:r>
          </a:p>
        </p:txBody>
      </p:sp>
      <p:sp>
        <p:nvSpPr>
          <p:cNvPr id="233485"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put my trust in You</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cry of my heart is to love You more</a:t>
            </a:r>
          </a:p>
        </p:txBody>
      </p:sp>
      <p:sp>
        <p:nvSpPr>
          <p:cNvPr id="23450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live with the touch of Your Hand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Stronger each day</a:t>
            </a:r>
          </a:p>
        </p:txBody>
      </p:sp>
      <p:sp>
        <p:nvSpPr>
          <p:cNvPr id="23552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Show me Your ways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come into this temple</a:t>
            </a:r>
          </a:p>
        </p:txBody>
      </p:sp>
      <p:sp>
        <p:nvSpPr>
          <p:cNvPr id="2365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give You all the praise</a:t>
            </a:r>
          </a:p>
        </p:txBody>
      </p:sp>
      <p:sp>
        <p:nvSpPr>
          <p:cNvPr id="2365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
        <p:nvSpPr>
          <p:cNvPr id="2365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7"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invite the Holy Spirit</a:t>
            </a:r>
          </a:p>
        </p:txBody>
      </p:sp>
      <p:sp>
        <p:nvSpPr>
          <p:cNvPr id="237578"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abide with us today</a:t>
            </a:r>
          </a:p>
        </p:txBody>
      </p:sp>
      <p:sp>
        <p:nvSpPr>
          <p:cNvPr id="237579"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 </a:t>
            </a:r>
          </a:p>
        </p:txBody>
      </p:sp>
      <p:sp>
        <p:nvSpPr>
          <p:cNvPr id="237580"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are deserving of all the praises Lord</a:t>
            </a:r>
          </a:p>
        </p:txBody>
      </p:sp>
      <p:sp>
        <p:nvSpPr>
          <p:cNvPr id="2458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My heart is yearning to be in Your presence once more</a:t>
            </a:r>
          </a:p>
        </p:txBody>
      </p:sp>
      <p:sp>
        <p:nvSpPr>
          <p:cNvPr id="245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And you’re the only one that I adore.</a:t>
            </a:r>
          </a:p>
        </p:txBody>
      </p:sp>
      <p:sp>
        <p:nvSpPr>
          <p:cNvPr id="2458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want to give you more,</a:t>
            </a:r>
          </a:p>
        </p:txBody>
      </p:sp>
      <p:sp>
        <p:nvSpPr>
          <p:cNvPr id="2458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Deep inside my heart is burning,</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
        <p:nvSpPr>
          <p:cNvPr id="23860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  Dear Lord</a:t>
            </a:r>
          </a:p>
        </p:txBody>
      </p:sp>
      <p:sp>
        <p:nvSpPr>
          <p:cNvPr id="23860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need You here today,</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
        <p:nvSpPr>
          <p:cNvPr id="23962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       Dear Lord</a:t>
            </a:r>
          </a:p>
        </p:txBody>
      </p:sp>
      <p:sp>
        <p:nvSpPr>
          <p:cNvPr id="23962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need Your presence here to stay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Standing here in Your sanctuary</a:t>
            </a:r>
          </a:p>
        </p:txBody>
      </p:sp>
      <p:sp>
        <p:nvSpPr>
          <p:cNvPr id="24065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Waiting on Your Spirit, Lord</a:t>
            </a:r>
          </a:p>
        </p:txBody>
      </p:sp>
      <p:sp>
        <p:nvSpPr>
          <p:cNvPr id="24065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won’t go until You stop by</a:t>
            </a:r>
          </a:p>
        </p:txBody>
      </p:sp>
      <p:sp>
        <p:nvSpPr>
          <p:cNvPr id="24065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fill this holy place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come into this temple</a:t>
            </a:r>
          </a:p>
        </p:txBody>
      </p:sp>
      <p:sp>
        <p:nvSpPr>
          <p:cNvPr id="241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give You all the praise</a:t>
            </a:r>
          </a:p>
        </p:txBody>
      </p:sp>
      <p:sp>
        <p:nvSpPr>
          <p:cNvPr id="241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 </a:t>
            </a:r>
          </a:p>
        </p:txBody>
      </p:sp>
      <p:sp>
        <p:nvSpPr>
          <p:cNvPr id="241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7"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invite the Holy Spirit</a:t>
            </a:r>
          </a:p>
        </p:txBody>
      </p:sp>
      <p:sp>
        <p:nvSpPr>
          <p:cNvPr id="242698"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abide with us today</a:t>
            </a:r>
          </a:p>
        </p:txBody>
      </p:sp>
      <p:sp>
        <p:nvSpPr>
          <p:cNvPr id="242699"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 </a:t>
            </a:r>
          </a:p>
        </p:txBody>
      </p:sp>
      <p:sp>
        <p:nvSpPr>
          <p:cNvPr id="242700"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in</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0" y="6096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rgbClr val="FFFFFF"/>
                </a:solidFill>
                <a:effectLst/>
                <a:latin typeface="Times New Roman" pitchFamily="18" charset="0"/>
              </a:rPr>
              <a:t>Come on in…</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You to lead me, wherever You go</a:t>
            </a:r>
          </a:p>
        </p:txBody>
      </p:sp>
      <p:sp>
        <p:nvSpPr>
          <p:cNvPr id="24474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Wherever You are, I don’t want to be far</a:t>
            </a:r>
          </a:p>
        </p:txBody>
      </p:sp>
      <p:sp>
        <p:nvSpPr>
          <p:cNvPr id="24475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Open my eyes and let me see</a:t>
            </a:r>
          </a:p>
        </p:txBody>
      </p:sp>
      <p:sp>
        <p:nvSpPr>
          <p:cNvPr id="24475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vision You have, my destiny</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itchFamily="18" charset="0"/>
              </a:rPr>
              <a:t>I Need You To Lead Me</a:t>
            </a:r>
            <a:endParaRPr lang="en-US" sz="80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Someone asked the question, </a:t>
            </a:r>
          </a:p>
        </p:txBody>
      </p:sp>
      <p:sp>
        <p:nvSpPr>
          <p:cNvPr id="249859" name="Text Box 3"/>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“Why do we sing?”</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0" y="381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When we lift our hands to Jesus</a:t>
            </a:r>
          </a:p>
        </p:txBody>
      </p:sp>
      <p:sp>
        <p:nvSpPr>
          <p:cNvPr id="250883"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What do we really mean?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How great you are, How great you are</a:t>
            </a:r>
          </a:p>
        </p:txBody>
      </p:sp>
      <p:sp>
        <p:nvSpPr>
          <p:cNvPr id="25604"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are the Mighty King</a:t>
            </a:r>
          </a:p>
        </p:txBody>
      </p:sp>
      <p:sp>
        <p:nvSpPr>
          <p:cNvPr id="25605"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give You all the praises of my heart</a:t>
            </a:r>
          </a:p>
        </p:txBody>
      </p:sp>
      <p:sp>
        <p:nvSpPr>
          <p:cNvPr id="25607" name="Text Box 7"/>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How great You are, How great You are</a:t>
            </a:r>
          </a:p>
        </p:txBody>
      </p:sp>
      <p:sp>
        <p:nvSpPr>
          <p:cNvPr id="2560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And You’ve come to reign in me.</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when we sing our song</a:t>
            </a:r>
          </a:p>
        </p:txBody>
      </p:sp>
      <p:sp>
        <p:nvSpPr>
          <p:cNvPr id="251907"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Someone may be wond’ring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and nothing’s really wrong</a:t>
            </a:r>
          </a:p>
        </p:txBody>
      </p:sp>
      <p:sp>
        <p:nvSpPr>
          <p:cNvPr id="252931"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At times we may be crying</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I sing because</a:t>
            </a:r>
          </a:p>
        </p:txBody>
      </p:sp>
      <p:sp>
        <p:nvSpPr>
          <p:cNvPr id="253955"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I’m happy…</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I’m free</a:t>
            </a:r>
          </a:p>
        </p:txBody>
      </p:sp>
      <p:sp>
        <p:nvSpPr>
          <p:cNvPr id="25497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I sing because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0" y="1447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the sparrow</a:t>
            </a:r>
          </a:p>
        </p:txBody>
      </p:sp>
      <p:sp>
        <p:nvSpPr>
          <p:cNvPr id="256003"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His eye is 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That’s the reason why I sing</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Hallelujah! </a:t>
            </a:r>
          </a:p>
        </p:txBody>
      </p:sp>
      <p:sp>
        <p:nvSpPr>
          <p:cNvPr id="258051"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Glory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to You</a:t>
            </a:r>
          </a:p>
        </p:txBody>
      </p:sp>
      <p:sp>
        <p:nvSpPr>
          <p:cNvPr id="259075"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I give my praises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Hallelujah! </a:t>
            </a:r>
          </a:p>
        </p:txBody>
      </p:sp>
      <p:sp>
        <p:nvSpPr>
          <p:cNvPr id="26009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Glory</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You’re the reason why I 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itchFamily="18" charset="0"/>
              </a:rPr>
              <a:t>Jesus, Jesus I love you, it’s because you first loved me</a:t>
            </a:r>
            <a:endParaRPr lang="en-US">
              <a:solidFill>
                <a:srgbClr val="FF0000"/>
              </a:solidFill>
              <a:effectLst/>
              <a:latin typeface="Times New Roman" pitchFamily="18" charset="0"/>
            </a:endParaRPr>
          </a:p>
        </p:txBody>
      </p:sp>
      <p:sp>
        <p:nvSpPr>
          <p:cNvPr id="26628"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itchFamily="18" charset="0"/>
              </a:rPr>
              <a:t>That’s why I love you so, Your love, You died for me</a:t>
            </a:r>
            <a:endParaRPr lang="en-US">
              <a:solidFill>
                <a:srgbClr val="FF0000"/>
              </a:solidFill>
              <a:effectLst/>
              <a:latin typeface="Times New Roman" pitchFamily="18" charset="0"/>
            </a:endParaRPr>
          </a:p>
        </p:txBody>
      </p:sp>
      <p:sp>
        <p:nvSpPr>
          <p:cNvPr id="26630" name="Text Box 6"/>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itchFamily="18" charset="0"/>
              </a:rPr>
              <a:t>When no one cared, You gave Your life so free </a:t>
            </a:r>
            <a:endParaRPr lang="en-US">
              <a:solidFill>
                <a:srgbClr val="FF0000"/>
              </a:solidFill>
              <a:effectLst/>
              <a:latin typeface="Times New Roman" pitchFamily="18" charset="0"/>
            </a:endParaRPr>
          </a:p>
        </p:txBody>
      </p:sp>
      <p:sp>
        <p:nvSpPr>
          <p:cNvPr id="26632" name="Text Box 8"/>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itchFamily="18" charset="0"/>
              </a:rPr>
              <a:t>I’m Yours, and will always be</a:t>
            </a:r>
            <a:endParaRPr lang="en-US">
              <a:solidFill>
                <a:srgbClr val="FF0000"/>
              </a:solidFill>
              <a:effectLst/>
              <a:latin typeface="Times New Roman" pitchFamily="18" charset="0"/>
            </a:endParaRPr>
          </a:p>
        </p:txBody>
      </p:sp>
      <p:sp>
        <p:nvSpPr>
          <p:cNvPr id="26633" name="Text Box 9"/>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itchFamily="18" charset="0"/>
              </a:rPr>
              <a:t>Jesus, Jesus I love you  Oh, Oh yes I do</a:t>
            </a:r>
            <a:endParaRPr lang="en-US">
              <a:solidFill>
                <a:srgbClr val="FF0000"/>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When the song is over </a:t>
            </a:r>
          </a:p>
        </p:txBody>
      </p:sp>
      <p:sp>
        <p:nvSpPr>
          <p:cNvPr id="262147" name="Text Box 3"/>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We’ve all said AMEN,</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0" y="0"/>
            <a:ext cx="9144000" cy="1708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300">
                <a:solidFill>
                  <a:srgbClr val="FFFFFF"/>
                </a:solidFill>
                <a:effectLst/>
                <a:latin typeface="Times New Roman" pitchFamily="18" charset="0"/>
              </a:rPr>
              <a:t>In your heart just keep on singing</a:t>
            </a:r>
          </a:p>
        </p:txBody>
      </p:sp>
      <p:sp>
        <p:nvSpPr>
          <p:cNvPr id="263171" name="Text Box 3"/>
          <p:cNvSpPr txBox="1">
            <a:spLocks noChangeArrowheads="1"/>
          </p:cNvSpPr>
          <p:nvPr/>
        </p:nvSpPr>
        <p:spPr bwMode="auto">
          <a:xfrm>
            <a:off x="0" y="1447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And the song will never end</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Was it just a show,</a:t>
            </a:r>
          </a:p>
        </p:txBody>
      </p:sp>
      <p:sp>
        <p:nvSpPr>
          <p:cNvPr id="264195"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And if somebody asks you,</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And tell the whole world NO.</a:t>
            </a:r>
          </a:p>
        </p:txBody>
      </p:sp>
      <p:sp>
        <p:nvSpPr>
          <p:cNvPr id="265219" name="Text Box 3"/>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Lift your hands and be a witness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everybody it’s time to start</a:t>
            </a:r>
          </a:p>
        </p:txBody>
      </p:sp>
      <p:sp>
        <p:nvSpPr>
          <p:cNvPr id="26625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praise the Lord your God with all your heart</a:t>
            </a:r>
          </a:p>
        </p:txBody>
      </p:sp>
      <p:sp>
        <p:nvSpPr>
          <p:cNvPr id="26625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tongue and every race</a:t>
            </a:r>
          </a:p>
        </p:txBody>
      </p:sp>
      <p:sp>
        <p:nvSpPr>
          <p:cNvPr id="26625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of God’s children, take your place</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Praise the Lord Everybody     Praise the Lord</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0"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Lift up your hands to the sky…</a:t>
            </a:r>
          </a:p>
        </p:txBody>
      </p:sp>
      <p:sp>
        <p:nvSpPr>
          <p:cNvPr id="268301"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voice testify</a:t>
            </a:r>
          </a:p>
        </p:txBody>
      </p:sp>
      <p:sp>
        <p:nvSpPr>
          <p:cNvPr id="268302"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Tell of His goodness and His grace</a:t>
            </a:r>
          </a:p>
        </p:txBody>
      </p:sp>
      <p:sp>
        <p:nvSpPr>
          <p:cNvPr id="268303"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of God’s children, take your place</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Praise the Lord Everybody     Praise the Lord</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5"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worship You, because You are Lord and King</a:t>
            </a:r>
          </a:p>
        </p:txBody>
      </p:sp>
      <p:sp>
        <p:nvSpPr>
          <p:cNvPr id="270346"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magnify You because You are the One who reigns</a:t>
            </a:r>
          </a:p>
        </p:txBody>
      </p:sp>
      <p:sp>
        <p:nvSpPr>
          <p:cNvPr id="270347"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glorify You because You always remain the same</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Praise the Lord Everybody     Praise the Lord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Thank You, Lord</a:t>
            </a:r>
          </a:p>
        </p:txBody>
      </p:sp>
      <p:sp>
        <p:nvSpPr>
          <p:cNvPr id="2765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just want to Thank You</a:t>
            </a:r>
          </a:p>
        </p:txBody>
      </p:sp>
      <p:sp>
        <p:nvSpPr>
          <p:cNvPr id="276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just want to thank You Lord</a:t>
            </a:r>
          </a:p>
        </p:txBody>
      </p:sp>
      <p:sp>
        <p:nvSpPr>
          <p:cNvPr id="2765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Thank You, Lord</a:t>
            </a:r>
          </a:p>
        </p:txBody>
      </p:sp>
      <p:sp>
        <p:nvSpPr>
          <p:cNvPr id="2765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just want to Thank You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Praise the Lord Everybody     Praise the Lord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Praise the Lord Everybody     Praise the Lord</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a:t>
            </a:r>
          </a:p>
        </p:txBody>
      </p:sp>
      <p:sp>
        <p:nvSpPr>
          <p:cNvPr id="2744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 and lift Him up</a:t>
            </a:r>
          </a:p>
        </p:txBody>
      </p:sp>
      <p:sp>
        <p:nvSpPr>
          <p:cNvPr id="2744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a:t>
            </a:r>
          </a:p>
        </p:txBody>
      </p:sp>
      <p:sp>
        <p:nvSpPr>
          <p:cNvPr id="2744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Exalt His name forever</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Holy, Holy…..Holy, Holy, Holy</a:t>
            </a:r>
          </a:p>
        </p:txBody>
      </p:sp>
      <p:sp>
        <p:nvSpPr>
          <p:cNvPr id="2754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is the Lord, God Almighty</a:t>
            </a:r>
          </a:p>
        </p:txBody>
      </p:sp>
      <p:sp>
        <p:nvSpPr>
          <p:cNvPr id="2754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Worthy to receive glory, worthy to receive honor</a:t>
            </a:r>
          </a:p>
        </p:txBody>
      </p:sp>
      <p:sp>
        <p:nvSpPr>
          <p:cNvPr id="2754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Worthy to receive all our praise today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a:t>
            </a:r>
          </a:p>
        </p:txBody>
      </p:sp>
      <p:sp>
        <p:nvSpPr>
          <p:cNvPr id="276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 and lift Him up</a:t>
            </a:r>
          </a:p>
        </p:txBody>
      </p:sp>
      <p:sp>
        <p:nvSpPr>
          <p:cNvPr id="276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 </a:t>
            </a:r>
          </a:p>
        </p:txBody>
      </p:sp>
      <p:sp>
        <p:nvSpPr>
          <p:cNvPr id="276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Exalt His name forever</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looking for a miracle</a:t>
            </a:r>
          </a:p>
        </p:txBody>
      </p:sp>
      <p:sp>
        <p:nvSpPr>
          <p:cNvPr id="27751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expect the impossible</a:t>
            </a:r>
          </a:p>
        </p:txBody>
      </p:sp>
      <p:sp>
        <p:nvSpPr>
          <p:cNvPr id="27751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see the invisible</a:t>
            </a:r>
          </a:p>
        </p:txBody>
      </p:sp>
      <p:sp>
        <p:nvSpPr>
          <p:cNvPr id="27751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feel the intangible</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838200" y="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The sky is the limit to what I can have!</a:t>
            </a:r>
          </a:p>
        </p:txBody>
      </p:sp>
      <p:sp>
        <p:nvSpPr>
          <p:cNvPr id="278531" name="Text Box 3"/>
          <p:cNvSpPr txBox="1">
            <a:spLocks noChangeArrowheads="1"/>
          </p:cNvSpPr>
          <p:nvPr/>
        </p:nvSpPr>
        <p:spPr bwMode="auto">
          <a:xfrm>
            <a:off x="838200" y="16764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Just believe and receive God will perform it today!</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838200" y="3810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Life is a miracle, everyday</a:t>
            </a:r>
          </a:p>
        </p:txBody>
      </p:sp>
      <p:sp>
        <p:nvSpPr>
          <p:cNvPr id="279555" name="Text Box 3"/>
          <p:cNvSpPr txBox="1">
            <a:spLocks noChangeArrowheads="1"/>
          </p:cNvSpPr>
          <p:nvPr/>
        </p:nvSpPr>
        <p:spPr bwMode="auto">
          <a:xfrm>
            <a:off x="762000" y="10668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God will make a way out of no way</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that Jesus loves me</a:t>
            </a:r>
          </a:p>
        </p:txBody>
      </p:sp>
      <p:sp>
        <p:nvSpPr>
          <p:cNvPr id="28262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that Jesus loves me</a:t>
            </a:r>
          </a:p>
        </p:txBody>
      </p:sp>
      <p:sp>
        <p:nvSpPr>
          <p:cNvPr id="28262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He loves me now</a:t>
            </a:r>
          </a:p>
        </p:txBody>
      </p:sp>
      <p:sp>
        <p:nvSpPr>
          <p:cNvPr id="28262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Oh yeah, I’m glad He loves me now</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Bad times, evil ways </a:t>
            </a:r>
          </a:p>
        </p:txBody>
      </p:sp>
      <p:sp>
        <p:nvSpPr>
          <p:cNvPr id="2836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Count all the money and it slips away</a:t>
            </a:r>
          </a:p>
        </p:txBody>
      </p:sp>
      <p:sp>
        <p:nvSpPr>
          <p:cNvPr id="283652"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Earthquakes, rumors of war</a:t>
            </a:r>
          </a:p>
        </p:txBody>
      </p:sp>
      <p:sp>
        <p:nvSpPr>
          <p:cNvPr id="283653" name="Text Box 5"/>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Never satisfied, always tryin’ for more</a:t>
            </a:r>
          </a:p>
        </p:txBody>
      </p:sp>
      <p:sp>
        <p:nvSpPr>
          <p:cNvPr id="28365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Oh, but I’ve got a Friend , who is with me to the end</a:t>
            </a:r>
          </a:p>
        </p:txBody>
      </p:sp>
      <p:sp>
        <p:nvSpPr>
          <p:cNvPr id="283656"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And without a single doubt I can stand and shout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just want to take a little time right now</a:t>
            </a:r>
          </a:p>
        </p:txBody>
      </p:sp>
      <p:sp>
        <p:nvSpPr>
          <p:cNvPr id="28676"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To say Thank You, Lord </a:t>
            </a:r>
          </a:p>
        </p:txBody>
      </p:sp>
      <p:sp>
        <p:nvSpPr>
          <p:cNvPr id="2867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To say Thank You, Lord </a:t>
            </a:r>
          </a:p>
        </p:txBody>
      </p:sp>
      <p:sp>
        <p:nvSpPr>
          <p:cNvPr id="2867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For all You’ve done for me</a:t>
            </a:r>
          </a:p>
        </p:txBody>
      </p:sp>
      <p:sp>
        <p:nvSpPr>
          <p:cNvPr id="28679"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just want to take a little time right now</a:t>
            </a:r>
          </a:p>
        </p:txBody>
      </p:sp>
      <p:sp>
        <p:nvSpPr>
          <p:cNvPr id="28680"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For all You’ve done for me</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that Jesus loves me</a:t>
            </a:r>
          </a:p>
        </p:txBody>
      </p:sp>
      <p:sp>
        <p:nvSpPr>
          <p:cNvPr id="164249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that Jesus loves me</a:t>
            </a:r>
          </a:p>
        </p:txBody>
      </p:sp>
      <p:sp>
        <p:nvSpPr>
          <p:cNvPr id="164250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He loves me now</a:t>
            </a:r>
          </a:p>
        </p:txBody>
      </p:sp>
      <p:sp>
        <p:nvSpPr>
          <p:cNvPr id="1642501"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Oh yeah, I’m glad He loves me now</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Searching from east to west</a:t>
            </a:r>
          </a:p>
        </p:txBody>
      </p:sp>
      <p:sp>
        <p:nvSpPr>
          <p:cNvPr id="2846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Tryin’ to find love like all the rest</a:t>
            </a:r>
          </a:p>
        </p:txBody>
      </p:sp>
      <p:sp>
        <p:nvSpPr>
          <p:cNvPr id="28467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Gotta make it happen, ooh it never turns out right</a:t>
            </a:r>
          </a:p>
        </p:txBody>
      </p:sp>
      <p:sp>
        <p:nvSpPr>
          <p:cNvPr id="28467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Oh, but I’ve got a Friend , who is with me to the end</a:t>
            </a:r>
          </a:p>
        </p:txBody>
      </p:sp>
      <p:sp>
        <p:nvSpPr>
          <p:cNvPr id="284680"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And without a single doubt I can stand and shout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that Jesus loves me</a:t>
            </a:r>
          </a:p>
        </p:txBody>
      </p:sp>
      <p:sp>
        <p:nvSpPr>
          <p:cNvPr id="164352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that Jesus loves me</a:t>
            </a:r>
          </a:p>
        </p:txBody>
      </p:sp>
      <p:sp>
        <p:nvSpPr>
          <p:cNvPr id="1643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I’m glad He loves me now</a:t>
            </a:r>
          </a:p>
        </p:txBody>
      </p:sp>
      <p:sp>
        <p:nvSpPr>
          <p:cNvPr id="164352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Oh yeah, I’m glad He loves me now</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I’m glad He loves me, glad He loves me</a:t>
            </a:r>
          </a:p>
        </p:txBody>
      </p:sp>
      <p:sp>
        <p:nvSpPr>
          <p:cNvPr id="285699"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(repeat 4x’s)</a:t>
            </a:r>
          </a:p>
        </p:txBody>
      </p:sp>
      <p:sp>
        <p:nvSpPr>
          <p:cNvPr id="285702"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latin typeface="Times New Roman" pitchFamily="18" charset="0"/>
              </a:rPr>
              <a:t>Picked me up, He turned me ‘round</a:t>
            </a:r>
          </a:p>
        </p:txBody>
      </p:sp>
      <p:sp>
        <p:nvSpPr>
          <p:cNvPr id="28570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latin typeface="Times New Roman" pitchFamily="18" charset="0"/>
              </a:rPr>
              <a:t>Set my feet on solid ground</a:t>
            </a:r>
          </a:p>
        </p:txBody>
      </p:sp>
      <p:sp>
        <p:nvSpPr>
          <p:cNvPr id="285704"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Well I’m glad, glad, well I’m glad, glad</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like Mary poured her oil on You</a:t>
            </a:r>
          </a:p>
        </p:txBody>
      </p:sp>
      <p:sp>
        <p:nvSpPr>
          <p:cNvPr id="28673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like David danced with a heart renewed</a:t>
            </a:r>
          </a:p>
        </p:txBody>
      </p:sp>
      <p:sp>
        <p:nvSpPr>
          <p:cNvPr id="28673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like Miriam with a tambourine and shout</a:t>
            </a:r>
          </a:p>
        </p:txBody>
      </p:sp>
      <p:sp>
        <p:nvSpPr>
          <p:cNvPr id="28673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Paul and Silas sang their way right out</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4" name="Text Box 10"/>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Oh, I have learned from those before</a:t>
            </a:r>
          </a:p>
        </p:txBody>
      </p:sp>
      <p:sp>
        <p:nvSpPr>
          <p:cNvPr id="287755" name="Text Box 11"/>
          <p:cNvSpPr txBox="1">
            <a:spLocks noChangeArrowheads="1"/>
          </p:cNvSpPr>
          <p:nvPr/>
        </p:nvSpPr>
        <p:spPr bwMode="auto">
          <a:xfrm>
            <a:off x="0" y="457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Deliverance comes when we praise you Lord!</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itchFamily="18" charset="0"/>
              </a:rPr>
              <a:t>Praises, Praises</a:t>
            </a:r>
            <a:r>
              <a:rPr lang="en-US" sz="5000" i="1">
                <a:solidFill>
                  <a:schemeClr val="bg1"/>
                </a:solidFill>
                <a:effectLst>
                  <a:outerShdw blurRad="38100" dist="38100" dir="2700000" algn="tl">
                    <a:srgbClr val="000000"/>
                  </a:outerShdw>
                </a:effectLst>
                <a:latin typeface="Times New Roman" pitchFamily="18" charset="0"/>
              </a:rPr>
              <a:t>  </a:t>
            </a:r>
          </a:p>
        </p:txBody>
      </p:sp>
      <p:sp>
        <p:nvSpPr>
          <p:cNvPr id="288771" name="Text Box 3"/>
          <p:cNvSpPr txBox="1">
            <a:spLocks noChangeArrowheads="1"/>
          </p:cNvSpPr>
          <p:nvPr/>
        </p:nvSpPr>
        <p:spPr bwMode="auto">
          <a:xfrm>
            <a:off x="0" y="685800"/>
            <a:ext cx="9144000"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itchFamily="18" charset="0"/>
              </a:rPr>
              <a:t>All Your children give You praise</a:t>
            </a:r>
            <a:r>
              <a:rPr lang="en-US" sz="5000" i="1">
                <a:solidFill>
                  <a:schemeClr val="bg1"/>
                </a:solidFill>
                <a:effectLst>
                  <a:outerShdw blurRad="38100" dist="38100" dir="2700000" algn="tl">
                    <a:srgbClr val="000000"/>
                  </a:outerShdw>
                </a:effectLst>
                <a:latin typeface="Times New Roman" pitchFamily="18" charset="0"/>
              </a:rPr>
              <a:t>  </a:t>
            </a:r>
          </a:p>
        </p:txBody>
      </p:sp>
      <p:sp>
        <p:nvSpPr>
          <p:cNvPr id="288773"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itchFamily="18" charset="0"/>
              </a:rPr>
              <a:t>PRAISE!</a:t>
            </a:r>
            <a:r>
              <a:rPr lang="en-US" sz="5000" i="1">
                <a:solidFill>
                  <a:schemeClr val="bg1"/>
                </a:solidFill>
                <a:effectLst>
                  <a:outerShdw blurRad="38100" dist="38100" dir="2700000" algn="tl">
                    <a:srgbClr val="000000"/>
                  </a:outerShdw>
                </a:effectLst>
                <a:latin typeface="Times New Roman" pitchFamily="18" charset="0"/>
              </a:rPr>
              <a:t>  </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itchFamily="18" charset="0"/>
              </a:rPr>
              <a:t>I feel like prasin’ Him</a:t>
            </a:r>
          </a:p>
        </p:txBody>
      </p:sp>
      <p:sp>
        <p:nvSpPr>
          <p:cNvPr id="289795"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itchFamily="18" charset="0"/>
              </a:rPr>
              <a:t>(repeat 6x’s)</a:t>
            </a:r>
          </a:p>
        </p:txBody>
      </p:sp>
      <p:sp>
        <p:nvSpPr>
          <p:cNvPr id="289796" name="Text Box 4"/>
          <p:cNvSpPr txBox="1">
            <a:spLocks noChangeArrowheads="1"/>
          </p:cNvSpPr>
          <p:nvPr/>
        </p:nvSpPr>
        <p:spPr bwMode="auto">
          <a:xfrm>
            <a:off x="76200" y="13716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itchFamily="18" charset="0"/>
              </a:rPr>
              <a:t>I don’t care what the world may do</a:t>
            </a:r>
          </a:p>
        </p:txBody>
      </p:sp>
      <p:sp>
        <p:nvSpPr>
          <p:cNvPr id="289797" name="Text Box 5"/>
          <p:cNvSpPr txBox="1">
            <a:spLocks noChangeArrowheads="1"/>
          </p:cNvSpPr>
          <p:nvPr/>
        </p:nvSpPr>
        <p:spPr bwMode="auto">
          <a:xfrm>
            <a:off x="76200" y="20574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itchFamily="18" charset="0"/>
              </a:rPr>
              <a:t>I don’t care what the world may say</a:t>
            </a:r>
          </a:p>
        </p:txBody>
      </p:sp>
      <p:sp>
        <p:nvSpPr>
          <p:cNvPr id="289798" name="Text Box 6"/>
          <p:cNvSpPr txBox="1">
            <a:spLocks noChangeArrowheads="1"/>
          </p:cNvSpPr>
          <p:nvPr/>
        </p:nvSpPr>
        <p:spPr bwMode="auto">
          <a:xfrm>
            <a:off x="76200" y="26670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itchFamily="18" charset="0"/>
              </a:rPr>
              <a:t>I’m gonna stand and praise His name</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We’re Praising</a:t>
            </a:r>
          </a:p>
        </p:txBody>
      </p:sp>
      <p:sp>
        <p:nvSpPr>
          <p:cNvPr id="290819" name="Text Box 3"/>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Praising</a:t>
            </a:r>
          </a:p>
        </p:txBody>
      </p:sp>
      <p:sp>
        <p:nvSpPr>
          <p:cNvPr id="290820" name="Text Box 4"/>
          <p:cNvSpPr txBox="1">
            <a:spLocks noChangeArrowheads="1"/>
          </p:cNvSpPr>
          <p:nvPr/>
        </p:nvSpPr>
        <p:spPr bwMode="auto">
          <a:xfrm>
            <a:off x="0" y="1676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The Power Down!</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We are not ashamed</a:t>
            </a:r>
          </a:p>
        </p:txBody>
      </p:sp>
      <p:sp>
        <p:nvSpPr>
          <p:cNvPr id="291843"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We’re lifting up His name</a:t>
            </a:r>
          </a:p>
        </p:txBody>
      </p:sp>
      <p:sp>
        <p:nvSpPr>
          <p:cNvPr id="291845" name="Text Box 5"/>
          <p:cNvSpPr txBox="1">
            <a:spLocks noChangeArrowheads="1"/>
          </p:cNvSpPr>
          <p:nvPr/>
        </p:nvSpPr>
        <p:spPr bwMode="auto">
          <a:xfrm>
            <a:off x="0" y="1371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Praising, Praising the power Down!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There is none like You</a:t>
            </a:r>
          </a:p>
        </p:txBody>
      </p:sp>
      <p:sp>
        <p:nvSpPr>
          <p:cNvPr id="2970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No one else can touch my heart like You do</a:t>
            </a:r>
          </a:p>
        </p:txBody>
      </p:sp>
      <p:sp>
        <p:nvSpPr>
          <p:cNvPr id="2970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There is none like You</a:t>
            </a:r>
          </a:p>
        </p:txBody>
      </p:sp>
      <p:sp>
        <p:nvSpPr>
          <p:cNvPr id="2970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can search for all eternity Lord and find</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9" name="Text Box 5"/>
          <p:cNvSpPr txBox="1">
            <a:spLocks noChangeArrowheads="1"/>
          </p:cNvSpPr>
          <p:nvPr/>
        </p:nvSpPr>
        <p:spPr bwMode="auto">
          <a:xfrm>
            <a:off x="6096000" y="1828800"/>
            <a:ext cx="2514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b="1">
                <a:solidFill>
                  <a:schemeClr val="bg1"/>
                </a:solidFill>
                <a:effectLst>
                  <a:outerShdw blurRad="38100" dist="38100" dir="2700000" algn="tl">
                    <a:srgbClr val="000000"/>
                  </a:outerShdw>
                </a:effectLst>
                <a:latin typeface="Times New Roman" pitchFamily="18" charset="0"/>
              </a:rPr>
              <a:t>Sing...</a:t>
            </a:r>
          </a:p>
        </p:txBody>
      </p:sp>
      <p:sp>
        <p:nvSpPr>
          <p:cNvPr id="292870" name="Text Box 6"/>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itchFamily="18" charset="0"/>
              </a:rPr>
              <a:t>I’m gonna clap my hands...My hands!</a:t>
            </a:r>
          </a:p>
        </p:txBody>
      </p:sp>
      <p:sp>
        <p:nvSpPr>
          <p:cNvPr id="292871" name="Text Box 7"/>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itchFamily="18" charset="0"/>
              </a:rPr>
              <a:t>I’m gonna stomp my feet...My feet!</a:t>
            </a:r>
          </a:p>
        </p:txBody>
      </p:sp>
      <p:sp>
        <p:nvSpPr>
          <p:cNvPr id="292872" name="Text Box 8"/>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itchFamily="18" charset="0"/>
              </a:rPr>
              <a:t>I’m gonna shout for joy...more joy!</a:t>
            </a:r>
          </a:p>
        </p:txBody>
      </p:sp>
      <p:sp>
        <p:nvSpPr>
          <p:cNvPr id="292873" name="Text Box 9"/>
          <p:cNvSpPr txBox="1">
            <a:spLocks noChangeArrowheads="1"/>
          </p:cNvSpPr>
          <p:nvPr/>
        </p:nvSpPr>
        <p:spPr bwMode="auto">
          <a:xfrm>
            <a:off x="609600" y="190500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Come everybody and</a:t>
            </a:r>
            <a:endParaRPr lang="en-US" sz="44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a louder shout to come</a:t>
            </a:r>
          </a:p>
        </p:txBody>
      </p:sp>
      <p:sp>
        <p:nvSpPr>
          <p:cNvPr id="293891"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a sweeter song to hear</a:t>
            </a:r>
          </a:p>
        </p:txBody>
      </p:sp>
      <p:sp>
        <p:nvSpPr>
          <p:cNvPr id="2938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nations with one voice,</a:t>
            </a:r>
          </a:p>
        </p:txBody>
      </p:sp>
      <p:sp>
        <p:nvSpPr>
          <p:cNvPr id="293893"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people with one fear.</a:t>
            </a:r>
          </a:p>
        </p:txBody>
      </p:sp>
    </p:spTree>
  </p:cSld>
  <p:clrMapOvr>
    <a:masterClrMapping/>
  </p:clrMapOvr>
  <p:transition>
    <p:zoom/>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Bowing down before your throne,</a:t>
            </a:r>
          </a:p>
        </p:txBody>
      </p:sp>
      <p:sp>
        <p:nvSpPr>
          <p:cNvPr id="294915"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tribe and tongue will be:</a:t>
            </a:r>
          </a:p>
        </p:txBody>
      </p:sp>
      <p:sp>
        <p:nvSpPr>
          <p:cNvPr id="294916" name="Text Box 4"/>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nations with one voice,</a:t>
            </a:r>
          </a:p>
        </p:txBody>
      </p:sp>
      <p:sp>
        <p:nvSpPr>
          <p:cNvPr id="29491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people with one King.</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And what a song</a:t>
            </a:r>
          </a:p>
        </p:txBody>
      </p:sp>
      <p:sp>
        <p:nvSpPr>
          <p:cNvPr id="295939" name="Text Box 3"/>
          <p:cNvSpPr txBox="1">
            <a:spLocks noChangeArrowheads="1"/>
          </p:cNvSpPr>
          <p:nvPr/>
        </p:nvSpPr>
        <p:spPr bwMode="auto">
          <a:xfrm>
            <a:off x="0" y="990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We’ll sing upon that day…</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song We’ll sing and</a:t>
            </a:r>
          </a:p>
        </p:txBody>
      </p:sp>
      <p:sp>
        <p:nvSpPr>
          <p:cNvPr id="2969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tune we’ll bear.</a:t>
            </a:r>
          </a:p>
        </p:txBody>
      </p:sp>
      <p:sp>
        <p:nvSpPr>
          <p:cNvPr id="29696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deserve an anthem of</a:t>
            </a:r>
          </a:p>
        </p:txBody>
      </p:sp>
      <p:sp>
        <p:nvSpPr>
          <p:cNvPr id="29696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highest praise</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joy will rise and </a:t>
            </a:r>
          </a:p>
        </p:txBody>
      </p:sp>
      <p:sp>
        <p:nvSpPr>
          <p:cNvPr id="29798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sound we’ll make.</a:t>
            </a:r>
          </a:p>
        </p:txBody>
      </p:sp>
      <p:sp>
        <p:nvSpPr>
          <p:cNvPr id="297988"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deserve an anthem</a:t>
            </a:r>
          </a:p>
        </p:txBody>
      </p:sp>
      <p:sp>
        <p:nvSpPr>
          <p:cNvPr id="297989"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highest praise.</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Now we see a part of this;</a:t>
            </a:r>
          </a:p>
        </p:txBody>
      </p:sp>
      <p:sp>
        <p:nvSpPr>
          <p:cNvPr id="29901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One day we shall see in full</a:t>
            </a:r>
          </a:p>
        </p:txBody>
      </p:sp>
      <p:sp>
        <p:nvSpPr>
          <p:cNvPr id="299012"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nations with one voice,</a:t>
            </a:r>
          </a:p>
        </p:txBody>
      </p:sp>
      <p:sp>
        <p:nvSpPr>
          <p:cNvPr id="29901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people with one Love.</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one else will share your praise,</a:t>
            </a:r>
          </a:p>
        </p:txBody>
      </p:sp>
      <p:sp>
        <p:nvSpPr>
          <p:cNvPr id="300035"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Nothing else cant take your place:</a:t>
            </a:r>
          </a:p>
        </p:txBody>
      </p:sp>
      <p:sp>
        <p:nvSpPr>
          <p:cNvPr id="300036"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nations with one voice,</a:t>
            </a:r>
          </a:p>
        </p:txBody>
      </p:sp>
      <p:sp>
        <p:nvSpPr>
          <p:cNvPr id="300037"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people with one Lord.</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And what a song</a:t>
            </a:r>
          </a:p>
        </p:txBody>
      </p:sp>
      <p:sp>
        <p:nvSpPr>
          <p:cNvPr id="30105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We’ll sing upon that day…</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song We’ll sing and</a:t>
            </a:r>
          </a:p>
        </p:txBody>
      </p:sp>
      <p:sp>
        <p:nvSpPr>
          <p:cNvPr id="30208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tune We’ll bear.</a:t>
            </a:r>
          </a:p>
        </p:txBody>
      </p:sp>
      <p:sp>
        <p:nvSpPr>
          <p:cNvPr id="302084"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deserve an anthem</a:t>
            </a:r>
          </a:p>
        </p:txBody>
      </p:sp>
      <p:sp>
        <p:nvSpPr>
          <p:cNvPr id="30208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highest praise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Your mercy flows like a river wide </a:t>
            </a:r>
          </a:p>
        </p:txBody>
      </p:sp>
      <p:sp>
        <p:nvSpPr>
          <p:cNvPr id="3072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And healing comes in Your hands </a:t>
            </a:r>
          </a:p>
        </p:txBody>
      </p:sp>
      <p:sp>
        <p:nvSpPr>
          <p:cNvPr id="3072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There is none like You </a:t>
            </a:r>
          </a:p>
        </p:txBody>
      </p:sp>
      <p:sp>
        <p:nvSpPr>
          <p:cNvPr id="3072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The suffering children are safe in Your arms</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joy will rise and </a:t>
            </a:r>
          </a:p>
        </p:txBody>
      </p:sp>
      <p:sp>
        <p:nvSpPr>
          <p:cNvPr id="3031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sound we’ll make.</a:t>
            </a:r>
          </a:p>
        </p:txBody>
      </p:sp>
      <p:sp>
        <p:nvSpPr>
          <p:cNvPr id="30310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deserve an anthem</a:t>
            </a:r>
          </a:p>
        </p:txBody>
      </p:sp>
      <p:sp>
        <p:nvSpPr>
          <p:cNvPr id="303109"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highest praise.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Even now upon the earth</a:t>
            </a:r>
          </a:p>
        </p:txBody>
      </p:sp>
      <p:sp>
        <p:nvSpPr>
          <p:cNvPr id="304131"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a glimpse of all to come:</a:t>
            </a:r>
          </a:p>
        </p:txBody>
      </p:sp>
      <p:sp>
        <p:nvSpPr>
          <p:cNvPr id="304132"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Many people with one voice,</a:t>
            </a:r>
          </a:p>
        </p:txBody>
      </p:sp>
      <p:sp>
        <p:nvSpPr>
          <p:cNvPr id="304133"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Harmony of many tongues.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all confess Your name;</a:t>
            </a:r>
          </a:p>
        </p:txBody>
      </p:sp>
      <p:sp>
        <p:nvSpPr>
          <p:cNvPr id="305155"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will be our only praise:</a:t>
            </a:r>
          </a:p>
        </p:txBody>
      </p:sp>
      <p:sp>
        <p:nvSpPr>
          <p:cNvPr id="305156" name="Text Box 4"/>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nations with one voice,</a:t>
            </a:r>
          </a:p>
        </p:txBody>
      </p:sp>
      <p:sp>
        <p:nvSpPr>
          <p:cNvPr id="30515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The people with one God.</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And what a song</a:t>
            </a:r>
          </a:p>
        </p:txBody>
      </p:sp>
      <p:sp>
        <p:nvSpPr>
          <p:cNvPr id="30617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We’ll sing upon that day…</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song we’ll sing and</a:t>
            </a:r>
          </a:p>
        </p:txBody>
      </p:sp>
      <p:sp>
        <p:nvSpPr>
          <p:cNvPr id="30720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tune we’ll bear.</a:t>
            </a:r>
          </a:p>
        </p:txBody>
      </p:sp>
      <p:sp>
        <p:nvSpPr>
          <p:cNvPr id="307204"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deserve an anthem</a:t>
            </a:r>
          </a:p>
        </p:txBody>
      </p:sp>
      <p:sp>
        <p:nvSpPr>
          <p:cNvPr id="30720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highest praise</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joy will rise and </a:t>
            </a:r>
          </a:p>
        </p:txBody>
      </p:sp>
      <p:sp>
        <p:nvSpPr>
          <p:cNvPr id="30822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sound we’ll make.</a:t>
            </a:r>
          </a:p>
        </p:txBody>
      </p:sp>
      <p:sp>
        <p:nvSpPr>
          <p:cNvPr id="30822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deserve an anthem</a:t>
            </a:r>
          </a:p>
        </p:txBody>
      </p:sp>
      <p:sp>
        <p:nvSpPr>
          <p:cNvPr id="308229"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highest praise.</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3092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a joyful noise all ye people</a:t>
            </a:r>
          </a:p>
        </p:txBody>
      </p:sp>
      <p:sp>
        <p:nvSpPr>
          <p:cNvPr id="3092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 a song to the Lord</a:t>
            </a:r>
          </a:p>
        </p:txBody>
      </p:sp>
      <p:sp>
        <p:nvSpPr>
          <p:cNvPr id="3092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His goodness and His mercy</a:t>
            </a:r>
          </a:p>
        </p:txBody>
      </p:sp>
      <p:sp>
        <p:nvSpPr>
          <p:cNvPr id="3092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His faithfulness and love</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Worship the Lord</a:t>
            </a:r>
          </a:p>
        </p:txBody>
      </p:sp>
      <p:sp>
        <p:nvSpPr>
          <p:cNvPr id="3102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praise His holy name</a:t>
            </a:r>
          </a:p>
        </p:txBody>
      </p:sp>
      <p:sp>
        <p:nvSpPr>
          <p:cNvPr id="3102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Worship the Lord</a:t>
            </a:r>
          </a:p>
        </p:txBody>
      </p:sp>
      <p:sp>
        <p:nvSpPr>
          <p:cNvPr id="3102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Let’s magnify His name!</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Can’t Stop Praising His Name</a:t>
            </a:r>
          </a:p>
        </p:txBody>
      </p:sp>
      <p:sp>
        <p:nvSpPr>
          <p:cNvPr id="317443"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just can’t stop praising His Name</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317444"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just can’t stop praising His Name</a:t>
            </a:r>
          </a:p>
        </p:txBody>
      </p:sp>
      <p:sp>
        <p:nvSpPr>
          <p:cNvPr id="317445"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JESUS!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the Prince of Peace, he’s the Great I Am</a:t>
            </a:r>
          </a:p>
        </p:txBody>
      </p:sp>
      <p:sp>
        <p:nvSpPr>
          <p:cNvPr id="313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Christ is Lord forever</a:t>
            </a:r>
          </a:p>
        </p:txBody>
      </p:sp>
      <p:sp>
        <p:nvSpPr>
          <p:cNvPr id="313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knee shall bow, every  tongue confess</a:t>
            </a:r>
          </a:p>
        </p:txBody>
      </p:sp>
      <p:sp>
        <p:nvSpPr>
          <p:cNvPr id="313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Christ is Lord forever! </a:t>
            </a:r>
          </a:p>
        </p:txBody>
      </p:sp>
      <p:sp>
        <p:nvSpPr>
          <p:cNvPr id="313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the King of Kings, He’s the Lord of Lords</a:t>
            </a:r>
          </a:p>
        </p:txBody>
      </p:sp>
      <p:sp>
        <p:nvSpPr>
          <p:cNvPr id="313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Christ is Lord forever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Gentle hand, guiding me so carefully</a:t>
            </a:r>
          </a:p>
        </p:txBody>
      </p:sp>
      <p:sp>
        <p:nvSpPr>
          <p:cNvPr id="3174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Gentle hand, holding on to me</a:t>
            </a:r>
          </a:p>
        </p:txBody>
      </p:sp>
      <p:sp>
        <p:nvSpPr>
          <p:cNvPr id="31748"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Oh they lead me down through paths</a:t>
            </a:r>
          </a:p>
        </p:txBody>
      </p:sp>
      <p:sp>
        <p:nvSpPr>
          <p:cNvPr id="317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I don’t always understand</a:t>
            </a:r>
          </a:p>
        </p:txBody>
      </p:sp>
      <p:sp>
        <p:nvSpPr>
          <p:cNvPr id="3175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I  have fear for I’m in gentle hands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Can’t Stop Praising His Name</a:t>
            </a:r>
          </a:p>
        </p:txBody>
      </p:sp>
      <p:sp>
        <p:nvSpPr>
          <p:cNvPr id="314371" name="Text Box 3"/>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just can’t stop praising His Name</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314372" name="Text Box 4"/>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just can’t stop praising His Name</a:t>
            </a:r>
          </a:p>
        </p:txBody>
      </p:sp>
      <p:sp>
        <p:nvSpPr>
          <p:cNvPr id="314373" name="Text Box 5"/>
          <p:cNvSpPr txBox="1">
            <a:spLocks noChangeArrowheads="1"/>
          </p:cNvSpPr>
          <p:nvPr/>
        </p:nvSpPr>
        <p:spPr bwMode="auto">
          <a:xfrm>
            <a:off x="0" y="1981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JESUS!</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praise the Lord</a:t>
            </a:r>
          </a:p>
        </p:txBody>
      </p:sp>
      <p:sp>
        <p:nvSpPr>
          <p:cNvPr id="315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praise the Lord</a:t>
            </a:r>
          </a:p>
        </p:txBody>
      </p:sp>
      <p:sp>
        <p:nvSpPr>
          <p:cNvPr id="315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my whole heart, and all of my strength</a:t>
            </a:r>
          </a:p>
        </p:txBody>
      </p:sp>
      <p:sp>
        <p:nvSpPr>
          <p:cNvPr id="315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praise the Lord</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If you confess the Lord…..Call Him up!</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1300"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If you confess the Lord….Call Him up! </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1302" name="Text Box 6"/>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If you believe in the Father</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1303" name="Text Box 7"/>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Son and the Holy Ghost</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1304" name="Text Box 8"/>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Call Him up and tell Him what you want</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When darkness comes your way…Call Him up!</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2324"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He’ll brighten up your day….Call Him up!</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2326" name="Text Box 6"/>
          <p:cNvSpPr txBox="1">
            <a:spLocks noChangeArrowheads="1"/>
          </p:cNvSpPr>
          <p:nvPr/>
        </p:nvSpPr>
        <p:spPr bwMode="auto">
          <a:xfrm>
            <a:off x="0" y="1600200"/>
            <a:ext cx="914400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If you believe in the Father, Son and the Holy Ghost</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12328" name="Text Box 8"/>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Call Him up and tell Him what you want</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Can’t Stop Praising His Name</a:t>
            </a:r>
          </a:p>
        </p:txBody>
      </p:sp>
      <p:sp>
        <p:nvSpPr>
          <p:cNvPr id="319491"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just can’t stop praising His Name</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319492"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just can’t stop praising His Name</a:t>
            </a:r>
          </a:p>
        </p:txBody>
      </p:sp>
      <p:sp>
        <p:nvSpPr>
          <p:cNvPr id="319493" name="Text Box 5"/>
          <p:cNvSpPr txBox="1">
            <a:spLocks noChangeArrowheads="1"/>
          </p:cNvSpPr>
          <p:nvPr/>
        </p:nvSpPr>
        <p:spPr bwMode="auto">
          <a:xfrm>
            <a:off x="0" y="2057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JESUS!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3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 Him up and tell Him what you want</a:t>
            </a:r>
          </a:p>
        </p:txBody>
      </p:sp>
      <p:sp>
        <p:nvSpPr>
          <p:cNvPr id="31643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Delight thyself in the Lord</a:t>
            </a:r>
          </a:p>
        </p:txBody>
      </p:sp>
      <p:sp>
        <p:nvSpPr>
          <p:cNvPr id="31643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He will give you the desires of Your heart</a:t>
            </a:r>
          </a:p>
        </p:txBody>
      </p:sp>
      <p:sp>
        <p:nvSpPr>
          <p:cNvPr id="31643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Even though sometimes you stumble</a:t>
            </a:r>
          </a:p>
        </p:txBody>
      </p:sp>
      <p:sp>
        <p:nvSpPr>
          <p:cNvPr id="31643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Even though sometimes you fall</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457200" y="0"/>
            <a:ext cx="1021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Can’t Stop Praising His Name</a:t>
            </a:r>
          </a:p>
        </p:txBody>
      </p:sp>
      <p:sp>
        <p:nvSpPr>
          <p:cNvPr id="318467" name="Text Box 3"/>
          <p:cNvSpPr txBox="1">
            <a:spLocks noChangeArrowheads="1"/>
          </p:cNvSpPr>
          <p:nvPr/>
        </p:nvSpPr>
        <p:spPr bwMode="auto">
          <a:xfrm>
            <a:off x="0" y="609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I just can’t stop praising His Name</a:t>
            </a:r>
          </a:p>
        </p:txBody>
      </p:sp>
      <p:sp>
        <p:nvSpPr>
          <p:cNvPr id="318468" name="Text Box 4"/>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I just can’t stop praising His Name</a:t>
            </a:r>
          </a:p>
        </p:txBody>
      </p:sp>
      <p:sp>
        <p:nvSpPr>
          <p:cNvPr id="318469" name="Text Box 5"/>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JESUS!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Worship in the Spirit, worship in the Spirit of the Lord!</a:t>
            </a:r>
          </a:p>
        </p:txBody>
      </p:sp>
      <p:sp>
        <p:nvSpPr>
          <p:cNvPr id="320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Worship in the Spirit, worship in the Spirit of the Lord</a:t>
            </a:r>
          </a:p>
        </p:txBody>
      </p:sp>
      <p:sp>
        <p:nvSpPr>
          <p:cNvPr id="320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320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Free to laugh, free to cry</a:t>
            </a:r>
          </a:p>
        </p:txBody>
      </p:sp>
      <p:sp>
        <p:nvSpPr>
          <p:cNvPr id="320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Free to raise my hands up high!</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Singing in the Spirit, singing in the Spirit of the Lord!</a:t>
            </a:r>
          </a:p>
        </p:txBody>
      </p:sp>
      <p:sp>
        <p:nvSpPr>
          <p:cNvPr id="321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Singing in the Spirit, singing in the Spirit of the Lord</a:t>
            </a:r>
          </a:p>
        </p:txBody>
      </p:sp>
      <p:sp>
        <p:nvSpPr>
          <p:cNvPr id="321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321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Free to laugh, free to cry</a:t>
            </a:r>
          </a:p>
        </p:txBody>
      </p:sp>
      <p:sp>
        <p:nvSpPr>
          <p:cNvPr id="321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Free to raise my hands up high!</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Dancing in the Spirit, dancing in the Spirit of the Lord!</a:t>
            </a:r>
          </a:p>
        </p:txBody>
      </p:sp>
      <p:sp>
        <p:nvSpPr>
          <p:cNvPr id="322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Dancing in the Spirit, dancing in the Spirit of the Lord</a:t>
            </a:r>
          </a:p>
        </p:txBody>
      </p:sp>
      <p:sp>
        <p:nvSpPr>
          <p:cNvPr id="322565"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322566"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Free to laugh, free to cry</a:t>
            </a:r>
          </a:p>
        </p:txBody>
      </p:sp>
      <p:sp>
        <p:nvSpPr>
          <p:cNvPr id="322567"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Free to raise my hands up high!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Like the woman with the issue of blood</a:t>
            </a:r>
          </a:p>
        </p:txBody>
      </p:sp>
      <p:sp>
        <p:nvSpPr>
          <p:cNvPr id="32772"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We press in, we press in </a:t>
            </a:r>
          </a:p>
        </p:txBody>
      </p:sp>
      <p:sp>
        <p:nvSpPr>
          <p:cNvPr id="32775"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We press in through the crowd</a:t>
            </a:r>
          </a:p>
        </p:txBody>
      </p:sp>
      <p:sp>
        <p:nvSpPr>
          <p:cNvPr id="32776"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Like the blind man who waited patiently</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great is Thy faithfulness</a:t>
            </a:r>
          </a:p>
        </p:txBody>
      </p:sp>
      <p:sp>
        <p:nvSpPr>
          <p:cNvPr id="32359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Lord’s loving kindnesses</a:t>
            </a:r>
          </a:p>
        </p:txBody>
      </p:sp>
      <p:sp>
        <p:nvSpPr>
          <p:cNvPr id="32359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Indeed will never cease</a:t>
            </a:r>
          </a:p>
        </p:txBody>
      </p:sp>
      <p:sp>
        <p:nvSpPr>
          <p:cNvPr id="32359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His compassions will never fade away</a:t>
            </a:r>
          </a:p>
        </p:txBody>
      </p:sp>
      <p:sp>
        <p:nvSpPr>
          <p:cNvPr id="32360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They are new every morning, they are new every day</a:t>
            </a:r>
          </a:p>
        </p:txBody>
      </p:sp>
      <p:sp>
        <p:nvSpPr>
          <p:cNvPr id="323601" name="Text Box 1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is Thy faithfulness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great is Thy faithfulness</a:t>
            </a:r>
          </a:p>
        </p:txBody>
      </p:sp>
      <p:sp>
        <p:nvSpPr>
          <p:cNvPr id="3246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is Thy faithfulness</a:t>
            </a:r>
          </a:p>
        </p:txBody>
      </p:sp>
      <p:sp>
        <p:nvSpPr>
          <p:cNvPr id="3246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Lord’s amazing grace</a:t>
            </a:r>
          </a:p>
        </p:txBody>
      </p:sp>
      <p:sp>
        <p:nvSpPr>
          <p:cNvPr id="3246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abounds to us every day</a:t>
            </a:r>
          </a:p>
        </p:txBody>
      </p:sp>
      <p:sp>
        <p:nvSpPr>
          <p:cNvPr id="3246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His great mercies will never fade away</a:t>
            </a:r>
          </a:p>
        </p:txBody>
      </p:sp>
      <p:sp>
        <p:nvSpPr>
          <p:cNvPr id="3246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They are new every morning, they are new every day</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the river starts to flowin….</a:t>
            </a:r>
          </a:p>
        </p:txBody>
      </p:sp>
      <p:sp>
        <p:nvSpPr>
          <p:cNvPr id="325636" name="Text Box 4"/>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the fire starts to fallin…..</a:t>
            </a:r>
          </a:p>
        </p:txBody>
      </p:sp>
      <p:sp>
        <p:nvSpPr>
          <p:cNvPr id="325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the Spirit gets to movin</a:t>
            </a:r>
          </a:p>
        </p:txBody>
      </p:sp>
      <p:sp>
        <p:nvSpPr>
          <p:cNvPr id="325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the Spirit gets to movin</a:t>
            </a:r>
          </a:p>
        </p:txBody>
      </p:sp>
      <p:sp>
        <p:nvSpPr>
          <p:cNvPr id="325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the Spirit gets to movin</a:t>
            </a:r>
          </a:p>
        </p:txBody>
      </p:sp>
      <p:sp>
        <p:nvSpPr>
          <p:cNvPr id="325642" name="Text Box 10"/>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the Spirit gets to movin, Let it Move!</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change in my life</a:t>
            </a:r>
          </a:p>
        </p:txBody>
      </p:sp>
      <p:sp>
        <p:nvSpPr>
          <p:cNvPr id="32666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V-2: It’s Jesus on the inside….</a:t>
            </a:r>
          </a:p>
        </p:txBody>
      </p:sp>
      <p:sp>
        <p:nvSpPr>
          <p:cNvPr id="3266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V-3: I’ve got the Holy Ghost…</a:t>
            </a:r>
          </a:p>
        </p:txBody>
      </p:sp>
      <p:sp>
        <p:nvSpPr>
          <p:cNvPr id="32666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something on the inside, </a:t>
            </a:r>
          </a:p>
        </p:txBody>
      </p:sp>
      <p:sp>
        <p:nvSpPr>
          <p:cNvPr id="32666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Working on the outside</a:t>
            </a:r>
          </a:p>
        </p:txBody>
      </p:sp>
      <p:sp>
        <p:nvSpPr>
          <p:cNvPr id="32666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what a change in my life</a:t>
            </a:r>
          </a:p>
        </p:txBody>
      </p:sp>
      <p:sp>
        <p:nvSpPr>
          <p:cNvPr id="32666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people be glad, that our God reigns!</a:t>
            </a:r>
          </a:p>
        </p:txBody>
      </p:sp>
      <p:sp>
        <p:nvSpPr>
          <p:cNvPr id="3276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Lord reigns, the Lord reigns</a:t>
            </a:r>
          </a:p>
        </p:txBody>
      </p:sp>
      <p:sp>
        <p:nvSpPr>
          <p:cNvPr id="3276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Lord reigns</a:t>
            </a:r>
          </a:p>
        </p:txBody>
      </p:sp>
      <p:sp>
        <p:nvSpPr>
          <p:cNvPr id="3276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earth rejoice, let the earth rejoice</a:t>
            </a:r>
          </a:p>
        </p:txBody>
      </p:sp>
      <p:sp>
        <p:nvSpPr>
          <p:cNvPr id="3276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earth rejoice</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fire goes before Him</a:t>
            </a:r>
          </a:p>
        </p:txBody>
      </p:sp>
      <p:sp>
        <p:nvSpPr>
          <p:cNvPr id="32871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burns up all His enemies</a:t>
            </a:r>
          </a:p>
        </p:txBody>
      </p:sp>
      <p:sp>
        <p:nvSpPr>
          <p:cNvPr id="32871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hills melt like wax at the presence of the Lord</a:t>
            </a:r>
          </a:p>
        </p:txBody>
      </p:sp>
      <p:sp>
        <p:nvSpPr>
          <p:cNvPr id="32871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At the presence of the Lord!</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heavens declare His righteousness</a:t>
            </a:r>
          </a:p>
        </p:txBody>
      </p:sp>
      <p:sp>
        <p:nvSpPr>
          <p:cNvPr id="3297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people see His glory</a:t>
            </a:r>
          </a:p>
        </p:txBody>
      </p:sp>
      <p:sp>
        <p:nvSpPr>
          <p:cNvPr id="3297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you, O Lord are exalted over all the earth</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65" name="Text Box 1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Blessing and honor, glory and power</a:t>
            </a:r>
          </a:p>
        </p:txBody>
      </p:sp>
      <p:sp>
        <p:nvSpPr>
          <p:cNvPr id="330766" name="Text Box 1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unto the Ancient of Days</a:t>
            </a:r>
          </a:p>
        </p:txBody>
      </p:sp>
      <p:sp>
        <p:nvSpPr>
          <p:cNvPr id="330767" name="Text Box 1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From every nation, all of creation</a:t>
            </a:r>
          </a:p>
        </p:txBody>
      </p:sp>
      <p:sp>
        <p:nvSpPr>
          <p:cNvPr id="330768" name="Text Box 1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Bow before the Ancient of Days</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6" name="Text Box 10"/>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Your kingdom will not pass away</a:t>
            </a:r>
          </a:p>
        </p:txBody>
      </p:sp>
      <p:sp>
        <p:nvSpPr>
          <p:cNvPr id="331787" name="Text Box 11"/>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Ancient of Days</a:t>
            </a:r>
          </a:p>
        </p:txBody>
      </p:sp>
      <p:sp>
        <p:nvSpPr>
          <p:cNvPr id="33179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tongue in heaven and earth</a:t>
            </a:r>
          </a:p>
        </p:txBody>
      </p:sp>
      <p:sp>
        <p:nvSpPr>
          <p:cNvPr id="33179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Shall declare Your glory</a:t>
            </a:r>
          </a:p>
        </p:txBody>
      </p:sp>
      <p:sp>
        <p:nvSpPr>
          <p:cNvPr id="331792" name="Text Box 1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knee will bow at Your throne, in worship</a:t>
            </a:r>
          </a:p>
        </p:txBody>
      </p:sp>
      <p:sp>
        <p:nvSpPr>
          <p:cNvPr id="331793" name="Text Box 1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will be exalted Oh God</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9" name="Text Box 9"/>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kingdom shall reign over all the earth</a:t>
            </a:r>
          </a:p>
        </p:txBody>
      </p:sp>
      <p:sp>
        <p:nvSpPr>
          <p:cNvPr id="332810" name="Text Box 10"/>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 unto the Ancient of Days</a:t>
            </a:r>
          </a:p>
        </p:txBody>
      </p:sp>
      <p:sp>
        <p:nvSpPr>
          <p:cNvPr id="332811" name="Text Box 11"/>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none can compare to Your matchless worth</a:t>
            </a:r>
          </a:p>
        </p:txBody>
      </p:sp>
      <p:sp>
        <p:nvSpPr>
          <p:cNvPr id="332812" name="Text Box 12"/>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 unto the Ancient of Days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Hallelujah!  Jesus is alive</a:t>
            </a:r>
          </a:p>
        </p:txBody>
      </p:sp>
      <p:sp>
        <p:nvSpPr>
          <p:cNvPr id="6150"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Death has lost its victory</a:t>
            </a:r>
          </a:p>
        </p:txBody>
      </p:sp>
      <p:sp>
        <p:nvSpPr>
          <p:cNvPr id="6151"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the grave has been denied</a:t>
            </a:r>
          </a:p>
        </p:txBody>
      </p:sp>
      <p:sp>
        <p:nvSpPr>
          <p:cNvPr id="6152"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lives forever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Then suddenly a touch from heaven</a:t>
            </a:r>
          </a:p>
        </p:txBody>
      </p:sp>
      <p:sp>
        <p:nvSpPr>
          <p:cNvPr id="33796"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Jesus came and rescued me </a:t>
            </a:r>
          </a:p>
        </p:txBody>
      </p:sp>
      <p:sp>
        <p:nvSpPr>
          <p:cNvPr id="3379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Jesus came and set me free </a:t>
            </a:r>
          </a:p>
        </p:txBody>
      </p:sp>
      <p:sp>
        <p:nvSpPr>
          <p:cNvPr id="33800"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Then suddenly a touch from heaven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Deep inside I hear You call.</a:t>
            </a:r>
          </a:p>
        </p:txBody>
      </p:sp>
      <p:sp>
        <p:nvSpPr>
          <p:cNvPr id="333827" name="Text Box 3"/>
          <p:cNvSpPr txBox="1">
            <a:spLocks noChangeArrowheads="1"/>
          </p:cNvSpPr>
          <p:nvPr/>
        </p:nvSpPr>
        <p:spPr bwMode="auto">
          <a:xfrm>
            <a:off x="0" y="762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And I will run into Your arms.</a:t>
            </a:r>
          </a:p>
        </p:txBody>
      </p:sp>
      <p:sp>
        <p:nvSpPr>
          <p:cNvPr id="333828" name="Text Box 4"/>
          <p:cNvSpPr txBox="1">
            <a:spLocks noChangeArrowheads="1"/>
          </p:cNvSpPr>
          <p:nvPr/>
        </p:nvSpPr>
        <p:spPr bwMode="auto">
          <a:xfrm>
            <a:off x="0" y="1524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I know that’s where I belong.</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Take me to that secret place.</a:t>
            </a:r>
          </a:p>
        </p:txBody>
      </p:sp>
      <p:sp>
        <p:nvSpPr>
          <p:cNvPr id="334851"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Where I can see You face to face.</a:t>
            </a:r>
          </a:p>
        </p:txBody>
      </p:sp>
      <p:sp>
        <p:nvSpPr>
          <p:cNvPr id="334852" name="Text Box 4"/>
          <p:cNvSpPr txBox="1">
            <a:spLocks noChangeArrowheads="1"/>
          </p:cNvSpPr>
          <p:nvPr/>
        </p:nvSpPr>
        <p:spPr bwMode="auto">
          <a:xfrm>
            <a:off x="0" y="1371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You’re my glory and my song.</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Come away, I hear You call</a:t>
            </a:r>
          </a:p>
        </p:txBody>
      </p:sp>
      <p:sp>
        <p:nvSpPr>
          <p:cNvPr id="335875" name="Text Box 3"/>
          <p:cNvSpPr txBox="1">
            <a:spLocks noChangeArrowheads="1"/>
          </p:cNvSpPr>
          <p:nvPr/>
        </p:nvSpPr>
        <p:spPr bwMode="auto">
          <a:xfrm>
            <a:off x="0" y="609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And I will answer with my all.</a:t>
            </a:r>
          </a:p>
        </p:txBody>
      </p:sp>
      <p:sp>
        <p:nvSpPr>
          <p:cNvPr id="335876" name="Text Box 4"/>
          <p:cNvSpPr txBox="1">
            <a:spLocks noChangeArrowheads="1"/>
          </p:cNvSpPr>
          <p:nvPr/>
        </p:nvSpPr>
        <p:spPr bwMode="auto">
          <a:xfrm>
            <a:off x="0" y="1219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The call to worship You, </a:t>
            </a:r>
          </a:p>
        </p:txBody>
      </p:sp>
      <p:sp>
        <p:nvSpPr>
          <p:cNvPr id="335877" name="Text Box 5"/>
          <p:cNvSpPr txBox="1">
            <a:spLocks noChangeArrowheads="1"/>
          </p:cNvSpPr>
          <p:nvPr/>
        </p:nvSpPr>
        <p:spPr bwMode="auto">
          <a:xfrm>
            <a:off x="0" y="1828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and hear You say.</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Come away with Me, My love.</a:t>
            </a:r>
          </a:p>
        </p:txBody>
      </p:sp>
      <p:sp>
        <p:nvSpPr>
          <p:cNvPr id="336899" name="Text Box 3"/>
          <p:cNvSpPr txBox="1">
            <a:spLocks noChangeArrowheads="1"/>
          </p:cNvSpPr>
          <p:nvPr/>
        </p:nvSpPr>
        <p:spPr bwMode="auto">
          <a:xfrm>
            <a:off x="0" y="609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Come away with Me, My love.</a:t>
            </a:r>
          </a:p>
        </p:txBody>
      </p:sp>
      <p:sp>
        <p:nvSpPr>
          <p:cNvPr id="336900" name="Text Box 4"/>
          <p:cNvSpPr txBox="1">
            <a:spLocks noChangeArrowheads="1"/>
          </p:cNvSpPr>
          <p:nvPr/>
        </p:nvSpPr>
        <p:spPr bwMode="auto">
          <a:xfrm>
            <a:off x="0" y="1295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Come away with Me, My love.</a:t>
            </a:r>
          </a:p>
        </p:txBody>
      </p:sp>
      <p:sp>
        <p:nvSpPr>
          <p:cNvPr id="336901" name="Text Box 5"/>
          <p:cNvSpPr txBox="1">
            <a:spLocks noChangeArrowheads="1"/>
          </p:cNvSpPr>
          <p:nvPr/>
        </p:nvSpPr>
        <p:spPr bwMode="auto">
          <a:xfrm>
            <a:off x="0" y="1828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itchFamily="18" charset="0"/>
              </a:rPr>
              <a:t>Come away…</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7" name="Text Box 7"/>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a:t>
            </a:r>
          </a:p>
        </p:txBody>
      </p:sp>
      <p:sp>
        <p:nvSpPr>
          <p:cNvPr id="337931"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now is the time to worship</a:t>
            </a:r>
          </a:p>
        </p:txBody>
      </p:sp>
      <p:sp>
        <p:nvSpPr>
          <p:cNvPr id="337932"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now is the time to give your heart</a:t>
            </a:r>
          </a:p>
        </p:txBody>
      </p:sp>
      <p:sp>
        <p:nvSpPr>
          <p:cNvPr id="337933"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just as you are to worship</a:t>
            </a:r>
          </a:p>
        </p:txBody>
      </p:sp>
      <p:sp>
        <p:nvSpPr>
          <p:cNvPr id="337934"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just as you are before your God</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One day every tongue will confess You are God</a:t>
            </a:r>
          </a:p>
        </p:txBody>
      </p:sp>
      <p:sp>
        <p:nvSpPr>
          <p:cNvPr id="3389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One day every knee will bow</a:t>
            </a:r>
          </a:p>
        </p:txBody>
      </p:sp>
      <p:sp>
        <p:nvSpPr>
          <p:cNvPr id="3389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Still the greatest treasure remains for those</a:t>
            </a:r>
          </a:p>
        </p:txBody>
      </p:sp>
      <p:sp>
        <p:nvSpPr>
          <p:cNvPr id="3389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Who gladly choose you now</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Worthy, worthy, worthy</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34201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that God is worthy</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34202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Worthy, worthy, worthy</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34202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that God is worthy</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342022"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Mighty….</a:t>
            </a:r>
            <a:endParaRPr lang="en-US" sz="32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9"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is higher than I </a:t>
            </a:r>
          </a:p>
        </p:txBody>
      </p:sp>
      <p:sp>
        <p:nvSpPr>
          <p:cNvPr id="343050"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thou hast been a shelter unto me</a:t>
            </a:r>
          </a:p>
        </p:txBody>
      </p:sp>
      <p:sp>
        <p:nvSpPr>
          <p:cNvPr id="3430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high tower, Lord, against the enemy</a:t>
            </a:r>
          </a:p>
        </p:txBody>
      </p:sp>
      <p:sp>
        <p:nvSpPr>
          <p:cNvPr id="343053"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Hear my cry, O Lord, attend unto my prayer</a:t>
            </a:r>
          </a:p>
        </p:txBody>
      </p:sp>
      <p:sp>
        <p:nvSpPr>
          <p:cNvPr id="343054"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From the ends of the earth I will cry out to Thee</a:t>
            </a:r>
          </a:p>
        </p:txBody>
      </p:sp>
      <p:sp>
        <p:nvSpPr>
          <p:cNvPr id="343055"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when my heart is overwhelmed</a:t>
            </a:r>
          </a:p>
        </p:txBody>
      </p:sp>
      <p:sp>
        <p:nvSpPr>
          <p:cNvPr id="343056"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Lead me to the rock that is higher than 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Peace, Peace wonderful peace</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34819" name="Text Box 3"/>
          <p:cNvSpPr txBox="1">
            <a:spLocks noChangeArrowheads="1"/>
          </p:cNvSpPr>
          <p:nvPr/>
        </p:nvSpPr>
        <p:spPr bwMode="auto">
          <a:xfrm>
            <a:off x="-457200" y="6096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coming down from the father above</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34820"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Sweep over my spirit</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34821"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forever I pray</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34822"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in fathomless billows of love</a:t>
            </a:r>
            <a:r>
              <a:rPr lang="en-US" sz="3200" i="1">
                <a:solidFill>
                  <a:schemeClr val="bg1"/>
                </a:solidFill>
                <a:effectLst>
                  <a:outerShdw blurRad="38100" dist="38100" dir="2700000" algn="tl">
                    <a:srgbClr val="000000"/>
                  </a:outerShdw>
                </a:effectLst>
                <a:latin typeface="Times New Roman" pitchFamily="18" charset="0"/>
              </a:rPr>
              <a:t>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itchFamily="18" charset="0"/>
              </a:rPr>
              <a:t>Hear my cry</a:t>
            </a:r>
            <a:endParaRPr lang="en-US" sz="80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itchFamily="18" charset="0"/>
              </a:rPr>
              <a:t>Hear my cry</a:t>
            </a:r>
            <a:endParaRPr lang="en-US" sz="80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0" y="3810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itchFamily="18" charset="0"/>
              </a:rPr>
              <a:t>Your mercies are</a:t>
            </a:r>
          </a:p>
        </p:txBody>
      </p:sp>
      <p:sp>
        <p:nvSpPr>
          <p:cNvPr id="346115" name="Text Box 3"/>
          <p:cNvSpPr txBox="1">
            <a:spLocks noChangeArrowheads="1"/>
          </p:cNvSpPr>
          <p:nvPr/>
        </p:nvSpPr>
        <p:spPr bwMode="auto">
          <a:xfrm>
            <a:off x="0" y="1752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itchFamily="18" charset="0"/>
              </a:rPr>
              <a:t>So I run to You </a:t>
            </a:r>
          </a:p>
        </p:txBody>
      </p:sp>
      <p:sp>
        <p:nvSpPr>
          <p:cNvPr id="346116" name="Text Box 4"/>
          <p:cNvSpPr txBox="1">
            <a:spLocks noChangeArrowheads="1"/>
          </p:cNvSpPr>
          <p:nvPr/>
        </p:nvSpPr>
        <p:spPr bwMode="auto">
          <a:xfrm>
            <a:off x="0" y="990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itchFamily="18" charset="0"/>
              </a:rPr>
              <a:t>new every morning </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My heart’s not content</a:t>
            </a:r>
          </a:p>
        </p:txBody>
      </p:sp>
      <p:sp>
        <p:nvSpPr>
          <p:cNvPr id="347139" name="Text Box 3"/>
          <p:cNvSpPr txBox="1">
            <a:spLocks noChangeArrowheads="1"/>
          </p:cNvSpPr>
          <p:nvPr/>
        </p:nvSpPr>
        <p:spPr bwMode="auto">
          <a:xfrm>
            <a:off x="0" y="1905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To be close and made true </a:t>
            </a:r>
          </a:p>
        </p:txBody>
      </p:sp>
      <p:sp>
        <p:nvSpPr>
          <p:cNvPr id="347140"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So I’m yearning </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Do with me </a:t>
            </a:r>
          </a:p>
        </p:txBody>
      </p:sp>
      <p:sp>
        <p:nvSpPr>
          <p:cNvPr id="348163" name="Text Box 3"/>
          <p:cNvSpPr txBox="1">
            <a:spLocks noChangeArrowheads="1"/>
          </p:cNvSpPr>
          <p:nvPr/>
        </p:nvSpPr>
        <p:spPr bwMode="auto">
          <a:xfrm>
            <a:off x="0" y="1752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So I can be a vessel </a:t>
            </a:r>
          </a:p>
        </p:txBody>
      </p:sp>
      <p:sp>
        <p:nvSpPr>
          <p:cNvPr id="348164"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What you choose</a:t>
            </a:r>
          </a:p>
        </p:txBody>
      </p:sp>
      <p:sp>
        <p:nvSpPr>
          <p:cNvPr id="348165" name="Text Box 5"/>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You pour through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Everyday I seek Your face</a:t>
            </a:r>
          </a:p>
        </p:txBody>
      </p:sp>
      <p:sp>
        <p:nvSpPr>
          <p:cNvPr id="349187"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With Your sweet grace </a:t>
            </a:r>
          </a:p>
        </p:txBody>
      </p:sp>
      <p:sp>
        <p:nvSpPr>
          <p:cNvPr id="349188"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To bathe myself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0210" name="Text Box 2"/>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I need Your strength</a:t>
            </a:r>
          </a:p>
        </p:txBody>
      </p:sp>
      <p:sp>
        <p:nvSpPr>
          <p:cNvPr id="350211" name="Text Box 3"/>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to come wash over me</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Father I need You</a:t>
            </a:r>
          </a:p>
        </p:txBody>
      </p:sp>
      <p:sp>
        <p:nvSpPr>
          <p:cNvPr id="351235"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and heal me </a:t>
            </a:r>
          </a:p>
        </p:txBody>
      </p:sp>
      <p:sp>
        <p:nvSpPr>
          <p:cNvPr id="351236"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to pick me up</a:t>
            </a:r>
          </a:p>
        </p:txBody>
      </p:sp>
      <p:sp>
        <p:nvSpPr>
          <p:cNvPr id="351237"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with Your gentle touch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itchFamily="18" charset="0"/>
              </a:rPr>
              <a:t>Lord I need Your Love</a:t>
            </a:r>
          </a:p>
        </p:txBody>
      </p:sp>
      <p:sp>
        <p:nvSpPr>
          <p:cNvPr id="352259" name="Text Box 3"/>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itchFamily="18" charset="0"/>
              </a:rPr>
              <a:t>Lord I receive Your Love</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I will run after You</a:t>
            </a:r>
          </a:p>
        </p:txBody>
      </p:sp>
      <p:sp>
        <p:nvSpPr>
          <p:cNvPr id="353283"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Seek to be made true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subTitle" idx="4294967295"/>
          </p:nvPr>
        </p:nvSpPr>
        <p:spPr>
          <a:xfrm>
            <a:off x="990600" y="381000"/>
            <a:ext cx="8153400" cy="1143000"/>
          </a:xfrm>
        </p:spPr>
        <p:txBody>
          <a:bodyPr/>
          <a:lstStyle/>
          <a:p>
            <a:r>
              <a:rPr lang="en-US">
                <a:solidFill>
                  <a:schemeClr val="bg1"/>
                </a:solidFill>
              </a:rPr>
              <a:t>Through our hearts from God’s throne</a:t>
            </a:r>
          </a:p>
          <a:p>
            <a:endParaRPr lang="en-US">
              <a:solidFill>
                <a:schemeClr val="bg1"/>
              </a:solidFill>
            </a:endParaRPr>
          </a:p>
          <a:p>
            <a:endParaRPr lang="en-US">
              <a:solidFill>
                <a:schemeClr val="bg1"/>
              </a:solidFill>
            </a:endParaRPr>
          </a:p>
          <a:p>
            <a:endParaRPr lang="en-US"/>
          </a:p>
          <a:p>
            <a:endParaRPr lang="en-US"/>
          </a:p>
        </p:txBody>
      </p:sp>
      <p:sp>
        <p:nvSpPr>
          <p:cNvPr id="35844" name="Text Box 4"/>
          <p:cNvSpPr txBox="1">
            <a:spLocks noChangeArrowheads="1"/>
          </p:cNvSpPr>
          <p:nvPr/>
        </p:nvSpPr>
        <p:spPr bwMode="auto">
          <a:xfrm>
            <a:off x="381000" y="1143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 river of healing from above</a:t>
            </a:r>
          </a:p>
        </p:txBody>
      </p:sp>
      <p:sp>
        <p:nvSpPr>
          <p:cNvPr id="35845" name="Rectangle 5"/>
          <p:cNvSpPr>
            <a:spLocks noChangeArrowheads="1"/>
          </p:cNvSpPr>
          <p:nvPr/>
        </p:nvSpPr>
        <p:spPr bwMode="auto">
          <a:xfrm>
            <a:off x="533400" y="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3200">
                <a:solidFill>
                  <a:schemeClr val="bg1"/>
                </a:solidFill>
                <a:effectLst/>
                <a:latin typeface="Times New Roman" pitchFamily="18" charset="0"/>
              </a:rPr>
              <a:t>A river will flow, A river will flow</a:t>
            </a:r>
          </a:p>
          <a:p>
            <a:pPr>
              <a:spcBef>
                <a:spcPct val="20000"/>
              </a:spcBef>
            </a:pPr>
            <a:endParaRPr lang="en-US" sz="3200">
              <a:effectLst/>
              <a:latin typeface="Times New Roman" pitchFamily="18" charset="0"/>
            </a:endParaRPr>
          </a:p>
          <a:p>
            <a:pPr>
              <a:spcBef>
                <a:spcPct val="20000"/>
              </a:spcBef>
            </a:pPr>
            <a:endParaRPr lang="en-US" sz="3200">
              <a:effectLst/>
              <a:latin typeface="Times New Roman" pitchFamily="18" charset="0"/>
            </a:endParaRPr>
          </a:p>
        </p:txBody>
      </p:sp>
      <p:sp>
        <p:nvSpPr>
          <p:cNvPr id="35846" name="Text Box 6"/>
          <p:cNvSpPr txBox="1">
            <a:spLocks noChangeArrowheads="1"/>
          </p:cNvSpPr>
          <p:nvPr/>
        </p:nvSpPr>
        <p:spPr bwMode="auto">
          <a:xfrm>
            <a:off x="381000" y="76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It’s a river of Peace, It’s a river of love</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0" y="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000">
                <a:solidFill>
                  <a:srgbClr val="FFFFFF"/>
                </a:solidFill>
                <a:effectLst/>
                <a:latin typeface="Times New Roman" pitchFamily="18" charset="0"/>
              </a:rPr>
              <a:t>In need</a:t>
            </a:r>
          </a:p>
        </p:txBody>
      </p:sp>
      <p:sp>
        <p:nvSpPr>
          <p:cNvPr id="354307" name="Text Box 3"/>
          <p:cNvSpPr txBox="1">
            <a:spLocks noChangeArrowheads="1"/>
          </p:cNvSpPr>
          <p:nvPr/>
        </p:nvSpPr>
        <p:spPr bwMode="auto">
          <a:xfrm>
            <a:off x="0" y="106680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000">
                <a:solidFill>
                  <a:srgbClr val="FFFFFF"/>
                </a:solidFill>
                <a:effectLst/>
                <a:latin typeface="Times New Roman" pitchFamily="18" charset="0"/>
              </a:rPr>
              <a:t>so much of You</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0" y="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500">
                <a:solidFill>
                  <a:srgbClr val="FFFFFF"/>
                </a:solidFill>
                <a:effectLst/>
                <a:latin typeface="Times New Roman" pitchFamily="18" charset="0"/>
              </a:rPr>
              <a:t>I will walk in Your grace</a:t>
            </a:r>
          </a:p>
        </p:txBody>
      </p:sp>
      <p:sp>
        <p:nvSpPr>
          <p:cNvPr id="355331" name="Text Box 3"/>
          <p:cNvSpPr txBox="1">
            <a:spLocks noChangeArrowheads="1"/>
          </p:cNvSpPr>
          <p:nvPr/>
        </p:nvSpPr>
        <p:spPr bwMode="auto">
          <a:xfrm>
            <a:off x="0" y="129540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500">
                <a:solidFill>
                  <a:srgbClr val="FFFFFF"/>
                </a:solidFill>
                <a:effectLst/>
                <a:latin typeface="Times New Roman" pitchFamily="18" charset="0"/>
              </a:rPr>
              <a:t>To that hiding place</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Where I find</a:t>
            </a:r>
          </a:p>
        </p:txBody>
      </p:sp>
      <p:sp>
        <p:nvSpPr>
          <p:cNvPr id="356355"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more of You</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738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seek Your face and not Your hand</a:t>
            </a:r>
          </a:p>
        </p:txBody>
      </p:sp>
      <p:sp>
        <p:nvSpPr>
          <p:cNvPr id="35738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fall in love with the Holy Lamb</a:t>
            </a:r>
          </a:p>
        </p:txBody>
      </p:sp>
      <p:sp>
        <p:nvSpPr>
          <p:cNvPr id="35738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steal Your heart with one look of my eyes</a:t>
            </a:r>
          </a:p>
        </p:txBody>
      </p:sp>
      <p:sp>
        <p:nvSpPr>
          <p:cNvPr id="35738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kiss Your face is my hearts cry</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84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Holiness and purity has come to make His home in me</a:t>
            </a:r>
          </a:p>
        </p:txBody>
      </p:sp>
      <p:sp>
        <p:nvSpPr>
          <p:cNvPr id="3584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How can I give back this love that You’ve shown</a:t>
            </a:r>
          </a:p>
        </p:txBody>
      </p:sp>
      <p:sp>
        <p:nvSpPr>
          <p:cNvPr id="3584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fall on my face, before Your throne</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0"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be in Your presence and close to Thee</a:t>
            </a:r>
          </a:p>
        </p:txBody>
      </p:sp>
      <p:sp>
        <p:nvSpPr>
          <p:cNvPr id="361481"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be in Your presence and close to Thee</a:t>
            </a:r>
          </a:p>
        </p:txBody>
      </p:sp>
      <p:sp>
        <p:nvSpPr>
          <p:cNvPr id="36148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to be close to You, is where I long to be</a:t>
            </a:r>
          </a:p>
        </p:txBody>
      </p:sp>
      <p:sp>
        <p:nvSpPr>
          <p:cNvPr id="36148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me hide myself inside Your heart</a:t>
            </a:r>
          </a:p>
        </p:txBody>
      </p:sp>
      <p:sp>
        <p:nvSpPr>
          <p:cNvPr id="36148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find my destiny</a:t>
            </a:r>
          </a:p>
        </p:txBody>
      </p:sp>
      <p:sp>
        <p:nvSpPr>
          <p:cNvPr id="36148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step I take is one less step I’ll need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I thank You, thank You Lord</a:t>
            </a:r>
          </a:p>
        </p:txBody>
      </p:sp>
      <p:sp>
        <p:nvSpPr>
          <p:cNvPr id="362505"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thank You, thank You Lord</a:t>
            </a:r>
          </a:p>
        </p:txBody>
      </p:sp>
      <p:sp>
        <p:nvSpPr>
          <p:cNvPr id="36250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all that You’ve done I will thank You</a:t>
            </a:r>
          </a:p>
        </p:txBody>
      </p:sp>
      <p:sp>
        <p:nvSpPr>
          <p:cNvPr id="36250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all that Your going to do</a:t>
            </a:r>
          </a:p>
        </p:txBody>
      </p:sp>
      <p:sp>
        <p:nvSpPr>
          <p:cNvPr id="36251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all that You’ve promised and all that You are</a:t>
            </a:r>
          </a:p>
        </p:txBody>
      </p:sp>
      <p:sp>
        <p:nvSpPr>
          <p:cNvPr id="36251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Is all that has carried me through</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Thank You, thank You Lord</a:t>
            </a:r>
          </a:p>
        </p:txBody>
      </p:sp>
      <p:sp>
        <p:nvSpPr>
          <p:cNvPr id="36353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Thank You for loving and setting me free</a:t>
            </a:r>
          </a:p>
        </p:txBody>
      </p:sp>
      <p:sp>
        <p:nvSpPr>
          <p:cNvPr id="36353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Thank You for giving Your life just for me</a:t>
            </a:r>
          </a:p>
        </p:txBody>
      </p:sp>
      <p:sp>
        <p:nvSpPr>
          <p:cNvPr id="36353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How I thank You, Jesus I thank You</a:t>
            </a:r>
          </a:p>
        </p:txBody>
      </p:sp>
      <p:sp>
        <p:nvSpPr>
          <p:cNvPr id="36353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Gratefully thank You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Come and drink this living water </a:t>
            </a:r>
          </a:p>
        </p:txBody>
      </p:sp>
      <p:sp>
        <p:nvSpPr>
          <p:cNvPr id="3686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Giving life through Jesus Christ </a:t>
            </a:r>
          </a:p>
        </p:txBody>
      </p:sp>
      <p:sp>
        <p:nvSpPr>
          <p:cNvPr id="36871"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Will flow the power of God </a:t>
            </a:r>
          </a:p>
        </p:txBody>
      </p:sp>
      <p:sp>
        <p:nvSpPr>
          <p:cNvPr id="36872"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From a heart filled by His Spirit</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itchFamily="18" charset="0"/>
              </a:rPr>
              <a:t>Come magnify the Lord                      Come glorify                     His Name</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itchFamily="18" charset="0"/>
              </a:rPr>
              <a:t>All glory and honor                           Be unto the Precious Lamb                All blessing and power                       Be unto The Great I AM...</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0" y="0"/>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King of Kings, Lord of Lords                           Prince of Peace, The One we adore                     We give You praise, Forevermore                           King of Kings</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Holy, Holy, Lord You are worthy</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7620"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I’m honored to sing Your praise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7621"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King of glory, God Almighty</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7622" name="Text Box 6"/>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Hallowed be Your name</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All creation, every nation</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864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Has it’s being by Your Word</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864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As Your will is done up in heaven</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864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it be done here on earth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8646"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it be done here on earth</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Hallowed be Your name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966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Hallowed be Your name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966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Hallowed be Your name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9669" name="Text Box 5"/>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Lord and majesty, Divine authority</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369671" name="Text Box 7"/>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Hallowed be Your name</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Anointing fall on me, anointing fall on me</a:t>
            </a:r>
          </a:p>
        </p:txBody>
      </p:sp>
      <p:sp>
        <p:nvSpPr>
          <p:cNvPr id="370697" name="Text Box 9"/>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power of the Holy Ghost fall on me</a:t>
            </a:r>
          </a:p>
        </p:txBody>
      </p:sp>
      <p:sp>
        <p:nvSpPr>
          <p:cNvPr id="370698" name="Text Box 10"/>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Anointing fall on me</a:t>
            </a:r>
          </a:p>
        </p:txBody>
      </p:sp>
      <p:sp>
        <p:nvSpPr>
          <p:cNvPr id="370703" name="Text Box 1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Touch my hands, my mouth and my heart</a:t>
            </a:r>
          </a:p>
        </p:txBody>
      </p:sp>
      <p:sp>
        <p:nvSpPr>
          <p:cNvPr id="370704" name="Text Box 1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Fill my life Lord, every part</a:t>
            </a:r>
          </a:p>
        </p:txBody>
      </p:sp>
      <p:sp>
        <p:nvSpPr>
          <p:cNvPr id="370705" name="Text Box 17"/>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power of the Holy Ghost fall on me</a:t>
            </a:r>
          </a:p>
        </p:txBody>
      </p:sp>
      <p:sp>
        <p:nvSpPr>
          <p:cNvPr id="370706" name="Text Box 1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Anointing fall on me</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Come, let us worship and bow down,</a:t>
            </a:r>
          </a:p>
        </p:txBody>
      </p:sp>
      <p:sp>
        <p:nvSpPr>
          <p:cNvPr id="371715"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Us kneel before the Lord our God our Maker</a:t>
            </a:r>
          </a:p>
        </p:txBody>
      </p:sp>
      <p:sp>
        <p:nvSpPr>
          <p:cNvPr id="371716" name="Text Box 4"/>
          <p:cNvSpPr txBox="1">
            <a:spLocks noChangeArrowheads="1"/>
          </p:cNvSpPr>
          <p:nvPr/>
        </p:nvSpPr>
        <p:spPr bwMode="auto">
          <a:xfrm>
            <a:off x="3200400" y="11430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Repeat</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371717"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For He is our God </a:t>
            </a:r>
          </a:p>
        </p:txBody>
      </p:sp>
      <p:sp>
        <p:nvSpPr>
          <p:cNvPr id="371718" name="Text Box 6"/>
          <p:cNvSpPr txBox="1">
            <a:spLocks noChangeArrowheads="1"/>
          </p:cNvSpPr>
          <p:nvPr/>
        </p:nvSpPr>
        <p:spPr bwMode="auto">
          <a:xfrm>
            <a:off x="762000" y="19812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we are the people of His pasture</a:t>
            </a:r>
          </a:p>
        </p:txBody>
      </p:sp>
      <p:sp>
        <p:nvSpPr>
          <p:cNvPr id="371719" name="Text Box 7"/>
          <p:cNvSpPr txBox="1">
            <a:spLocks noChangeArrowheads="1"/>
          </p:cNvSpPr>
          <p:nvPr/>
        </p:nvSpPr>
        <p:spPr bwMode="auto">
          <a:xfrm>
            <a:off x="2514600" y="2590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Repeat</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371720" name="Text Box 8"/>
          <p:cNvSpPr txBox="1">
            <a:spLocks noChangeArrowheads="1"/>
          </p:cNvSpPr>
          <p:nvPr/>
        </p:nvSpPr>
        <p:spPr bwMode="auto">
          <a:xfrm>
            <a:off x="0" y="29718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the sheep of His hand,  Just the sheep of His hand</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p:cNvSpPr txBox="1">
            <a:spLocks noChangeArrowheads="1"/>
          </p:cNvSpPr>
          <p:nvPr/>
        </p:nvSpPr>
        <p:spPr bwMode="auto">
          <a:xfrm>
            <a:off x="609600" y="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God of Israel</a:t>
            </a:r>
          </a:p>
        </p:txBody>
      </p:sp>
      <p:sp>
        <p:nvSpPr>
          <p:cNvPr id="372739" name="Text Box 3"/>
          <p:cNvSpPr txBox="1">
            <a:spLocks noChangeArrowheads="1"/>
          </p:cNvSpPr>
          <p:nvPr/>
        </p:nvSpPr>
        <p:spPr bwMode="auto">
          <a:xfrm>
            <a:off x="685800" y="457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no god like Thee in heaven</a:t>
            </a:r>
          </a:p>
        </p:txBody>
      </p:sp>
      <p:sp>
        <p:nvSpPr>
          <p:cNvPr id="372740" name="Text Box 4"/>
          <p:cNvSpPr txBox="1">
            <a:spLocks noChangeArrowheads="1"/>
          </p:cNvSpPr>
          <p:nvPr/>
        </p:nvSpPr>
        <p:spPr bwMode="auto">
          <a:xfrm>
            <a:off x="685800" y="990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no god like Thee in earth</a:t>
            </a:r>
          </a:p>
        </p:txBody>
      </p:sp>
      <p:sp>
        <p:nvSpPr>
          <p:cNvPr id="372741" name="Text Box 5"/>
          <p:cNvSpPr txBox="1">
            <a:spLocks noChangeArrowheads="1"/>
          </p:cNvSpPr>
          <p:nvPr/>
        </p:nvSpPr>
        <p:spPr bwMode="auto">
          <a:xfrm>
            <a:off x="762000" y="1524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God of Israel</a:t>
            </a:r>
          </a:p>
        </p:txBody>
      </p:sp>
      <p:sp>
        <p:nvSpPr>
          <p:cNvPr id="372742"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keepeth covenant and showeth mercy</a:t>
            </a:r>
          </a:p>
        </p:txBody>
      </p:sp>
      <p:sp>
        <p:nvSpPr>
          <p:cNvPr id="372743" name="Text Box 7"/>
          <p:cNvSpPr txBox="1">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Unto Thy servants that walk before Thee with all their hearts</a:t>
            </a:r>
          </a:p>
        </p:txBody>
      </p:sp>
      <p:sp>
        <p:nvSpPr>
          <p:cNvPr id="372744" name="Text Box 8"/>
          <p:cNvSpPr txBox="1">
            <a:spLocks noChangeArrowheads="1"/>
          </p:cNvSpPr>
          <p:nvPr/>
        </p:nvSpPr>
        <p:spPr bwMode="auto">
          <a:xfrm>
            <a:off x="762000" y="3276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God of Israel</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itchFamily="18" charset="0"/>
              </a:rPr>
              <a:t>O Lord God Of Israel</a:t>
            </a:r>
            <a:endParaRPr lang="en-US" sz="80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Sing unto the Lord, Make a joyful noise</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37896" name="Text Box 8"/>
          <p:cNvSpPr txBox="1">
            <a:spLocks noChangeArrowheads="1"/>
          </p:cNvSpPr>
          <p:nvPr/>
        </p:nvSpPr>
        <p:spPr bwMode="auto">
          <a:xfrm>
            <a:off x="-457200" y="4572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Lift your voices and let your praise resound</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37897" name="Text Box 9"/>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Sing a victory song in a time war </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37898" name="Text Box 10"/>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Trust in Jesus, The battle is the Lords!</a:t>
            </a:r>
            <a:endParaRPr lang="en-US" sz="3200"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9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Tenderly, Oh so tenderly</a:t>
            </a:r>
          </a:p>
        </p:txBody>
      </p:sp>
      <p:sp>
        <p:nvSpPr>
          <p:cNvPr id="37479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You hold me in Your arms</a:t>
            </a:r>
          </a:p>
        </p:txBody>
      </p:sp>
      <p:sp>
        <p:nvSpPr>
          <p:cNvPr id="37479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quietly, Oh so quietly</a:t>
            </a:r>
          </a:p>
        </p:txBody>
      </p:sp>
      <p:sp>
        <p:nvSpPr>
          <p:cNvPr id="37479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You whisper to my heart….</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Over and over again, over and over again</a:t>
            </a:r>
          </a:p>
        </p:txBody>
      </p:sp>
      <p:sp>
        <p:nvSpPr>
          <p:cNvPr id="375816" name="Text Box 8"/>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Like rain from above, You shower Your love over me</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don’t see, what You see in me</a:t>
            </a:r>
          </a:p>
        </p:txBody>
      </p:sp>
      <p:sp>
        <p:nvSpPr>
          <p:cNvPr id="3768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Why Your love to me You gave…</a:t>
            </a:r>
          </a:p>
        </p:txBody>
      </p:sp>
      <p:sp>
        <p:nvSpPr>
          <p:cNvPr id="3768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But just the same, when I speak Your name</a:t>
            </a:r>
          </a:p>
        </p:txBody>
      </p:sp>
      <p:sp>
        <p:nvSpPr>
          <p:cNvPr id="3768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just a breath away</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Shower me, shower me</a:t>
            </a:r>
          </a:p>
        </p:txBody>
      </p:sp>
      <p:sp>
        <p:nvSpPr>
          <p:cNvPr id="377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Like rain from above</a:t>
            </a:r>
          </a:p>
        </p:txBody>
      </p:sp>
      <p:sp>
        <p:nvSpPr>
          <p:cNvPr id="3778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shower Your love over me…</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Changing my unworthiness</a:t>
            </a:r>
          </a:p>
        </p:txBody>
      </p:sp>
      <p:sp>
        <p:nvSpPr>
          <p:cNvPr id="378884"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I receive Your Love</a:t>
            </a:r>
          </a:p>
        </p:txBody>
      </p:sp>
      <p:sp>
        <p:nvSpPr>
          <p:cNvPr id="3788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Your tenderness</a:t>
            </a:r>
          </a:p>
        </p:txBody>
      </p:sp>
      <p:sp>
        <p:nvSpPr>
          <p:cNvPr id="3788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Melting all my bitterness</a:t>
            </a:r>
          </a:p>
        </p:txBody>
      </p:sp>
      <p:sp>
        <p:nvSpPr>
          <p:cNvPr id="3788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I receive Your love</a:t>
            </a:r>
          </a:p>
        </p:txBody>
      </p:sp>
      <p:sp>
        <p:nvSpPr>
          <p:cNvPr id="3788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Your loveliness</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0" y="0"/>
            <a:ext cx="9144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Oh Lord                </a:t>
            </a:r>
          </a:p>
          <a:p>
            <a:pPr>
              <a:spcBef>
                <a:spcPct val="50000"/>
              </a:spcBef>
            </a:pPr>
            <a:r>
              <a:rPr lang="en-US" sz="5000">
                <a:solidFill>
                  <a:schemeClr val="bg1"/>
                </a:solidFill>
                <a:effectLst>
                  <a:outerShdw blurRad="38100" dist="38100" dir="2700000" algn="tl">
                    <a:srgbClr val="000000"/>
                  </a:outerShdw>
                </a:effectLst>
                <a:latin typeface="Times New Roman" pitchFamily="18" charset="0"/>
              </a:rPr>
              <a:t> I Receive Your Love</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give You praise, for You are my righteousness</a:t>
            </a:r>
          </a:p>
        </p:txBody>
      </p:sp>
      <p:sp>
        <p:nvSpPr>
          <p:cNvPr id="380932"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worship You, almighty god</a:t>
            </a:r>
          </a:p>
        </p:txBody>
      </p:sp>
      <p:sp>
        <p:nvSpPr>
          <p:cNvPr id="38093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none like You</a:t>
            </a:r>
          </a:p>
        </p:txBody>
      </p:sp>
      <p:sp>
        <p:nvSpPr>
          <p:cNvPr id="380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worship You, Almighty God</a:t>
            </a:r>
          </a:p>
        </p:txBody>
      </p:sp>
      <p:sp>
        <p:nvSpPr>
          <p:cNvPr id="380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none like You.</a:t>
            </a:r>
          </a:p>
        </p:txBody>
      </p:sp>
      <p:sp>
        <p:nvSpPr>
          <p:cNvPr id="380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worship You, O’ Prince of Peace</a:t>
            </a:r>
          </a:p>
        </p:txBody>
      </p:sp>
      <p:sp>
        <p:nvSpPr>
          <p:cNvPr id="380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is what I want to do</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0" name="Text Box 8"/>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For I will always sing of when your love came down</a:t>
            </a:r>
          </a:p>
        </p:txBody>
      </p:sp>
      <p:sp>
        <p:nvSpPr>
          <p:cNvPr id="381964" name="Text Box 1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Over the mountains and the sea</a:t>
            </a:r>
          </a:p>
        </p:txBody>
      </p:sp>
      <p:sp>
        <p:nvSpPr>
          <p:cNvPr id="381965"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Your river runs with love for me</a:t>
            </a:r>
          </a:p>
        </p:txBody>
      </p:sp>
      <p:sp>
        <p:nvSpPr>
          <p:cNvPr id="381966" name="Text Box 1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So I will open up my heart and let the healer set me free</a:t>
            </a:r>
          </a:p>
        </p:txBody>
      </p:sp>
      <p:sp>
        <p:nvSpPr>
          <p:cNvPr id="381967"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I’m happy to be in the truth, so I will daily lift my hands</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0" y="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a:solidFill>
                  <a:schemeClr val="bg1"/>
                </a:solidFill>
                <a:effectLst>
                  <a:outerShdw blurRad="38100" dist="38100" dir="2700000" algn="tl">
                    <a:srgbClr val="000000"/>
                  </a:outerShdw>
                </a:effectLst>
                <a:latin typeface="Times New Roman" pitchFamily="18" charset="0"/>
              </a:rPr>
              <a:t> I could sing of your love forever</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I feel like dancing</a:t>
            </a:r>
          </a:p>
        </p:txBody>
      </p:sp>
      <p:sp>
        <p:nvSpPr>
          <p:cNvPr id="3840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It’s foolishness I know</a:t>
            </a:r>
          </a:p>
        </p:txBody>
      </p:sp>
      <p:sp>
        <p:nvSpPr>
          <p:cNvPr id="3840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But when the world has seen the light</a:t>
            </a:r>
          </a:p>
        </p:txBody>
      </p:sp>
      <p:sp>
        <p:nvSpPr>
          <p:cNvPr id="38401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They will dance with joy like we’re dancing now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rot="214580">
            <a:off x="0" y="4689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sz="2400" i="1">
              <a:effectLst/>
              <a:latin typeface="Times New Roman" pitchFamily="18" charset="0"/>
            </a:endParaRPr>
          </a:p>
        </p:txBody>
      </p:sp>
      <p:sp>
        <p:nvSpPr>
          <p:cNvPr id="38925" name="Text Box 1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And His mercy endures forever </a:t>
            </a:r>
          </a:p>
        </p:txBody>
      </p:sp>
      <p:sp>
        <p:nvSpPr>
          <p:cNvPr id="38926" name="Text Box 1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For the Lord is good</a:t>
            </a:r>
          </a:p>
        </p:txBody>
      </p:sp>
      <p:sp>
        <p:nvSpPr>
          <p:cNvPr id="38927" name="Text Box 1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For the Lord is good </a:t>
            </a:r>
          </a:p>
        </p:txBody>
      </p:sp>
      <p:sp>
        <p:nvSpPr>
          <p:cNvPr id="38928" name="Text Box 1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And His mercy endures forever (Repeat)</a:t>
            </a:r>
          </a:p>
        </p:txBody>
      </p:sp>
      <p:sp>
        <p:nvSpPr>
          <p:cNvPr id="38929" name="Text Box 17"/>
          <p:cNvSpPr txBox="1">
            <a:spLocks noChangeArrowheads="1"/>
          </p:cNvSpPr>
          <p:nvPr/>
        </p:nvSpPr>
        <p:spPr bwMode="auto">
          <a:xfrm>
            <a:off x="0" y="1524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b="1">
              <a:solidFill>
                <a:srgbClr val="FFFFFF"/>
              </a:solidFill>
              <a:effectLst>
                <a:outerShdw blurRad="38100" dist="38100" dir="2700000" algn="tl">
                  <a:srgbClr val="000000"/>
                </a:outerShdw>
              </a:effectLst>
              <a:latin typeface="Times New Roman" pitchFamily="18" charset="0"/>
            </a:endParaRPr>
          </a:p>
          <a:p>
            <a:pPr>
              <a:spcBef>
                <a:spcPct val="50000"/>
              </a:spcBef>
            </a:pPr>
            <a:endParaRPr lang="en-US" sz="3200" b="1">
              <a:solidFill>
                <a:srgbClr val="FFFFFF"/>
              </a:solidFill>
              <a:effectLst>
                <a:outerShdw blurRad="38100" dist="38100" dir="2700000" algn="tl">
                  <a:srgbClr val="000000"/>
                </a:outerShdw>
              </a:effectLst>
              <a:latin typeface="Times New Roman" pitchFamily="18" charset="0"/>
            </a:endParaRPr>
          </a:p>
        </p:txBody>
      </p:sp>
      <p:sp>
        <p:nvSpPr>
          <p:cNvPr id="38930" name="Rectangle 18"/>
          <p:cNvSpPr>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Forever and Ever……</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Change my heart, Oh God</a:t>
            </a:r>
          </a:p>
        </p:txBody>
      </p:sp>
      <p:sp>
        <p:nvSpPr>
          <p:cNvPr id="38503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it ever true</a:t>
            </a:r>
          </a:p>
        </p:txBody>
      </p:sp>
      <p:sp>
        <p:nvSpPr>
          <p:cNvPr id="38503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Change my heart, Oh God</a:t>
            </a:r>
          </a:p>
        </p:txBody>
      </p:sp>
      <p:sp>
        <p:nvSpPr>
          <p:cNvPr id="38503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May I be like You</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the Potter</a:t>
            </a:r>
          </a:p>
        </p:txBody>
      </p:sp>
      <p:sp>
        <p:nvSpPr>
          <p:cNvPr id="38605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am the clay</a:t>
            </a:r>
          </a:p>
        </p:txBody>
      </p:sp>
      <p:sp>
        <p:nvSpPr>
          <p:cNvPr id="38606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Mold me and make me</a:t>
            </a:r>
          </a:p>
        </p:txBody>
      </p:sp>
      <p:sp>
        <p:nvSpPr>
          <p:cNvPr id="38606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what I pray</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a good God, Great are you Lord</a:t>
            </a:r>
          </a:p>
        </p:txBody>
      </p:sp>
      <p:sp>
        <p:nvSpPr>
          <p:cNvPr id="38708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are You Lord, and greatly to be praised</a:t>
            </a:r>
          </a:p>
        </p:txBody>
      </p:sp>
      <p:sp>
        <p:nvSpPr>
          <p:cNvPr id="38708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merciful and righteous in all of Your ways</a:t>
            </a:r>
          </a:p>
        </p:txBody>
      </p:sp>
      <p:sp>
        <p:nvSpPr>
          <p:cNvPr id="387087"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high and lifted up</a:t>
            </a:r>
          </a:p>
        </p:txBody>
      </p:sp>
      <p:sp>
        <p:nvSpPr>
          <p:cNvPr id="387088"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the God who’s more than enough</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1828800" y="1143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Great are you Lord</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p:cNvSpPr txBox="1">
            <a:spLocks noChangeArrowheads="1"/>
          </p:cNvSpPr>
          <p:nvPr/>
        </p:nvSpPr>
        <p:spPr bwMode="auto">
          <a:xfrm>
            <a:off x="0" y="45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Praise</a:t>
            </a:r>
            <a:endParaRPr lang="en-US" sz="6000" b="1">
              <a:solidFill>
                <a:schemeClr val="bg1"/>
              </a:solidFill>
              <a:effectLst>
                <a:outerShdw blurRad="38100" dist="38100" dir="2700000" algn="tl">
                  <a:srgbClr val="000000"/>
                </a:outerShdw>
              </a:effectLst>
              <a:latin typeface="Times New Roman" pitchFamily="18" charset="0"/>
            </a:endParaRPr>
          </a:p>
        </p:txBody>
      </p:sp>
      <p:sp>
        <p:nvSpPr>
          <p:cNvPr id="389123" name="Text Box 3"/>
          <p:cNvSpPr txBox="1">
            <a:spLocks noChangeArrowheads="1"/>
          </p:cNvSpPr>
          <p:nvPr/>
        </p:nvSpPr>
        <p:spPr bwMode="auto">
          <a:xfrm>
            <a:off x="0" y="1447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Praise His Name!                  </a:t>
            </a:r>
            <a:endParaRPr lang="en-US" sz="60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itchFamily="18" charset="0"/>
              </a:rPr>
              <a:t>Give Him glory</a:t>
            </a:r>
            <a:endParaRPr lang="en-US" sz="5000" b="1">
              <a:solidFill>
                <a:schemeClr val="bg1"/>
              </a:solidFill>
              <a:effectLst>
                <a:outerShdw blurRad="38100" dist="38100" dir="2700000" algn="tl">
                  <a:srgbClr val="000000"/>
                </a:outerShdw>
              </a:effectLst>
              <a:latin typeface="Times New Roman" pitchFamily="18" charset="0"/>
            </a:endParaRPr>
          </a:p>
        </p:txBody>
      </p:sp>
      <p:sp>
        <p:nvSpPr>
          <p:cNvPr id="390147" name="Text Box 3"/>
          <p:cNvSpPr txBox="1">
            <a:spLocks noChangeArrowheads="1"/>
          </p:cNvSpPr>
          <p:nvPr/>
        </p:nvSpPr>
        <p:spPr bwMode="auto">
          <a:xfrm>
            <a:off x="0" y="7620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itchFamily="18" charset="0"/>
              </a:rPr>
              <a:t>Give Him honor</a:t>
            </a:r>
            <a:endParaRPr lang="en-US" sz="5000" b="1">
              <a:solidFill>
                <a:schemeClr val="bg1"/>
              </a:solidFill>
              <a:effectLst>
                <a:outerShdw blurRad="38100" dist="38100" dir="2700000" algn="tl">
                  <a:srgbClr val="000000"/>
                </a:outerShdw>
              </a:effectLst>
              <a:latin typeface="Times New Roman" pitchFamily="18" charset="0"/>
            </a:endParaRPr>
          </a:p>
        </p:txBody>
      </p:sp>
      <p:sp>
        <p:nvSpPr>
          <p:cNvPr id="390148" name="Text Box 4"/>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itchFamily="18" charset="0"/>
              </a:rPr>
              <a:t>We will magnify and Sing</a:t>
            </a:r>
            <a:endParaRPr lang="en-US" sz="5000" b="1">
              <a:solidFill>
                <a:schemeClr val="bg1"/>
              </a:solidFill>
              <a:effectLst>
                <a:outerShdw blurRad="38100" dist="38100" dir="2700000" algn="tl">
                  <a:srgbClr val="000000"/>
                </a:outerShdw>
              </a:effectLst>
              <a:latin typeface="Times New Roman" pitchFamily="18" charset="0"/>
            </a:endParaRPr>
          </a:p>
        </p:txBody>
      </p:sp>
      <p:sp>
        <p:nvSpPr>
          <p:cNvPr id="390149" name="Text Box 5"/>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itchFamily="18" charset="0"/>
              </a:rPr>
              <a:t>Praise, Praise His name!</a:t>
            </a:r>
            <a:endParaRPr lang="en-US" sz="50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Come on</a:t>
            </a:r>
            <a:r>
              <a:rPr lang="en-US" sz="6000" i="1">
                <a:solidFill>
                  <a:schemeClr val="bg1"/>
                </a:solidFill>
                <a:effectLst>
                  <a:outerShdw blurRad="38100" dist="38100" dir="2700000" algn="tl">
                    <a:srgbClr val="000000"/>
                  </a:outerShdw>
                </a:effectLst>
                <a:latin typeface="Times New Roman" pitchFamily="18" charset="0"/>
              </a:rPr>
              <a:t> </a:t>
            </a:r>
            <a:endParaRPr lang="en-US" sz="6000" b="1">
              <a:solidFill>
                <a:schemeClr val="bg1"/>
              </a:solidFill>
              <a:effectLst>
                <a:outerShdw blurRad="38100" dist="38100" dir="2700000" algn="tl">
                  <a:srgbClr val="000000"/>
                </a:outerShdw>
              </a:effectLst>
              <a:latin typeface="Times New Roman" pitchFamily="18" charset="0"/>
            </a:endParaRPr>
          </a:p>
        </p:txBody>
      </p:sp>
      <p:sp>
        <p:nvSpPr>
          <p:cNvPr id="391171" name="Text Box 3"/>
          <p:cNvSpPr txBox="1">
            <a:spLocks noChangeArrowheads="1"/>
          </p:cNvSpPr>
          <p:nvPr/>
        </p:nvSpPr>
        <p:spPr bwMode="auto">
          <a:xfrm>
            <a:off x="0" y="9144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Give the Lord</a:t>
            </a:r>
            <a:r>
              <a:rPr lang="en-US" sz="6000" i="1">
                <a:solidFill>
                  <a:schemeClr val="bg1"/>
                </a:solidFill>
                <a:effectLst>
                  <a:outerShdw blurRad="38100" dist="38100" dir="2700000" algn="tl">
                    <a:srgbClr val="000000"/>
                  </a:outerShdw>
                </a:effectLst>
                <a:latin typeface="Times New Roman" pitchFamily="18" charset="0"/>
              </a:rPr>
              <a:t> </a:t>
            </a:r>
            <a:endParaRPr lang="en-US" sz="6000" b="1">
              <a:solidFill>
                <a:schemeClr val="bg1"/>
              </a:solidFill>
              <a:effectLst>
                <a:outerShdw blurRad="38100" dist="38100" dir="2700000" algn="tl">
                  <a:srgbClr val="000000"/>
                </a:outerShdw>
              </a:effectLst>
              <a:latin typeface="Times New Roman" pitchFamily="18" charset="0"/>
            </a:endParaRPr>
          </a:p>
        </p:txBody>
      </p:sp>
      <p:sp>
        <p:nvSpPr>
          <p:cNvPr id="391172" name="Text Box 4"/>
          <p:cNvSpPr txBox="1">
            <a:spLocks noChangeArrowheads="1"/>
          </p:cNvSpPr>
          <p:nvPr/>
        </p:nvSpPr>
        <p:spPr bwMode="auto">
          <a:xfrm>
            <a:off x="0" y="1828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The Highest Praise</a:t>
            </a:r>
            <a:r>
              <a:rPr lang="en-US" sz="6000" i="1">
                <a:solidFill>
                  <a:schemeClr val="bg1"/>
                </a:solidFill>
                <a:effectLst>
                  <a:outerShdw blurRad="38100" dist="38100" dir="2700000" algn="tl">
                    <a:srgbClr val="000000"/>
                  </a:outerShdw>
                </a:effectLst>
                <a:latin typeface="Times New Roman" pitchFamily="18" charset="0"/>
              </a:rPr>
              <a:t> !</a:t>
            </a:r>
            <a:endParaRPr lang="en-US" sz="60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533400" y="4572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God has not given us a spirit of fear</a:t>
            </a:r>
          </a:p>
        </p:txBody>
      </p:sp>
      <p:sp>
        <p:nvSpPr>
          <p:cNvPr id="392195" name="Text Box 3"/>
          <p:cNvSpPr txBox="1">
            <a:spLocks noChangeArrowheads="1"/>
          </p:cNvSpPr>
          <p:nvPr/>
        </p:nvSpPr>
        <p:spPr bwMode="auto">
          <a:xfrm>
            <a:off x="533400" y="11430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God has not given us a spirit of fear</a:t>
            </a:r>
          </a:p>
        </p:txBody>
      </p:sp>
      <p:sp>
        <p:nvSpPr>
          <p:cNvPr id="39219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But He has given unto us, a spirit of power</a:t>
            </a:r>
          </a:p>
        </p:txBody>
      </p:sp>
      <p:sp>
        <p:nvSpPr>
          <p:cNvPr id="392198" name="Text Box 6"/>
          <p:cNvSpPr txBox="1">
            <a:spLocks noChangeArrowheads="1"/>
          </p:cNvSpPr>
          <p:nvPr/>
        </p:nvSpPr>
        <p:spPr bwMode="auto">
          <a:xfrm>
            <a:off x="533400" y="2590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 spirit of love, and a sound mind</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strong in the Lord and in the power of His might</a:t>
            </a:r>
          </a:p>
        </p:txBody>
      </p:sp>
      <p:sp>
        <p:nvSpPr>
          <p:cNvPr id="39321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strong in the Lord and in the power of His might</a:t>
            </a:r>
          </a:p>
        </p:txBody>
      </p:sp>
      <p:sp>
        <p:nvSpPr>
          <p:cNvPr id="393220"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He has given unto us, a spirit of power</a:t>
            </a:r>
          </a:p>
        </p:txBody>
      </p:sp>
      <p:sp>
        <p:nvSpPr>
          <p:cNvPr id="393222"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spirit of love, and a sound mind</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8" name="Text Box 8"/>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gates of hell shall not prevail against the church</a:t>
            </a:r>
          </a:p>
        </p:txBody>
      </p:sp>
      <p:sp>
        <p:nvSpPr>
          <p:cNvPr id="394249"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gates of hell shall not prevail against the church</a:t>
            </a:r>
          </a:p>
        </p:txBody>
      </p:sp>
      <p:sp>
        <p:nvSpPr>
          <p:cNvPr id="394250" name="Text Box 10"/>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He has given unto us, a spirit of power</a:t>
            </a:r>
          </a:p>
        </p:txBody>
      </p:sp>
      <p:sp>
        <p:nvSpPr>
          <p:cNvPr id="3942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spirit of love, and a sound mind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(Repeat three times)</a:t>
            </a:r>
          </a:p>
        </p:txBody>
      </p:sp>
      <p:sp>
        <p:nvSpPr>
          <p:cNvPr id="3994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itchFamily="82" charset="0"/>
              </a:rPr>
              <a:t>Dancin’</a:t>
            </a:r>
            <a:r>
              <a:rPr lang="en-US" b="1">
                <a:solidFill>
                  <a:srgbClr val="FFFFFF"/>
                </a:solidFill>
                <a:effectLst>
                  <a:outerShdw blurRad="38100" dist="38100" dir="2700000" algn="tl">
                    <a:srgbClr val="000000"/>
                  </a:outerShdw>
                </a:effectLst>
                <a:latin typeface="Times New Roman" pitchFamily="18" charset="0"/>
              </a:rPr>
              <a:t> in the Joy, </a:t>
            </a:r>
            <a:r>
              <a:rPr lang="en-US" b="1">
                <a:solidFill>
                  <a:srgbClr val="FFFFFF"/>
                </a:solidFill>
                <a:effectLst>
                  <a:outerShdw blurRad="38100" dist="38100" dir="2700000" algn="tl">
                    <a:srgbClr val="000000"/>
                  </a:outerShdw>
                </a:effectLst>
                <a:latin typeface="Tempus Sans ITC" pitchFamily="82" charset="0"/>
              </a:rPr>
              <a:t>Dancin’</a:t>
            </a:r>
            <a:r>
              <a:rPr lang="en-US" b="1">
                <a:solidFill>
                  <a:srgbClr val="FFFFFF"/>
                </a:solidFill>
                <a:effectLst>
                  <a:outerShdw blurRad="38100" dist="38100" dir="2700000" algn="tl">
                    <a:srgbClr val="000000"/>
                  </a:outerShdw>
                </a:effectLst>
                <a:latin typeface="Times New Roman" pitchFamily="18" charset="0"/>
              </a:rPr>
              <a:t> in the Joy of the Lord</a:t>
            </a:r>
          </a:p>
        </p:txBody>
      </p:sp>
      <p:sp>
        <p:nvSpPr>
          <p:cNvPr id="39941" name="Text Box 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itchFamily="18" charset="0"/>
              </a:rPr>
              <a:t>Well </a:t>
            </a: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 children </a:t>
            </a: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 </a:t>
            </a: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 children </a:t>
            </a: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a:t>
            </a:r>
          </a:p>
        </p:txBody>
      </p:sp>
      <p:sp>
        <p:nvSpPr>
          <p:cNvPr id="3994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 children </a:t>
            </a: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 </a:t>
            </a:r>
            <a:r>
              <a:rPr lang="en-US" b="1">
                <a:solidFill>
                  <a:srgbClr val="FFFFFF"/>
                </a:solidFill>
                <a:effectLst>
                  <a:outerShdw blurRad="38100" dist="38100" dir="2700000" algn="tl">
                    <a:srgbClr val="000000"/>
                  </a:outerShdw>
                </a:effectLst>
                <a:latin typeface="Tempus Sans ITC" pitchFamily="82" charset="0"/>
              </a:rPr>
              <a:t>Dance</a:t>
            </a:r>
            <a:r>
              <a:rPr lang="en-US" b="1">
                <a:solidFill>
                  <a:srgbClr val="FFFFFF"/>
                </a:solidFill>
                <a:effectLst>
                  <a:outerShdw blurRad="38100" dist="38100" dir="2700000" algn="tl">
                    <a:srgbClr val="000000"/>
                  </a:outerShdw>
                </a:effectLst>
                <a:latin typeface="Times New Roman" pitchFamily="18" charset="0"/>
              </a:rPr>
              <a:t> </a:t>
            </a:r>
            <a:r>
              <a:rPr lang="en-US" b="1">
                <a:solidFill>
                  <a:srgbClr val="FFFFFF"/>
                </a:solidFill>
                <a:effectLst>
                  <a:outerShdw blurRad="38100" dist="38100" dir="2700000" algn="tl">
                    <a:srgbClr val="000000"/>
                  </a:outerShdw>
                </a:effectLst>
                <a:latin typeface="Tempus Sans ITC" pitchFamily="82" charset="0"/>
              </a:rPr>
              <a:t>children dance</a:t>
            </a:r>
            <a:r>
              <a:rPr lang="en-US" b="1">
                <a:solidFill>
                  <a:srgbClr val="FFFFFF"/>
                </a:solidFill>
                <a:effectLst>
                  <a:outerShdw blurRad="38100" dist="38100" dir="2700000" algn="tl">
                    <a:srgbClr val="000000"/>
                  </a:outerShdw>
                </a:effectLst>
                <a:latin typeface="Times New Roman" pitchFamily="18" charset="0"/>
              </a:rPr>
              <a:t>,</a:t>
            </a:r>
          </a:p>
        </p:txBody>
      </p:sp>
      <p:sp>
        <p:nvSpPr>
          <p:cNvPr id="39943" name="Text Box 7"/>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itchFamily="82" charset="0"/>
              </a:rPr>
              <a:t>Dancin’</a:t>
            </a:r>
            <a:r>
              <a:rPr lang="en-US" b="1">
                <a:solidFill>
                  <a:srgbClr val="FFFFFF"/>
                </a:solidFill>
                <a:effectLst>
                  <a:outerShdw blurRad="38100" dist="38100" dir="2700000" algn="tl">
                    <a:srgbClr val="000000"/>
                  </a:outerShdw>
                </a:effectLst>
                <a:latin typeface="Times New Roman" pitchFamily="18" charset="0"/>
              </a:rPr>
              <a:t> in the Joy, </a:t>
            </a:r>
            <a:r>
              <a:rPr lang="en-US" b="1">
                <a:solidFill>
                  <a:srgbClr val="FFFFFF"/>
                </a:solidFill>
                <a:effectLst>
                  <a:outerShdw blurRad="38100" dist="38100" dir="2700000" algn="tl">
                    <a:srgbClr val="000000"/>
                  </a:outerShdw>
                </a:effectLst>
                <a:latin typeface="Tempus Sans ITC" pitchFamily="82" charset="0"/>
              </a:rPr>
              <a:t>Dancin’</a:t>
            </a:r>
            <a:r>
              <a:rPr lang="en-US" b="1">
                <a:solidFill>
                  <a:srgbClr val="FFFFFF"/>
                </a:solidFill>
                <a:effectLst>
                  <a:outerShdw blurRad="38100" dist="38100" dir="2700000" algn="tl">
                    <a:srgbClr val="000000"/>
                  </a:outerShdw>
                </a:effectLst>
                <a:latin typeface="Times New Roman" pitchFamily="18" charset="0"/>
              </a:rPr>
              <a:t> in the Joy of the Lord!</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5"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Gonna make it Alright!</a:t>
            </a:r>
          </a:p>
        </p:txBody>
      </p:sp>
      <p:sp>
        <p:nvSpPr>
          <p:cNvPr id="395279"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once was lost in sin, then Jesus took me in</a:t>
            </a:r>
          </a:p>
        </p:txBody>
      </p:sp>
      <p:sp>
        <p:nvSpPr>
          <p:cNvPr id="395280"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Then a little light from heaven filled my soul</a:t>
            </a:r>
          </a:p>
        </p:txBody>
      </p:sp>
      <p:sp>
        <p:nvSpPr>
          <p:cNvPr id="395281"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filled my heart with love, wrote my name above</a:t>
            </a:r>
          </a:p>
        </p:txBody>
      </p:sp>
      <p:sp>
        <p:nvSpPr>
          <p:cNvPr id="395282"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a little talk with Jesus </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8"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Know that the fire is burning….</a:t>
            </a:r>
          </a:p>
        </p:txBody>
      </p:sp>
      <p:sp>
        <p:nvSpPr>
          <p:cNvPr id="396299"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a little talk with Jesus gonna make it Alright!</a:t>
            </a:r>
          </a:p>
        </p:txBody>
      </p:sp>
      <p:sp>
        <p:nvSpPr>
          <p:cNvPr id="396302"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Have a little talk with Jesus…</a:t>
            </a:r>
          </a:p>
        </p:txBody>
      </p:sp>
      <p:sp>
        <p:nvSpPr>
          <p:cNvPr id="396303"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Tell Him all about our Trouble….</a:t>
            </a:r>
          </a:p>
        </p:txBody>
      </p:sp>
      <p:sp>
        <p:nvSpPr>
          <p:cNvPr id="396304"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He’ll hear our faintest cry, and He’ll answer by and by</a:t>
            </a:r>
          </a:p>
        </p:txBody>
      </p:sp>
      <p:sp>
        <p:nvSpPr>
          <p:cNvPr id="396305"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Feel the prayer wheel turning…</a:t>
            </a: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a little talk with Jesus, gonna make it Alright!</a:t>
            </a:r>
          </a:p>
        </p:txBody>
      </p:sp>
      <p:sp>
        <p:nvSpPr>
          <p:cNvPr id="39732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may have doubts and fears</a:t>
            </a:r>
          </a:p>
        </p:txBody>
      </p:sp>
      <p:sp>
        <p:nvSpPr>
          <p:cNvPr id="39732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eyes may fill with tears</a:t>
            </a:r>
          </a:p>
        </p:txBody>
      </p:sp>
      <p:sp>
        <p:nvSpPr>
          <p:cNvPr id="39732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is the friend who watches day and night</a:t>
            </a:r>
          </a:p>
        </p:txBody>
      </p:sp>
      <p:sp>
        <p:nvSpPr>
          <p:cNvPr id="39733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 to Him in prayer, He will meet you there</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6"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the Word says I’m anointed so I am</a:t>
            </a:r>
          </a:p>
        </p:txBody>
      </p:sp>
      <p:sp>
        <p:nvSpPr>
          <p:cNvPr id="398347" name="Text Box 11"/>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Word says I’m delivered….</a:t>
            </a:r>
          </a:p>
        </p:txBody>
      </p:sp>
      <p:sp>
        <p:nvSpPr>
          <p:cNvPr id="398348" name="Text Box 12"/>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Word says I am righteous….</a:t>
            </a:r>
          </a:p>
        </p:txBody>
      </p:sp>
      <p:sp>
        <p:nvSpPr>
          <p:cNvPr id="398350"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Word says I’m anointed so I am</a:t>
            </a:r>
          </a:p>
        </p:txBody>
      </p:sp>
      <p:sp>
        <p:nvSpPr>
          <p:cNvPr id="398351"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Word says I’m anointed so I am</a:t>
            </a:r>
          </a:p>
        </p:txBody>
      </p:sp>
      <p:sp>
        <p:nvSpPr>
          <p:cNvPr id="398352"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that burden-movin’ yoke destroying</a:t>
            </a:r>
          </a:p>
        </p:txBody>
      </p:sp>
      <p:sp>
        <p:nvSpPr>
          <p:cNvPr id="398353"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Power of God in my life</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When I think about the Lord</a:t>
            </a:r>
          </a:p>
        </p:txBody>
      </p:sp>
      <p:sp>
        <p:nvSpPr>
          <p:cNvPr id="3993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How He saved me, How He raised me</a:t>
            </a:r>
          </a:p>
        </p:txBody>
      </p:sp>
      <p:sp>
        <p:nvSpPr>
          <p:cNvPr id="399364"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How He filled me with the Holy Ghost</a:t>
            </a:r>
          </a:p>
        </p:txBody>
      </p:sp>
      <p:sp>
        <p:nvSpPr>
          <p:cNvPr id="39936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How He healed me to the uttermost</a:t>
            </a:r>
          </a:p>
        </p:txBody>
      </p:sp>
      <p:sp>
        <p:nvSpPr>
          <p:cNvPr id="399366" name="Text Box 6"/>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When I think about the Lord</a:t>
            </a:r>
          </a:p>
        </p:txBody>
      </p:sp>
      <p:sp>
        <p:nvSpPr>
          <p:cNvPr id="39936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How He picked me up and turned me around</a:t>
            </a:r>
          </a:p>
        </p:txBody>
      </p:sp>
      <p:sp>
        <p:nvSpPr>
          <p:cNvPr id="399368"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How He placed my feet on solid ground</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And all the honor and all the praise</a:t>
            </a:r>
          </a:p>
        </p:txBody>
      </p:sp>
      <p:sp>
        <p:nvSpPr>
          <p:cNvPr id="40038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Hallelujah! Thank you Jesus</a:t>
            </a:r>
          </a:p>
        </p:txBody>
      </p:sp>
      <p:sp>
        <p:nvSpPr>
          <p:cNvPr id="400388"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Lord You’re worthy of all the glory</a:t>
            </a:r>
          </a:p>
        </p:txBody>
      </p:sp>
      <p:sp>
        <p:nvSpPr>
          <p:cNvPr id="40038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It makes me wanna shout</a:t>
            </a:r>
          </a:p>
        </p:txBody>
      </p:sp>
      <p:sp>
        <p:nvSpPr>
          <p:cNvPr id="400393" name="Text Box 9"/>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(repeat)</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Worship, The Lord worship The Lord</a:t>
            </a:r>
          </a:p>
        </p:txBody>
      </p:sp>
      <p:sp>
        <p:nvSpPr>
          <p:cNvPr id="40141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Praise Him the One that we adore</a:t>
            </a:r>
          </a:p>
        </p:txBody>
      </p:sp>
      <p:sp>
        <p:nvSpPr>
          <p:cNvPr id="401412"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Hosanna to the Lord of  lords</a:t>
            </a:r>
          </a:p>
        </p:txBody>
      </p:sp>
      <p:sp>
        <p:nvSpPr>
          <p:cNvPr id="401413"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He’s the Great I Am</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244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Worship the Lord (blank)</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381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itchFamily="18" charset="0"/>
              </a:rPr>
              <a:t>If You can use anything Lord,You can        use me...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Take my hands Lord, and my feet</a:t>
            </a:r>
          </a:p>
        </p:txBody>
      </p:sp>
      <p:sp>
        <p:nvSpPr>
          <p:cNvPr id="404484" name="Text Box 4"/>
          <p:cNvSpPr txBox="1">
            <a:spLocks noChangeArrowheads="1"/>
          </p:cNvSpPr>
          <p:nvPr/>
        </p:nvSpPr>
        <p:spPr bwMode="auto">
          <a:xfrm>
            <a:off x="0" y="762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Take my heart Lord, speak to me</a:t>
            </a:r>
          </a:p>
        </p:txBody>
      </p:sp>
      <p:sp>
        <p:nvSpPr>
          <p:cNvPr id="404486" name="Text Box 6"/>
          <p:cNvSpPr txBox="1">
            <a:spLocks noChangeArrowheads="1"/>
          </p:cNvSpPr>
          <p:nvPr/>
        </p:nvSpPr>
        <p:spPr bwMode="auto">
          <a:xfrm>
            <a:off x="228600" y="1524000"/>
            <a:ext cx="8915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1">
                <a:solidFill>
                  <a:schemeClr val="bg1"/>
                </a:solidFill>
                <a:effectLst>
                  <a:outerShdw blurRad="38100" dist="38100" dir="2700000" algn="tl">
                    <a:srgbClr val="000000"/>
                  </a:outerShdw>
                </a:effectLst>
                <a:latin typeface="Times New Roman" pitchFamily="18" charset="0"/>
              </a:rPr>
              <a:t>If you can use anything Lord,         </a:t>
            </a:r>
          </a:p>
          <a:p>
            <a:pPr>
              <a:spcBef>
                <a:spcPct val="50000"/>
              </a:spcBef>
            </a:pPr>
            <a:r>
              <a:rPr lang="en-US" sz="4000" i="1">
                <a:solidFill>
                  <a:schemeClr val="bg1"/>
                </a:solidFill>
                <a:effectLst>
                  <a:outerShdw blurRad="38100" dist="38100" dir="2700000" algn="tl">
                    <a:srgbClr val="000000"/>
                  </a:outerShdw>
                </a:effectLst>
                <a:latin typeface="Times New Roman" pitchFamily="18" charset="0"/>
              </a:rPr>
              <a:t>You can use 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itchFamily="82" charset="0"/>
              </a:rPr>
              <a:t>Swimmin’</a:t>
            </a:r>
            <a:r>
              <a:rPr lang="en-US" b="1">
                <a:solidFill>
                  <a:schemeClr val="bg1"/>
                </a:solidFill>
                <a:effectLst>
                  <a:outerShdw blurRad="38100" dist="38100" dir="2700000" algn="tl">
                    <a:srgbClr val="000000"/>
                  </a:outerShdw>
                </a:effectLst>
                <a:latin typeface="Times New Roman" pitchFamily="18" charset="0"/>
              </a:rPr>
              <a:t> in the river, </a:t>
            </a:r>
            <a:r>
              <a:rPr lang="en-US" b="1">
                <a:solidFill>
                  <a:schemeClr val="bg1"/>
                </a:solidFill>
                <a:effectLst>
                  <a:outerShdw blurRad="38100" dist="38100" dir="2700000" algn="tl">
                    <a:srgbClr val="000000"/>
                  </a:outerShdw>
                </a:effectLst>
                <a:latin typeface="Tempus Sans ITC" pitchFamily="82" charset="0"/>
              </a:rPr>
              <a:t>Swimmin’</a:t>
            </a:r>
            <a:r>
              <a:rPr lang="en-US" b="1">
                <a:solidFill>
                  <a:schemeClr val="bg1"/>
                </a:solidFill>
                <a:effectLst>
                  <a:outerShdw blurRad="38100" dist="38100" dir="2700000" algn="tl">
                    <a:srgbClr val="000000"/>
                  </a:outerShdw>
                </a:effectLst>
                <a:latin typeface="Times New Roman" pitchFamily="18" charset="0"/>
              </a:rPr>
              <a:t> in the river of the Lord!</a:t>
            </a:r>
          </a:p>
        </p:txBody>
      </p:sp>
      <p:sp>
        <p:nvSpPr>
          <p:cNvPr id="4096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(Repeat three times)</a:t>
            </a:r>
          </a:p>
        </p:txBody>
      </p:sp>
      <p:sp>
        <p:nvSpPr>
          <p:cNvPr id="40965"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itchFamily="82" charset="0"/>
              </a:rPr>
              <a:t>Swimmin’</a:t>
            </a:r>
            <a:r>
              <a:rPr lang="en-US" b="1">
                <a:solidFill>
                  <a:schemeClr val="bg1"/>
                </a:solidFill>
                <a:effectLst>
                  <a:outerShdw blurRad="38100" dist="38100" dir="2700000" algn="tl">
                    <a:srgbClr val="000000"/>
                  </a:outerShdw>
                </a:effectLst>
                <a:latin typeface="Times New Roman" pitchFamily="18" charset="0"/>
              </a:rPr>
              <a:t> in the river, </a:t>
            </a:r>
            <a:r>
              <a:rPr lang="en-US" b="1">
                <a:solidFill>
                  <a:schemeClr val="bg1"/>
                </a:solidFill>
                <a:effectLst>
                  <a:outerShdw blurRad="38100" dist="38100" dir="2700000" algn="tl">
                    <a:srgbClr val="000000"/>
                  </a:outerShdw>
                </a:effectLst>
                <a:latin typeface="Tempus Sans ITC" pitchFamily="82" charset="0"/>
              </a:rPr>
              <a:t>Swimmin’</a:t>
            </a:r>
            <a:r>
              <a:rPr lang="en-US" b="1">
                <a:solidFill>
                  <a:schemeClr val="bg1"/>
                </a:solidFill>
                <a:effectLst>
                  <a:outerShdw blurRad="38100" dist="38100" dir="2700000" algn="tl">
                    <a:srgbClr val="000000"/>
                  </a:outerShdw>
                </a:effectLst>
                <a:latin typeface="Times New Roman" pitchFamily="18" charset="0"/>
              </a:rPr>
              <a:t> in the river of the Lord!</a:t>
            </a:r>
          </a:p>
        </p:txBody>
      </p:sp>
      <p:sp>
        <p:nvSpPr>
          <p:cNvPr id="4096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itchFamily="82" charset="0"/>
              </a:rPr>
              <a:t>Swim</a:t>
            </a:r>
            <a:r>
              <a:rPr lang="en-US" b="1">
                <a:solidFill>
                  <a:schemeClr val="bg1"/>
                </a:solidFill>
                <a:effectLst>
                  <a:outerShdw blurRad="38100" dist="38100" dir="2700000" algn="tl">
                    <a:srgbClr val="000000"/>
                  </a:outerShdw>
                </a:effectLst>
                <a:latin typeface="Times New Roman" pitchFamily="18" charset="0"/>
              </a:rPr>
              <a:t> children </a:t>
            </a:r>
            <a:r>
              <a:rPr lang="en-US" b="1">
                <a:solidFill>
                  <a:schemeClr val="bg1"/>
                </a:solidFill>
                <a:effectLst>
                  <a:outerShdw blurRad="38100" dist="38100" dir="2700000" algn="tl">
                    <a:srgbClr val="000000"/>
                  </a:outerShdw>
                </a:effectLst>
                <a:latin typeface="Tempus Sans ITC" pitchFamily="82" charset="0"/>
              </a:rPr>
              <a:t>Swim</a:t>
            </a:r>
            <a:r>
              <a:rPr lang="en-US" b="1">
                <a:solidFill>
                  <a:schemeClr val="bg1"/>
                </a:solidFill>
                <a:effectLst>
                  <a:outerShdw blurRad="38100" dist="38100" dir="2700000" algn="tl">
                    <a:srgbClr val="000000"/>
                  </a:outerShdw>
                </a:effectLst>
                <a:latin typeface="Times New Roman" pitchFamily="18" charset="0"/>
              </a:rPr>
              <a:t>! </a:t>
            </a:r>
            <a:r>
              <a:rPr lang="en-US" b="1">
                <a:solidFill>
                  <a:schemeClr val="bg1"/>
                </a:solidFill>
                <a:effectLst>
                  <a:outerShdw blurRad="38100" dist="38100" dir="2700000" algn="tl">
                    <a:srgbClr val="000000"/>
                  </a:outerShdw>
                </a:effectLst>
                <a:latin typeface="Tempus Sans ITC" pitchFamily="82" charset="0"/>
              </a:rPr>
              <a:t>Swim</a:t>
            </a:r>
            <a:r>
              <a:rPr lang="en-US" b="1">
                <a:solidFill>
                  <a:schemeClr val="bg1"/>
                </a:solidFill>
                <a:effectLst>
                  <a:outerShdw blurRad="38100" dist="38100" dir="2700000" algn="tl">
                    <a:srgbClr val="000000"/>
                  </a:outerShdw>
                </a:effectLst>
                <a:latin typeface="Times New Roman" pitchFamily="18" charset="0"/>
              </a:rPr>
              <a:t> </a:t>
            </a:r>
            <a:r>
              <a:rPr lang="en-US" b="1">
                <a:solidFill>
                  <a:schemeClr val="bg1"/>
                </a:solidFill>
                <a:effectLst>
                  <a:outerShdw blurRad="38100" dist="38100" dir="2700000" algn="tl">
                    <a:srgbClr val="000000"/>
                  </a:outerShdw>
                </a:effectLst>
                <a:latin typeface="Tempus Sans ITC" pitchFamily="82" charset="0"/>
              </a:rPr>
              <a:t>children Swim</a:t>
            </a:r>
            <a:r>
              <a:rPr lang="en-US" b="1">
                <a:solidFill>
                  <a:schemeClr val="bg1"/>
                </a:solidFill>
                <a:effectLst>
                  <a:outerShdw blurRad="38100" dist="38100" dir="2700000" algn="tl">
                    <a:srgbClr val="000000"/>
                  </a:outerShdw>
                </a:effectLst>
                <a:latin typeface="Times New Roman" pitchFamily="18" charset="0"/>
              </a:rPr>
              <a:t>!</a:t>
            </a:r>
          </a:p>
        </p:txBody>
      </p:sp>
      <p:sp>
        <p:nvSpPr>
          <p:cNvPr id="4096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Well, </a:t>
            </a:r>
            <a:r>
              <a:rPr lang="en-US" b="1">
                <a:solidFill>
                  <a:schemeClr val="bg1"/>
                </a:solidFill>
                <a:effectLst>
                  <a:outerShdw blurRad="38100" dist="38100" dir="2700000" algn="tl">
                    <a:srgbClr val="000000"/>
                  </a:outerShdw>
                </a:effectLst>
                <a:latin typeface="Tempus Sans ITC" pitchFamily="82" charset="0"/>
              </a:rPr>
              <a:t>swim</a:t>
            </a:r>
            <a:r>
              <a:rPr lang="en-US" b="1">
                <a:solidFill>
                  <a:schemeClr val="bg1"/>
                </a:solidFill>
                <a:effectLst>
                  <a:outerShdw blurRad="38100" dist="38100" dir="2700000" algn="tl">
                    <a:srgbClr val="000000"/>
                  </a:outerShdw>
                </a:effectLst>
                <a:latin typeface="Times New Roman" pitchFamily="18" charset="0"/>
              </a:rPr>
              <a:t>, children </a:t>
            </a:r>
            <a:r>
              <a:rPr lang="en-US" b="1">
                <a:solidFill>
                  <a:schemeClr val="bg1"/>
                </a:solidFill>
                <a:effectLst>
                  <a:outerShdw blurRad="38100" dist="38100" dir="2700000" algn="tl">
                    <a:srgbClr val="000000"/>
                  </a:outerShdw>
                </a:effectLst>
                <a:latin typeface="Tempus Sans ITC" pitchFamily="82" charset="0"/>
              </a:rPr>
              <a:t>Swim</a:t>
            </a:r>
            <a:r>
              <a:rPr lang="en-US" b="1">
                <a:solidFill>
                  <a:schemeClr val="bg1"/>
                </a:solidFill>
                <a:effectLst>
                  <a:outerShdw blurRad="38100" dist="38100" dir="2700000" algn="tl">
                    <a:srgbClr val="000000"/>
                  </a:outerShdw>
                </a:effectLst>
                <a:latin typeface="Times New Roman" pitchFamily="18" charset="0"/>
              </a:rPr>
              <a:t>! </a:t>
            </a:r>
            <a:r>
              <a:rPr lang="en-US" b="1">
                <a:solidFill>
                  <a:schemeClr val="bg1"/>
                </a:solidFill>
                <a:effectLst>
                  <a:outerShdw blurRad="38100" dist="38100" dir="2700000" algn="tl">
                    <a:srgbClr val="000000"/>
                  </a:outerShdw>
                </a:effectLst>
                <a:latin typeface="Tempus Sans ITC" pitchFamily="82" charset="0"/>
              </a:rPr>
              <a:t>Swim</a:t>
            </a:r>
            <a:r>
              <a:rPr lang="en-US" b="1">
                <a:solidFill>
                  <a:schemeClr val="bg1"/>
                </a:solidFill>
                <a:effectLst>
                  <a:outerShdw blurRad="38100" dist="38100" dir="2700000" algn="tl">
                    <a:srgbClr val="000000"/>
                  </a:outerShdw>
                </a:effectLst>
                <a:latin typeface="Times New Roman" pitchFamily="18" charset="0"/>
              </a:rPr>
              <a:t>, children, </a:t>
            </a:r>
            <a:r>
              <a:rPr lang="en-US" b="1">
                <a:solidFill>
                  <a:schemeClr val="bg1"/>
                </a:solidFill>
                <a:effectLst>
                  <a:outerShdw blurRad="38100" dist="38100" dir="2700000" algn="tl">
                    <a:srgbClr val="000000"/>
                  </a:outerShdw>
                </a:effectLst>
                <a:latin typeface="Tempus Sans ITC" pitchFamily="82" charset="0"/>
              </a:rPr>
              <a:t>swim</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my life a holy praise unto You</a:t>
            </a:r>
          </a:p>
        </p:txBody>
      </p:sp>
      <p:sp>
        <p:nvSpPr>
          <p:cNvPr id="40551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 bended knee I come, with a humble heart I come</a:t>
            </a:r>
          </a:p>
        </p:txBody>
      </p:sp>
      <p:sp>
        <p:nvSpPr>
          <p:cNvPr id="40551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Bowing down before Your holy Throne</a:t>
            </a:r>
          </a:p>
        </p:txBody>
      </p:sp>
      <p:sp>
        <p:nvSpPr>
          <p:cNvPr id="40551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Lifting Holy hands to You, as I pledge my love anew</a:t>
            </a:r>
          </a:p>
        </p:txBody>
      </p:sp>
      <p:sp>
        <p:nvSpPr>
          <p:cNvPr id="40552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worship You in spirit, I worship You in truth</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worship You in spirit, we worship you in truth</a:t>
            </a:r>
          </a:p>
        </p:txBody>
      </p:sp>
      <p:sp>
        <p:nvSpPr>
          <p:cNvPr id="406539"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Make our lives a holy praise unto You</a:t>
            </a:r>
          </a:p>
        </p:txBody>
      </p:sp>
      <p:sp>
        <p:nvSpPr>
          <p:cNvPr id="40654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 bended knee we come</a:t>
            </a:r>
          </a:p>
        </p:txBody>
      </p:sp>
      <p:sp>
        <p:nvSpPr>
          <p:cNvPr id="40654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a humble heart we come</a:t>
            </a:r>
          </a:p>
        </p:txBody>
      </p:sp>
      <p:sp>
        <p:nvSpPr>
          <p:cNvPr id="40654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Bowing down before Your Holy Throne</a:t>
            </a:r>
          </a:p>
        </p:txBody>
      </p:sp>
      <p:sp>
        <p:nvSpPr>
          <p:cNvPr id="406544" name="Text Box 16"/>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Lifting Holy hands to You, as we pledge our love anew</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On Bended knee</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I feel Jesus, I feel Jesus</a:t>
            </a:r>
          </a:p>
        </p:txBody>
      </p:sp>
      <p:sp>
        <p:nvSpPr>
          <p:cNvPr id="408579"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I feel Jesus, in this place</a:t>
            </a:r>
          </a:p>
        </p:txBody>
      </p:sp>
      <p:sp>
        <p:nvSpPr>
          <p:cNvPr id="408580" name="Text Box 4"/>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How my soul does burn within me</a:t>
            </a:r>
          </a:p>
        </p:txBody>
      </p:sp>
      <p:sp>
        <p:nvSpPr>
          <p:cNvPr id="408581" name="Text Box 5"/>
          <p:cNvSpPr txBox="1">
            <a:spLocks noChangeArrowheads="1"/>
          </p:cNvSpPr>
          <p:nvPr/>
        </p:nvSpPr>
        <p:spPr bwMode="auto">
          <a:xfrm>
            <a:off x="0" y="2209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I feel Jesus in this place</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I feel Jesus, I feel Jesus</a:t>
            </a:r>
          </a:p>
        </p:txBody>
      </p:sp>
      <p:sp>
        <p:nvSpPr>
          <p:cNvPr id="409603" name="Text Box 3"/>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I feel Jesus, in this place</a:t>
            </a:r>
          </a:p>
        </p:txBody>
      </p:sp>
      <p:sp>
        <p:nvSpPr>
          <p:cNvPr id="409604" name="Text Box 4"/>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How my soul does burn within me</a:t>
            </a:r>
          </a:p>
        </p:txBody>
      </p:sp>
      <p:sp>
        <p:nvSpPr>
          <p:cNvPr id="409605"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I feel Jesus in this place</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chemeClr val="bg1"/>
              </a:solidFill>
              <a:effectLst>
                <a:outerShdw blurRad="38100" dist="38100" dir="2700000" algn="tl">
                  <a:srgbClr val="000000"/>
                </a:outerShdw>
              </a:effectLst>
              <a:latin typeface="Times New Roman" pitchFamily="18" charset="0"/>
            </a:endParaRPr>
          </a:p>
        </p:txBody>
      </p:sp>
      <p:sp>
        <p:nvSpPr>
          <p:cNvPr id="41062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the glory is here, Yes God’s glory is here</a:t>
            </a:r>
          </a:p>
        </p:txBody>
      </p:sp>
      <p:sp>
        <p:nvSpPr>
          <p:cNvPr id="410628" name="Text Box 4"/>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can sense His mighty presence in the very atmosphere</a:t>
            </a:r>
          </a:p>
        </p:txBody>
      </p:sp>
      <p:sp>
        <p:nvSpPr>
          <p:cNvPr id="410630" name="Text Box 6"/>
          <p:cNvSpPr txBox="1">
            <a:spLocks noChangeArrowheads="1"/>
          </p:cNvSpPr>
          <p:nvPr/>
        </p:nvSpPr>
        <p:spPr bwMode="auto">
          <a:xfrm>
            <a:off x="0" y="1676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whatever  you may need, you just reach out and receive</a:t>
            </a:r>
          </a:p>
        </p:txBody>
      </p:sp>
      <p:sp>
        <p:nvSpPr>
          <p:cNvPr id="410632"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say, “It’s mine, I take it now”</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Worship the King </a:t>
            </a:r>
          </a:p>
        </p:txBody>
      </p:sp>
      <p:sp>
        <p:nvSpPr>
          <p:cNvPr id="411651" name="Text Box 3"/>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Worship the King</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To magnify His Name</a:t>
            </a:r>
          </a:p>
        </p:txBody>
      </p:sp>
      <p:sp>
        <p:nvSpPr>
          <p:cNvPr id="412675" name="Text Box 3"/>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We are in His presence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When we seek His face</a:t>
            </a:r>
          </a:p>
        </p:txBody>
      </p:sp>
      <p:sp>
        <p:nvSpPr>
          <p:cNvPr id="413699" name="Text Box 3"/>
          <p:cNvSpPr txBox="1">
            <a:spLocks noChangeArrowheads="1"/>
          </p:cNvSpPr>
          <p:nvPr/>
        </p:nvSpPr>
        <p:spPr bwMode="auto">
          <a:xfrm>
            <a:off x="0" y="9906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Glory fills this place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 Box 2"/>
          <p:cNvSpPr txBox="1">
            <a:spLocks noChangeArrowheads="1"/>
          </p:cNvSpPr>
          <p:nvPr/>
        </p:nvSpPr>
        <p:spPr bwMode="auto">
          <a:xfrm>
            <a:off x="0" y="533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As we worship the 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itchFamily="82" charset="0"/>
              </a:rPr>
              <a:t>Drinkin’</a:t>
            </a:r>
            <a:r>
              <a:rPr lang="en-US" b="1">
                <a:solidFill>
                  <a:schemeClr val="bg1"/>
                </a:solidFill>
                <a:effectLst>
                  <a:outerShdw blurRad="38100" dist="38100" dir="2700000" algn="tl">
                    <a:srgbClr val="000000"/>
                  </a:outerShdw>
                </a:effectLst>
                <a:latin typeface="Times New Roman" pitchFamily="18" charset="0"/>
              </a:rPr>
              <a:t> up the wine, </a:t>
            </a:r>
            <a:r>
              <a:rPr lang="en-US" b="1">
                <a:solidFill>
                  <a:schemeClr val="bg1"/>
                </a:solidFill>
                <a:effectLst>
                  <a:outerShdw blurRad="38100" dist="38100" dir="2700000" algn="tl">
                    <a:srgbClr val="000000"/>
                  </a:outerShdw>
                </a:effectLst>
                <a:latin typeface="Tempus Sans ITC" pitchFamily="82" charset="0"/>
              </a:rPr>
              <a:t>Drinkin’</a:t>
            </a:r>
            <a:r>
              <a:rPr lang="en-US" b="1">
                <a:solidFill>
                  <a:schemeClr val="bg1"/>
                </a:solidFill>
                <a:effectLst>
                  <a:outerShdw blurRad="38100" dist="38100" dir="2700000" algn="tl">
                    <a:srgbClr val="000000"/>
                  </a:outerShdw>
                </a:effectLst>
                <a:latin typeface="Times New Roman" pitchFamily="18" charset="0"/>
              </a:rPr>
              <a:t> up the Holy Ghost Wine!</a:t>
            </a:r>
          </a:p>
        </p:txBody>
      </p:sp>
      <p:sp>
        <p:nvSpPr>
          <p:cNvPr id="41988"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(Repeat three times)</a:t>
            </a:r>
          </a:p>
        </p:txBody>
      </p:sp>
      <p:sp>
        <p:nvSpPr>
          <p:cNvPr id="41989"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itchFamily="82" charset="0"/>
              </a:rPr>
              <a:t>Drinkin’</a:t>
            </a:r>
            <a:r>
              <a:rPr lang="en-US" b="1">
                <a:solidFill>
                  <a:schemeClr val="bg1"/>
                </a:solidFill>
                <a:effectLst>
                  <a:outerShdw blurRad="38100" dist="38100" dir="2700000" algn="tl">
                    <a:srgbClr val="000000"/>
                  </a:outerShdw>
                </a:effectLst>
                <a:latin typeface="Times New Roman" pitchFamily="18" charset="0"/>
              </a:rPr>
              <a:t> up the wine, </a:t>
            </a:r>
            <a:r>
              <a:rPr lang="en-US" b="1">
                <a:solidFill>
                  <a:schemeClr val="bg1"/>
                </a:solidFill>
                <a:effectLst>
                  <a:outerShdw blurRad="38100" dist="38100" dir="2700000" algn="tl">
                    <a:srgbClr val="000000"/>
                  </a:outerShdw>
                </a:effectLst>
                <a:latin typeface="Tempus Sans ITC" pitchFamily="82" charset="0"/>
              </a:rPr>
              <a:t>Drinkin’</a:t>
            </a:r>
            <a:r>
              <a:rPr lang="en-US" b="1">
                <a:solidFill>
                  <a:schemeClr val="bg1"/>
                </a:solidFill>
                <a:effectLst>
                  <a:outerShdw blurRad="38100" dist="38100" dir="2700000" algn="tl">
                    <a:srgbClr val="000000"/>
                  </a:outerShdw>
                </a:effectLst>
                <a:latin typeface="Times New Roman" pitchFamily="18" charset="0"/>
              </a:rPr>
              <a:t> up the Holy Ghost Wine!</a:t>
            </a:r>
          </a:p>
        </p:txBody>
      </p:sp>
      <p:sp>
        <p:nvSpPr>
          <p:cNvPr id="41991"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 children </a:t>
            </a: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 </a:t>
            </a: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 children </a:t>
            </a: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a:t>
            </a:r>
          </a:p>
        </p:txBody>
      </p:sp>
      <p:sp>
        <p:nvSpPr>
          <p:cNvPr id="41992"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Well </a:t>
            </a: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 children </a:t>
            </a: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 </a:t>
            </a:r>
            <a:r>
              <a:rPr lang="en-US" b="1">
                <a:solidFill>
                  <a:schemeClr val="bg1"/>
                </a:solidFill>
                <a:effectLst>
                  <a:outerShdw blurRad="38100" dist="38100" dir="2700000" algn="tl">
                    <a:srgbClr val="000000"/>
                  </a:outerShdw>
                </a:effectLst>
                <a:latin typeface="Tempus Sans ITC" pitchFamily="82" charset="0"/>
              </a:rPr>
              <a:t>Drink</a:t>
            </a:r>
            <a:r>
              <a:rPr lang="en-US" b="1">
                <a:solidFill>
                  <a:schemeClr val="bg1"/>
                </a:solidFill>
                <a:effectLst>
                  <a:outerShdw blurRad="38100" dist="38100" dir="2700000" algn="tl">
                    <a:srgbClr val="000000"/>
                  </a:outerShdw>
                </a:effectLst>
                <a:latin typeface="Times New Roman" pitchFamily="18" charset="0"/>
              </a:rPr>
              <a:t> children</a:t>
            </a:r>
            <a:r>
              <a:rPr lang="en-US" b="1">
                <a:solidFill>
                  <a:schemeClr val="bg1"/>
                </a:solidFill>
                <a:effectLst>
                  <a:outerShdw blurRad="38100" dist="38100" dir="2700000" algn="tl">
                    <a:srgbClr val="000000"/>
                  </a:outerShdw>
                </a:effectLst>
                <a:latin typeface="Tempus Sans ITC" pitchFamily="82" charset="0"/>
              </a:rPr>
              <a:t> Drink</a:t>
            </a:r>
            <a:r>
              <a:rPr lang="en-US" b="1">
                <a:solidFill>
                  <a:schemeClr val="bg1"/>
                </a:solidFill>
                <a:effectLst>
                  <a:outerShdw blurRad="38100" dist="38100" dir="2700000" algn="tl">
                    <a:srgbClr val="000000"/>
                  </a:outerShdw>
                </a:effectLst>
                <a:latin typeface="Times New Roman" pitchFamily="18" charset="0"/>
              </a:rPr>
              <a:t>!</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You more, more than yesterday</a:t>
            </a:r>
          </a:p>
        </p:txBody>
      </p:sp>
      <p:sp>
        <p:nvSpPr>
          <p:cNvPr id="4157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You more, more than words can say</a:t>
            </a:r>
          </a:p>
        </p:txBody>
      </p:sp>
      <p:sp>
        <p:nvSpPr>
          <p:cNvPr id="4157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you more, than ever before</a:t>
            </a:r>
          </a:p>
        </p:txBody>
      </p:sp>
      <p:sp>
        <p:nvSpPr>
          <p:cNvPr id="4157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You more, I need You more</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More than the air I breathe, more than the song I sing</a:t>
            </a:r>
          </a:p>
        </p:txBody>
      </p:sp>
      <p:sp>
        <p:nvSpPr>
          <p:cNvPr id="4167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More than the next heart beat, more than anything</a:t>
            </a:r>
          </a:p>
        </p:txBody>
      </p:sp>
      <p:sp>
        <p:nvSpPr>
          <p:cNvPr id="4167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Lord as time goes by, I will be by Your side</a:t>
            </a:r>
          </a:p>
        </p:txBody>
      </p:sp>
      <p:sp>
        <p:nvSpPr>
          <p:cNvPr id="4167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‘Cause I never want to go back to my old life</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Right here in Your presence is where I belong</a:t>
            </a:r>
          </a:p>
        </p:txBody>
      </p:sp>
      <p:sp>
        <p:nvSpPr>
          <p:cNvPr id="4178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old broken heart has finally found a home</a:t>
            </a:r>
          </a:p>
        </p:txBody>
      </p:sp>
      <p:sp>
        <p:nvSpPr>
          <p:cNvPr id="4178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I’ll never be alone</a:t>
            </a:r>
          </a:p>
        </p:txBody>
      </p:sp>
      <p:sp>
        <p:nvSpPr>
          <p:cNvPr id="4178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need You Lord</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an inheritance for You, ask of me</a:t>
            </a:r>
          </a:p>
        </p:txBody>
      </p:sp>
      <p:sp>
        <p:nvSpPr>
          <p:cNvPr id="41882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Ask of me, and I will give the nations</a:t>
            </a:r>
          </a:p>
        </p:txBody>
      </p:sp>
      <p:sp>
        <p:nvSpPr>
          <p:cNvPr id="41882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an inheritance for you</a:t>
            </a:r>
          </a:p>
        </p:txBody>
      </p:sp>
      <p:sp>
        <p:nvSpPr>
          <p:cNvPr id="41882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an inheritance for you</a:t>
            </a:r>
          </a:p>
        </p:txBody>
      </p:sp>
      <p:sp>
        <p:nvSpPr>
          <p:cNvPr id="41882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Ask of me, I will give the nations</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an ambassador for You, here I am</a:t>
            </a:r>
          </a:p>
        </p:txBody>
      </p:sp>
      <p:sp>
        <p:nvSpPr>
          <p:cNvPr id="4198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Here am I , send me to the nations</a:t>
            </a:r>
          </a:p>
        </p:txBody>
      </p:sp>
      <p:sp>
        <p:nvSpPr>
          <p:cNvPr id="4198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an ambassador for  you, </a:t>
            </a:r>
          </a:p>
        </p:txBody>
      </p:sp>
      <p:sp>
        <p:nvSpPr>
          <p:cNvPr id="4198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an ambassador for  you</a:t>
            </a:r>
          </a:p>
        </p:txBody>
      </p:sp>
      <p:sp>
        <p:nvSpPr>
          <p:cNvPr id="4198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Here am I, send me to the nations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worship the King</a:t>
            </a:r>
          </a:p>
        </p:txBody>
      </p:sp>
      <p:sp>
        <p:nvSpPr>
          <p:cNvPr id="4208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praise His name</a:t>
            </a:r>
          </a:p>
        </p:txBody>
      </p:sp>
      <p:sp>
        <p:nvSpPr>
          <p:cNvPr id="4208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lift up holy hands</a:t>
            </a:r>
          </a:p>
        </p:txBody>
      </p:sp>
      <p:sp>
        <p:nvSpPr>
          <p:cNvPr id="4208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worship the King</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Hear me singing this song!</a:t>
            </a:r>
          </a:p>
        </p:txBody>
      </p:sp>
      <p:sp>
        <p:nvSpPr>
          <p:cNvPr id="421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praise Him in the morning</a:t>
            </a:r>
          </a:p>
        </p:txBody>
      </p:sp>
      <p:sp>
        <p:nvSpPr>
          <p:cNvPr id="4218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 in the night</a:t>
            </a:r>
          </a:p>
        </p:txBody>
      </p:sp>
      <p:sp>
        <p:nvSpPr>
          <p:cNvPr id="4218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Him all day long</a:t>
            </a:r>
          </a:p>
        </p:txBody>
      </p:sp>
      <p:sp>
        <p:nvSpPr>
          <p:cNvPr id="4218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lift up the mighty name of Jesus</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As we rest here</a:t>
            </a:r>
          </a:p>
        </p:txBody>
      </p:sp>
      <p:sp>
        <p:nvSpPr>
          <p:cNvPr id="42291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in Your presence</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There is a peace</a:t>
            </a:r>
          </a:p>
        </p:txBody>
      </p:sp>
      <p:sp>
        <p:nvSpPr>
          <p:cNvPr id="423939"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I can’t describe</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All my fears </a:t>
            </a:r>
          </a:p>
        </p:txBody>
      </p:sp>
      <p:sp>
        <p:nvSpPr>
          <p:cNvPr id="424963"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fade away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I’ve got the Real Joy, the Real Joy </a:t>
            </a:r>
          </a:p>
        </p:txBody>
      </p:sp>
      <p:sp>
        <p:nvSpPr>
          <p:cNvPr id="4301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Well, it makes me wanna scream and shout</a:t>
            </a:r>
          </a:p>
        </p:txBody>
      </p:sp>
      <p:sp>
        <p:nvSpPr>
          <p:cNvPr id="43014"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The real joy</a:t>
            </a:r>
          </a:p>
        </p:txBody>
      </p:sp>
      <p:sp>
        <p:nvSpPr>
          <p:cNvPr id="43015" name="Text Box 7"/>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I’ve gotta let this feelin out</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Drawing me closer</a:t>
            </a:r>
          </a:p>
        </p:txBody>
      </p:sp>
      <p:sp>
        <p:nvSpPr>
          <p:cNvPr id="425987"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to your side</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And I never will</a:t>
            </a:r>
          </a:p>
        </p:txBody>
      </p:sp>
      <p:sp>
        <p:nvSpPr>
          <p:cNvPr id="427011"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forget</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When I heard</a:t>
            </a:r>
          </a:p>
        </p:txBody>
      </p:sp>
      <p:sp>
        <p:nvSpPr>
          <p:cNvPr id="42803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You say to me</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Welcome to</a:t>
            </a:r>
          </a:p>
        </p:txBody>
      </p:sp>
      <p:sp>
        <p:nvSpPr>
          <p:cNvPr id="429059" name="Text Box 3"/>
          <p:cNvSpPr txBox="1">
            <a:spLocks noChangeArrowheads="1"/>
          </p:cNvSpPr>
          <p:nvPr/>
        </p:nvSpPr>
        <p:spPr bwMode="auto">
          <a:xfrm>
            <a:off x="0" y="8382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the Father’s House</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He awaits</a:t>
            </a:r>
          </a:p>
        </p:txBody>
      </p:sp>
      <p:sp>
        <p:nvSpPr>
          <p:cNvPr id="430083" name="Text Box 3"/>
          <p:cNvSpPr txBox="1">
            <a:spLocks noChangeArrowheads="1"/>
          </p:cNvSpPr>
          <p:nvPr/>
        </p:nvSpPr>
        <p:spPr bwMode="auto">
          <a:xfrm>
            <a:off x="0" y="762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itchFamily="18" charset="0"/>
              </a:rPr>
              <a:t>with open arms</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Where yours sins</a:t>
            </a:r>
          </a:p>
        </p:txBody>
      </p:sp>
      <p:sp>
        <p:nvSpPr>
          <p:cNvPr id="431107" name="Text Box 3"/>
          <p:cNvSpPr txBox="1">
            <a:spLocks noChangeArrowheads="1"/>
          </p:cNvSpPr>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are washed away</a:t>
            </a:r>
          </a:p>
        </p:txBody>
      </p:sp>
      <p:sp>
        <p:nvSpPr>
          <p:cNvPr id="431108" name="Text Box 4"/>
          <p:cNvSpPr txBox="1">
            <a:spLocks noChangeArrowheads="1"/>
          </p:cNvSpPr>
          <p:nvPr/>
        </p:nvSpPr>
        <p:spPr bwMode="auto">
          <a:xfrm>
            <a:off x="0" y="1600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And your made whole</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Come into the Father’s House</a:t>
            </a:r>
          </a:p>
        </p:txBody>
      </p:sp>
      <p:sp>
        <p:nvSpPr>
          <p:cNvPr id="432131" name="Text Box 3"/>
          <p:cNvSpPr txBox="1">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Yes the door is open wide</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Jesus made a way </a:t>
            </a:r>
          </a:p>
        </p:txBody>
      </p:sp>
      <p:sp>
        <p:nvSpPr>
          <p:cNvPr id="433155"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itchFamily="18" charset="0"/>
              </a:rPr>
              <a:t>for all to enter in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Father’s House </a:t>
            </a:r>
          </a:p>
        </p:txBody>
      </p:sp>
      <p:sp>
        <p:nvSpPr>
          <p:cNvPr id="434181" name="Text Box 5"/>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itchFamily="18" charset="0"/>
              </a:rPr>
              <a:t>To The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itchFamily="18" charset="0"/>
              </a:rPr>
              <a:t>Just to feel Your arms around me</a:t>
            </a:r>
          </a:p>
        </p:txBody>
      </p:sp>
      <p:sp>
        <p:nvSpPr>
          <p:cNvPr id="680963" name="Text Box 3"/>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itchFamily="18" charset="0"/>
              </a:rPr>
              <a:t>Just to know Your grace has found me</a:t>
            </a:r>
          </a:p>
        </p:txBody>
      </p:sp>
      <p:sp>
        <p:nvSpPr>
          <p:cNvPr id="680964" name="Text Box 4"/>
          <p:cNvSpPr txBox="1">
            <a:spLocks noChangeArrowheads="1"/>
          </p:cNvSpPr>
          <p:nvPr/>
        </p:nvSpPr>
        <p:spPr bwMode="auto">
          <a:xfrm>
            <a:off x="0" y="12954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itchFamily="18" charset="0"/>
              </a:rPr>
              <a:t>Just to hear Your voice surround me</a:t>
            </a:r>
          </a:p>
        </p:txBody>
      </p:sp>
      <p:sp>
        <p:nvSpPr>
          <p:cNvPr id="680965" name="Text Box 5"/>
          <p:cNvSpPr txBox="1">
            <a:spLocks noChangeArrowheads="1"/>
          </p:cNvSpPr>
          <p:nvPr/>
        </p:nvSpPr>
        <p:spPr bwMode="auto">
          <a:xfrm>
            <a:off x="0" y="19050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itchFamily="18" charset="0"/>
              </a:rPr>
              <a:t>Calling my name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    He’s Alive!        He’s Alive!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Your children pray, Holy Spirit rain</a:t>
            </a:r>
          </a:p>
        </p:txBody>
      </p:sp>
      <p:sp>
        <p:nvSpPr>
          <p:cNvPr id="44040"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Your glory fall down</a:t>
            </a:r>
          </a:p>
        </p:txBody>
      </p:sp>
      <p:sp>
        <p:nvSpPr>
          <p:cNvPr id="44041"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Heaven’s river flow, so the world will know</a:t>
            </a:r>
          </a:p>
        </p:txBody>
      </p:sp>
      <p:sp>
        <p:nvSpPr>
          <p:cNvPr id="44042"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Your glory comes down</a:t>
            </a:r>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1986"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That is why I live, that is why I move</a:t>
            </a:r>
          </a:p>
        </p:txBody>
      </p:sp>
      <p:sp>
        <p:nvSpPr>
          <p:cNvPr id="681988" name="Text Box 4"/>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itchFamily="18" charset="0"/>
              </a:rPr>
              <a:t>That is why my heart cannot go on without You</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0" y="228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That is why I sing, that is why I cry</a:t>
            </a:r>
          </a:p>
        </p:txBody>
      </p:sp>
      <p:sp>
        <p:nvSpPr>
          <p:cNvPr id="683012" name="Text Box 4"/>
          <p:cNvSpPr txBox="1">
            <a:spLocks noChangeArrowheads="1"/>
          </p:cNvSpPr>
          <p:nvPr/>
        </p:nvSpPr>
        <p:spPr bwMode="auto">
          <a:xfrm>
            <a:off x="0" y="914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That is why no other love</a:t>
            </a:r>
          </a:p>
        </p:txBody>
      </p:sp>
      <p:sp>
        <p:nvSpPr>
          <p:cNvPr id="683013" name="Text Box 5"/>
          <p:cNvSpPr txBox="1">
            <a:spLocks noChangeArrowheads="1"/>
          </p:cNvSpPr>
          <p:nvPr/>
        </p:nvSpPr>
        <p:spPr bwMode="auto">
          <a:xfrm>
            <a:off x="0" y="22098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That is why…</a:t>
            </a:r>
          </a:p>
        </p:txBody>
      </p:sp>
      <p:sp>
        <p:nvSpPr>
          <p:cNvPr id="683014" name="Text Box 6"/>
          <p:cNvSpPr txBox="1">
            <a:spLocks noChangeArrowheads="1"/>
          </p:cNvSpPr>
          <p:nvPr/>
        </p:nvSpPr>
        <p:spPr bwMode="auto">
          <a:xfrm>
            <a:off x="0" y="1676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but you will satisfy</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4034"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Just to stand beside You knowing</a:t>
            </a:r>
          </a:p>
        </p:txBody>
      </p:sp>
      <p:sp>
        <p:nvSpPr>
          <p:cNvPr id="684035" name="Text Box 3"/>
          <p:cNvSpPr txBox="1">
            <a:spLocks noChangeArrowheads="1"/>
          </p:cNvSpPr>
          <p:nvPr/>
        </p:nvSpPr>
        <p:spPr bwMode="auto">
          <a:xfrm>
            <a:off x="0" y="609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Promised that You’re never going</a:t>
            </a:r>
          </a:p>
        </p:txBody>
      </p:sp>
      <p:sp>
        <p:nvSpPr>
          <p:cNvPr id="684036" name="Text Box 4"/>
          <p:cNvSpPr txBox="1">
            <a:spLocks noChangeArrowheads="1"/>
          </p:cNvSpPr>
          <p:nvPr/>
        </p:nvSpPr>
        <p:spPr bwMode="auto">
          <a:xfrm>
            <a:off x="0" y="1219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Never leaving, always holding</a:t>
            </a:r>
          </a:p>
        </p:txBody>
      </p:sp>
      <p:sp>
        <p:nvSpPr>
          <p:cNvPr id="684037" name="Text Box 5"/>
          <p:cNvSpPr txBox="1">
            <a:spLocks noChangeArrowheads="1"/>
          </p:cNvSpPr>
          <p:nvPr/>
        </p:nvSpPr>
        <p:spPr bwMode="auto">
          <a:xfrm>
            <a:off x="0" y="1981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itchFamily="18" charset="0"/>
              </a:rPr>
              <a:t>Holding my hand</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come into the kingdom for such a time as this</a:t>
            </a:r>
          </a:p>
        </p:txBody>
      </p:sp>
      <p:sp>
        <p:nvSpPr>
          <p:cNvPr id="685060"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the one who brought our freedom and covered all our sin</a:t>
            </a:r>
          </a:p>
        </p:txBody>
      </p:sp>
      <p:sp>
        <p:nvSpPr>
          <p:cNvPr id="68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run lifting up our banner of His righteousness</a:t>
            </a:r>
          </a:p>
        </p:txBody>
      </p:sp>
      <p:sp>
        <p:nvSpPr>
          <p:cNvPr id="685064"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come into the kingdom for such a time as this</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76200" y="0"/>
            <a:ext cx="906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give thanks to you Father for giving us Your Son</a:t>
            </a:r>
          </a:p>
        </p:txBody>
      </p:sp>
      <p:sp>
        <p:nvSpPr>
          <p:cNvPr id="686084"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for making us holy, through the power of Your blood</a:t>
            </a:r>
          </a:p>
        </p:txBody>
      </p:sp>
      <p:sp>
        <p:nvSpPr>
          <p:cNvPr id="68608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it’s amazing that Your love can shine through us</a:t>
            </a:r>
          </a:p>
        </p:txBody>
      </p:sp>
      <p:sp>
        <p:nvSpPr>
          <p:cNvPr id="686088"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amazing that You trusted us with Your love</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Celebrate Jesus, Celebrate! </a:t>
            </a:r>
          </a:p>
        </p:txBody>
      </p:sp>
      <p:sp>
        <p:nvSpPr>
          <p:cNvPr id="68710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68710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risen, He is risen and He lives forevermore</a:t>
            </a:r>
          </a:p>
        </p:txBody>
      </p:sp>
      <p:sp>
        <p:nvSpPr>
          <p:cNvPr id="6871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risen, He is risen</a:t>
            </a:r>
          </a:p>
        </p:txBody>
      </p:sp>
      <p:sp>
        <p:nvSpPr>
          <p:cNvPr id="687113" name="Text Box 9"/>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and celebrate the resurrection of our Lord!</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we celebrate Your victory</a:t>
            </a:r>
          </a:p>
        </p:txBody>
      </p:sp>
      <p:sp>
        <p:nvSpPr>
          <p:cNvPr id="6881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we revel in Your love</a:t>
            </a:r>
          </a:p>
        </p:txBody>
      </p:sp>
      <p:sp>
        <p:nvSpPr>
          <p:cNvPr id="6881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we rejoice You set us free</a:t>
            </a:r>
          </a:p>
        </p:txBody>
      </p:sp>
      <p:sp>
        <p:nvSpPr>
          <p:cNvPr id="6881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Your death has brought us life</a:t>
            </a: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was for freedom that Christ has set us free</a:t>
            </a:r>
          </a:p>
        </p:txBody>
      </p:sp>
      <p:sp>
        <p:nvSpPr>
          <p:cNvPr id="6891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longer to be subject to a yoke of slavery</a:t>
            </a:r>
          </a:p>
        </p:txBody>
      </p:sp>
      <p:sp>
        <p:nvSpPr>
          <p:cNvPr id="6891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we’re rejoicing in God’s victory</a:t>
            </a:r>
          </a:p>
        </p:txBody>
      </p:sp>
      <p:sp>
        <p:nvSpPr>
          <p:cNvPr id="6891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Our hearts responding to His love….</a:t>
            </a: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Our hearts responding to His love….</a:t>
            </a:r>
          </a:p>
        </p:txBody>
      </p:sp>
      <p:sp>
        <p:nvSpPr>
          <p:cNvPr id="6901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His Spirit in us releases us from fear</a:t>
            </a:r>
          </a:p>
        </p:txBody>
      </p:sp>
      <p:sp>
        <p:nvSpPr>
          <p:cNvPr id="6901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the way to Him is open</a:t>
            </a:r>
          </a:p>
        </p:txBody>
      </p:sp>
      <p:sp>
        <p:nvSpPr>
          <p:cNvPr id="6901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boldness we draw near</a:t>
            </a:r>
          </a:p>
        </p:txBody>
      </p:sp>
      <p:sp>
        <p:nvSpPr>
          <p:cNvPr id="6901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in His presence, our problems disappear</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Blessed be the Name of the Lord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Blessed be the Name of the Lord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Blessed be the Name of the Lord Most High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Your people hunger for your presence</a:t>
            </a:r>
          </a:p>
        </p:txBody>
      </p:sp>
      <p:sp>
        <p:nvSpPr>
          <p:cNvPr id="4506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thirsty for the rain</a:t>
            </a:r>
          </a:p>
        </p:txBody>
      </p:sp>
      <p:sp>
        <p:nvSpPr>
          <p:cNvPr id="4506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Breathe on us refreshing wind of glory</a:t>
            </a:r>
          </a:p>
        </p:txBody>
      </p:sp>
      <p:sp>
        <p:nvSpPr>
          <p:cNvPr id="4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Touch Your people once again</a:t>
            </a:r>
          </a:p>
        </p:txBody>
      </p:sp>
      <p:sp>
        <p:nvSpPr>
          <p:cNvPr id="4506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Breath of heaven, fill Your people</a:t>
            </a:r>
          </a:p>
        </p:txBody>
      </p:sp>
      <p:sp>
        <p:nvSpPr>
          <p:cNvPr id="45064"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Your glory come down</a:t>
            </a:r>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The Name of the Lord is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A strong tower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The righteous run into it and they are saved</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Glory to the Name of the Lord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Glory to the Name of the Lord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Glory to the Name of the Lord Most High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is the Name of the Lord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 Jesus is the Name of the Lord </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is the Name of the Lord Most High</a:t>
            </a:r>
          </a:p>
        </p:txBody>
      </p:sp>
      <p:sp>
        <p:nvSpPr>
          <p:cNvPr id="694275" name="Text Box 3"/>
          <p:cNvSpPr txBox="1">
            <a:spLocks noChangeArrowheads="1"/>
          </p:cNvSpPr>
          <p:nvPr/>
        </p:nvSpPr>
        <p:spPr bwMode="auto">
          <a:xfrm>
            <a:off x="4327525" y="-4889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6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Spirit of the Lord is great and mighty</a:t>
            </a:r>
          </a:p>
        </p:txBody>
      </p:sp>
      <p:sp>
        <p:nvSpPr>
          <p:cNvPr id="6953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Spirit of the Lord is my victory</a:t>
            </a:r>
          </a:p>
        </p:txBody>
      </p:sp>
      <p:sp>
        <p:nvSpPr>
          <p:cNvPr id="6953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Spirit of the Lord is great and mighty</a:t>
            </a:r>
          </a:p>
        </p:txBody>
      </p:sp>
      <p:sp>
        <p:nvSpPr>
          <p:cNvPr id="6953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Great and mighty is He</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What mighty  God we serve</a:t>
            </a:r>
          </a:p>
        </p:txBody>
      </p:sp>
      <p:sp>
        <p:nvSpPr>
          <p:cNvPr id="6963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What a mighty God we serve</a:t>
            </a:r>
          </a:p>
        </p:txBody>
      </p:sp>
      <p:sp>
        <p:nvSpPr>
          <p:cNvPr id="6963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Angels bow before Him, heaven and earth adore Him</a:t>
            </a:r>
          </a:p>
        </p:txBody>
      </p:sp>
      <p:sp>
        <p:nvSpPr>
          <p:cNvPr id="6963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What a mighty God we serve!</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is the God we serve</a:t>
            </a:r>
          </a:p>
        </p:txBody>
      </p:sp>
      <p:sp>
        <p:nvSpPr>
          <p:cNvPr id="6973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is the God we serve</a:t>
            </a:r>
          </a:p>
        </p:txBody>
      </p:sp>
      <p:sp>
        <p:nvSpPr>
          <p:cNvPr id="6973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Angels bow before Him, heaven and earth adore Him</a:t>
            </a:r>
          </a:p>
        </p:txBody>
      </p:sp>
      <p:sp>
        <p:nvSpPr>
          <p:cNvPr id="6973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is the God we serve</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Text Box 3"/>
          <p:cNvSpPr txBox="1">
            <a:spLocks noChangeArrowheads="1"/>
          </p:cNvSpPr>
          <p:nvPr/>
        </p:nvSpPr>
        <p:spPr bwMode="auto">
          <a:xfrm>
            <a:off x="990600" y="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exalted, Lord above all else</a:t>
            </a:r>
            <a:endParaRPr lang="en-US" sz="3600">
              <a:solidFill>
                <a:schemeClr val="bg1"/>
              </a:solidFill>
              <a:effectLst/>
              <a:latin typeface="Times New Roman" pitchFamily="18" charset="0"/>
            </a:endParaRPr>
          </a:p>
        </p:txBody>
      </p:sp>
      <p:sp>
        <p:nvSpPr>
          <p:cNvPr id="698372" name="Text Box 4"/>
          <p:cNvSpPr txBox="1">
            <a:spLocks noChangeArrowheads="1"/>
          </p:cNvSpPr>
          <p:nvPr/>
        </p:nvSpPr>
        <p:spPr bwMode="auto">
          <a:xfrm>
            <a:off x="609600" y="533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place you in the highest place above all else</a:t>
            </a:r>
          </a:p>
        </p:txBody>
      </p:sp>
      <p:sp>
        <p:nvSpPr>
          <p:cNvPr id="698373" name="Text Box 5"/>
          <p:cNvSpPr txBox="1">
            <a:spLocks noChangeArrowheads="1"/>
          </p:cNvSpPr>
          <p:nvPr/>
        </p:nvSpPr>
        <p:spPr bwMode="auto">
          <a:xfrm>
            <a:off x="609600" y="990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Right now where we stand and everywhere we go</a:t>
            </a:r>
            <a:endParaRPr lang="en-US" sz="4000">
              <a:solidFill>
                <a:schemeClr val="bg1"/>
              </a:solidFill>
              <a:effectLst/>
              <a:latin typeface="Times New Roman" pitchFamily="18" charset="0"/>
            </a:endParaRPr>
          </a:p>
        </p:txBody>
      </p:sp>
      <p:sp>
        <p:nvSpPr>
          <p:cNvPr id="698374" name="Text Box 6"/>
          <p:cNvSpPr txBox="1">
            <a:spLocks noChangeArrowheads="1"/>
          </p:cNvSpPr>
          <p:nvPr/>
        </p:nvSpPr>
        <p:spPr bwMode="auto">
          <a:xfrm>
            <a:off x="0"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place you in the highest place so the world will know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a Mighty Warrior, dressed in armor of light!</a:t>
            </a:r>
          </a:p>
        </p:txBody>
      </p:sp>
      <p:sp>
        <p:nvSpPr>
          <p:cNvPr id="69939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Crushing the deeds of darkness  lead us on in the fight!</a:t>
            </a:r>
          </a:p>
        </p:txBody>
      </p:sp>
      <p:sp>
        <p:nvSpPr>
          <p:cNvPr id="699398"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Through the blood of Jesus victorious we stand</a:t>
            </a:r>
          </a:p>
        </p:txBody>
      </p:sp>
      <p:sp>
        <p:nvSpPr>
          <p:cNvPr id="699399" name="Text Box 7"/>
          <p:cNvSpPr txBox="1">
            <a:spLocks noChangeArrowheads="1"/>
          </p:cNvSpPr>
          <p:nvPr/>
        </p:nvSpPr>
        <p:spPr bwMode="auto">
          <a:xfrm>
            <a:off x="1219200" y="18288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place you in the highest place </a:t>
            </a:r>
          </a:p>
        </p:txBody>
      </p:sp>
      <p:sp>
        <p:nvSpPr>
          <p:cNvPr id="699400" name="Text Box 8"/>
          <p:cNvSpPr txBox="1">
            <a:spLocks noChangeArrowheads="1"/>
          </p:cNvSpPr>
          <p:nvPr/>
        </p:nvSpPr>
        <p:spPr bwMode="auto">
          <a:xfrm>
            <a:off x="1905000" y="2286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above all else in this land</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2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 of my salvation</a:t>
            </a:r>
          </a:p>
        </p:txBody>
      </p:sp>
      <p:sp>
        <p:nvSpPr>
          <p:cNvPr id="70042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 of my salvation</a:t>
            </a:r>
          </a:p>
        </p:txBody>
      </p:sp>
      <p:sp>
        <p:nvSpPr>
          <p:cNvPr id="70042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 of my salvation</a:t>
            </a:r>
          </a:p>
        </p:txBody>
      </p:sp>
      <p:sp>
        <p:nvSpPr>
          <p:cNvPr id="70042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the Lord is on my side</a:t>
            </a:r>
          </a:p>
        </p:txBody>
      </p:sp>
      <p:sp>
        <p:nvSpPr>
          <p:cNvPr id="70042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He’s made His victory mine</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Text Box 2"/>
          <p:cNvSpPr txBox="1">
            <a:spLocks noChangeArrowheads="1"/>
          </p:cNvSpPr>
          <p:nvPr/>
        </p:nvSpPr>
        <p:spPr bwMode="auto">
          <a:xfrm>
            <a:off x="0" y="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 </a:t>
            </a:r>
          </a:p>
        </p:txBody>
      </p:sp>
      <p:sp>
        <p:nvSpPr>
          <p:cNvPr id="701443" name="Text Box 3"/>
          <p:cNvSpPr txBox="1">
            <a:spLocks noChangeArrowheads="1"/>
          </p:cNvSpPr>
          <p:nvPr/>
        </p:nvSpPr>
        <p:spPr bwMode="auto">
          <a:xfrm>
            <a:off x="0" y="5334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a:t>
            </a:r>
          </a:p>
        </p:txBody>
      </p:sp>
      <p:sp>
        <p:nvSpPr>
          <p:cNvPr id="701444" name="Text Box 4"/>
          <p:cNvSpPr txBox="1">
            <a:spLocks noChangeArrowheads="1"/>
          </p:cNvSpPr>
          <p:nvPr/>
        </p:nvSpPr>
        <p:spPr bwMode="auto">
          <a:xfrm>
            <a:off x="0" y="10668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a:t>
            </a:r>
          </a:p>
        </p:txBody>
      </p:sp>
      <p:sp>
        <p:nvSpPr>
          <p:cNvPr id="701445" name="Text Box 5"/>
          <p:cNvSpPr txBox="1">
            <a:spLocks noChangeArrowheads="1"/>
          </p:cNvSpPr>
          <p:nvPr/>
        </p:nvSpPr>
        <p:spPr bwMode="auto">
          <a:xfrm>
            <a:off x="0" y="16002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a:t>
            </a:r>
          </a:p>
        </p:txBody>
      </p:sp>
      <p:sp>
        <p:nvSpPr>
          <p:cNvPr id="701446" name="Text Box 6"/>
          <p:cNvSpPr txBox="1">
            <a:spLocks noChangeArrowheads="1"/>
          </p:cNvSpPr>
          <p:nvPr/>
        </p:nvSpPr>
        <p:spPr bwMode="auto">
          <a:xfrm>
            <a:off x="0" y="2286000"/>
            <a:ext cx="1112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a:solidFill>
                  <a:schemeClr val="bg1"/>
                </a:solidFill>
                <a:effectLst>
                  <a:outerShdw blurRad="38100" dist="38100" dir="2700000" algn="tl">
                    <a:srgbClr val="000000"/>
                  </a:outerShdw>
                </a:effectLst>
                <a:latin typeface="Times New Roman" pitchFamily="18" charset="0"/>
              </a:rPr>
              <a:t>Blessed be the Rock of My Salvation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 are beautiful beyond description, too marvelous for words</a:t>
            </a:r>
          </a:p>
        </p:txBody>
      </p:sp>
      <p:sp>
        <p:nvSpPr>
          <p:cNvPr id="46092" name="Text Box 12"/>
          <p:cNvSpPr txBox="1">
            <a:spLocks noChangeArrowheads="1"/>
          </p:cNvSpPr>
          <p:nvPr/>
        </p:nvSpPr>
        <p:spPr bwMode="auto">
          <a:xfrm>
            <a:off x="0" y="762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Too wonderful for comprehension, like nothing ever seen or heard</a:t>
            </a:r>
          </a:p>
        </p:txBody>
      </p:sp>
      <p:sp>
        <p:nvSpPr>
          <p:cNvPr id="46094"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Who can grasp Your infinite wisdom</a:t>
            </a:r>
          </a:p>
        </p:txBody>
      </p:sp>
      <p:sp>
        <p:nvSpPr>
          <p:cNvPr id="46095"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 can fathom the depth of your love</a:t>
            </a:r>
          </a:p>
        </p:txBody>
      </p:sp>
      <p:sp>
        <p:nvSpPr>
          <p:cNvPr id="46096" name="Text Box 16"/>
          <p:cNvSpPr txBox="1">
            <a:spLocks noChangeArrowheads="1"/>
          </p:cNvSpPr>
          <p:nvPr/>
        </p:nvSpPr>
        <p:spPr bwMode="auto">
          <a:xfrm>
            <a:off x="0" y="2514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You are beautiful beyond description, majesty enthroned above</a:t>
            </a:r>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246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let Your presence wash over me</a:t>
            </a:r>
          </a:p>
        </p:txBody>
      </p:sp>
      <p:sp>
        <p:nvSpPr>
          <p:cNvPr id="7024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as a mighty river, come by Your hand deliver</a:t>
            </a:r>
          </a:p>
        </p:txBody>
      </p:sp>
      <p:sp>
        <p:nvSpPr>
          <p:cNvPr id="7024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let Your presence wash over me</a:t>
            </a:r>
          </a:p>
        </p:txBody>
      </p:sp>
      <p:sp>
        <p:nvSpPr>
          <p:cNvPr id="7024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in Your awesome power</a:t>
            </a:r>
          </a:p>
        </p:txBody>
      </p:sp>
      <p:sp>
        <p:nvSpPr>
          <p:cNvPr id="7024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in this final hour</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0" y="0"/>
            <a:ext cx="9144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a river flowing from the throne</a:t>
            </a:r>
          </a:p>
          <a:p>
            <a:pPr>
              <a:spcBef>
                <a:spcPct val="50000"/>
              </a:spcBef>
            </a:pPr>
            <a:r>
              <a:rPr lang="en-US" sz="3200">
                <a:solidFill>
                  <a:schemeClr val="bg1"/>
                </a:solidFill>
                <a:effectLst>
                  <a:outerShdw blurRad="38100" dist="38100" dir="2700000" algn="tl">
                    <a:srgbClr val="000000"/>
                  </a:outerShdw>
                </a:effectLst>
                <a:latin typeface="Times New Roman" pitchFamily="18" charset="0"/>
              </a:rPr>
              <a:t>It brings healing to the nations of the earth</a:t>
            </a:r>
          </a:p>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Everything will live where the river flows </a:t>
            </a:r>
          </a:p>
          <a:p>
            <a:pPr>
              <a:spcBef>
                <a:spcPct val="50000"/>
              </a:spcBef>
            </a:pPr>
            <a:r>
              <a:rPr lang="en-US" sz="3200">
                <a:solidFill>
                  <a:schemeClr val="bg1"/>
                </a:solidFill>
                <a:effectLst>
                  <a:outerShdw blurRad="38100" dist="38100" dir="2700000" algn="tl">
                    <a:srgbClr val="000000"/>
                  </a:outerShdw>
                </a:effectLst>
                <a:latin typeface="Times New Roman" pitchFamily="18" charset="0"/>
              </a:rPr>
              <a:t>Living water quench this thirsting in my soul</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Holy Ghost revival in the land</a:t>
            </a:r>
          </a:p>
        </p:txBody>
      </p:sp>
      <p:sp>
        <p:nvSpPr>
          <p:cNvPr id="704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gonna be a revival in the land</a:t>
            </a:r>
          </a:p>
        </p:txBody>
      </p:sp>
      <p:sp>
        <p:nvSpPr>
          <p:cNvPr id="704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gonna be a revival in the land</a:t>
            </a:r>
          </a:p>
        </p:txBody>
      </p:sp>
      <p:sp>
        <p:nvSpPr>
          <p:cNvPr id="704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From the North, South , East, and the West</a:t>
            </a:r>
          </a:p>
        </p:txBody>
      </p:sp>
      <p:sp>
        <p:nvSpPr>
          <p:cNvPr id="704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gonna be a revival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Holy Ghost revival in the land</a:t>
            </a:r>
          </a:p>
        </p:txBody>
      </p:sp>
      <p:sp>
        <p:nvSpPr>
          <p:cNvPr id="705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God’s got a revival in the land</a:t>
            </a:r>
          </a:p>
        </p:txBody>
      </p:sp>
      <p:sp>
        <p:nvSpPr>
          <p:cNvPr id="705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God’s got a revival in the land</a:t>
            </a:r>
          </a:p>
        </p:txBody>
      </p:sp>
      <p:sp>
        <p:nvSpPr>
          <p:cNvPr id="705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From the North, South , East, and the West</a:t>
            </a:r>
          </a:p>
        </p:txBody>
      </p:sp>
      <p:sp>
        <p:nvSpPr>
          <p:cNvPr id="705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gonna be a revival </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I’m gonna fly in the Spirit</a:t>
            </a:r>
          </a:p>
        </p:txBody>
      </p:sp>
      <p:sp>
        <p:nvSpPr>
          <p:cNvPr id="70656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The good news of the Gospel I will speak</a:t>
            </a:r>
          </a:p>
        </p:txBody>
      </p:sp>
      <p:sp>
        <p:nvSpPr>
          <p:cNvPr id="706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I’m gonna run with fire</a:t>
            </a:r>
          </a:p>
        </p:txBody>
      </p:sp>
      <p:sp>
        <p:nvSpPr>
          <p:cNvPr id="70656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I’m soaring over mountains of defeat</a:t>
            </a:r>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4400" i="1">
                <a:solidFill>
                  <a:schemeClr val="bg1"/>
                </a:solidFill>
                <a:effectLst>
                  <a:outerShdw blurRad="38100" dist="38100" dir="2700000" algn="tl">
                    <a:srgbClr val="000000"/>
                  </a:outerShdw>
                </a:effectLst>
                <a:latin typeface="Times New Roman" pitchFamily="18" charset="0"/>
              </a:rPr>
              <a:t>   </a:t>
            </a:r>
            <a:r>
              <a:rPr lang="en-US" sz="3200" i="1">
                <a:solidFill>
                  <a:schemeClr val="bg1"/>
                </a:solidFill>
                <a:effectLst>
                  <a:outerShdw blurRad="38100" dist="38100" dir="2700000" algn="tl">
                    <a:srgbClr val="000000"/>
                  </a:outerShdw>
                </a:effectLst>
                <a:latin typeface="Times New Roman" pitchFamily="18" charset="0"/>
              </a:rPr>
              <a:t>Because Jesus…</a:t>
            </a:r>
            <a:r>
              <a:rPr lang="en-US" sz="3200">
                <a:solidFill>
                  <a:schemeClr val="bg1"/>
                </a:solidFill>
                <a:effectLst>
                  <a:outerShdw blurRad="38100" dist="38100" dir="2700000" algn="tl">
                    <a:srgbClr val="000000"/>
                  </a:outerShdw>
                </a:effectLst>
                <a:latin typeface="Times New Roman" pitchFamily="18" charset="0"/>
              </a:rPr>
              <a:t>You are the truth that sets me free</a:t>
            </a:r>
            <a:endParaRPr lang="en-US" sz="4400" i="1">
              <a:solidFill>
                <a:schemeClr val="bg1"/>
              </a:solidFill>
              <a:effectLst>
                <a:outerShdw blurRad="38100" dist="38100" dir="2700000" algn="tl">
                  <a:srgbClr val="000000"/>
                </a:outerShdw>
              </a:effectLst>
              <a:latin typeface="Times New Roman" pitchFamily="18" charset="0"/>
            </a:endParaRPr>
          </a:p>
        </p:txBody>
      </p:sp>
      <p:sp>
        <p:nvSpPr>
          <p:cNvPr id="707589" name="Text Box 5"/>
          <p:cNvSpPr txBox="1">
            <a:spLocks noChangeArrowheads="1"/>
          </p:cNvSpPr>
          <p:nvPr/>
        </p:nvSpPr>
        <p:spPr bwMode="auto">
          <a:xfrm>
            <a:off x="0" y="1905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i="1">
                <a:solidFill>
                  <a:schemeClr val="bg1"/>
                </a:solidFill>
                <a:effectLst>
                  <a:outerShdw blurRad="38100" dist="38100" dir="2700000" algn="tl">
                    <a:srgbClr val="000000"/>
                  </a:outerShdw>
                </a:effectLst>
                <a:latin typeface="Times New Roman" pitchFamily="18" charset="0"/>
              </a:rPr>
              <a:t>I’m jumping in the river of redeeming grace!</a:t>
            </a:r>
          </a:p>
        </p:txBody>
      </p:sp>
      <p:sp>
        <p:nvSpPr>
          <p:cNvPr id="707593" name="Text Box 9"/>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Times New Roman" pitchFamily="18" charset="0"/>
              </a:rPr>
              <a:t>Jesus…</a:t>
            </a:r>
            <a:r>
              <a:rPr lang="en-US" sz="3200">
                <a:solidFill>
                  <a:schemeClr val="bg1"/>
                </a:solidFill>
                <a:effectLst>
                  <a:outerShdw blurRad="38100" dist="38100" dir="2700000" algn="tl">
                    <a:srgbClr val="000000"/>
                  </a:outerShdw>
                </a:effectLst>
                <a:latin typeface="Times New Roman" pitchFamily="18" charset="0"/>
              </a:rPr>
              <a:t>You are the power in me</a:t>
            </a:r>
            <a:endParaRPr lang="en-US" sz="4400" i="1">
              <a:solidFill>
                <a:schemeClr val="bg1"/>
              </a:solidFill>
              <a:effectLst>
                <a:outerShdw blurRad="38100" dist="38100" dir="2700000" algn="tl">
                  <a:srgbClr val="000000"/>
                </a:outerShdw>
              </a:effectLst>
              <a:latin typeface="Times New Roman" pitchFamily="18" charset="0"/>
            </a:endParaRPr>
          </a:p>
        </p:txBody>
      </p:sp>
      <p:sp>
        <p:nvSpPr>
          <p:cNvPr id="70759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Times New Roman" pitchFamily="18" charset="0"/>
              </a:rPr>
              <a:t>Jesus…</a:t>
            </a:r>
            <a:r>
              <a:rPr lang="en-US" sz="3200">
                <a:solidFill>
                  <a:schemeClr val="bg1"/>
                </a:solidFill>
                <a:effectLst>
                  <a:outerShdw blurRad="38100" dist="38100" dir="2700000" algn="tl">
                    <a:srgbClr val="000000"/>
                  </a:outerShdw>
                </a:effectLst>
                <a:latin typeface="Times New Roman" pitchFamily="18" charset="0"/>
              </a:rPr>
              <a:t>You fill my heart with faith</a:t>
            </a:r>
            <a:endParaRPr lang="en-US" sz="4400"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flipH="1">
            <a:off x="381000" y="304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i="1">
                <a:solidFill>
                  <a:schemeClr val="bg1"/>
                </a:solidFill>
                <a:effectLst>
                  <a:outerShdw blurRad="38100" dist="38100" dir="2700000" algn="tl">
                    <a:srgbClr val="000000"/>
                  </a:outerShdw>
                </a:effectLst>
                <a:latin typeface="Times New Roman" pitchFamily="18" charset="0"/>
              </a:rPr>
              <a:t>I’m gonna…</a:t>
            </a:r>
            <a:endParaRPr lang="en-US" sz="3200" b="1">
              <a:solidFill>
                <a:schemeClr val="bg1"/>
              </a:solidFill>
              <a:effectLst>
                <a:outerShdw blurRad="38100" dist="38100" dir="2700000" algn="tl">
                  <a:srgbClr val="000000"/>
                </a:outerShdw>
              </a:effectLst>
              <a:latin typeface="Times New Roman" pitchFamily="18" charset="0"/>
            </a:endParaRPr>
          </a:p>
        </p:txBody>
      </p:sp>
      <p:sp>
        <p:nvSpPr>
          <p:cNvPr id="708612" name="Text Box 4"/>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solidFill>
                  <a:schemeClr val="bg1"/>
                </a:solidFill>
                <a:effectLst>
                  <a:outerShdw blurRad="38100" dist="38100" dir="2700000" algn="tl">
                    <a:srgbClr val="000000"/>
                  </a:outerShdw>
                </a:effectLst>
                <a:latin typeface="Times New Roman" pitchFamily="18" charset="0"/>
              </a:rPr>
              <a:t>Giving praise to you my God who reigns</a:t>
            </a:r>
          </a:p>
        </p:txBody>
      </p:sp>
      <p:sp>
        <p:nvSpPr>
          <p:cNvPr id="708613" name="Rectangle 5"/>
          <p:cNvSpPr>
            <a:spLocks noChangeArrowheads="1"/>
          </p:cNvSpPr>
          <p:nvPr/>
        </p:nvSpPr>
        <p:spPr bwMode="auto">
          <a:xfrm>
            <a:off x="0" y="533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b="1" i="1">
                <a:solidFill>
                  <a:schemeClr val="bg1"/>
                </a:solidFill>
                <a:effectLst>
                  <a:outerShdw blurRad="38100" dist="38100" dir="2700000" algn="tl">
                    <a:srgbClr val="000000"/>
                  </a:outerShdw>
                </a:effectLst>
                <a:latin typeface="Times New Roman" pitchFamily="18" charset="0"/>
              </a:rPr>
              <a:t>Shout Hallelujah!</a:t>
            </a:r>
          </a:p>
        </p:txBody>
      </p:sp>
      <p:sp>
        <p:nvSpPr>
          <p:cNvPr id="708614" name="Rectangle 6"/>
          <p:cNvSpPr>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b="1" i="1">
                <a:solidFill>
                  <a:schemeClr val="bg1"/>
                </a:solidFill>
                <a:effectLst>
                  <a:outerShdw blurRad="38100" dist="38100" dir="2700000" algn="tl">
                    <a:srgbClr val="000000"/>
                  </a:outerShdw>
                </a:effectLst>
                <a:latin typeface="Times New Roman" pitchFamily="18" charset="0"/>
              </a:rPr>
              <a:t>Shout Hallelujah!</a:t>
            </a:r>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43" name="Text Box 11"/>
          <p:cNvSpPr txBox="1">
            <a:spLocks noChangeArrowheads="1"/>
          </p:cNvSpPr>
          <p:nvPr/>
        </p:nvSpPr>
        <p:spPr bwMode="auto">
          <a:xfrm>
            <a:off x="0" y="1905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gonna praise His name, I’m gonna praise His name</a:t>
            </a:r>
          </a:p>
        </p:txBody>
      </p:sp>
      <p:sp>
        <p:nvSpPr>
          <p:cNvPr id="709645" name="Text Box 13"/>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gonna praise…..</a:t>
            </a:r>
          </a:p>
        </p:txBody>
      </p:sp>
      <p:sp>
        <p:nvSpPr>
          <p:cNvPr id="709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Sunrise, I’m gonna praise His name</a:t>
            </a:r>
          </a:p>
        </p:txBody>
      </p:sp>
      <p:sp>
        <p:nvSpPr>
          <p:cNvPr id="709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Sunset, I’m gonna praise His name</a:t>
            </a:r>
          </a:p>
        </p:txBody>
      </p:sp>
      <p:sp>
        <p:nvSpPr>
          <p:cNvPr id="709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Sunrise, I’m gonna praise His name</a:t>
            </a:r>
          </a:p>
        </p:txBody>
      </p:sp>
      <p:sp>
        <p:nvSpPr>
          <p:cNvPr id="709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Sunset, I’m gonna praise His name</a:t>
            </a:r>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p:cNvSpPr txBox="1">
            <a:spLocks noChangeArrowheads="1"/>
          </p:cNvSpPr>
          <p:nvPr/>
        </p:nvSpPr>
        <p:spPr bwMode="auto">
          <a:xfrm>
            <a:off x="1219200" y="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itchFamily="18" charset="0"/>
              </a:rPr>
              <a:t>Praise</a:t>
            </a:r>
            <a:endParaRPr lang="en-US" sz="8800">
              <a:solidFill>
                <a:schemeClr val="bg1"/>
              </a:solidFill>
              <a:effectLst>
                <a:outerShdw blurRad="38100" dist="38100" dir="2700000" algn="tl">
                  <a:srgbClr val="000000"/>
                </a:outerShdw>
              </a:effectLst>
              <a:latin typeface="Times New Roman" pitchFamily="18" charset="0"/>
            </a:endParaRPr>
          </a:p>
        </p:txBody>
      </p:sp>
      <p:sp>
        <p:nvSpPr>
          <p:cNvPr id="710659" name="Text Box 3"/>
          <p:cNvSpPr txBox="1">
            <a:spLocks noChangeArrowheads="1"/>
          </p:cNvSpPr>
          <p:nvPr/>
        </p:nvSpPr>
        <p:spPr bwMode="auto">
          <a:xfrm>
            <a:off x="1219200" y="121920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itchFamily="18" charset="0"/>
              </a:rPr>
              <a:t>Him!</a:t>
            </a:r>
            <a:endParaRPr lang="en-US" sz="88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 of glory, God of might</a:t>
            </a:r>
          </a:p>
        </p:txBody>
      </p:sp>
      <p:sp>
        <p:nvSpPr>
          <p:cNvPr id="71373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 of wisdom and Father of light</a:t>
            </a:r>
          </a:p>
        </p:txBody>
      </p:sp>
      <p:sp>
        <p:nvSpPr>
          <p:cNvPr id="71374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God of power and authority</a:t>
            </a:r>
          </a:p>
        </p:txBody>
      </p:sp>
      <p:sp>
        <p:nvSpPr>
          <p:cNvPr id="71374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sing praises unto Thee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stand, I stand in awe of You</a:t>
            </a:r>
          </a:p>
        </p:txBody>
      </p:sp>
      <p:sp>
        <p:nvSpPr>
          <p:cNvPr id="4711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stand, I stand in awe of You</a:t>
            </a:r>
          </a:p>
        </p:txBody>
      </p:sp>
      <p:sp>
        <p:nvSpPr>
          <p:cNvPr id="4711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God to whom all praise is due</a:t>
            </a:r>
          </a:p>
        </p:txBody>
      </p:sp>
      <p:sp>
        <p:nvSpPr>
          <p:cNvPr id="4711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stand in awe of You</a:t>
            </a:r>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70"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Hosanna to the Father</a:t>
            </a:r>
          </a:p>
        </p:txBody>
      </p:sp>
      <p:sp>
        <p:nvSpPr>
          <p:cNvPr id="714771"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Hosanna to the Son</a:t>
            </a:r>
          </a:p>
        </p:txBody>
      </p:sp>
      <p:sp>
        <p:nvSpPr>
          <p:cNvPr id="714772"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Hosanna to the Holy Spirit</a:t>
            </a:r>
          </a:p>
        </p:txBody>
      </p:sp>
      <p:sp>
        <p:nvSpPr>
          <p:cNvPr id="714773"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blessed Three in One</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could sing unending songs</a:t>
            </a:r>
          </a:p>
        </p:txBody>
      </p:sp>
      <p:sp>
        <p:nvSpPr>
          <p:cNvPr id="715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how You saved my soul</a:t>
            </a:r>
          </a:p>
        </p:txBody>
      </p:sp>
      <p:sp>
        <p:nvSpPr>
          <p:cNvPr id="715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could dance a thousand miles</a:t>
            </a:r>
          </a:p>
        </p:txBody>
      </p:sp>
      <p:sp>
        <p:nvSpPr>
          <p:cNvPr id="715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Because of Your great love</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heart is bursting Lord, to tell of all You’ve done</a:t>
            </a:r>
          </a:p>
        </p:txBody>
      </p:sp>
      <p:sp>
        <p:nvSpPr>
          <p:cNvPr id="7168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how you changed my life and wiped away the past</a:t>
            </a:r>
          </a:p>
        </p:txBody>
      </p:sp>
      <p:sp>
        <p:nvSpPr>
          <p:cNvPr id="7168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to shout it out! From every roof top sing</a:t>
            </a:r>
          </a:p>
        </p:txBody>
      </p:sp>
      <p:sp>
        <p:nvSpPr>
          <p:cNvPr id="7168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now I know that God is for me not against me</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Unseen angels celebrate, for joy is in this place!</a:t>
            </a:r>
          </a:p>
        </p:txBody>
      </p:sp>
      <p:sp>
        <p:nvSpPr>
          <p:cNvPr id="7178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Everybody’s singing now…cause we’re so happy!</a:t>
            </a:r>
          </a:p>
        </p:txBody>
      </p:sp>
      <p:sp>
        <p:nvSpPr>
          <p:cNvPr id="7178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Everybody’s dancing now…’cause we’re so happy!</a:t>
            </a:r>
          </a:p>
        </p:txBody>
      </p:sp>
      <p:sp>
        <p:nvSpPr>
          <p:cNvPr id="717833"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If only we could see Your face, see You smiling over us</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gave me something to shout about</a:t>
            </a:r>
          </a:p>
        </p:txBody>
      </p:sp>
      <p:sp>
        <p:nvSpPr>
          <p:cNvPr id="718851"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He washed me, cleansed me, turned me inside out</a:t>
            </a:r>
          </a:p>
        </p:txBody>
      </p:sp>
      <p:sp>
        <p:nvSpPr>
          <p:cNvPr id="718852"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Now there’s joy down in my soul</a:t>
            </a:r>
          </a:p>
        </p:txBody>
      </p:sp>
      <p:sp>
        <p:nvSpPr>
          <p:cNvPr id="718853"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Since His blood has made me whole</a:t>
            </a:r>
          </a:p>
        </p:txBody>
      </p:sp>
      <p:sp>
        <p:nvSpPr>
          <p:cNvPr id="718854" name="Text Box 6"/>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gave me something to shout about</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6" name="Text Box 4"/>
          <p:cNvSpPr txBox="1">
            <a:spLocks noChangeArrowheads="1"/>
          </p:cNvSpPr>
          <p:nvPr/>
        </p:nvSpPr>
        <p:spPr bwMode="auto">
          <a:xfrm>
            <a:off x="0" y="4572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It’s just like Fire Shut up in my bones</a:t>
            </a:r>
          </a:p>
        </p:txBody>
      </p:sp>
      <p:sp>
        <p:nvSpPr>
          <p:cNvPr id="719889" name="Text Box 17"/>
          <p:cNvSpPr txBox="1">
            <a:spLocks noChangeArrowheads="1"/>
          </p:cNvSpPr>
          <p:nvPr/>
        </p:nvSpPr>
        <p:spPr bwMode="auto">
          <a:xfrm>
            <a:off x="0" y="914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It’s just like Fire Shut up in my bones</a:t>
            </a:r>
          </a:p>
        </p:txBody>
      </p:sp>
      <p:sp>
        <p:nvSpPr>
          <p:cNvPr id="719890" name="Text Box 18"/>
          <p:cNvSpPr txBox="1">
            <a:spLocks noChangeArrowheads="1"/>
          </p:cNvSpPr>
          <p:nvPr/>
        </p:nvSpPr>
        <p:spPr bwMode="auto">
          <a:xfrm>
            <a:off x="0" y="14478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Holy Ghost and Fire, In my hearts desire</a:t>
            </a:r>
          </a:p>
        </p:txBody>
      </p:sp>
      <p:sp>
        <p:nvSpPr>
          <p:cNvPr id="719892" name="Text Box 20"/>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Fire is Shut up in my Bones</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Victory is mine, victory is mine</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720899"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Victory always is mine</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7209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I abide in You, and Your words abide in me</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720901"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Victory always is mine</a:t>
            </a:r>
            <a:endParaRPr lang="en-US" sz="36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0" y="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the Holy Ghost down in my heart</a:t>
            </a:r>
          </a:p>
        </p:txBody>
      </p:sp>
      <p:sp>
        <p:nvSpPr>
          <p:cNvPr id="721923" name="Text Box 3"/>
          <p:cNvSpPr txBox="1">
            <a:spLocks noChangeArrowheads="1"/>
          </p:cNvSpPr>
          <p:nvPr/>
        </p:nvSpPr>
        <p:spPr bwMode="auto">
          <a:xfrm>
            <a:off x="0" y="1066800"/>
            <a:ext cx="9601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 3 x’s)</a:t>
            </a:r>
          </a:p>
        </p:txBody>
      </p:sp>
      <p:sp>
        <p:nvSpPr>
          <p:cNvPr id="72192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I’ve been to the river and I’ve been baptized</a:t>
            </a:r>
          </a:p>
        </p:txBody>
      </p:sp>
      <p:sp>
        <p:nvSpPr>
          <p:cNvPr id="72192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soul is happy and I feel alright</a:t>
            </a:r>
          </a:p>
        </p:txBody>
      </p:sp>
      <p:sp>
        <p:nvSpPr>
          <p:cNvPr id="721926" name="Text Box 6"/>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my hand on that gospel plow</a:t>
            </a:r>
          </a:p>
        </p:txBody>
      </p:sp>
      <p:sp>
        <p:nvSpPr>
          <p:cNvPr id="721927" name="Text Box 7"/>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wouldn’t take nothing for my journey now</a:t>
            </a:r>
          </a:p>
        </p:txBody>
      </p:sp>
      <p:sp>
        <p:nvSpPr>
          <p:cNvPr id="721928" name="Text Box 8"/>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like the Bible ...says</a:t>
            </a:r>
          </a:p>
        </p:txBody>
      </p:sp>
      <p:sp>
        <p:nvSpPr>
          <p:cNvPr id="721929" name="Text Box 9"/>
          <p:cNvSpPr txBox="1">
            <a:spLocks noChangeArrowheads="1"/>
          </p:cNvSpPr>
          <p:nvPr/>
        </p:nvSpPr>
        <p:spPr bwMode="auto">
          <a:xfrm>
            <a:off x="0" y="60960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like the Bible says</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Yesterday and forevermore</a:t>
            </a:r>
          </a:p>
        </p:txBody>
      </p:sp>
      <p:sp>
        <p:nvSpPr>
          <p:cNvPr id="72294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Everyday He’s just the same</a:t>
            </a:r>
          </a:p>
        </p:txBody>
      </p:sp>
      <p:sp>
        <p:nvSpPr>
          <p:cNvPr id="722948"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is His name, Jesus is His name</a:t>
            </a:r>
          </a:p>
        </p:txBody>
      </p:sp>
      <p:sp>
        <p:nvSpPr>
          <p:cNvPr id="72294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Oh, Jesus is His name</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5" name="Text Box 7"/>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day that the Lord has made</a:t>
            </a:r>
          </a:p>
        </p:txBody>
      </p:sp>
      <p:sp>
        <p:nvSpPr>
          <p:cNvPr id="72397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rejoice and be glad in it!</a:t>
            </a:r>
          </a:p>
        </p:txBody>
      </p:sp>
      <p:sp>
        <p:nvSpPr>
          <p:cNvPr id="723977" name="Text Box 9"/>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 believe the promise about the visions and the dreams</a:t>
            </a:r>
          </a:p>
        </p:txBody>
      </p:sp>
      <p:sp>
        <p:nvSpPr>
          <p:cNvPr id="48139" name="Text Box 11"/>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That the Holy Spirit will be poured out and His power will be seen</a:t>
            </a:r>
          </a:p>
        </p:txBody>
      </p:sp>
      <p:sp>
        <p:nvSpPr>
          <p:cNvPr id="48140" name="Text Box 12"/>
          <p:cNvSpPr txBox="1">
            <a:spLocks noChangeArrowheads="1"/>
          </p:cNvSpPr>
          <p:nvPr/>
        </p:nvSpPr>
        <p:spPr bwMode="auto">
          <a:xfrm>
            <a:off x="0" y="1371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Well the time is now, the place is here and His people have come in faith</a:t>
            </a:r>
          </a:p>
        </p:txBody>
      </p:sp>
      <p:sp>
        <p:nvSpPr>
          <p:cNvPr id="48141" name="Text Box 13"/>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There’s a mighty sound and a touch of fire when we gather in one place</a:t>
            </a:r>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9"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Enter His gates with thanksgiving</a:t>
            </a:r>
          </a:p>
        </p:txBody>
      </p:sp>
      <p:sp>
        <p:nvSpPr>
          <p:cNvPr id="725000"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Enter His courts with praise</a:t>
            </a:r>
          </a:p>
        </p:txBody>
      </p:sp>
      <p:sp>
        <p:nvSpPr>
          <p:cNvPr id="725001"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us rejoice and be glad in it</a:t>
            </a:r>
          </a:p>
        </p:txBody>
      </p:sp>
      <p:sp>
        <p:nvSpPr>
          <p:cNvPr id="725002"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day, the day that the Lord has made</a:t>
            </a:r>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come into Your presence Lord with a sacrifice of praise</a:t>
            </a:r>
          </a:p>
        </p:txBody>
      </p:sp>
      <p:sp>
        <p:nvSpPr>
          <p:cNvPr id="72602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a song I will exalt You Lord</a:t>
            </a:r>
          </a:p>
        </p:txBody>
      </p:sp>
      <p:sp>
        <p:nvSpPr>
          <p:cNvPr id="72602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Your holy name</a:t>
            </a:r>
          </a:p>
        </p:txBody>
      </p:sp>
      <p:sp>
        <p:nvSpPr>
          <p:cNvPr id="72602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give You all the glory </a:t>
            </a:r>
          </a:p>
        </p:txBody>
      </p:sp>
      <p:sp>
        <p:nvSpPr>
          <p:cNvPr id="726023"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delivered me from shame</a:t>
            </a:r>
          </a:p>
        </p:txBody>
      </p:sp>
      <p:sp>
        <p:nvSpPr>
          <p:cNvPr id="726024"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created in Your righteousness</a:t>
            </a:r>
          </a:p>
        </p:txBody>
      </p:sp>
      <p:sp>
        <p:nvSpPr>
          <p:cNvPr id="726025" name="Text Box 9"/>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be Your holy name</a:t>
            </a:r>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838200" y="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Lift Him Up!</a:t>
            </a:r>
          </a:p>
        </p:txBody>
      </p:sp>
      <p:sp>
        <p:nvSpPr>
          <p:cNvPr id="72704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His name be lifted higher…</a:t>
            </a:r>
          </a:p>
        </p:txBody>
      </p:sp>
      <p:sp>
        <p:nvSpPr>
          <p:cNvPr id="727044" name="Text Box 4"/>
          <p:cNvSpPr txBox="1">
            <a:spLocks noChangeArrowheads="1"/>
          </p:cNvSpPr>
          <p:nvPr/>
        </p:nvSpPr>
        <p:spPr bwMode="auto">
          <a:xfrm>
            <a:off x="685800" y="1066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Lift Him Up!</a:t>
            </a:r>
          </a:p>
        </p:txBody>
      </p:sp>
      <p:sp>
        <p:nvSpPr>
          <p:cNvPr id="72704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Exalt His holy name….</a:t>
            </a:r>
          </a:p>
        </p:txBody>
      </p:sp>
      <p:sp>
        <p:nvSpPr>
          <p:cNvPr id="727046" name="Text Box 6"/>
          <p:cNvSpPr txBox="1">
            <a:spLocks noChangeArrowheads="1"/>
          </p:cNvSpPr>
          <p:nvPr/>
        </p:nvSpPr>
        <p:spPr bwMode="auto">
          <a:xfrm>
            <a:off x="762000" y="2057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Lift Him Up!</a:t>
            </a:r>
          </a:p>
        </p:txBody>
      </p:sp>
      <p:sp>
        <p:nvSpPr>
          <p:cNvPr id="72704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His name be lifted higher, Exalt His holy name</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Bookman Old Style" pitchFamily="18" charset="0"/>
              </a:rPr>
              <a:t>T</a:t>
            </a:r>
            <a:r>
              <a:rPr lang="en-US" sz="3200">
                <a:solidFill>
                  <a:schemeClr val="bg1"/>
                </a:solidFill>
                <a:effectLst>
                  <a:outerShdw blurRad="38100" dist="38100" dir="2700000" algn="tl">
                    <a:srgbClr val="000000"/>
                  </a:outerShdw>
                </a:effectLst>
                <a:latin typeface="Times New Roman" pitchFamily="18" charset="0"/>
              </a:rPr>
              <a:t>his I’ll testify, until I see it with my eyes</a:t>
            </a:r>
          </a:p>
        </p:txBody>
      </p:sp>
      <p:sp>
        <p:nvSpPr>
          <p:cNvPr id="7280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Your Word is true, my God You cannot lie</a:t>
            </a:r>
          </a:p>
        </p:txBody>
      </p:sp>
      <p:sp>
        <p:nvSpPr>
          <p:cNvPr id="728069"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And I would have despaired unless I had believed</a:t>
            </a:r>
          </a:p>
        </p:txBody>
      </p:sp>
      <p:sp>
        <p:nvSpPr>
          <p:cNvPr id="728070"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I’d see Your goodness</a:t>
            </a:r>
          </a:p>
        </p:txBody>
      </p:sp>
      <p:sp>
        <p:nvSpPr>
          <p:cNvPr id="728071"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For Your says your mercy</a:t>
            </a:r>
          </a:p>
        </p:txBody>
      </p:sp>
      <p:sp>
        <p:nvSpPr>
          <p:cNvPr id="728072" name="Text Box 8"/>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Will follow me all of my days</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Bookman Old Style" pitchFamily="18" charset="0"/>
              </a:rPr>
              <a:t>A</a:t>
            </a:r>
            <a:r>
              <a:rPr lang="en-US" sz="3200">
                <a:solidFill>
                  <a:schemeClr val="bg1"/>
                </a:solidFill>
                <a:effectLst>
                  <a:outerShdw blurRad="38100" dist="38100" dir="2700000" algn="tl">
                    <a:srgbClr val="000000"/>
                  </a:outerShdw>
                </a:effectLst>
                <a:latin typeface="Times New Roman" pitchFamily="18" charset="0"/>
              </a:rPr>
              <a:t>nd I would have despaired</a:t>
            </a:r>
          </a:p>
        </p:txBody>
      </p:sp>
      <p:sp>
        <p:nvSpPr>
          <p:cNvPr id="729091"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Unless I had believed I’d see Your glory</a:t>
            </a:r>
          </a:p>
        </p:txBody>
      </p:sp>
      <p:sp>
        <p:nvSpPr>
          <p:cNvPr id="7290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Bookman Old Style" pitchFamily="18" charset="0"/>
              </a:rPr>
              <a:t>A</a:t>
            </a:r>
            <a:r>
              <a:rPr lang="en-US" sz="3200">
                <a:solidFill>
                  <a:schemeClr val="bg1"/>
                </a:solidFill>
                <a:effectLst>
                  <a:outerShdw blurRad="38100" dist="38100" dir="2700000" algn="tl">
                    <a:srgbClr val="000000"/>
                  </a:outerShdw>
                </a:effectLst>
                <a:latin typeface="Times New Roman" pitchFamily="18" charset="0"/>
              </a:rPr>
              <a:t>nd I know if I’m seeking</a:t>
            </a:r>
          </a:p>
        </p:txBody>
      </p:sp>
      <p:sp>
        <p:nvSpPr>
          <p:cNvPr id="72909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You promised that I’d see Your face</a:t>
            </a:r>
          </a:p>
        </p:txBody>
      </p:sp>
      <p:sp>
        <p:nvSpPr>
          <p:cNvPr id="729094"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latin typeface="Times New Roman" pitchFamily="18" charset="0"/>
              </a:rPr>
              <a:t>My faithful God</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Draw me nearer to You, nearer to You</a:t>
            </a:r>
          </a:p>
        </p:txBody>
      </p:sp>
      <p:sp>
        <p:nvSpPr>
          <p:cNvPr id="730116" name="Text Box 4"/>
          <p:cNvSpPr txBox="1">
            <a:spLocks noChangeArrowheads="1"/>
          </p:cNvSpPr>
          <p:nvPr/>
        </p:nvSpPr>
        <p:spPr bwMode="auto">
          <a:xfrm>
            <a:off x="228600" y="6096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Fill my life with your presence the way You want to</a:t>
            </a:r>
          </a:p>
        </p:txBody>
      </p:sp>
      <p:sp>
        <p:nvSpPr>
          <p:cNvPr id="73011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‘Til my soul is ablaze each and every day</a:t>
            </a:r>
          </a:p>
        </p:txBody>
      </p:sp>
      <p:sp>
        <p:nvSpPr>
          <p:cNvPr id="730120" name="Text Box 8"/>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Draw me nearer, nearer to You</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Welcome Holy Spirit</a:t>
            </a:r>
          </a:p>
        </p:txBody>
      </p:sp>
      <p:sp>
        <p:nvSpPr>
          <p:cNvPr id="73114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in Your presence</a:t>
            </a:r>
          </a:p>
        </p:txBody>
      </p:sp>
      <p:sp>
        <p:nvSpPr>
          <p:cNvPr id="73114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Fill us with Your power</a:t>
            </a:r>
          </a:p>
        </p:txBody>
      </p:sp>
      <p:sp>
        <p:nvSpPr>
          <p:cNvPr id="73114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Live inside of me</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the living water</a:t>
            </a:r>
          </a:p>
        </p:txBody>
      </p:sp>
      <p:sp>
        <p:nvSpPr>
          <p:cNvPr id="73216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never drying fountain</a:t>
            </a:r>
          </a:p>
        </p:txBody>
      </p:sp>
      <p:sp>
        <p:nvSpPr>
          <p:cNvPr id="73216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Comforter my counselor</a:t>
            </a:r>
          </a:p>
        </p:txBody>
      </p:sp>
      <p:sp>
        <p:nvSpPr>
          <p:cNvPr id="73217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Take complete control!</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9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worship the Lamb of Glory</a:t>
            </a:r>
          </a:p>
        </p:txBody>
      </p:sp>
      <p:sp>
        <p:nvSpPr>
          <p:cNvPr id="73319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worship the King of Kings</a:t>
            </a:r>
          </a:p>
        </p:txBody>
      </p:sp>
      <p:sp>
        <p:nvSpPr>
          <p:cNvPr id="73319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worship the Lamb of glory</a:t>
            </a:r>
          </a:p>
        </p:txBody>
      </p:sp>
      <p:sp>
        <p:nvSpPr>
          <p:cNvPr id="73319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worship the King</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with our hands lifted high to the sky when the world wonders why</a:t>
            </a:r>
          </a:p>
        </p:txBody>
      </p:sp>
      <p:sp>
        <p:nvSpPr>
          <p:cNvPr id="73421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We’ll just tell them we’re loving our King</a:t>
            </a:r>
          </a:p>
        </p:txBody>
      </p:sp>
      <p:sp>
        <p:nvSpPr>
          <p:cNvPr id="734214" name="Text Box 6"/>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we’ll just tell them we’re loving our King</a:t>
            </a:r>
          </a:p>
        </p:txBody>
      </p:sp>
      <p:sp>
        <p:nvSpPr>
          <p:cNvPr id="734215" name="Text Box 7"/>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with our hands lifted high we will worship and sing</a:t>
            </a:r>
          </a:p>
        </p:txBody>
      </p:sp>
      <p:sp>
        <p:nvSpPr>
          <p:cNvPr id="734217"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with our hands lifted high, we come before You rejoicing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 believe, that the presence of God is here</a:t>
            </a:r>
          </a:p>
        </p:txBody>
      </p:sp>
      <p:sp>
        <p:nvSpPr>
          <p:cNvPr id="491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There’s not one thing that can’t be changed when the spirit of God is near</a:t>
            </a:r>
          </a:p>
        </p:txBody>
      </p:sp>
      <p:sp>
        <p:nvSpPr>
          <p:cNvPr id="49163" name="Text Box 11"/>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 believe, that the presence of God is here</a:t>
            </a:r>
          </a:p>
        </p:txBody>
      </p:sp>
      <p:sp>
        <p:nvSpPr>
          <p:cNvPr id="49164" name="Text Box 12"/>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two or three are gathered, people rise in faith</a:t>
            </a:r>
          </a:p>
        </p:txBody>
      </p:sp>
      <p:sp>
        <p:nvSpPr>
          <p:cNvPr id="49165" name="Text Box 13"/>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 believe God answers and His presence is in this place</a:t>
            </a:r>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bless the name of the Lamb of Glory</a:t>
            </a:r>
          </a:p>
        </p:txBody>
      </p:sp>
      <p:sp>
        <p:nvSpPr>
          <p:cNvPr id="7352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bless the name of the King of Kings</a:t>
            </a:r>
          </a:p>
        </p:txBody>
      </p:sp>
      <p:sp>
        <p:nvSpPr>
          <p:cNvPr id="7352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bless the name of the Lamb of Glory</a:t>
            </a:r>
          </a:p>
        </p:txBody>
      </p:sp>
      <p:sp>
        <p:nvSpPr>
          <p:cNvPr id="7352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bless the name of the King</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let the peace of God, let it reign</a:t>
            </a:r>
          </a:p>
        </p:txBody>
      </p:sp>
      <p:sp>
        <p:nvSpPr>
          <p:cNvPr id="73626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Father of life draw me closer</a:t>
            </a:r>
          </a:p>
        </p:txBody>
      </p:sp>
      <p:sp>
        <p:nvSpPr>
          <p:cNvPr id="73626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my heart is set on You</a:t>
            </a:r>
          </a:p>
        </p:txBody>
      </p:sp>
      <p:sp>
        <p:nvSpPr>
          <p:cNvPr id="73627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me run the race of time</a:t>
            </a:r>
          </a:p>
        </p:txBody>
      </p:sp>
      <p:sp>
        <p:nvSpPr>
          <p:cNvPr id="73627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Your life enfolding mine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Holy Spirit You’re my comfort</a:t>
            </a:r>
          </a:p>
        </p:txBody>
      </p:sp>
      <p:sp>
        <p:nvSpPr>
          <p:cNvPr id="73729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Strengthen me hold my head up high</a:t>
            </a:r>
          </a:p>
        </p:txBody>
      </p:sp>
      <p:sp>
        <p:nvSpPr>
          <p:cNvPr id="73729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I stand upon Your truth, bringing glory unto You</a:t>
            </a:r>
          </a:p>
        </p:txBody>
      </p:sp>
      <p:sp>
        <p:nvSpPr>
          <p:cNvPr id="73729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let the peace of God, let it reign</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Your healing power bring life and make me whole</a:t>
            </a:r>
          </a:p>
        </p:txBody>
      </p:sp>
      <p:sp>
        <p:nvSpPr>
          <p:cNvPr id="738313"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let the peace of God, let it reign</a:t>
            </a:r>
          </a:p>
        </p:txBody>
      </p:sp>
      <p:sp>
        <p:nvSpPr>
          <p:cNvPr id="7383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Lord I hunger for more of You</a:t>
            </a:r>
          </a:p>
        </p:txBody>
      </p:sp>
      <p:sp>
        <p:nvSpPr>
          <p:cNvPr id="7383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Rise up within me, let me know Your truth</a:t>
            </a:r>
          </a:p>
        </p:txBody>
      </p:sp>
      <p:sp>
        <p:nvSpPr>
          <p:cNvPr id="7383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 Holy Spirit saturate my soul</a:t>
            </a:r>
          </a:p>
        </p:txBody>
      </p:sp>
      <p:sp>
        <p:nvSpPr>
          <p:cNvPr id="7383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let the life of God, fill me now</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Let The Peace Of God Reign</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Let The Peace Of God Reign</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to give up, I’d be a fool</a:t>
            </a:r>
          </a:p>
        </p:txBody>
      </p:sp>
      <p:sp>
        <p:nvSpPr>
          <p:cNvPr id="7413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my all in all</a:t>
            </a:r>
          </a:p>
        </p:txBody>
      </p:sp>
      <p:sp>
        <p:nvSpPr>
          <p:cNvPr id="741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my strength when I am weak</a:t>
            </a:r>
          </a:p>
        </p:txBody>
      </p:sp>
      <p:sp>
        <p:nvSpPr>
          <p:cNvPr id="7413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the treasure that I seek</a:t>
            </a:r>
          </a:p>
        </p:txBody>
      </p:sp>
      <p:sp>
        <p:nvSpPr>
          <p:cNvPr id="7413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my all in all</a:t>
            </a:r>
          </a:p>
        </p:txBody>
      </p:sp>
      <p:sp>
        <p:nvSpPr>
          <p:cNvPr id="741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Seeking you as a precious jewel</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Lamb of God</a:t>
            </a:r>
          </a:p>
        </p:txBody>
      </p:sp>
      <p:sp>
        <p:nvSpPr>
          <p:cNvPr id="742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Worthy is Your name</a:t>
            </a:r>
          </a:p>
        </p:txBody>
      </p:sp>
      <p:sp>
        <p:nvSpPr>
          <p:cNvPr id="742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Lamb of God</a:t>
            </a:r>
          </a:p>
        </p:txBody>
      </p:sp>
      <p:sp>
        <p:nvSpPr>
          <p:cNvPr id="742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Worthy is Your  name</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400">
              <a:solidFill>
                <a:schemeClr val="bg1"/>
              </a:solidFill>
              <a:effectLst>
                <a:outerShdw blurRad="38100" dist="38100" dir="2700000" algn="tl">
                  <a:srgbClr val="000000"/>
                </a:outerShdw>
              </a:effectLst>
              <a:latin typeface="Times New Roman" pitchFamily="18" charset="0"/>
            </a:endParaRPr>
          </a:p>
        </p:txBody>
      </p:sp>
      <p:sp>
        <p:nvSpPr>
          <p:cNvPr id="7434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I am dry you fill my cup</a:t>
            </a:r>
          </a:p>
        </p:txBody>
      </p:sp>
      <p:sp>
        <p:nvSpPr>
          <p:cNvPr id="74342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my all in all</a:t>
            </a:r>
          </a:p>
        </p:txBody>
      </p:sp>
      <p:sp>
        <p:nvSpPr>
          <p:cNvPr id="743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Taking my sin, my cross, my shame</a:t>
            </a:r>
          </a:p>
        </p:txBody>
      </p:sp>
      <p:sp>
        <p:nvSpPr>
          <p:cNvPr id="743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Rising again I bless Your name</a:t>
            </a:r>
          </a:p>
        </p:txBody>
      </p:sp>
      <p:sp>
        <p:nvSpPr>
          <p:cNvPr id="743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my all in all</a:t>
            </a:r>
          </a:p>
        </p:txBody>
      </p:sp>
      <p:sp>
        <p:nvSpPr>
          <p:cNvPr id="743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I fall down you pick me up</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ext Box 2"/>
          <p:cNvSpPr txBox="1">
            <a:spLocks noChangeArrowheads="1"/>
          </p:cNvSpPr>
          <p:nvPr/>
        </p:nvSpPr>
        <p:spPr bwMode="auto">
          <a:xfrm>
            <a:off x="0" y="152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 worship You, with lips of adoration</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744452"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 worship You, as a company of praise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744454" name="Text Box 6"/>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this temple be a place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744455" name="Text Box 7"/>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Where your glory is embraced</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744456" name="Text Box 8"/>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As we stand in awe and worship You</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thing on earth or heaven, can stop the power of God</a:t>
            </a:r>
          </a:p>
        </p:txBody>
      </p:sp>
      <p:sp>
        <p:nvSpPr>
          <p:cNvPr id="50186" name="Text Box 10"/>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Into our hands is given, the call to take it on</a:t>
            </a:r>
          </a:p>
        </p:txBody>
      </p:sp>
      <p:sp>
        <p:nvSpPr>
          <p:cNvPr id="50187" name="Text Box 11"/>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ocean can contain it, no star can rise above</a:t>
            </a:r>
          </a:p>
        </p:txBody>
      </p:sp>
      <p:sp>
        <p:nvSpPr>
          <p:cNvPr id="50188" name="Text Box 12"/>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Into our hearts is given, the power of His love</a:t>
            </a:r>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we offer up this praise unto Your name</a:t>
            </a:r>
          </a:p>
        </p:txBody>
      </p:sp>
      <p:sp>
        <p:nvSpPr>
          <p:cNvPr id="7454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Welcome into this place</a:t>
            </a:r>
          </a:p>
        </p:txBody>
      </p:sp>
      <p:sp>
        <p:nvSpPr>
          <p:cNvPr id="7454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Welcome into this broken vessel</a:t>
            </a:r>
          </a:p>
        </p:txBody>
      </p:sp>
      <p:sp>
        <p:nvSpPr>
          <p:cNvPr id="7454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desire to abide in the praises of Your people</a:t>
            </a:r>
          </a:p>
        </p:txBody>
      </p:sp>
      <p:sp>
        <p:nvSpPr>
          <p:cNvPr id="7454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we lift our hands, and we lift our hearts</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Creation declares Your glory</a:t>
            </a:r>
          </a:p>
        </p:txBody>
      </p:sp>
      <p:sp>
        <p:nvSpPr>
          <p:cNvPr id="7465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universe proclaims Your majesty</a:t>
            </a:r>
          </a:p>
        </p:txBody>
      </p:sp>
      <p:sp>
        <p:nvSpPr>
          <p:cNvPr id="7465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Yet You choose to abide in the praises of Your people</a:t>
            </a:r>
          </a:p>
        </p:txBody>
      </p:sp>
      <p:sp>
        <p:nvSpPr>
          <p:cNvPr id="7465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we lift to You this offering of praise</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Hallelujah,  Praises to Your name</a:t>
            </a:r>
          </a:p>
        </p:txBody>
      </p:sp>
      <p:sp>
        <p:nvSpPr>
          <p:cNvPr id="74752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Holy,  holy let every tongue proclaim</a:t>
            </a:r>
          </a:p>
        </p:txBody>
      </p:sp>
      <p:sp>
        <p:nvSpPr>
          <p:cNvPr id="747524"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Hosanna, joyfully we raise</a:t>
            </a:r>
          </a:p>
        </p:txBody>
      </p:sp>
      <p:sp>
        <p:nvSpPr>
          <p:cNvPr id="74752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lift to You our sacrifice of praise</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ext Box 2"/>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u="sng">
                <a:solidFill>
                  <a:srgbClr val="FFFFFF"/>
                </a:solidFill>
                <a:effectLst>
                  <a:outerShdw blurRad="38100" dist="38100" dir="2700000" algn="tl">
                    <a:srgbClr val="000000"/>
                  </a:outerShdw>
                </a:effectLst>
                <a:latin typeface="Times New Roman" pitchFamily="18" charset="0"/>
              </a:rPr>
              <a:t>Sacrifice Of Praise</a:t>
            </a:r>
            <a:endParaRPr lang="en-US" sz="360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can only bow down and say</a:t>
            </a:r>
          </a:p>
        </p:txBody>
      </p:sp>
      <p:sp>
        <p:nvSpPr>
          <p:cNvPr id="749576"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I come into Your presence, past the gates of praise</a:t>
            </a:r>
          </a:p>
        </p:txBody>
      </p:sp>
      <p:sp>
        <p:nvSpPr>
          <p:cNvPr id="749577"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Into Your sanctuary, ‘till we’re standing face to face</a:t>
            </a:r>
          </a:p>
        </p:txBody>
      </p:sp>
      <p:sp>
        <p:nvSpPr>
          <p:cNvPr id="749578"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look upon Your countenance,</a:t>
            </a:r>
          </a:p>
        </p:txBody>
      </p:sp>
      <p:sp>
        <p:nvSpPr>
          <p:cNvPr id="749579"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see the glory of Your grace</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awesome in this place, Mighty God</a:t>
            </a:r>
          </a:p>
        </p:txBody>
      </p:sp>
      <p:sp>
        <p:nvSpPr>
          <p:cNvPr id="7505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awesome in this place, Mighty God</a:t>
            </a:r>
          </a:p>
        </p:txBody>
      </p:sp>
      <p:sp>
        <p:nvSpPr>
          <p:cNvPr id="7506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awesome in this place, Abba Father</a:t>
            </a:r>
          </a:p>
        </p:txBody>
      </p:sp>
      <p:sp>
        <p:nvSpPr>
          <p:cNvPr id="7506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worthy of all praise</a:t>
            </a:r>
          </a:p>
        </p:txBody>
      </p:sp>
      <p:sp>
        <p:nvSpPr>
          <p:cNvPr id="7506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You our lives we raise</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glorified, Be glorified</a:t>
            </a:r>
          </a:p>
        </p:txBody>
      </p:sp>
      <p:sp>
        <p:nvSpPr>
          <p:cNvPr id="75162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glorified, Be glorified</a:t>
            </a:r>
          </a:p>
        </p:txBody>
      </p:sp>
      <p:sp>
        <p:nvSpPr>
          <p:cNvPr id="751630" name="Text Box 1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v.2 Worship the Lord…</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glorified in the heavens</a:t>
            </a:r>
          </a:p>
        </p:txBody>
      </p:sp>
      <p:sp>
        <p:nvSpPr>
          <p:cNvPr id="7526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glorified in the earth</a:t>
            </a:r>
          </a:p>
        </p:txBody>
      </p:sp>
      <p:sp>
        <p:nvSpPr>
          <p:cNvPr id="7526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glorified in this temple</a:t>
            </a:r>
          </a:p>
        </p:txBody>
      </p:sp>
      <p:sp>
        <p:nvSpPr>
          <p:cNvPr id="7526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Jesus be Thou glorified</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His sanctuary His righteousness will rise</a:t>
            </a:r>
          </a:p>
        </p:txBody>
      </p:sp>
      <p:sp>
        <p:nvSpPr>
          <p:cNvPr id="75367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healing in His wings</a:t>
            </a:r>
          </a:p>
        </p:txBody>
      </p:sp>
      <p:sp>
        <p:nvSpPr>
          <p:cNvPr id="753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seek the Lord while He may be found</a:t>
            </a:r>
          </a:p>
        </p:txBody>
      </p:sp>
      <p:sp>
        <p:nvSpPr>
          <p:cNvPr id="753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His sanctuary His praise resounds on high</a:t>
            </a:r>
          </a:p>
        </p:txBody>
      </p:sp>
      <p:sp>
        <p:nvSpPr>
          <p:cNvPr id="753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 high</a:t>
            </a:r>
          </a:p>
        </p:txBody>
      </p:sp>
      <p:sp>
        <p:nvSpPr>
          <p:cNvPr id="753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seek the Lord, while He may be found</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balm of Gilead, the balm of Gilead</a:t>
            </a:r>
          </a:p>
        </p:txBody>
      </p:sp>
      <p:sp>
        <p:nvSpPr>
          <p:cNvPr id="7546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balm of Gilead flows down from His Throne</a:t>
            </a:r>
          </a:p>
        </p:txBody>
      </p:sp>
      <p:sp>
        <p:nvSpPr>
          <p:cNvPr id="7546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heal the brokenhearted, to heal the wounded</a:t>
            </a:r>
          </a:p>
        </p:txBody>
      </p:sp>
      <p:sp>
        <p:nvSpPr>
          <p:cNvPr id="7546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balm of Gilead flows down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want to praise You for the rest of my life</a:t>
            </a:r>
          </a:p>
        </p:txBody>
      </p:sp>
      <p:sp>
        <p:nvSpPr>
          <p:cNvPr id="5120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give You glory forever</a:t>
            </a:r>
          </a:p>
        </p:txBody>
      </p:sp>
      <p:sp>
        <p:nvSpPr>
          <p:cNvPr id="5120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You to know, I’ll give you my all</a:t>
            </a:r>
          </a:p>
        </p:txBody>
      </p:sp>
      <p:sp>
        <p:nvSpPr>
          <p:cNvPr id="51210" name="Text Box 10"/>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want to serve You, I just want to praise You Lord</a:t>
            </a:r>
          </a:p>
        </p:txBody>
      </p:sp>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2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Give thanks with a grateful heart</a:t>
            </a:r>
          </a:p>
        </p:txBody>
      </p:sp>
      <p:sp>
        <p:nvSpPr>
          <p:cNvPr id="75572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Give thanks to the Holy One</a:t>
            </a:r>
          </a:p>
        </p:txBody>
      </p:sp>
      <p:sp>
        <p:nvSpPr>
          <p:cNvPr id="75572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Give thanks because He’s given Jesus Christ His Son</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now let the weak say I am strong</a:t>
            </a:r>
          </a:p>
        </p:txBody>
      </p:sp>
      <p:sp>
        <p:nvSpPr>
          <p:cNvPr id="7567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poor say I am rich</a:t>
            </a:r>
          </a:p>
        </p:txBody>
      </p:sp>
      <p:sp>
        <p:nvSpPr>
          <p:cNvPr id="7567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Because of what the Lord has done for us</a:t>
            </a:r>
          </a:p>
        </p:txBody>
      </p:sp>
      <p:sp>
        <p:nvSpPr>
          <p:cNvPr id="7567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Give thanks</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Holy Spirit, come sweet, sweet Spirit</a:t>
            </a:r>
          </a:p>
        </p:txBody>
      </p:sp>
      <p:sp>
        <p:nvSpPr>
          <p:cNvPr id="757765"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dine here at this table</a:t>
            </a:r>
          </a:p>
        </p:txBody>
      </p:sp>
      <p:sp>
        <p:nvSpPr>
          <p:cNvPr id="75776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Holy Spirit, come sweet, sweet Spirit</a:t>
            </a:r>
          </a:p>
        </p:txBody>
      </p:sp>
      <p:sp>
        <p:nvSpPr>
          <p:cNvPr id="757767" name="Text Box 7"/>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you are welcome in this place</a:t>
            </a:r>
          </a:p>
        </p:txBody>
      </p:sp>
      <p:sp>
        <p:nvSpPr>
          <p:cNvPr id="75776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Holy Spirit, come sweet, sweet Spirit</a:t>
            </a:r>
          </a:p>
        </p:txBody>
      </p:sp>
      <p:sp>
        <p:nvSpPr>
          <p:cNvPr id="757769" name="Text Box 9"/>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fill these empty spaces</a:t>
            </a:r>
          </a:p>
        </p:txBody>
      </p:sp>
      <p:sp>
        <p:nvSpPr>
          <p:cNvPr id="757770" name="Text Box 10"/>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Holy Spirit, come sweet, sweet Spirit</a:t>
            </a:r>
          </a:p>
        </p:txBody>
      </p:sp>
      <p:sp>
        <p:nvSpPr>
          <p:cNvPr id="757771" name="Text Box 11"/>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You are welcome in this place</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All consuming fire.  You’re my hearts desire.</a:t>
            </a:r>
          </a:p>
        </p:txBody>
      </p:sp>
      <p:sp>
        <p:nvSpPr>
          <p:cNvPr id="758788" name="Text Box 4"/>
          <p:cNvSpPr txBox="1">
            <a:spLocks noChangeArrowheads="1"/>
          </p:cNvSpPr>
          <p:nvPr/>
        </p:nvSpPr>
        <p:spPr bwMode="auto">
          <a:xfrm>
            <a:off x="381000" y="4572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And I love You dearly, dearly Lord.</a:t>
            </a:r>
          </a:p>
        </p:txBody>
      </p:sp>
      <p:sp>
        <p:nvSpPr>
          <p:cNvPr id="758789" name="Text Box 5"/>
          <p:cNvSpPr txBox="1">
            <a:spLocks noChangeArrowheads="1"/>
          </p:cNvSpPr>
          <p:nvPr/>
        </p:nvSpPr>
        <p:spPr bwMode="auto">
          <a:xfrm>
            <a:off x="5334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You’re my meditation and my consolation</a:t>
            </a:r>
          </a:p>
        </p:txBody>
      </p:sp>
      <p:sp>
        <p:nvSpPr>
          <p:cNvPr id="758790" name="Text Box 6"/>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And I love You dearly, dearly Lord.</a:t>
            </a:r>
          </a:p>
        </p:txBody>
      </p:sp>
      <p:sp>
        <p:nvSpPr>
          <p:cNvPr id="758791" name="Text Box 7"/>
          <p:cNvSpPr txBox="1">
            <a:spLocks noChangeArrowheads="1"/>
          </p:cNvSpPr>
          <p:nvPr/>
        </p:nvSpPr>
        <p:spPr bwMode="auto">
          <a:xfrm>
            <a:off x="3124200" y="17526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…Singing</a:t>
            </a:r>
          </a:p>
        </p:txBody>
      </p:sp>
      <p:sp>
        <p:nvSpPr>
          <p:cNvPr id="758792" name="Text Box 8"/>
          <p:cNvSpPr txBox="1">
            <a:spLocks noChangeArrowheads="1"/>
          </p:cNvSpPr>
          <p:nvPr/>
        </p:nvSpPr>
        <p:spPr bwMode="auto">
          <a:xfrm>
            <a:off x="533400" y="2362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Glory to the Lamb.  I exalt the Great I AM.</a:t>
            </a:r>
          </a:p>
        </p:txBody>
      </p:sp>
      <p:sp>
        <p:nvSpPr>
          <p:cNvPr id="758793" name="Text Box 9"/>
          <p:cNvSpPr txBox="1">
            <a:spLocks noChangeArrowheads="1"/>
          </p:cNvSpPr>
          <p:nvPr/>
        </p:nvSpPr>
        <p:spPr bwMode="auto">
          <a:xfrm>
            <a:off x="762000" y="28194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Reigning on Your glorious throne,</a:t>
            </a:r>
          </a:p>
        </p:txBody>
      </p:sp>
      <p:sp>
        <p:nvSpPr>
          <p:cNvPr id="758794" name="Text Box 10"/>
          <p:cNvSpPr txBox="1">
            <a:spLocks noChangeArrowheads="1"/>
          </p:cNvSpPr>
          <p:nvPr/>
        </p:nvSpPr>
        <p:spPr bwMode="auto">
          <a:xfrm>
            <a:off x="1219200" y="32766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my eternal home.</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Lord, He is Lord</a:t>
            </a:r>
          </a:p>
        </p:txBody>
      </p:sp>
      <p:sp>
        <p:nvSpPr>
          <p:cNvPr id="75982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has risen from the dea and He is Lord</a:t>
            </a:r>
          </a:p>
        </p:txBody>
      </p:sp>
      <p:sp>
        <p:nvSpPr>
          <p:cNvPr id="75982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knee shall bow, every tongue confess</a:t>
            </a:r>
          </a:p>
        </p:txBody>
      </p:sp>
      <p:sp>
        <p:nvSpPr>
          <p:cNvPr id="75982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Jesus Christ is Lord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love You Lord and I lift my voice</a:t>
            </a:r>
          </a:p>
        </p:txBody>
      </p:sp>
      <p:sp>
        <p:nvSpPr>
          <p:cNvPr id="7608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worship You, Oh my soul rejoice</a:t>
            </a:r>
          </a:p>
        </p:txBody>
      </p:sp>
      <p:sp>
        <p:nvSpPr>
          <p:cNvPr id="7608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Take joy my king, in what you hear</a:t>
            </a:r>
          </a:p>
        </p:txBody>
      </p:sp>
      <p:sp>
        <p:nvSpPr>
          <p:cNvPr id="7608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let it be a sweet, sweet sound in Your ear</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3"/>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761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Thou Oh Lord art high above all the earth</a:t>
            </a:r>
          </a:p>
        </p:txBody>
      </p:sp>
      <p:sp>
        <p:nvSpPr>
          <p:cNvPr id="761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Thou Art exalted, far above all gods</a:t>
            </a:r>
          </a:p>
        </p:txBody>
      </p:sp>
      <p:sp>
        <p:nvSpPr>
          <p:cNvPr id="76186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exalt Thee, I exalt Thee</a:t>
            </a:r>
          </a:p>
        </p:txBody>
      </p:sp>
      <p:sp>
        <p:nvSpPr>
          <p:cNvPr id="76186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exalt Thee, Oh Lord</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9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Nothing in this world can satisfy me</a:t>
            </a:r>
          </a:p>
        </p:txBody>
      </p:sp>
      <p:sp>
        <p:nvSpPr>
          <p:cNvPr id="76289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You alone can fill me up</a:t>
            </a:r>
          </a:p>
        </p:txBody>
      </p:sp>
      <p:sp>
        <p:nvSpPr>
          <p:cNvPr id="76289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could gain the world and all it’s treasures</a:t>
            </a:r>
          </a:p>
        </p:txBody>
      </p:sp>
      <p:sp>
        <p:nvSpPr>
          <p:cNvPr id="76289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But all those things would never be enough</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is Your presence in my life, that satisfies</a:t>
            </a:r>
          </a:p>
        </p:txBody>
      </p:sp>
      <p:sp>
        <p:nvSpPr>
          <p:cNvPr id="7639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is Your love, it is Your goodness</a:t>
            </a:r>
          </a:p>
        </p:txBody>
      </p:sp>
      <p:sp>
        <p:nvSpPr>
          <p:cNvPr id="7639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is Your kindness and compassion</a:t>
            </a:r>
          </a:p>
        </p:txBody>
      </p:sp>
      <p:sp>
        <p:nvSpPr>
          <p:cNvPr id="7639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fills me up inside</a:t>
            </a:r>
          </a:p>
        </p:txBody>
      </p:sp>
      <p:sp>
        <p:nvSpPr>
          <p:cNvPr id="7639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is Your grace, Your tender mercy</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Lord You’re beautiful</a:t>
            </a:r>
          </a:p>
        </p:txBody>
      </p:sp>
      <p:sp>
        <p:nvSpPr>
          <p:cNvPr id="764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face is all I seek</a:t>
            </a:r>
          </a:p>
        </p:txBody>
      </p:sp>
      <p:sp>
        <p:nvSpPr>
          <p:cNvPr id="764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when Your eyes are on this child</a:t>
            </a:r>
          </a:p>
        </p:txBody>
      </p:sp>
      <p:sp>
        <p:nvSpPr>
          <p:cNvPr id="764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grace abounds to 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rock is gonna take my place</a:t>
            </a:r>
          </a:p>
        </p:txBody>
      </p:sp>
      <p:sp>
        <p:nvSpPr>
          <p:cNvPr id="5223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it comes to singing for You </a:t>
            </a:r>
          </a:p>
        </p:txBody>
      </p:sp>
      <p:sp>
        <p:nvSpPr>
          <p:cNvPr id="5223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just want to lift my voice</a:t>
            </a:r>
          </a:p>
        </p:txBody>
      </p:sp>
      <p:sp>
        <p:nvSpPr>
          <p:cNvPr id="5223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to do what You want me to</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Lord please light the fire</a:t>
            </a:r>
          </a:p>
        </p:txBody>
      </p:sp>
      <p:sp>
        <p:nvSpPr>
          <p:cNvPr id="7659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once burned bright and clear</a:t>
            </a:r>
          </a:p>
        </p:txBody>
      </p:sp>
      <p:sp>
        <p:nvSpPr>
          <p:cNvPr id="7659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Replace the lamp of my first love</a:t>
            </a:r>
          </a:p>
        </p:txBody>
      </p:sp>
      <p:sp>
        <p:nvSpPr>
          <p:cNvPr id="7659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burns with Holy fear</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Thank you for the blood, thank you for the blood</a:t>
            </a:r>
          </a:p>
        </p:txBody>
      </p:sp>
      <p:sp>
        <p:nvSpPr>
          <p:cNvPr id="76698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Thank you for the blood of Jesus Christ</a:t>
            </a:r>
          </a:p>
        </p:txBody>
      </p:sp>
      <p:sp>
        <p:nvSpPr>
          <p:cNvPr id="76698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Thank you for the blood</a:t>
            </a:r>
          </a:p>
        </p:txBody>
      </p:sp>
      <p:sp>
        <p:nvSpPr>
          <p:cNvPr id="766982"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healing in the blood....</a:t>
            </a:r>
          </a:p>
        </p:txBody>
      </p:sp>
      <p:sp>
        <p:nvSpPr>
          <p:cNvPr id="766983"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thank you for Your blood...</a:t>
            </a:r>
          </a:p>
        </p:txBody>
      </p:sp>
      <p:sp>
        <p:nvSpPr>
          <p:cNvPr id="766984" name="Text Box 8"/>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one in the blood...</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wandered far away from God, now I’m coming home</a:t>
            </a:r>
          </a:p>
        </p:txBody>
      </p:sp>
      <p:sp>
        <p:nvSpPr>
          <p:cNvPr id="76800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paths of sin I’ve trod, Lord I’m coming home</a:t>
            </a:r>
          </a:p>
        </p:txBody>
      </p:sp>
      <p:sp>
        <p:nvSpPr>
          <p:cNvPr id="76800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Coming home, coming home never more to roam</a:t>
            </a:r>
          </a:p>
        </p:txBody>
      </p:sp>
      <p:sp>
        <p:nvSpPr>
          <p:cNvPr id="768007" name="Text Box 7"/>
          <p:cNvSpPr txBox="1">
            <a:spLocks noChangeArrowheads="1"/>
          </p:cNvSpPr>
          <p:nvPr/>
        </p:nvSpPr>
        <p:spPr bwMode="auto">
          <a:xfrm>
            <a:off x="0" y="2057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I’m coming home, Open now Thine arms of love</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wasted many precious years, now I’m coming home</a:t>
            </a:r>
          </a:p>
        </p:txBody>
      </p:sp>
      <p:sp>
        <p:nvSpPr>
          <p:cNvPr id="769028"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now repent with bitter tears, Lord I’m coming home</a:t>
            </a:r>
          </a:p>
        </p:txBody>
      </p:sp>
      <p:sp>
        <p:nvSpPr>
          <p:cNvPr id="76903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Coming home, coming home never more to roam</a:t>
            </a:r>
          </a:p>
        </p:txBody>
      </p:sp>
      <p:sp>
        <p:nvSpPr>
          <p:cNvPr id="769031"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I’m coming home, open now Thine arms of love</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tired of sin and straying now I’m coming home</a:t>
            </a:r>
          </a:p>
        </p:txBody>
      </p:sp>
      <p:sp>
        <p:nvSpPr>
          <p:cNvPr id="770052" name="Text Box 4"/>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trust Thy love, believe Thy Word</a:t>
            </a:r>
          </a:p>
        </p:txBody>
      </p:sp>
      <p:sp>
        <p:nvSpPr>
          <p:cNvPr id="77005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I’m coming home</a:t>
            </a:r>
          </a:p>
        </p:txBody>
      </p:sp>
      <p:sp>
        <p:nvSpPr>
          <p:cNvPr id="770054"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Coming home, coming home never more to roam</a:t>
            </a:r>
          </a:p>
        </p:txBody>
      </p:sp>
      <p:sp>
        <p:nvSpPr>
          <p:cNvPr id="770055"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I’m coming home, open now Thine arms of love</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soul is sick, my heart is sore</a:t>
            </a:r>
          </a:p>
        </p:txBody>
      </p:sp>
      <p:sp>
        <p:nvSpPr>
          <p:cNvPr id="7710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Now I’m coming home</a:t>
            </a:r>
          </a:p>
        </p:txBody>
      </p:sp>
      <p:sp>
        <p:nvSpPr>
          <p:cNvPr id="77107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strength renew, my hope restore</a:t>
            </a:r>
          </a:p>
        </p:txBody>
      </p:sp>
      <p:sp>
        <p:nvSpPr>
          <p:cNvPr id="771077"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I’m coming home</a:t>
            </a:r>
          </a:p>
        </p:txBody>
      </p:sp>
      <p:sp>
        <p:nvSpPr>
          <p:cNvPr id="771078"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Coming home, coming home never more to roam</a:t>
            </a:r>
          </a:p>
        </p:txBody>
      </p:sp>
      <p:sp>
        <p:nvSpPr>
          <p:cNvPr id="771079"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I’m coming home, open now Thine arms of love</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have decided to follow Jesus</a:t>
            </a:r>
          </a:p>
        </p:txBody>
      </p:sp>
      <p:sp>
        <p:nvSpPr>
          <p:cNvPr id="77209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have decided to follow Jesus</a:t>
            </a:r>
          </a:p>
        </p:txBody>
      </p:sp>
      <p:sp>
        <p:nvSpPr>
          <p:cNvPr id="7721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have decided to follow Jesus</a:t>
            </a:r>
          </a:p>
        </p:txBody>
      </p:sp>
      <p:sp>
        <p:nvSpPr>
          <p:cNvPr id="772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turning back, no turning back</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What can wash away my sin?</a:t>
            </a:r>
          </a:p>
        </p:txBody>
      </p:sp>
      <p:sp>
        <p:nvSpPr>
          <p:cNvPr id="77312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Nothing but the blood of Jesus</a:t>
            </a:r>
          </a:p>
        </p:txBody>
      </p:sp>
      <p:sp>
        <p:nvSpPr>
          <p:cNvPr id="77312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What can make me whole again?</a:t>
            </a:r>
          </a:p>
        </p:txBody>
      </p:sp>
      <p:sp>
        <p:nvSpPr>
          <p:cNvPr id="77312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Nothing but the blood of Jesus</a:t>
            </a:r>
          </a:p>
        </p:txBody>
      </p:sp>
      <p:sp>
        <p:nvSpPr>
          <p:cNvPr id="773126"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Oh precious is the flow , that makes me white as snow</a:t>
            </a:r>
          </a:p>
        </p:txBody>
      </p:sp>
      <p:sp>
        <p:nvSpPr>
          <p:cNvPr id="77312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No other fount I know, Nothing but the blood of Jesus</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Oh, the blood of Jesus</a:t>
            </a:r>
          </a:p>
        </p:txBody>
      </p:sp>
      <p:sp>
        <p:nvSpPr>
          <p:cNvPr id="77414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Oh, the blood of Jesus</a:t>
            </a:r>
          </a:p>
        </p:txBody>
      </p:sp>
      <p:sp>
        <p:nvSpPr>
          <p:cNvPr id="774148"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Oh, the blood of Jesus</a:t>
            </a:r>
          </a:p>
        </p:txBody>
      </p:sp>
      <p:sp>
        <p:nvSpPr>
          <p:cNvPr id="774149"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It washes white as snow</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that Jesus shed for me</a:t>
            </a:r>
          </a:p>
        </p:txBody>
      </p:sp>
      <p:sp>
        <p:nvSpPr>
          <p:cNvPr id="77517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Way back on Calvary</a:t>
            </a:r>
          </a:p>
        </p:txBody>
      </p:sp>
      <p:sp>
        <p:nvSpPr>
          <p:cNvPr id="77517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that gives me strength </a:t>
            </a:r>
          </a:p>
        </p:txBody>
      </p:sp>
      <p:sp>
        <p:nvSpPr>
          <p:cNvPr id="77517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From day to day</a:t>
            </a:r>
          </a:p>
        </p:txBody>
      </p:sp>
      <p:sp>
        <p:nvSpPr>
          <p:cNvPr id="775174"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will never lose it’s power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it flow, let it flow</a:t>
            </a:r>
          </a:p>
        </p:txBody>
      </p:sp>
      <p:sp>
        <p:nvSpPr>
          <p:cNvPr id="53256"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power of the Holy Ghost take control</a:t>
            </a:r>
          </a:p>
        </p:txBody>
      </p:sp>
      <p:sp>
        <p:nvSpPr>
          <p:cNvPr id="5325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a hurricane in the forecast </a:t>
            </a:r>
          </a:p>
        </p:txBody>
      </p:sp>
      <p:sp>
        <p:nvSpPr>
          <p:cNvPr id="5325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the wind is starting to blow</a:t>
            </a:r>
          </a:p>
        </p:txBody>
      </p:sp>
      <p:sp>
        <p:nvSpPr>
          <p:cNvPr id="53259" name="Text Box 11"/>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It’s the power, power, power of the Holy Ghost</a:t>
            </a:r>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it reaches to the highest mountain</a:t>
            </a:r>
          </a:p>
        </p:txBody>
      </p:sp>
      <p:sp>
        <p:nvSpPr>
          <p:cNvPr id="77619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it flows to the lowest valley</a:t>
            </a:r>
          </a:p>
        </p:txBody>
      </p:sp>
      <p:sp>
        <p:nvSpPr>
          <p:cNvPr id="776196"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that gives me strength </a:t>
            </a:r>
          </a:p>
        </p:txBody>
      </p:sp>
      <p:sp>
        <p:nvSpPr>
          <p:cNvPr id="776197"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From day to day</a:t>
            </a:r>
          </a:p>
        </p:txBody>
      </p:sp>
      <p:sp>
        <p:nvSpPr>
          <p:cNvPr id="776198"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will never lose it’s power</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redeemer, You died for me</a:t>
            </a:r>
          </a:p>
        </p:txBody>
      </p:sp>
      <p:sp>
        <p:nvSpPr>
          <p:cNvPr id="7792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gave Your life, You set me free</a:t>
            </a:r>
          </a:p>
        </p:txBody>
      </p:sp>
      <p:sp>
        <p:nvSpPr>
          <p:cNvPr id="7792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redeemed me from the enemy, My Jesus</a:t>
            </a:r>
          </a:p>
        </p:txBody>
      </p:sp>
      <p:sp>
        <p:nvSpPr>
          <p:cNvPr id="7792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Jesus</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redeemer, I’m no longer bound</a:t>
            </a:r>
          </a:p>
        </p:txBody>
      </p:sp>
      <p:sp>
        <p:nvSpPr>
          <p:cNvPr id="7802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 love and grace, toward me abound</a:t>
            </a:r>
          </a:p>
        </p:txBody>
      </p:sp>
      <p:sp>
        <p:nvSpPr>
          <p:cNvPr id="7802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love You, I love You</a:t>
            </a:r>
          </a:p>
        </p:txBody>
      </p:sp>
      <p:sp>
        <p:nvSpPr>
          <p:cNvPr id="7802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Blessed Redeemer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I am thirsty, won’t You come and fill me?</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78131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Earthly things have left me dry, only You can satisfy</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78131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I want is more of You</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781317"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I want is more of You</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781318"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Nothing I desire Lord but more of You</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781319"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781320" name="Text Box 8"/>
          <p:cNvSpPr txBox="1">
            <a:spLocks noChangeArrowheads="1"/>
          </p:cNvSpPr>
          <p:nvPr/>
        </p:nvSpPr>
        <p:spPr bwMode="auto">
          <a:xfrm>
            <a:off x="304800" y="35052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More of You</a:t>
            </a:r>
            <a:endParaRPr lang="en-US" sz="3200"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make Your face to shine on me</a:t>
            </a:r>
          </a:p>
        </p:txBody>
      </p:sp>
      <p:sp>
        <p:nvSpPr>
          <p:cNvPr id="7823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that my soul knows very well</a:t>
            </a:r>
          </a:p>
        </p:txBody>
      </p:sp>
      <p:sp>
        <p:nvSpPr>
          <p:cNvPr id="7823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lfit me up, I’m cleansed and free</a:t>
            </a:r>
          </a:p>
        </p:txBody>
      </p:sp>
      <p:sp>
        <p:nvSpPr>
          <p:cNvPr id="7823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that my soul knows very well</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mountains fall, I’ll stand</a:t>
            </a:r>
          </a:p>
        </p:txBody>
      </p:sp>
      <p:sp>
        <p:nvSpPr>
          <p:cNvPr id="7833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By the power of Your hand</a:t>
            </a:r>
          </a:p>
        </p:txBody>
      </p:sp>
      <p:sp>
        <p:nvSpPr>
          <p:cNvPr id="7833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in Your heart of hearts I’ll dwell</a:t>
            </a:r>
          </a:p>
        </p:txBody>
      </p:sp>
      <p:sp>
        <p:nvSpPr>
          <p:cNvPr id="7833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that my soul knows very well</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Joy and strength, each day I find</a:t>
            </a:r>
          </a:p>
        </p:txBody>
      </p:sp>
      <p:sp>
        <p:nvSpPr>
          <p:cNvPr id="7843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that my soul knows very well</a:t>
            </a:r>
          </a:p>
        </p:txBody>
      </p:sp>
      <p:sp>
        <p:nvSpPr>
          <p:cNvPr id="7843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Forgiveness hope, I know is mine</a:t>
            </a:r>
          </a:p>
        </p:txBody>
      </p:sp>
      <p:sp>
        <p:nvSpPr>
          <p:cNvPr id="7843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that my soul knows very well</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2"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Looking in Your eyes stirs up within me </a:t>
            </a:r>
          </a:p>
        </p:txBody>
      </p:sp>
      <p:sp>
        <p:nvSpPr>
          <p:cNvPr id="785413" name="Text Box 5"/>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Cries that say I want to know You, Oh I want to know You more</a:t>
            </a:r>
          </a:p>
        </p:txBody>
      </p:sp>
      <p:sp>
        <p:nvSpPr>
          <p:cNvPr id="785414" name="Text Box 6"/>
          <p:cNvSpPr txBox="1">
            <a:spLocks noChangeArrowheads="1"/>
          </p:cNvSpPr>
          <p:nvPr/>
        </p:nvSpPr>
        <p:spPr bwMode="auto">
          <a:xfrm>
            <a:off x="0" y="2971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And I would give my final breath, to know You in Your death and resurrection</a:t>
            </a:r>
          </a:p>
        </p:txBody>
      </p:sp>
      <p:sp>
        <p:nvSpPr>
          <p:cNvPr id="78541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Oh, I want to know you more</a:t>
            </a:r>
          </a:p>
        </p:txBody>
      </p:sp>
      <p:sp>
        <p:nvSpPr>
          <p:cNvPr id="78541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Deep within my soul I want to know You</a:t>
            </a:r>
          </a:p>
        </p:txBody>
      </p:sp>
      <p:sp>
        <p:nvSpPr>
          <p:cNvPr id="78541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Oh, I want to know you</a:t>
            </a:r>
          </a:p>
        </p:txBody>
      </p:sp>
      <p:sp>
        <p:nvSpPr>
          <p:cNvPr id="78541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To feel Your heart and know your mind</a:t>
            </a:r>
          </a:p>
        </p:txBody>
      </p:sp>
      <p:sp>
        <p:nvSpPr>
          <p:cNvPr id="785426" name="Text Box 18"/>
          <p:cNvSpPr txBox="1">
            <a:spLocks noChangeArrowheads="1"/>
          </p:cNvSpPr>
          <p:nvPr/>
        </p:nvSpPr>
        <p:spPr bwMode="auto">
          <a:xfrm>
            <a:off x="0" y="3733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Oh, I want to know you more, Oh I want to know You more</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the beginning and the end</a:t>
            </a:r>
          </a:p>
        </p:txBody>
      </p:sp>
      <p:sp>
        <p:nvSpPr>
          <p:cNvPr id="786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the forgiver of my sin</a:t>
            </a:r>
          </a:p>
        </p:txBody>
      </p:sp>
      <p:sp>
        <p:nvSpPr>
          <p:cNvPr id="78643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my constant faithful friend</a:t>
            </a:r>
          </a:p>
        </p:txBody>
      </p:sp>
      <p:sp>
        <p:nvSpPr>
          <p:cNvPr id="786437"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You are</a:t>
            </a:r>
          </a:p>
        </p:txBody>
      </p:sp>
      <p:sp>
        <p:nvSpPr>
          <p:cNvPr id="786438"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the author of my faith</a:t>
            </a:r>
          </a:p>
        </p:txBody>
      </p:sp>
      <p:sp>
        <p:nvSpPr>
          <p:cNvPr id="786439"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my victory and strength</a:t>
            </a:r>
          </a:p>
        </p:txBody>
      </p:sp>
      <p:sp>
        <p:nvSpPr>
          <p:cNvPr id="786440" name="Text Box 8"/>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the arms that keep me safe</a:t>
            </a:r>
          </a:p>
        </p:txBody>
      </p:sp>
      <p:sp>
        <p:nvSpPr>
          <p:cNvPr id="786441" name="Text Box 9"/>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 are, You are</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76200" y="3810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Lord, I worship You, Lord I worship You</a:t>
            </a:r>
          </a:p>
        </p:txBody>
      </p:sp>
      <p:sp>
        <p:nvSpPr>
          <p:cNvPr id="787460" name="Text Box 4"/>
          <p:cNvSpPr txBox="1">
            <a:spLocks noChangeArrowheads="1"/>
          </p:cNvSpPr>
          <p:nvPr/>
        </p:nvSpPr>
        <p:spPr bwMode="auto">
          <a:xfrm>
            <a:off x="0" y="914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For all the awesome things You are</a:t>
            </a:r>
          </a:p>
        </p:txBody>
      </p:sp>
      <p:sp>
        <p:nvSpPr>
          <p:cNvPr id="787461" name="Text Box 5"/>
          <p:cNvSpPr txBox="1">
            <a:spLocks noChangeArrowheads="1"/>
          </p:cNvSpPr>
          <p:nvPr/>
        </p:nvSpPr>
        <p:spPr bwMode="auto">
          <a:xfrm>
            <a:off x="0" y="14478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And the wondrous things You do</a:t>
            </a:r>
          </a:p>
        </p:txBody>
      </p:sp>
      <p:sp>
        <p:nvSpPr>
          <p:cNvPr id="787462" name="Text Box 6"/>
          <p:cNvSpPr txBox="1">
            <a:spLocks noChangeArrowheads="1"/>
          </p:cNvSpPr>
          <p:nvPr/>
        </p:nvSpPr>
        <p:spPr bwMode="auto">
          <a:xfrm>
            <a:off x="-76200" y="21336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Lord, I worship You, Lord I worship You</a:t>
            </a:r>
          </a:p>
        </p:txBody>
      </p:sp>
      <p:sp>
        <p:nvSpPr>
          <p:cNvPr id="787464"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offer up this sacrifice anew</a:t>
            </a:r>
          </a:p>
        </p:txBody>
      </p:sp>
      <p:sp>
        <p:nvSpPr>
          <p:cNvPr id="787465" name="Text Box 9"/>
          <p:cNvSpPr txBox="1">
            <a:spLocks noChangeArrowheads="1"/>
          </p:cNvSpPr>
          <p:nvPr/>
        </p:nvSpPr>
        <p:spPr bwMode="auto">
          <a:xfrm>
            <a:off x="-76200" y="3200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Lord, I worship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the Alpha &amp; Omega,</a:t>
            </a:r>
          </a:p>
        </p:txBody>
      </p:sp>
      <p:sp>
        <p:nvSpPr>
          <p:cNvPr id="8196"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First and Last is He</a:t>
            </a:r>
          </a:p>
        </p:txBody>
      </p:sp>
      <p:sp>
        <p:nvSpPr>
          <p:cNvPr id="819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curse of sin is broken We have perfect liberty;</a:t>
            </a:r>
          </a:p>
        </p:txBody>
      </p:sp>
      <p:sp>
        <p:nvSpPr>
          <p:cNvPr id="8198"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Lamb of God is Risen He’s Alive</a:t>
            </a:r>
          </a:p>
        </p:txBody>
      </p:sp>
      <p:sp>
        <p:nvSpPr>
          <p:cNvPr id="8199"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Alive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the rain down Lord like you said you would</a:t>
            </a:r>
          </a:p>
        </p:txBody>
      </p:sp>
      <p:sp>
        <p:nvSpPr>
          <p:cNvPr id="5427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it on down!</a:t>
            </a:r>
          </a:p>
        </p:txBody>
      </p:sp>
      <p:sp>
        <p:nvSpPr>
          <p:cNvPr id="5428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the rain down Lord</a:t>
            </a:r>
          </a:p>
        </p:txBody>
      </p:sp>
      <p:sp>
        <p:nvSpPr>
          <p:cNvPr id="54281"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Like a mighty flood!</a:t>
            </a:r>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Who shall separate us from the love of Christ?</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78848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chemeClr val="bg1"/>
                </a:solidFill>
                <a:effectLst>
                  <a:outerShdw blurRad="38100" dist="38100" dir="2700000" algn="tl">
                    <a:srgbClr val="000000"/>
                  </a:outerShdw>
                </a:effectLst>
                <a:latin typeface="Times New Roman" pitchFamily="18" charset="0"/>
              </a:rPr>
              <a:t>(repeat)</a:t>
            </a:r>
          </a:p>
        </p:txBody>
      </p:sp>
      <p:sp>
        <p:nvSpPr>
          <p:cNvPr id="788485" name="Text Box 5"/>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Shall tribulation, or distress, shall persecution or famine</a:t>
            </a:r>
          </a:p>
        </p:txBody>
      </p:sp>
      <p:sp>
        <p:nvSpPr>
          <p:cNvPr id="788486" name="Text Box 6"/>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Or nakedness, or peril, or sword from the love of our Lord?</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41"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Create in me a clean heart, O God</a:t>
            </a:r>
          </a:p>
        </p:txBody>
      </p:sp>
      <p:sp>
        <p:nvSpPr>
          <p:cNvPr id="790542" name="Text Box 14"/>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And renew a right spirit within me </a:t>
            </a:r>
          </a:p>
        </p:txBody>
      </p:sp>
      <p:sp>
        <p:nvSpPr>
          <p:cNvPr id="790543"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Cast me not away from Thy presence O Lord</a:t>
            </a:r>
          </a:p>
        </p:txBody>
      </p:sp>
      <p:sp>
        <p:nvSpPr>
          <p:cNvPr id="790544" name="Text Box 1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Take not thy Holy Spirit from me</a:t>
            </a:r>
          </a:p>
        </p:txBody>
      </p:sp>
      <p:sp>
        <p:nvSpPr>
          <p:cNvPr id="790545" name="Text Box 17"/>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And renew a right spirit within me</a:t>
            </a:r>
          </a:p>
        </p:txBody>
      </p:sp>
      <p:sp>
        <p:nvSpPr>
          <p:cNvPr id="790546" name="Text Box 18"/>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Restore unto me the joy of my salvation</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9"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I know the plans I have for you </a:t>
            </a:r>
          </a:p>
        </p:txBody>
      </p:sp>
      <p:sp>
        <p:nvSpPr>
          <p:cNvPr id="791560"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Declares the Lord</a:t>
            </a:r>
          </a:p>
        </p:txBody>
      </p:sp>
      <p:sp>
        <p:nvSpPr>
          <p:cNvPr id="791562"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I know the plans I have for you </a:t>
            </a:r>
          </a:p>
        </p:txBody>
      </p:sp>
      <p:sp>
        <p:nvSpPr>
          <p:cNvPr id="791563"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Declares the Lord</a:t>
            </a:r>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21" name="Text Box 9"/>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Plans to prosper you, plans not to harm you</a:t>
            </a:r>
          </a:p>
        </p:txBody>
      </p:sp>
      <p:sp>
        <p:nvSpPr>
          <p:cNvPr id="1651722"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Plans to give you hope and a future</a:t>
            </a:r>
          </a:p>
        </p:txBody>
      </p:sp>
      <p:sp>
        <p:nvSpPr>
          <p:cNvPr id="16517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These are the plans, these are the plans</a:t>
            </a:r>
          </a:p>
        </p:txBody>
      </p:sp>
      <p:sp>
        <p:nvSpPr>
          <p:cNvPr id="1651724" name="Text Box 12"/>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These are the plans, I have for you</a:t>
            </a:r>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6"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I know the plans I have for you </a:t>
            </a:r>
          </a:p>
        </p:txBody>
      </p:sp>
      <p:sp>
        <p:nvSpPr>
          <p:cNvPr id="793607"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Declares the Lord</a:t>
            </a:r>
          </a:p>
        </p:txBody>
      </p:sp>
      <p:sp>
        <p:nvSpPr>
          <p:cNvPr id="7936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I know the plans I have for you </a:t>
            </a:r>
          </a:p>
        </p:txBody>
      </p:sp>
      <p:sp>
        <p:nvSpPr>
          <p:cNvPr id="7936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Declares the Lord</a:t>
            </a:r>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Text Box 7"/>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Plans to prosper you, plans not to harm you</a:t>
            </a:r>
          </a:p>
        </p:txBody>
      </p:sp>
      <p:sp>
        <p:nvSpPr>
          <p:cNvPr id="794632" name="Text Box 8"/>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Plans to give you hope and a future</a:t>
            </a:r>
          </a:p>
        </p:txBody>
      </p:sp>
      <p:sp>
        <p:nvSpPr>
          <p:cNvPr id="794633" name="Text Box 9"/>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These are the plans, these are the plans</a:t>
            </a:r>
          </a:p>
        </p:txBody>
      </p:sp>
      <p:sp>
        <p:nvSpPr>
          <p:cNvPr id="794634" name="Text Box 10"/>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itchFamily="18" charset="0"/>
              </a:rPr>
              <a:t>These are the plans, I have for you</a:t>
            </a:r>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Lord, though the world rejected me</a:t>
            </a:r>
          </a:p>
        </p:txBody>
      </p:sp>
      <p:sp>
        <p:nvSpPr>
          <p:cNvPr id="795652"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Plans to give you hope and a future</a:t>
            </a:r>
          </a:p>
        </p:txBody>
      </p:sp>
      <p:sp>
        <p:nvSpPr>
          <p:cNvPr id="795653" name="Text Box 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These are the plans, these are the plans</a:t>
            </a:r>
          </a:p>
        </p:txBody>
      </p:sp>
      <p:sp>
        <p:nvSpPr>
          <p:cNvPr id="795654" name="Text Box 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These are the plans, I have for you</a:t>
            </a:r>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8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put Your arms around me and hold me</a:t>
            </a:r>
          </a:p>
        </p:txBody>
      </p:sp>
      <p:sp>
        <p:nvSpPr>
          <p:cNvPr id="79668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 me a melody holding me near</a:t>
            </a:r>
          </a:p>
        </p:txBody>
      </p:sp>
      <p:sp>
        <p:nvSpPr>
          <p:cNvPr id="79668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Put Your arms around me and hold me</a:t>
            </a:r>
          </a:p>
        </p:txBody>
      </p:sp>
      <p:sp>
        <p:nvSpPr>
          <p:cNvPr id="79669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Sing me the words that I’m longing to hear…</a:t>
            </a:r>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    It’s true….  I Love You! 	      It’s true …  I Love You….</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Awesome God, creator of all the earth</a:t>
            </a:r>
          </a:p>
        </p:txBody>
      </p:sp>
      <p:sp>
        <p:nvSpPr>
          <p:cNvPr id="798725" name="Text Box 5"/>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Awesome God, the ruler of the universe</a:t>
            </a:r>
          </a:p>
        </p:txBody>
      </p:sp>
      <p:sp>
        <p:nvSpPr>
          <p:cNvPr id="798727"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Everlasting Father, never changing power</a:t>
            </a:r>
          </a:p>
        </p:txBody>
      </p:sp>
      <p:sp>
        <p:nvSpPr>
          <p:cNvPr id="798728"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Unmistakably an awesome God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Mighty is our God, mighty is our King</a:t>
            </a:r>
          </a:p>
        </p:txBody>
      </p:sp>
      <p:sp>
        <p:nvSpPr>
          <p:cNvPr id="6758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Mighty is our Lord, ruler of everything</a:t>
            </a:r>
          </a:p>
        </p:txBody>
      </p:sp>
      <p:sp>
        <p:nvSpPr>
          <p:cNvPr id="6758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(Glory to our God)</a:t>
            </a:r>
          </a:p>
        </p:txBody>
      </p:sp>
      <p:sp>
        <p:nvSpPr>
          <p:cNvPr id="6759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(Praises to our God)</a:t>
            </a:r>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He’s An</a:t>
            </a:r>
          </a:p>
        </p:txBody>
      </p:sp>
      <p:sp>
        <p:nvSpPr>
          <p:cNvPr id="799747" name="Text Box 3"/>
          <p:cNvSpPr txBox="1">
            <a:spLocks noChangeArrowheads="1"/>
          </p:cNvSpPr>
          <p:nvPr/>
        </p:nvSpPr>
        <p:spPr bwMode="auto">
          <a:xfrm>
            <a:off x="0" y="914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itchFamily="18" charset="0"/>
              </a:rPr>
              <a:t>Awesome God</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685800" y="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itchFamily="18" charset="0"/>
              </a:rPr>
              <a:t>All Honor,  </a:t>
            </a:r>
          </a:p>
        </p:txBody>
      </p:sp>
      <p:sp>
        <p:nvSpPr>
          <p:cNvPr id="800771" name="Text Box 3"/>
          <p:cNvSpPr txBox="1">
            <a:spLocks noChangeArrowheads="1"/>
          </p:cNvSpPr>
          <p:nvPr/>
        </p:nvSpPr>
        <p:spPr bwMode="auto">
          <a:xfrm>
            <a:off x="2209800" y="685800"/>
            <a:ext cx="3962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itchFamily="18" charset="0"/>
              </a:rPr>
              <a:t>All Glory,</a:t>
            </a:r>
          </a:p>
        </p:txBody>
      </p:sp>
      <p:sp>
        <p:nvSpPr>
          <p:cNvPr id="800772" name="Text Box 4"/>
          <p:cNvSpPr txBox="1">
            <a:spLocks noChangeArrowheads="1"/>
          </p:cNvSpPr>
          <p:nvPr/>
        </p:nvSpPr>
        <p:spPr bwMode="auto">
          <a:xfrm>
            <a:off x="4038600" y="1295400"/>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itchFamily="18" charset="0"/>
              </a:rPr>
              <a:t>All Power.</a:t>
            </a:r>
          </a:p>
        </p:txBody>
      </p:sp>
      <p:sp>
        <p:nvSpPr>
          <p:cNvPr id="800773" name="Text Box 5"/>
          <p:cNvSpPr txBox="1">
            <a:spLocks noChangeArrowheads="1"/>
          </p:cNvSpPr>
          <p:nvPr/>
        </p:nvSpPr>
        <p:spPr bwMode="auto">
          <a:xfrm>
            <a:off x="762000" y="198120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latin typeface="Times New Roman" pitchFamily="18" charset="0"/>
              </a:rPr>
              <a:t>To You……...</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0" y="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Father,</a:t>
            </a:r>
            <a:endParaRPr lang="en-US" sz="3200">
              <a:solidFill>
                <a:schemeClr val="bg1"/>
              </a:solidFill>
              <a:effectLst/>
              <a:latin typeface="Times New Roman" pitchFamily="18" charset="0"/>
            </a:endParaRPr>
          </a:p>
        </p:txBody>
      </p:sp>
      <p:sp>
        <p:nvSpPr>
          <p:cNvPr id="801795" name="Text Box 3"/>
          <p:cNvSpPr txBox="1">
            <a:spLocks noChangeArrowheads="1"/>
          </p:cNvSpPr>
          <p:nvPr/>
        </p:nvSpPr>
        <p:spPr bwMode="auto">
          <a:xfrm>
            <a:off x="1524000" y="3810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We worship You...</a:t>
            </a:r>
            <a:endParaRPr lang="en-US" sz="3200" i="1">
              <a:solidFill>
                <a:schemeClr val="bg1"/>
              </a:solidFill>
              <a:effectLst/>
              <a:latin typeface="Times New Roman" pitchFamily="18" charset="0"/>
            </a:endParaRPr>
          </a:p>
        </p:txBody>
      </p:sp>
      <p:sp>
        <p:nvSpPr>
          <p:cNvPr id="801796" name="Text Box 4"/>
          <p:cNvSpPr txBox="1">
            <a:spLocks noChangeArrowheads="1"/>
          </p:cNvSpPr>
          <p:nvPr/>
        </p:nvSpPr>
        <p:spPr bwMode="auto">
          <a:xfrm>
            <a:off x="457200" y="8382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Precious Jesus,</a:t>
            </a:r>
            <a:endParaRPr lang="en-US" sz="3200">
              <a:solidFill>
                <a:schemeClr val="bg1"/>
              </a:solidFill>
              <a:effectLst/>
              <a:latin typeface="Times New Roman" pitchFamily="18" charset="0"/>
            </a:endParaRPr>
          </a:p>
        </p:txBody>
      </p:sp>
      <p:sp>
        <p:nvSpPr>
          <p:cNvPr id="801797" name="Text Box 5"/>
          <p:cNvSpPr txBox="1">
            <a:spLocks noChangeArrowheads="1"/>
          </p:cNvSpPr>
          <p:nvPr/>
        </p:nvSpPr>
        <p:spPr bwMode="auto">
          <a:xfrm>
            <a:off x="2438400" y="12954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Our Savior...</a:t>
            </a:r>
            <a:endParaRPr lang="en-US" sz="3200">
              <a:solidFill>
                <a:schemeClr val="bg1"/>
              </a:solidFill>
              <a:effectLst/>
              <a:latin typeface="Times New Roman" pitchFamily="18" charset="0"/>
            </a:endParaRPr>
          </a:p>
        </p:txBody>
      </p:sp>
      <p:sp>
        <p:nvSpPr>
          <p:cNvPr id="801798" name="Text Box 6"/>
          <p:cNvSpPr txBox="1">
            <a:spLocks noChangeArrowheads="1"/>
          </p:cNvSpPr>
          <p:nvPr/>
        </p:nvSpPr>
        <p:spPr bwMode="auto">
          <a:xfrm>
            <a:off x="2209800" y="1676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a:t>
            </a:r>
          </a:p>
        </p:txBody>
      </p:sp>
      <p:sp>
        <p:nvSpPr>
          <p:cNvPr id="801799" name="Text Box 7"/>
          <p:cNvSpPr txBox="1">
            <a:spLocks noChangeArrowheads="1"/>
          </p:cNvSpPr>
          <p:nvPr/>
        </p:nvSpPr>
        <p:spPr bwMode="auto">
          <a:xfrm>
            <a:off x="4800600" y="22860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i="1">
                <a:solidFill>
                  <a:schemeClr val="bg1"/>
                </a:solidFill>
                <a:effectLst>
                  <a:outerShdw blurRad="38100" dist="38100" dir="2700000" algn="tl">
                    <a:srgbClr val="000000"/>
                  </a:outerShdw>
                </a:effectLst>
                <a:latin typeface="Times New Roman" pitchFamily="18" charset="0"/>
              </a:rPr>
              <a:t>We wait on You...</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381000" y="0"/>
            <a:ext cx="6629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Holy Spirit</a:t>
            </a:r>
          </a:p>
        </p:txBody>
      </p:sp>
      <p:sp>
        <p:nvSpPr>
          <p:cNvPr id="802819" name="Text Box 3"/>
          <p:cNvSpPr txBox="1">
            <a:spLocks noChangeArrowheads="1"/>
          </p:cNvSpPr>
          <p:nvPr/>
        </p:nvSpPr>
        <p:spPr bwMode="auto">
          <a:xfrm>
            <a:off x="762000" y="533400"/>
            <a:ext cx="792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chemeClr val="bg1"/>
                </a:solidFill>
                <a:effectLst>
                  <a:outerShdw blurRad="38100" dist="38100" dir="2700000" algn="tl">
                    <a:srgbClr val="000000"/>
                  </a:outerShdw>
                </a:effectLst>
                <a:latin typeface="Times New Roman" pitchFamily="18" charset="0"/>
              </a:rPr>
              <a:t>We wait on you...</a:t>
            </a:r>
          </a:p>
        </p:txBody>
      </p:sp>
      <p:sp>
        <p:nvSpPr>
          <p:cNvPr id="802820" name="Text Box 4"/>
          <p:cNvSpPr txBox="1">
            <a:spLocks noChangeArrowheads="1"/>
          </p:cNvSpPr>
          <p:nvPr/>
        </p:nvSpPr>
        <p:spPr bwMode="auto">
          <a:xfrm>
            <a:off x="0" y="1219200"/>
            <a:ext cx="7391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Holy Spirit</a:t>
            </a:r>
          </a:p>
        </p:txBody>
      </p:sp>
      <p:sp>
        <p:nvSpPr>
          <p:cNvPr id="802821" name="Text Box 5"/>
          <p:cNvSpPr txBox="1">
            <a:spLocks noChangeArrowheads="1"/>
          </p:cNvSpPr>
          <p:nvPr/>
        </p:nvSpPr>
        <p:spPr bwMode="auto">
          <a:xfrm>
            <a:off x="228600" y="1828800"/>
            <a:ext cx="891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chemeClr val="bg1"/>
                </a:solidFill>
                <a:effectLst>
                  <a:outerShdw blurRad="38100" dist="38100" dir="2700000" algn="tl">
                    <a:srgbClr val="000000"/>
                  </a:outerShdw>
                </a:effectLst>
                <a:latin typeface="Times New Roman" pitchFamily="18" charset="0"/>
              </a:rPr>
              <a:t>We wait on You…</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1524000" y="0"/>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i="1">
                <a:solidFill>
                  <a:schemeClr val="bg1"/>
                </a:solidFill>
                <a:effectLst>
                  <a:outerShdw blurRad="38100" dist="38100" dir="2700000" algn="tl">
                    <a:srgbClr val="000000"/>
                  </a:outerShdw>
                </a:effectLst>
                <a:latin typeface="Times New Roman" pitchFamily="18" charset="0"/>
              </a:rPr>
              <a:t>for</a:t>
            </a:r>
            <a:r>
              <a:rPr lang="en-US" sz="8000" b="1">
                <a:solidFill>
                  <a:schemeClr val="bg1"/>
                </a:solidFill>
                <a:effectLst>
                  <a:outerShdw blurRad="38100" dist="38100" dir="2700000" algn="tl">
                    <a:srgbClr val="000000"/>
                  </a:outerShdw>
                </a:effectLst>
                <a:latin typeface="Times New Roman" pitchFamily="18" charset="0"/>
              </a:rPr>
              <a:t> </a:t>
            </a:r>
          </a:p>
        </p:txBody>
      </p:sp>
      <p:sp>
        <p:nvSpPr>
          <p:cNvPr id="803843" name="Text Box 3"/>
          <p:cNvSpPr txBox="1">
            <a:spLocks noChangeArrowheads="1"/>
          </p:cNvSpPr>
          <p:nvPr/>
        </p:nvSpPr>
        <p:spPr bwMode="auto">
          <a:xfrm>
            <a:off x="1295400" y="1295400"/>
            <a:ext cx="7086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itchFamily="18" charset="0"/>
              </a:rPr>
              <a:t>FIRE!</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joy that I have, the world didn’t give it to me</a:t>
            </a:r>
          </a:p>
        </p:txBody>
      </p:sp>
      <p:sp>
        <p:nvSpPr>
          <p:cNvPr id="805891"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joy that I have, the world didn’t give it to me</a:t>
            </a:r>
          </a:p>
        </p:txBody>
      </p:sp>
      <p:sp>
        <p:nvSpPr>
          <p:cNvPr id="80589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joy that I have, the world didn’t give it to me</a:t>
            </a:r>
          </a:p>
        </p:txBody>
      </p:sp>
      <p:sp>
        <p:nvSpPr>
          <p:cNvPr id="805893" name="Text Box 5"/>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world didn’t give it, and the world can’t take it away</a:t>
            </a:r>
          </a:p>
        </p:txBody>
      </p:sp>
      <p:sp>
        <p:nvSpPr>
          <p:cNvPr id="805895"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love that I have... This faith that I have…</a:t>
            </a:r>
          </a:p>
        </p:txBody>
      </p:sp>
      <p:sp>
        <p:nvSpPr>
          <p:cNvPr id="805897" name="Text Box 9"/>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joy that I have... This life that I have…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We’ve come into this house</a:t>
            </a:r>
          </a:p>
        </p:txBody>
      </p:sp>
      <p:sp>
        <p:nvSpPr>
          <p:cNvPr id="8120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give You praise</a:t>
            </a:r>
          </a:p>
        </p:txBody>
      </p:sp>
      <p:sp>
        <p:nvSpPr>
          <p:cNvPr id="812036" name="Text Box 4"/>
          <p:cNvSpPr txBox="1">
            <a:spLocks noChangeArrowheads="1"/>
          </p:cNvSpPr>
          <p:nvPr/>
        </p:nvSpPr>
        <p:spPr bwMode="auto">
          <a:xfrm>
            <a:off x="32766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(REPEAT)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His name is higher, higher than any other name</a:t>
            </a:r>
          </a:p>
        </p:txBody>
      </p:sp>
      <p:sp>
        <p:nvSpPr>
          <p:cNvPr id="686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His power is greater for He has created everything!</a:t>
            </a:r>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lifting up holy hands</a:t>
            </a:r>
          </a:p>
        </p:txBody>
      </p:sp>
      <p:sp>
        <p:nvSpPr>
          <p:cNvPr id="8130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gonna do it right where we stand</a:t>
            </a:r>
          </a:p>
        </p:txBody>
      </p:sp>
      <p:sp>
        <p:nvSpPr>
          <p:cNvPr id="813061" name="Text Box 5"/>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We’ve come into this house</a:t>
            </a:r>
          </a:p>
        </p:txBody>
      </p:sp>
      <p:sp>
        <p:nvSpPr>
          <p:cNvPr id="813062"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To give You praise</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Him in the morning</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814083"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Him in the noontime</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814084" name="Text Box 4"/>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Him all through the night</a:t>
            </a:r>
          </a:p>
        </p:txBody>
      </p:sp>
      <p:sp>
        <p:nvSpPr>
          <p:cNvPr id="814085" name="Text Box 5"/>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When we come into this place</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814086"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Lifting up His mighty name</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814087" name="Text Box 7"/>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Everything is gonna be alright!</a:t>
            </a:r>
            <a:endParaRPr lang="en-US" sz="36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304800" y="3048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Oh Lord we lift you up</a:t>
            </a:r>
            <a:endParaRPr lang="en-US" sz="3200">
              <a:solidFill>
                <a:srgbClr val="FF0000"/>
              </a:solidFill>
              <a:effectLst/>
              <a:latin typeface="Times New Roman" pitchFamily="18" charset="0"/>
            </a:endParaRPr>
          </a:p>
        </p:txBody>
      </p:sp>
      <p:sp>
        <p:nvSpPr>
          <p:cNvPr id="815107"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Oh Lord we glorify Your name  in all the earth</a:t>
            </a:r>
            <a:endParaRPr lang="en-US" sz="3200">
              <a:solidFill>
                <a:srgbClr val="FF0000"/>
              </a:solidFill>
              <a:effectLst/>
              <a:latin typeface="Times New Roman" pitchFamily="18" charset="0"/>
            </a:endParaRPr>
          </a:p>
        </p:txBody>
      </p:sp>
      <p:sp>
        <p:nvSpPr>
          <p:cNvPr id="815111" name="Text Box 7"/>
          <p:cNvSpPr txBox="1">
            <a:spLocks noChangeArrowheads="1"/>
          </p:cNvSpPr>
          <p:nvPr/>
        </p:nvSpPr>
        <p:spPr bwMode="auto">
          <a:xfrm>
            <a:off x="304800" y="13716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(repeat)</a:t>
            </a:r>
            <a:endParaRPr lang="en-US" sz="3200">
              <a:solidFill>
                <a:srgbClr val="FF0000"/>
              </a:solidFill>
              <a:effectLst/>
              <a:latin typeface="Times New Roman" pitchFamily="18" charset="0"/>
            </a:endParaRP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make a joyful noise unto the Lord</a:t>
            </a:r>
            <a:endParaRPr lang="en-US" sz="3200">
              <a:solidFill>
                <a:srgbClr val="FF0000"/>
              </a:solidFill>
              <a:effectLst/>
              <a:latin typeface="Times New Roman" pitchFamily="18" charset="0"/>
            </a:endParaRPr>
          </a:p>
        </p:txBody>
      </p:sp>
      <p:sp>
        <p:nvSpPr>
          <p:cNvPr id="8161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Serve Him with gladness</a:t>
            </a:r>
            <a:endParaRPr lang="en-US" sz="3200">
              <a:solidFill>
                <a:srgbClr val="FF0000"/>
              </a:solidFill>
              <a:effectLst/>
              <a:latin typeface="Times New Roman" pitchFamily="18" charset="0"/>
            </a:endParaRPr>
          </a:p>
        </p:txBody>
      </p:sp>
      <p:sp>
        <p:nvSpPr>
          <p:cNvPr id="81613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know that You are Lord</a:t>
            </a:r>
            <a:endParaRPr lang="en-US" sz="3200">
              <a:solidFill>
                <a:srgbClr val="FF0000"/>
              </a:solidFill>
              <a:effectLst/>
              <a:latin typeface="Times New Roman" pitchFamily="18" charset="0"/>
            </a:endParaRPr>
          </a:p>
        </p:txBody>
      </p:sp>
      <p:sp>
        <p:nvSpPr>
          <p:cNvPr id="81613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It is You that have made us   </a:t>
            </a:r>
            <a:endParaRPr lang="en-US" sz="3200">
              <a:solidFill>
                <a:srgbClr val="FF0000"/>
              </a:solidFill>
              <a:effectLst/>
              <a:latin typeface="Times New Roman" pitchFamily="18" charset="0"/>
            </a:endParaRPr>
          </a:p>
        </p:txBody>
      </p:sp>
      <p:sp>
        <p:nvSpPr>
          <p:cNvPr id="81613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are Your people</a:t>
            </a:r>
            <a:endParaRPr lang="en-US" sz="3200">
              <a:solidFill>
                <a:srgbClr val="FF0000"/>
              </a:solidFill>
              <a:effectLst/>
              <a:latin typeface="Times New Roman" pitchFamily="18" charset="0"/>
            </a:endParaRP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Enter into His gates giving thanks</a:t>
            </a:r>
          </a:p>
        </p:txBody>
      </p:sp>
      <p:sp>
        <p:nvSpPr>
          <p:cNvPr id="81715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And enter His courts with praise</a:t>
            </a:r>
          </a:p>
        </p:txBody>
      </p:sp>
      <p:sp>
        <p:nvSpPr>
          <p:cNvPr id="817156" name="Text Box 4"/>
          <p:cNvSpPr txBox="1">
            <a:spLocks noChangeArrowheads="1"/>
          </p:cNvSpPr>
          <p:nvPr/>
        </p:nvSpPr>
        <p:spPr bwMode="auto">
          <a:xfrm>
            <a:off x="0" y="1066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Your mercy is everlasting and the truth endures forever</a:t>
            </a:r>
          </a:p>
        </p:txBody>
      </p:sp>
      <p:sp>
        <p:nvSpPr>
          <p:cNvPr id="817157"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 praise    Your name</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Praise the name of Jesus</a:t>
            </a:r>
            <a:endParaRPr lang="en-US" sz="3600">
              <a:solidFill>
                <a:srgbClr val="FF0000"/>
              </a:solidFill>
              <a:effectLst/>
              <a:latin typeface="Times New Roman" pitchFamily="18" charset="0"/>
            </a:endParaRPr>
          </a:p>
        </p:txBody>
      </p:sp>
      <p:sp>
        <p:nvSpPr>
          <p:cNvPr id="81817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Praise the name of the Lord</a:t>
            </a:r>
            <a:endParaRPr lang="en-US" sz="3600">
              <a:solidFill>
                <a:srgbClr val="FF0000"/>
              </a:solidFill>
              <a:effectLst/>
              <a:latin typeface="Times New Roman" pitchFamily="18" charset="0"/>
            </a:endParaRPr>
          </a:p>
        </p:txBody>
      </p:sp>
      <p:sp>
        <p:nvSpPr>
          <p:cNvPr id="81818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Praise the name of Jesus</a:t>
            </a:r>
            <a:endParaRPr lang="en-US" sz="3600">
              <a:solidFill>
                <a:srgbClr val="FF0000"/>
              </a:solidFill>
              <a:effectLst/>
              <a:latin typeface="Times New Roman" pitchFamily="18" charset="0"/>
            </a:endParaRPr>
          </a:p>
        </p:txBody>
      </p:sp>
      <p:sp>
        <p:nvSpPr>
          <p:cNvPr id="818181" name="Text Box 5"/>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He’s been so good to me</a:t>
            </a:r>
            <a:endParaRPr lang="en-US" sz="3600">
              <a:solidFill>
                <a:srgbClr val="FF0000"/>
              </a:solidFill>
              <a:effectLst/>
              <a:latin typeface="Times New Roman" pitchFamily="18" charset="0"/>
            </a:endParaRP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will deliver me</a:t>
            </a:r>
          </a:p>
        </p:txBody>
      </p:sp>
      <p:sp>
        <p:nvSpPr>
          <p:cNvPr id="8192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will deliver me</a:t>
            </a:r>
          </a:p>
        </p:txBody>
      </p:sp>
      <p:sp>
        <p:nvSpPr>
          <p:cNvPr id="8192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rides the wings of the wind</a:t>
            </a:r>
          </a:p>
        </p:txBody>
      </p:sp>
      <p:sp>
        <p:nvSpPr>
          <p:cNvPr id="8192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He will deliver me</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His ear is not deaf that He cannot hear</a:t>
            </a:r>
          </a:p>
        </p:txBody>
      </p:sp>
      <p:sp>
        <p:nvSpPr>
          <p:cNvPr id="8202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a mighty God and there’s no reason to fear</a:t>
            </a:r>
          </a:p>
        </p:txBody>
      </p:sp>
      <p:sp>
        <p:nvSpPr>
          <p:cNvPr id="8202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His arm is not short that He cannot save</a:t>
            </a:r>
          </a:p>
        </p:txBody>
      </p:sp>
      <p:sp>
        <p:nvSpPr>
          <p:cNvPr id="8202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he’s gonna lift me to a higher place</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talk to You</a:t>
            </a:r>
          </a:p>
        </p:txBody>
      </p:sp>
      <p:sp>
        <p:nvSpPr>
          <p:cNvPr id="8212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talk to You</a:t>
            </a:r>
          </a:p>
        </p:txBody>
      </p:sp>
      <p:sp>
        <p:nvSpPr>
          <p:cNvPr id="82125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talk to You</a:t>
            </a:r>
          </a:p>
        </p:txBody>
      </p:sp>
      <p:sp>
        <p:nvSpPr>
          <p:cNvPr id="8212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Jesus-Jesus-Jesus-Jesus</a:t>
            </a:r>
          </a:p>
        </p:txBody>
      </p:sp>
      <p:sp>
        <p:nvSpPr>
          <p:cNvPr id="82125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talk to You!</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walk with You</a:t>
            </a:r>
          </a:p>
        </p:txBody>
      </p:sp>
      <p:sp>
        <p:nvSpPr>
          <p:cNvPr id="82227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walk with You</a:t>
            </a:r>
          </a:p>
        </p:txBody>
      </p:sp>
      <p:sp>
        <p:nvSpPr>
          <p:cNvPr id="82227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walk with You</a:t>
            </a:r>
          </a:p>
        </p:txBody>
      </p:sp>
      <p:sp>
        <p:nvSpPr>
          <p:cNvPr id="82227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Jesus-Jesus-Jesus-Jesus</a:t>
            </a:r>
          </a:p>
        </p:txBody>
      </p:sp>
      <p:sp>
        <p:nvSpPr>
          <p:cNvPr id="822278"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walk with You!</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 Box 8"/>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Sing the wondrous love of Jesus, sing His mercies and His grace</a:t>
            </a:r>
          </a:p>
        </p:txBody>
      </p:sp>
      <p:sp>
        <p:nvSpPr>
          <p:cNvPr id="69642"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In the mansion bright and blessed, He’ll prepare for us a place</a:t>
            </a:r>
          </a:p>
        </p:txBody>
      </p:sp>
      <p:sp>
        <p:nvSpPr>
          <p:cNvPr id="69643" name="Text Box 11"/>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we all get to heaven, what a day of rejoicing that will be</a:t>
            </a:r>
          </a:p>
        </p:txBody>
      </p:sp>
      <p:sp>
        <p:nvSpPr>
          <p:cNvPr id="69644" name="Text Box 12"/>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we all see Jesus, we’ll sing and shout the victory</a:t>
            </a:r>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praise Your Name</a:t>
            </a:r>
          </a:p>
        </p:txBody>
      </p:sp>
      <p:sp>
        <p:nvSpPr>
          <p:cNvPr id="82329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praise Your Name</a:t>
            </a:r>
          </a:p>
        </p:txBody>
      </p:sp>
      <p:sp>
        <p:nvSpPr>
          <p:cNvPr id="82330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praise Your Name</a:t>
            </a:r>
          </a:p>
        </p:txBody>
      </p:sp>
      <p:sp>
        <p:nvSpPr>
          <p:cNvPr id="823301"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Praise Your Name - I Praise Your Name!</a:t>
            </a:r>
          </a:p>
        </p:txBody>
      </p:sp>
      <p:sp>
        <p:nvSpPr>
          <p:cNvPr id="823302"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Praise Your Name - I Praise Your Name!</a:t>
            </a:r>
          </a:p>
        </p:txBody>
      </p:sp>
      <p:sp>
        <p:nvSpPr>
          <p:cNvPr id="823303" name="Text Box 7"/>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Calling Jesus, can I praise Your Name</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come and send Your Fire</a:t>
            </a:r>
          </a:p>
        </p:txBody>
      </p:sp>
      <p:sp>
        <p:nvSpPr>
          <p:cNvPr id="82432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come and send Your Fire</a:t>
            </a:r>
          </a:p>
        </p:txBody>
      </p:sp>
      <p:sp>
        <p:nvSpPr>
          <p:cNvPr id="82432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come and send Your Fire</a:t>
            </a:r>
          </a:p>
        </p:txBody>
      </p:sp>
      <p:sp>
        <p:nvSpPr>
          <p:cNvPr id="82432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Fire - Fire</a:t>
            </a:r>
          </a:p>
        </p:txBody>
      </p:sp>
      <p:sp>
        <p:nvSpPr>
          <p:cNvPr id="82432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Fire! - Fire</a:t>
            </a:r>
          </a:p>
        </p:txBody>
      </p:sp>
      <p:sp>
        <p:nvSpPr>
          <p:cNvPr id="82432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come and send Your Fire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not talking about the weather</a:t>
            </a:r>
          </a:p>
        </p:txBody>
      </p:sp>
      <p:sp>
        <p:nvSpPr>
          <p:cNvPr id="825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Holy Ghost rain is falling down on me</a:t>
            </a:r>
          </a:p>
        </p:txBody>
      </p:sp>
      <p:sp>
        <p:nvSpPr>
          <p:cNvPr id="825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feel the rain, I feel the rain</a:t>
            </a:r>
          </a:p>
        </p:txBody>
      </p:sp>
      <p:sp>
        <p:nvSpPr>
          <p:cNvPr id="825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feel it falling down on me</a:t>
            </a:r>
          </a:p>
        </p:txBody>
      </p:sp>
      <p:sp>
        <p:nvSpPr>
          <p:cNvPr id="825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825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former and the latter rain together</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the Lord all ye servants of the Lord</a:t>
            </a:r>
          </a:p>
        </p:txBody>
      </p:sp>
      <p:sp>
        <p:nvSpPr>
          <p:cNvPr id="8263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Who minister by night in the house of the Lord</a:t>
            </a:r>
          </a:p>
        </p:txBody>
      </p:sp>
      <p:sp>
        <p:nvSpPr>
          <p:cNvPr id="82637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Lift up Your hands in the sanctuary</a:t>
            </a:r>
          </a:p>
        </p:txBody>
      </p:sp>
      <p:sp>
        <p:nvSpPr>
          <p:cNvPr id="82637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Lift up Your hands and praise the Lord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night, I want to praise the Lord</a:t>
            </a:r>
          </a:p>
        </p:txBody>
      </p:sp>
      <p:sp>
        <p:nvSpPr>
          <p:cNvPr id="827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night, I want to lift up my hands</a:t>
            </a:r>
          </a:p>
        </p:txBody>
      </p:sp>
      <p:sp>
        <p:nvSpPr>
          <p:cNvPr id="827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night, I want to dance a holy dance</a:t>
            </a:r>
          </a:p>
        </p:txBody>
      </p:sp>
      <p:sp>
        <p:nvSpPr>
          <p:cNvPr id="827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night, I want to praise the Lord</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2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Praise with timbrel and with dancing, with the strings and flute</a:t>
            </a:r>
          </a:p>
        </p:txBody>
      </p:sp>
      <p:sp>
        <p:nvSpPr>
          <p:cNvPr id="828422" name="Text Box 6"/>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Praise Him with cymbals, with the tambourine</a:t>
            </a:r>
          </a:p>
        </p:txBody>
      </p:sp>
      <p:sp>
        <p:nvSpPr>
          <p:cNvPr id="828423"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Praise God in His sanctuary, Praise Him in the earth</a:t>
            </a:r>
          </a:p>
        </p:txBody>
      </p:sp>
      <p:sp>
        <p:nvSpPr>
          <p:cNvPr id="828424"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Praise Him for His mighty deeds, Praise Him for His worth</a:t>
            </a:r>
          </a:p>
        </p:txBody>
      </p:sp>
      <p:sp>
        <p:nvSpPr>
          <p:cNvPr id="828426"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Praise with the sound of trumpets, with the harp and lute</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everything that has breath praise the Lord!</a:t>
            </a:r>
          </a:p>
        </p:txBody>
      </p:sp>
      <p:sp>
        <p:nvSpPr>
          <p:cNvPr id="8294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everything that has breath praise the Lord!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832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praise You with all of my strength</a:t>
            </a:r>
          </a:p>
        </p:txBody>
      </p:sp>
      <p:sp>
        <p:nvSpPr>
          <p:cNvPr id="832516"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With all of my life, with all of my strength</a:t>
            </a:r>
          </a:p>
        </p:txBody>
      </p:sp>
      <p:sp>
        <p:nvSpPr>
          <p:cNvPr id="83251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of my hope is in You</a:t>
            </a:r>
          </a:p>
        </p:txBody>
      </p:sp>
      <p:sp>
        <p:nvSpPr>
          <p:cNvPr id="832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life is in You Lord, my strength is in You Lord</a:t>
            </a:r>
          </a:p>
        </p:txBody>
      </p:sp>
      <p:sp>
        <p:nvSpPr>
          <p:cNvPr id="832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hope is in You Lord, in You it’s in You</a:t>
            </a:r>
          </a:p>
        </p:txBody>
      </p:sp>
      <p:sp>
        <p:nvSpPr>
          <p:cNvPr id="832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832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praise You with all of my life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Onward to that prize before us, soon His beauty we’ll behold</a:t>
            </a:r>
          </a:p>
        </p:txBody>
      </p:sp>
      <p:sp>
        <p:nvSpPr>
          <p:cNvPr id="70663"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Soon the pearly gates will open, We shall tread the streets of gold</a:t>
            </a:r>
          </a:p>
        </p:txBody>
      </p:sp>
      <p:sp>
        <p:nvSpPr>
          <p:cNvPr id="70664" name="Text Box 8"/>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we all get to heaven, what a day of rejoicing that will be</a:t>
            </a:r>
          </a:p>
        </p:txBody>
      </p:sp>
      <p:sp>
        <p:nvSpPr>
          <p:cNvPr id="70665" name="Text Box 9"/>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we all see Jesus, we’ll sing and shout the victory</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45"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rule in power and reign in glory</a:t>
            </a:r>
          </a:p>
        </p:txBody>
      </p:sp>
      <p:sp>
        <p:nvSpPr>
          <p:cNvPr id="833546"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Lord, of heaven and earth</a:t>
            </a:r>
          </a:p>
        </p:txBody>
      </p:sp>
      <p:sp>
        <p:nvSpPr>
          <p:cNvPr id="833547"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Lord of all, You are Lord of all</a:t>
            </a:r>
          </a:p>
        </p:txBody>
      </p:sp>
      <p:sp>
        <p:nvSpPr>
          <p:cNvPr id="833549"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crowned with many crowns</a:t>
            </a:r>
          </a:p>
        </p:txBody>
      </p:sp>
      <p:sp>
        <p:nvSpPr>
          <p:cNvPr id="833550"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rule all things in righteousness</a:t>
            </a:r>
          </a:p>
        </p:txBody>
      </p:sp>
      <p:sp>
        <p:nvSpPr>
          <p:cNvPr id="833551"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crowned with many crowns</a:t>
            </a:r>
          </a:p>
        </p:txBody>
      </p:sp>
      <p:sp>
        <p:nvSpPr>
          <p:cNvPr id="833552"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Upholding all things by Your Word</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Where do we go from here? </a:t>
            </a:r>
          </a:p>
        </p:txBody>
      </p:sp>
      <p:sp>
        <p:nvSpPr>
          <p:cNvPr id="8345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Now that You’ve taken away our fears</a:t>
            </a:r>
          </a:p>
        </p:txBody>
      </p:sp>
      <p:sp>
        <p:nvSpPr>
          <p:cNvPr id="8345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Now that You’ve banished all our tears </a:t>
            </a:r>
          </a:p>
        </p:txBody>
      </p:sp>
      <p:sp>
        <p:nvSpPr>
          <p:cNvPr id="8345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we can praise Your name! </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a:solidFill>
                  <a:schemeClr val="bg1"/>
                </a:solidFill>
                <a:effectLst>
                  <a:outerShdw blurRad="38100" dist="38100" dir="2700000" algn="tl">
                    <a:srgbClr val="000000"/>
                  </a:outerShdw>
                </a:effectLst>
                <a:latin typeface="Times New Roman" pitchFamily="18" charset="0"/>
              </a:rPr>
              <a:t>Praise!</a:t>
            </a:r>
            <a:r>
              <a:rPr lang="en-US" sz="3600" b="1">
                <a:solidFill>
                  <a:schemeClr val="bg1"/>
                </a:solidFill>
                <a:effectLst>
                  <a:outerShdw blurRad="38100" dist="38100" dir="2700000" algn="tl">
                    <a:srgbClr val="000000"/>
                  </a:outerShdw>
                </a:effectLst>
                <a:latin typeface="Times New Roman" pitchFamily="18" charset="0"/>
              </a:rPr>
              <a:t>   </a:t>
            </a:r>
            <a:r>
              <a:rPr lang="en-US" sz="3600" b="1" i="1">
                <a:solidFill>
                  <a:schemeClr val="bg1"/>
                </a:solidFill>
                <a:effectLst>
                  <a:outerShdw blurRad="38100" dist="38100" dir="2700000" algn="tl">
                    <a:srgbClr val="000000"/>
                  </a:outerShdw>
                </a:effectLst>
                <a:latin typeface="Times New Roman" pitchFamily="18" charset="0"/>
              </a:rPr>
              <a:t>Praise Him…</a:t>
            </a:r>
          </a:p>
        </p:txBody>
      </p:sp>
      <p:sp>
        <p:nvSpPr>
          <p:cNvPr id="835587" name="Text Box 3"/>
          <p:cNvSpPr txBox="1">
            <a:spLocks noChangeArrowheads="1"/>
          </p:cNvSpPr>
          <p:nvPr/>
        </p:nvSpPr>
        <p:spPr bwMode="auto">
          <a:xfrm>
            <a:off x="0" y="1066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a:solidFill>
                  <a:schemeClr val="bg1"/>
                </a:solidFill>
                <a:effectLst>
                  <a:outerShdw blurRad="38100" dist="38100" dir="2700000" algn="tl">
                    <a:srgbClr val="000000"/>
                  </a:outerShdw>
                </a:effectLst>
                <a:latin typeface="Times New Roman" pitchFamily="18" charset="0"/>
              </a:rPr>
              <a:t>Praise!</a:t>
            </a:r>
            <a:r>
              <a:rPr lang="en-US" sz="3600" b="1">
                <a:solidFill>
                  <a:schemeClr val="bg1"/>
                </a:solidFill>
                <a:effectLst>
                  <a:outerShdw blurRad="38100" dist="38100" dir="2700000" algn="tl">
                    <a:srgbClr val="000000"/>
                  </a:outerShdw>
                </a:effectLst>
                <a:latin typeface="Times New Roman" pitchFamily="18" charset="0"/>
              </a:rPr>
              <a:t>   </a:t>
            </a:r>
            <a:r>
              <a:rPr lang="en-US" sz="3600" b="1" i="1">
                <a:solidFill>
                  <a:schemeClr val="bg1"/>
                </a:solidFill>
                <a:effectLst>
                  <a:outerShdw blurRad="38100" dist="38100" dir="2700000" algn="tl">
                    <a:srgbClr val="000000"/>
                  </a:outerShdw>
                </a:effectLst>
                <a:latin typeface="Times New Roman" pitchFamily="18" charset="0"/>
              </a:rPr>
              <a:t>Praise His Name….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want to see Jesus lifted high</a:t>
            </a:r>
          </a:p>
        </p:txBody>
      </p:sp>
      <p:sp>
        <p:nvSpPr>
          <p:cNvPr id="83661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 banner that flies across this land</a:t>
            </a:r>
          </a:p>
        </p:txBody>
      </p:sp>
      <p:sp>
        <p:nvSpPr>
          <p:cNvPr id="83661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all men might see the truth and know</a:t>
            </a:r>
          </a:p>
        </p:txBody>
      </p:sp>
      <p:sp>
        <p:nvSpPr>
          <p:cNvPr id="83661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is the way to heaven</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want to see, we want to see</a:t>
            </a:r>
          </a:p>
        </p:txBody>
      </p:sp>
      <p:sp>
        <p:nvSpPr>
          <p:cNvPr id="837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want to see Jesus lifted high</a:t>
            </a:r>
          </a:p>
        </p:txBody>
      </p:sp>
      <p:sp>
        <p:nvSpPr>
          <p:cNvPr id="837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see, we’re gonna see</a:t>
            </a:r>
          </a:p>
        </p:txBody>
      </p:sp>
      <p:sp>
        <p:nvSpPr>
          <p:cNvPr id="8376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gonna see Jesus lifted high</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down, and down, and down</a:t>
            </a:r>
          </a:p>
        </p:txBody>
      </p:sp>
      <p:sp>
        <p:nvSpPr>
          <p:cNvPr id="8386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Step by step we’re moving forward</a:t>
            </a:r>
          </a:p>
        </p:txBody>
      </p:sp>
      <p:sp>
        <p:nvSpPr>
          <p:cNvPr id="8386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Little by little we’re taking ground</a:t>
            </a:r>
          </a:p>
        </p:txBody>
      </p:sp>
      <p:sp>
        <p:nvSpPr>
          <p:cNvPr id="8386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prayer a powerful weapon</a:t>
            </a:r>
          </a:p>
        </p:txBody>
      </p:sp>
      <p:sp>
        <p:nvSpPr>
          <p:cNvPr id="8386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Strongholds come tumbling down</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and give the Lord the highest praise</a:t>
            </a:r>
          </a:p>
        </p:txBody>
      </p:sp>
      <p:sp>
        <p:nvSpPr>
          <p:cNvPr id="839684"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Hallelujah! Hallelujah!</a:t>
            </a:r>
          </a:p>
        </p:txBody>
      </p:sp>
      <p:sp>
        <p:nvSpPr>
          <p:cNvPr id="83968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and give the Lord the highest praise</a:t>
            </a:r>
          </a:p>
        </p:txBody>
      </p:sp>
      <p:sp>
        <p:nvSpPr>
          <p:cNvPr id="83968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bless His holy name</a:t>
            </a:r>
          </a:p>
        </p:txBody>
      </p:sp>
      <p:sp>
        <p:nvSpPr>
          <p:cNvPr id="83968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Hallelujah!</a:t>
            </a:r>
          </a:p>
        </p:txBody>
      </p:sp>
      <p:sp>
        <p:nvSpPr>
          <p:cNvPr id="839688" name="Text Box 8"/>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and give the Lord the highest praise</a:t>
            </a:r>
          </a:p>
        </p:txBody>
      </p:sp>
      <p:sp>
        <p:nvSpPr>
          <p:cNvPr id="839689" name="Text Box 9"/>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Hallelujah! Hallelujah!</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ext Box 2"/>
          <p:cNvSpPr txBox="1">
            <a:spLocks noChangeArrowheads="1"/>
          </p:cNvSpPr>
          <p:nvPr/>
        </p:nvSpPr>
        <p:spPr bwMode="auto">
          <a:xfrm>
            <a:off x="381000" y="1371600"/>
            <a:ext cx="8382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i="1">
                <a:solidFill>
                  <a:schemeClr val="bg1"/>
                </a:solidFill>
                <a:effectLst>
                  <a:outerShdw blurRad="38100" dist="38100" dir="2700000" algn="tl">
                    <a:srgbClr val="000000"/>
                  </a:outerShdw>
                </a:effectLst>
                <a:latin typeface="Times New Roman" pitchFamily="18" charset="0"/>
              </a:rPr>
              <a:t>High Praise!</a:t>
            </a:r>
            <a:endParaRPr lang="en-US" sz="8000" b="1" i="1">
              <a:solidFill>
                <a:schemeClr val="bg1"/>
              </a:solidFill>
              <a:effectLst>
                <a:outerShdw blurRad="38100" dist="38100" dir="2700000" algn="tl">
                  <a:srgbClr val="000000"/>
                </a:outerShdw>
              </a:effectLst>
              <a:latin typeface="Times New Roman" pitchFamily="18" charset="0"/>
            </a:endParaRPr>
          </a:p>
        </p:txBody>
      </p:sp>
      <p:sp>
        <p:nvSpPr>
          <p:cNvPr id="840707" name="Text Box 3"/>
          <p:cNvSpPr txBox="1">
            <a:spLocks noChangeArrowheads="1"/>
          </p:cNvSpPr>
          <p:nvPr/>
        </p:nvSpPr>
        <p:spPr bwMode="auto">
          <a:xfrm>
            <a:off x="304800" y="0"/>
            <a:ext cx="845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solidFill>
                  <a:schemeClr val="bg1"/>
                </a:solidFill>
                <a:effectLst>
                  <a:outerShdw blurRad="38100" dist="38100" dir="2700000" algn="tl">
                    <a:srgbClr val="000000"/>
                  </a:outerShdw>
                </a:effectLst>
                <a:latin typeface="Times New Roman" pitchFamily="18" charset="0"/>
              </a:rPr>
              <a:t>Lift up your hands and give Him</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ext Box 1026"/>
          <p:cNvSpPr txBox="1">
            <a:spLocks noChangeArrowheads="1"/>
          </p:cNvSpPr>
          <p:nvPr/>
        </p:nvSpPr>
        <p:spPr bwMode="auto">
          <a:xfrm>
            <a:off x="0" y="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itchFamily="18" charset="0"/>
              </a:rPr>
              <a:t>He’s worthy of all the glory</a:t>
            </a:r>
          </a:p>
        </p:txBody>
      </p:sp>
      <p:sp>
        <p:nvSpPr>
          <p:cNvPr id="841731" name="Text Box 1027"/>
          <p:cNvSpPr txBox="1">
            <a:spLocks noChangeArrowheads="1"/>
          </p:cNvSpPr>
          <p:nvPr/>
        </p:nvSpPr>
        <p:spPr bwMode="auto">
          <a:xfrm>
            <a:off x="0" y="533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itchFamily="18" charset="0"/>
              </a:rPr>
              <a:t>He’s worthy of all our praise</a:t>
            </a:r>
          </a:p>
        </p:txBody>
      </p:sp>
      <p:sp>
        <p:nvSpPr>
          <p:cNvPr id="841732" name="Text Box 1028"/>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itchFamily="18" charset="0"/>
              </a:rPr>
              <a:t>He’s been better to me than I’ve been to myself</a:t>
            </a:r>
          </a:p>
        </p:txBody>
      </p:sp>
      <p:sp>
        <p:nvSpPr>
          <p:cNvPr id="841733" name="Text Box 1029"/>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itchFamily="18" charset="0"/>
              </a:rPr>
              <a:t>So let’s lift His holy name</a:t>
            </a:r>
          </a:p>
        </p:txBody>
      </p:sp>
      <p:sp>
        <p:nvSpPr>
          <p:cNvPr id="841734" name="Text Box 1030"/>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Hallelujah!</a:t>
            </a:r>
            <a:endParaRPr lang="en-US" sz="36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9" name="Text Box 7"/>
          <p:cNvSpPr txBox="1">
            <a:spLocks noChangeArrowheads="1"/>
          </p:cNvSpPr>
          <p:nvPr/>
        </p:nvSpPr>
        <p:spPr bwMode="auto">
          <a:xfrm>
            <a:off x="0" y="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When I think of His goodness and what He’s done for me</a:t>
            </a:r>
          </a:p>
        </p:txBody>
      </p:sp>
      <p:sp>
        <p:nvSpPr>
          <p:cNvPr id="842760" name="Text Box 8"/>
          <p:cNvSpPr txBox="1">
            <a:spLocks noChangeArrowheads="1"/>
          </p:cNvSpPr>
          <p:nvPr/>
        </p:nvSpPr>
        <p:spPr bwMode="auto">
          <a:xfrm>
            <a:off x="0" y="457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When I think of His goodness and how He set me free</a:t>
            </a:r>
          </a:p>
        </p:txBody>
      </p:sp>
      <p:sp>
        <p:nvSpPr>
          <p:cNvPr id="842761" name="Text Box 9"/>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 wanna dance, dance, dance, dance, dance</a:t>
            </a:r>
          </a:p>
        </p:txBody>
      </p:sp>
      <p:sp>
        <p:nvSpPr>
          <p:cNvPr id="842762" name="Text Box 10"/>
          <p:cNvSpPr txBox="1">
            <a:spLocks noChangeArrowheads="1"/>
          </p:cNvSpPr>
          <p:nvPr/>
        </p:nvSpPr>
        <p:spPr bwMode="auto">
          <a:xfrm>
            <a:off x="0" y="1371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All night!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sing praise to You</a:t>
            </a:r>
          </a:p>
        </p:txBody>
      </p:sp>
      <p:sp>
        <p:nvSpPr>
          <p:cNvPr id="55303"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You’re the King of creation</a:t>
            </a:r>
          </a:p>
        </p:txBody>
      </p:sp>
      <p:sp>
        <p:nvSpPr>
          <p:cNvPr id="55304"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put my trust in you</a:t>
            </a:r>
          </a:p>
        </p:txBody>
      </p:sp>
      <p:sp>
        <p:nvSpPr>
          <p:cNvPr id="55305"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You’re the hope of the nations</a:t>
            </a:r>
          </a:p>
        </p:txBody>
      </p:sp>
    </p:spTree>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gonna praise His name, each day is just the same</a:t>
            </a:r>
          </a:p>
        </p:txBody>
      </p:sp>
      <p:sp>
        <p:nvSpPr>
          <p:cNvPr id="8437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on and praise Him, look what the Lord has done</a:t>
            </a:r>
          </a:p>
        </p:txBody>
      </p:sp>
      <p:sp>
        <p:nvSpPr>
          <p:cNvPr id="843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Look what the Lord has done</a:t>
            </a:r>
          </a:p>
        </p:txBody>
      </p:sp>
      <p:sp>
        <p:nvSpPr>
          <p:cNvPr id="843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Look what the Lord has done</a:t>
            </a:r>
          </a:p>
        </p:txBody>
      </p:sp>
      <p:sp>
        <p:nvSpPr>
          <p:cNvPr id="843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healed my body, He touched my mind</a:t>
            </a:r>
          </a:p>
        </p:txBody>
      </p:sp>
      <p:sp>
        <p:nvSpPr>
          <p:cNvPr id="843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saved me just in time</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Text Box 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alright, be alright, be alright</a:t>
            </a:r>
          </a:p>
        </p:txBody>
      </p:sp>
      <p:sp>
        <p:nvSpPr>
          <p:cNvPr id="845831"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a feeling everything’s gonna be alright</a:t>
            </a:r>
          </a:p>
        </p:txBody>
      </p:sp>
      <p:sp>
        <p:nvSpPr>
          <p:cNvPr id="845832"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I’ve got a feeling </a:t>
            </a:r>
          </a:p>
        </p:txBody>
      </p:sp>
      <p:sp>
        <p:nvSpPr>
          <p:cNvPr id="845833"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Everything’s gonna be alright</a:t>
            </a:r>
          </a:p>
        </p:txBody>
      </p:sp>
      <p:sp>
        <p:nvSpPr>
          <p:cNvPr id="845834"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a feeling everything’s gonna be alright</a:t>
            </a:r>
          </a:p>
        </p:txBody>
      </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down the Holy Ghost</a:t>
            </a:r>
          </a:p>
        </p:txBody>
      </p:sp>
      <p:sp>
        <p:nvSpPr>
          <p:cNvPr id="8468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down the Holy Ghost!</a:t>
            </a:r>
          </a:p>
        </p:txBody>
      </p:sp>
      <p:sp>
        <p:nvSpPr>
          <p:cNvPr id="8468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 4x’s)</a:t>
            </a:r>
          </a:p>
        </p:txBody>
      </p:sp>
      <p:sp>
        <p:nvSpPr>
          <p:cNvPr id="8468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your fire, send your rain</a:t>
            </a:r>
          </a:p>
        </p:txBody>
      </p:sp>
      <p:sp>
        <p:nvSpPr>
          <p:cNvPr id="8468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it fall on us again</a:t>
            </a:r>
          </a:p>
        </p:txBody>
      </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down the Holy Ghost</a:t>
            </a:r>
          </a:p>
        </p:txBody>
      </p:sp>
      <p:sp>
        <p:nvSpPr>
          <p:cNvPr id="8478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Your Spirit move over me</a:t>
            </a:r>
          </a:p>
        </p:txBody>
      </p:sp>
      <p:sp>
        <p:nvSpPr>
          <p:cNvPr id="8478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 4x’s)</a:t>
            </a:r>
          </a:p>
        </p:txBody>
      </p:sp>
      <p:sp>
        <p:nvSpPr>
          <p:cNvPr id="8478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Your fire, send Your rain</a:t>
            </a:r>
          </a:p>
        </p:txBody>
      </p:sp>
      <p:sp>
        <p:nvSpPr>
          <p:cNvPr id="8478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it fall on us again</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90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got it, I’ve got it</a:t>
            </a:r>
          </a:p>
        </p:txBody>
      </p:sp>
      <p:sp>
        <p:nvSpPr>
          <p:cNvPr id="84890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84890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Something about that Holy Ghost</a:t>
            </a:r>
          </a:p>
        </p:txBody>
      </p:sp>
      <p:sp>
        <p:nvSpPr>
          <p:cNvPr id="84890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can’t explain but I’ve got it</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He got up...</a:t>
            </a:r>
            <a:r>
              <a:rPr lang="en-US" sz="3200" b="1" i="1">
                <a:solidFill>
                  <a:schemeClr val="bg1"/>
                </a:solidFill>
                <a:effectLst>
                  <a:outerShdw blurRad="38100" dist="38100" dir="2700000" algn="tl">
                    <a:srgbClr val="000000"/>
                  </a:outerShdw>
                </a:effectLst>
                <a:latin typeface="Times New Roman" pitchFamily="18" charset="0"/>
              </a:rPr>
              <a:t>  </a:t>
            </a:r>
            <a:r>
              <a:rPr lang="en-US" sz="3200" b="1">
                <a:solidFill>
                  <a:schemeClr val="bg1"/>
                </a:solidFill>
                <a:effectLst>
                  <a:outerShdw blurRad="38100" dist="38100" dir="2700000" algn="tl">
                    <a:srgbClr val="000000"/>
                  </a:outerShdw>
                </a:effectLst>
                <a:latin typeface="Times New Roman" pitchFamily="18" charset="0"/>
              </a:rPr>
              <a:t>He got up!</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849923" name="Text Box 3"/>
          <p:cNvSpPr txBox="1">
            <a:spLocks noChangeArrowheads="1"/>
          </p:cNvSpPr>
          <p:nvPr/>
        </p:nvSpPr>
        <p:spPr bwMode="auto">
          <a:xfrm>
            <a:off x="3429000" y="4572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a:t>
            </a:r>
            <a:r>
              <a:rPr lang="en-US" sz="3200" b="1" i="1">
                <a:solidFill>
                  <a:schemeClr val="bg1"/>
                </a:solidFill>
                <a:effectLst>
                  <a:outerShdw blurRad="38100" dist="38100" dir="2700000" algn="tl">
                    <a:srgbClr val="000000"/>
                  </a:outerShdw>
                </a:effectLst>
                <a:latin typeface="Times New Roman" pitchFamily="18" charset="0"/>
              </a:rPr>
              <a:t>Repeat)</a:t>
            </a:r>
            <a:endParaRPr lang="en-US" sz="3200" i="1">
              <a:solidFill>
                <a:schemeClr val="bg1"/>
              </a:solidFill>
              <a:effectLst>
                <a:outerShdw blurRad="38100" dist="38100" dir="2700000" algn="tl">
                  <a:srgbClr val="000000"/>
                </a:outerShdw>
              </a:effectLst>
              <a:latin typeface="Times New Roman" pitchFamily="18" charset="0"/>
            </a:endParaRPr>
          </a:p>
        </p:txBody>
      </p:sp>
      <p:sp>
        <p:nvSpPr>
          <p:cNvPr id="84992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He rose from the dead...</a:t>
            </a:r>
            <a:r>
              <a:rPr lang="en-US" sz="3200" b="1" i="1">
                <a:solidFill>
                  <a:schemeClr val="bg1"/>
                </a:solidFill>
                <a:effectLst>
                  <a:outerShdw blurRad="38100" dist="38100" dir="2700000" algn="tl">
                    <a:srgbClr val="000000"/>
                  </a:outerShdw>
                </a:effectLst>
                <a:latin typeface="Times New Roman" pitchFamily="18" charset="0"/>
              </a:rPr>
              <a:t>  </a:t>
            </a:r>
            <a:r>
              <a:rPr lang="en-US" sz="3200" b="1">
                <a:solidFill>
                  <a:schemeClr val="bg1"/>
                </a:solidFill>
                <a:effectLst>
                  <a:outerShdw blurRad="38100" dist="38100" dir="2700000" algn="tl">
                    <a:srgbClr val="000000"/>
                  </a:outerShdw>
                </a:effectLst>
                <a:latin typeface="Times New Roman" pitchFamily="18" charset="0"/>
              </a:rPr>
              <a:t>He got up!</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84992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He got up...</a:t>
            </a:r>
            <a:r>
              <a:rPr lang="en-US" sz="3200" b="1" i="1">
                <a:solidFill>
                  <a:schemeClr val="bg1"/>
                </a:solidFill>
                <a:effectLst>
                  <a:outerShdw blurRad="38100" dist="38100" dir="2700000" algn="tl">
                    <a:srgbClr val="000000"/>
                  </a:outerShdw>
                </a:effectLst>
                <a:latin typeface="Times New Roman" pitchFamily="18" charset="0"/>
              </a:rPr>
              <a:t>  </a:t>
            </a:r>
            <a:r>
              <a:rPr lang="en-US" sz="3200" b="1">
                <a:solidFill>
                  <a:schemeClr val="bg1"/>
                </a:solidFill>
                <a:effectLst>
                  <a:outerShdw blurRad="38100" dist="38100" dir="2700000" algn="tl">
                    <a:srgbClr val="000000"/>
                  </a:outerShdw>
                </a:effectLst>
                <a:latin typeface="Times New Roman" pitchFamily="18" charset="0"/>
              </a:rPr>
              <a:t>He got up!</a:t>
            </a:r>
            <a:r>
              <a:rPr lang="en-US" sz="3200" i="1">
                <a:solidFill>
                  <a:schemeClr val="bg1"/>
                </a:solidFill>
                <a:effectLst>
                  <a:outerShdw blurRad="38100" dist="38100" dir="2700000" algn="tl">
                    <a:srgbClr val="000000"/>
                  </a:outerShdw>
                </a:effectLst>
                <a:latin typeface="Times New Roman" pitchFamily="18" charset="0"/>
              </a:rPr>
              <a:t>  </a:t>
            </a:r>
          </a:p>
        </p:txBody>
      </p:sp>
      <p:sp>
        <p:nvSpPr>
          <p:cNvPr id="849926"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The cross couldn’t  hold Him</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849927"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The grave couldn’t stop Him</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849928"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itchFamily="18" charset="0"/>
              </a:rPr>
              <a:t>and death wasn’t enough</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849929" name="Text Box 9"/>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He got up!</a:t>
            </a:r>
            <a:endParaRPr lang="en-US" sz="32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Hell called a party on Friday night</a:t>
            </a:r>
          </a:p>
        </p:txBody>
      </p:sp>
      <p:sp>
        <p:nvSpPr>
          <p:cNvPr id="85094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and said it was all over and done</a:t>
            </a:r>
          </a:p>
        </p:txBody>
      </p:sp>
      <p:sp>
        <p:nvSpPr>
          <p:cNvPr id="850948"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Satan failed to realize the battle had just begun</a:t>
            </a:r>
          </a:p>
        </p:txBody>
      </p:sp>
      <p:sp>
        <p:nvSpPr>
          <p:cNvPr id="850949"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On the third day an angel said tell</a:t>
            </a:r>
          </a:p>
        </p:txBody>
      </p:sp>
      <p:sp>
        <p:nvSpPr>
          <p:cNvPr id="850950"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rgbClr val="FFFFFF"/>
                </a:solidFill>
                <a:effectLst>
                  <a:outerShdw blurRad="38100" dist="38100" dir="2700000" algn="tl">
                    <a:srgbClr val="000000"/>
                  </a:outerShdw>
                </a:effectLst>
                <a:latin typeface="Times New Roman" pitchFamily="18" charset="0"/>
              </a:rPr>
              <a:t>Jesus is alive and well!</a:t>
            </a:r>
            <a:endParaRPr lang="en-US" sz="3200" i="1">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Joy IN The Holy Ghost</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Joy IN The Holy Ghost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Almighty God, maker of heaven and earth</a:t>
            </a:r>
          </a:p>
        </p:txBody>
      </p:sp>
      <p:sp>
        <p:nvSpPr>
          <p:cNvPr id="5633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Ruler of sky and of sea, and yet you care for me</a:t>
            </a:r>
          </a:p>
        </p:txBody>
      </p:sp>
      <p:sp>
        <p:nvSpPr>
          <p:cNvPr id="5633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give you praise, I give you praise</a:t>
            </a:r>
          </a:p>
        </p:txBody>
      </p:sp>
      <p:sp>
        <p:nvSpPr>
          <p:cNvPr id="5633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lift Your name on high</a:t>
            </a:r>
          </a:p>
        </p:txBody>
      </p:sp>
    </p:spTree>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Joy IN The Holy Ghost</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Joy IN The Holy Ghost</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Joy IN The Holy Ghost</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Joy IN The Holy Ghost</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been changed, I’ve been reborn</a:t>
            </a:r>
          </a:p>
        </p:txBody>
      </p:sp>
      <p:sp>
        <p:nvSpPr>
          <p:cNvPr id="85913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my life has been rearranged</a:t>
            </a:r>
          </a:p>
        </p:txBody>
      </p:sp>
      <p:sp>
        <p:nvSpPr>
          <p:cNvPr id="85914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What a difference it made</a:t>
            </a:r>
          </a:p>
        </p:txBody>
      </p:sp>
      <p:sp>
        <p:nvSpPr>
          <p:cNvPr id="85914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Since the Lord came to stay in my heart</a:t>
            </a:r>
          </a:p>
        </p:txBody>
      </p:sp>
      <p:sp>
        <p:nvSpPr>
          <p:cNvPr id="859143"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yes, I’ve been changed</a:t>
            </a:r>
          </a:p>
        </p:txBody>
      </p:sp>
    </p:spTree>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it was the blood</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01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it was the blood</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016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it was the blood for me</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016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One day when I was lost, Jesus died on the cross</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0167"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know it was the blood for me</a:t>
            </a:r>
            <a:endParaRPr lang="en-US" sz="32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came streaming down</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1187"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came streaming down</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118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came streaming down for me</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1189"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One day when I was lost, Jesus died on the cross</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1190"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Jesus died on the cross</a:t>
            </a:r>
            <a:endParaRPr lang="en-US" sz="3200">
              <a:solidFill>
                <a:srgbClr val="FF0000"/>
              </a:solidFill>
              <a:effectLst>
                <a:outerShdw blurRad="38100" dist="38100" dir="2700000" algn="tl">
                  <a:srgbClr val="000000"/>
                </a:outerShdw>
              </a:effectLst>
              <a:latin typeface="Times New Roman" pitchFamily="18" charset="0"/>
            </a:endParaRPr>
          </a:p>
        </p:txBody>
      </p:sp>
      <p:sp>
        <p:nvSpPr>
          <p:cNvPr id="861191"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blood came streaming down for me</a:t>
            </a:r>
            <a:endParaRPr lang="en-US" sz="32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the flame of love burn higher</a:t>
            </a:r>
          </a:p>
        </p:txBody>
      </p:sp>
      <p:sp>
        <p:nvSpPr>
          <p:cNvPr id="8622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church, this is the church on fire</a:t>
            </a:r>
          </a:p>
        </p:txBody>
      </p:sp>
      <p:sp>
        <p:nvSpPr>
          <p:cNvPr id="86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church on fire, this is the Holy Spirit flame</a:t>
            </a:r>
          </a:p>
        </p:txBody>
      </p:sp>
      <p:sp>
        <p:nvSpPr>
          <p:cNvPr id="86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have a burning desire to lift us Jesus’ name</a:t>
            </a:r>
          </a:p>
        </p:txBody>
      </p:sp>
      <p:sp>
        <p:nvSpPr>
          <p:cNvPr id="86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fire burn in every heart</a:t>
            </a:r>
          </a:p>
        </p:txBody>
      </p:sp>
      <p:sp>
        <p:nvSpPr>
          <p:cNvPr id="86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Light the way defeat the dark</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4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There’s a light that shines to make the dark disappear</a:t>
            </a:r>
          </a:p>
        </p:txBody>
      </p:sp>
      <p:sp>
        <p:nvSpPr>
          <p:cNvPr id="863242"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Power at work but there’s nothing to fear</a:t>
            </a:r>
          </a:p>
        </p:txBody>
      </p:sp>
      <p:sp>
        <p:nvSpPr>
          <p:cNvPr id="863243" name="Text Box 11"/>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Something very good, something good is going on around here</a:t>
            </a:r>
          </a:p>
        </p:txBody>
      </p:sp>
      <p:sp>
        <p:nvSpPr>
          <p:cNvPr id="86324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Holy Spirit is here and His power is real</a:t>
            </a:r>
          </a:p>
        </p:txBody>
      </p:sp>
      <p:sp>
        <p:nvSpPr>
          <p:cNvPr id="86324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Anything can happen and it probably will</a:t>
            </a:r>
          </a:p>
        </p:txBody>
      </p:sp>
      <p:sp>
        <p:nvSpPr>
          <p:cNvPr id="863247" name="Text Box 15"/>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Something very good, something good is going on around here</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effectLst>
                  <a:outerShdw blurRad="38100" dist="38100" dir="2700000" algn="tl">
                    <a:srgbClr val="000000"/>
                  </a:outerShdw>
                </a:effectLst>
                <a:latin typeface="Times New Roman" pitchFamily="18" charset="0"/>
              </a:rPr>
              <a:t>Church on fire extra: do not delete</a:t>
            </a:r>
            <a:endParaRPr lang="en-US" sz="3600">
              <a:solidFill>
                <a:schemeClr val="bg1"/>
              </a:solidFill>
              <a:effectLst/>
              <a:latin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Breathe on me, breathe on me</a:t>
            </a:r>
          </a:p>
        </p:txBody>
      </p:sp>
      <p:sp>
        <p:nvSpPr>
          <p:cNvPr id="57352"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power breathe on me</a:t>
            </a:r>
          </a:p>
        </p:txBody>
      </p:sp>
      <p:sp>
        <p:nvSpPr>
          <p:cNvPr id="57353"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Yesterdays gone, today I’m in need</a:t>
            </a:r>
          </a:p>
        </p:txBody>
      </p:sp>
      <p:sp>
        <p:nvSpPr>
          <p:cNvPr id="57354"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power breathe on me</a:t>
            </a:r>
          </a:p>
        </p:txBody>
      </p:sp>
    </p:spTree>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As for me God came and found me</a:t>
            </a:r>
          </a:p>
        </p:txBody>
      </p:sp>
      <p:sp>
        <p:nvSpPr>
          <p:cNvPr id="8652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As for me He took me home</a:t>
            </a:r>
          </a:p>
        </p:txBody>
      </p:sp>
      <p:sp>
        <p:nvSpPr>
          <p:cNvPr id="865284"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As for me He gave me a family and I’ll never walk alone</a:t>
            </a:r>
          </a:p>
        </p:txBody>
      </p:sp>
      <p:sp>
        <p:nvSpPr>
          <p:cNvPr id="86528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In my life I’m soaked in blessing</a:t>
            </a:r>
          </a:p>
        </p:txBody>
      </p:sp>
      <p:sp>
        <p:nvSpPr>
          <p:cNvPr id="865286"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in heaven there’s a great reward</a:t>
            </a:r>
          </a:p>
        </p:txBody>
      </p:sp>
      <p:sp>
        <p:nvSpPr>
          <p:cNvPr id="86528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As for me and my house we’re gonna serve the Lord</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I’ve got Jesus, Jesus, He calls me for His own</a:t>
            </a:r>
          </a:p>
        </p:txBody>
      </p:sp>
      <p:sp>
        <p:nvSpPr>
          <p:cNvPr id="866308"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And he lifts me, lifts me above the world I know</a:t>
            </a:r>
          </a:p>
        </p:txBody>
      </p:sp>
      <p:sp>
        <p:nvSpPr>
          <p:cNvPr id="866310" name="Text Box 6"/>
          <p:cNvSpPr txBox="1">
            <a:spLocks noChangeArrowheads="1"/>
          </p:cNvSpPr>
          <p:nvPr/>
        </p:nvSpPr>
        <p:spPr bwMode="auto">
          <a:xfrm>
            <a:off x="533400" y="1066800"/>
            <a:ext cx="3505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God is in the house! </a:t>
            </a:r>
            <a:endParaRPr lang="en-US" sz="3200" b="1">
              <a:solidFill>
                <a:srgbClr val="FFFFFF"/>
              </a:solidFill>
              <a:effectLst>
                <a:outerShdw blurRad="38100" dist="38100" dir="2700000" algn="tl">
                  <a:srgbClr val="000000"/>
                </a:outerShdw>
              </a:effectLst>
              <a:latin typeface="Times New Roman" pitchFamily="18" charset="0"/>
            </a:endParaRPr>
          </a:p>
        </p:txBody>
      </p:sp>
      <p:sp>
        <p:nvSpPr>
          <p:cNvPr id="866311" name="Text Box 7"/>
          <p:cNvSpPr txBox="1">
            <a:spLocks noChangeArrowheads="1"/>
          </p:cNvSpPr>
          <p:nvPr/>
        </p:nvSpPr>
        <p:spPr bwMode="auto">
          <a:xfrm>
            <a:off x="4419600" y="1066800"/>
            <a:ext cx="4724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And there is no doubt</a:t>
            </a:r>
          </a:p>
        </p:txBody>
      </p:sp>
      <p:sp>
        <p:nvSpPr>
          <p:cNvPr id="866312" name="Text Box 8"/>
          <p:cNvSpPr txBox="1">
            <a:spLocks noChangeArrowheads="1"/>
          </p:cNvSpPr>
          <p:nvPr/>
        </p:nvSpPr>
        <p:spPr bwMode="auto">
          <a:xfrm>
            <a:off x="457200" y="1676400"/>
            <a:ext cx="3733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God is in the house!</a:t>
            </a:r>
            <a:endParaRPr lang="en-US" sz="3200" b="1">
              <a:solidFill>
                <a:srgbClr val="FFFFFF"/>
              </a:solidFill>
              <a:effectLst>
                <a:outerShdw blurRad="38100" dist="38100" dir="2700000" algn="tl">
                  <a:srgbClr val="000000"/>
                </a:outerShdw>
              </a:effectLst>
              <a:latin typeface="Times New Roman" pitchFamily="18" charset="0"/>
            </a:endParaRPr>
          </a:p>
        </p:txBody>
      </p:sp>
      <p:sp>
        <p:nvSpPr>
          <p:cNvPr id="866313" name="Text Box 9"/>
          <p:cNvSpPr txBox="1">
            <a:spLocks noChangeArrowheads="1"/>
          </p:cNvSpPr>
          <p:nvPr/>
        </p:nvSpPr>
        <p:spPr bwMode="auto">
          <a:xfrm>
            <a:off x="4800600" y="1676400"/>
            <a:ext cx="3962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Can’t keep Him out</a:t>
            </a:r>
          </a:p>
        </p:txBody>
      </p:sp>
      <p:sp>
        <p:nvSpPr>
          <p:cNvPr id="866314" name="Text Box 10"/>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As for you, as for me</a:t>
            </a:r>
          </a:p>
        </p:txBody>
      </p:sp>
      <p:sp>
        <p:nvSpPr>
          <p:cNvPr id="866315" name="Text Box 11"/>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itchFamily="18" charset="0"/>
              </a:rPr>
              <a:t>We’re gonna serve the Lord</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went to the enemy’s camp</a:t>
            </a:r>
          </a:p>
        </p:txBody>
      </p:sp>
      <p:sp>
        <p:nvSpPr>
          <p:cNvPr id="8673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took back what he stole from me</a:t>
            </a:r>
          </a:p>
        </p:txBody>
      </p:sp>
      <p:sp>
        <p:nvSpPr>
          <p:cNvPr id="867333"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took back what he stole from me</a:t>
            </a:r>
          </a:p>
        </p:txBody>
      </p:sp>
      <p:sp>
        <p:nvSpPr>
          <p:cNvPr id="867334"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took back what he stole from me</a:t>
            </a:r>
          </a:p>
        </p:txBody>
      </p:sp>
      <p:sp>
        <p:nvSpPr>
          <p:cNvPr id="867335"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went to the enemy’s camp</a:t>
            </a:r>
          </a:p>
        </p:txBody>
      </p:sp>
      <p:sp>
        <p:nvSpPr>
          <p:cNvPr id="867336" name="Text Box 8"/>
          <p:cNvSpPr txBox="1">
            <a:spLocks noChangeArrowheads="1"/>
          </p:cNvSpPr>
          <p:nvPr/>
        </p:nvSpPr>
        <p:spPr bwMode="auto">
          <a:xfrm>
            <a:off x="0" y="22860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I took back what he stole from me</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itchFamily="18" charset="0"/>
              </a:rPr>
              <a:t>He’s Under my feet!</a:t>
            </a:r>
          </a:p>
        </p:txBody>
      </p:sp>
      <p:sp>
        <p:nvSpPr>
          <p:cNvPr id="868355" name="Text Box 3"/>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itchFamily="18" charset="0"/>
              </a:rPr>
              <a:t>Satan is under my feet...</a:t>
            </a:r>
            <a:endParaRPr lang="en-US" sz="48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9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Can you believe what the Lord has done for me</a:t>
            </a:r>
          </a:p>
        </p:txBody>
      </p:sp>
      <p:sp>
        <p:nvSpPr>
          <p:cNvPr id="86939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     Can you believe what the Lord has done for me?</a:t>
            </a:r>
          </a:p>
        </p:txBody>
      </p:sp>
      <p:sp>
        <p:nvSpPr>
          <p:cNvPr id="86939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86939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saved me, cleansed me turned my life around</a:t>
            </a:r>
          </a:p>
        </p:txBody>
      </p:sp>
      <p:sp>
        <p:nvSpPr>
          <p:cNvPr id="86939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Set my feet on higher ground</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3" name="Text Box 1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Satan the blood of Jesus is against you</a:t>
            </a:r>
          </a:p>
        </p:txBody>
      </p:sp>
      <p:sp>
        <p:nvSpPr>
          <p:cNvPr id="870414" name="Text Box 1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 3x’s)</a:t>
            </a:r>
          </a:p>
        </p:txBody>
      </p:sp>
      <p:sp>
        <p:nvSpPr>
          <p:cNvPr id="870415" name="Text Box 1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let us give God, all of the praise</a:t>
            </a:r>
          </a:p>
        </p:txBody>
      </p:sp>
      <p:sp>
        <p:nvSpPr>
          <p:cNvPr id="870417" name="Text Box 1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Give God the glory!</a:t>
            </a:r>
          </a:p>
        </p:txBody>
      </p:sp>
      <p:sp>
        <p:nvSpPr>
          <p:cNvPr id="870418" name="Text Box 1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 3x’s)</a:t>
            </a:r>
          </a:p>
        </p:txBody>
      </p:sp>
      <p:sp>
        <p:nvSpPr>
          <p:cNvPr id="870419" name="Text Box 1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He will give you, the victory</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the fire, send the rain</a:t>
            </a:r>
          </a:p>
        </p:txBody>
      </p:sp>
      <p:sp>
        <p:nvSpPr>
          <p:cNvPr id="87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let us hear the sound from heaven again</a:t>
            </a:r>
          </a:p>
        </p:txBody>
      </p:sp>
      <p:sp>
        <p:nvSpPr>
          <p:cNvPr id="87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Precious Jesus, please come and meet us</a:t>
            </a:r>
          </a:p>
        </p:txBody>
      </p:sp>
      <p:sp>
        <p:nvSpPr>
          <p:cNvPr id="871434"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crack the sky and let us fly, this church Your bride</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a moment, it will all be over</a:t>
            </a:r>
          </a:p>
        </p:txBody>
      </p:sp>
      <p:sp>
        <p:nvSpPr>
          <p:cNvPr id="872456"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packing up getting ready to go to the party up there!</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22860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let us Sing...</a:t>
            </a:r>
          </a:p>
        </p:txBody>
      </p:sp>
      <p:sp>
        <p:nvSpPr>
          <p:cNvPr id="873475" name="Text Box 3"/>
          <p:cNvSpPr txBox="1">
            <a:spLocks noChangeArrowheads="1"/>
          </p:cNvSpPr>
          <p:nvPr/>
        </p:nvSpPr>
        <p:spPr bwMode="auto">
          <a:xfrm>
            <a:off x="5562600" y="0"/>
            <a:ext cx="2209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Sing!</a:t>
            </a:r>
          </a:p>
        </p:txBody>
      </p:sp>
      <p:sp>
        <p:nvSpPr>
          <p:cNvPr id="873476" name="Text Box 4"/>
          <p:cNvSpPr txBox="1">
            <a:spLocks noChangeArrowheads="1"/>
          </p:cNvSpPr>
          <p:nvPr/>
        </p:nvSpPr>
        <p:spPr bwMode="auto">
          <a:xfrm>
            <a:off x="0" y="9906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Sing… Sing… </a:t>
            </a:r>
          </a:p>
        </p:txBody>
      </p:sp>
      <p:sp>
        <p:nvSpPr>
          <p:cNvPr id="873477" name="Text Box 5"/>
          <p:cNvSpPr txBox="1">
            <a:spLocks noChangeArrowheads="1"/>
          </p:cNvSpPr>
          <p:nvPr/>
        </p:nvSpPr>
        <p:spPr bwMode="auto">
          <a:xfrm>
            <a:off x="-228600" y="1752600"/>
            <a:ext cx="9372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Sing until we hear                        the sound from heaven</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0" y="4572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So let us Shout...</a:t>
            </a:r>
          </a:p>
        </p:txBody>
      </p:sp>
      <p:sp>
        <p:nvSpPr>
          <p:cNvPr id="874499" name="Text Box 3"/>
          <p:cNvSpPr txBox="1">
            <a:spLocks noChangeArrowheads="1"/>
          </p:cNvSpPr>
          <p:nvPr/>
        </p:nvSpPr>
        <p:spPr bwMode="auto">
          <a:xfrm>
            <a:off x="5029200" y="0"/>
            <a:ext cx="4114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a:solidFill>
                  <a:schemeClr val="bg1"/>
                </a:solidFill>
                <a:effectLst>
                  <a:outerShdw blurRad="38100" dist="38100" dir="2700000" algn="tl">
                    <a:srgbClr val="000000"/>
                  </a:outerShdw>
                </a:effectLst>
                <a:latin typeface="Times New Roman" pitchFamily="18" charset="0"/>
              </a:rPr>
              <a:t>Shout!</a:t>
            </a:r>
          </a:p>
        </p:txBody>
      </p:sp>
      <p:sp>
        <p:nvSpPr>
          <p:cNvPr id="874500" name="Text Box 4"/>
          <p:cNvSpPr txBox="1">
            <a:spLocks noChangeArrowheads="1"/>
          </p:cNvSpPr>
          <p:nvPr/>
        </p:nvSpPr>
        <p:spPr bwMode="auto">
          <a:xfrm>
            <a:off x="457200" y="12954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Shout … Shout...</a:t>
            </a:r>
          </a:p>
        </p:txBody>
      </p:sp>
      <p:sp>
        <p:nvSpPr>
          <p:cNvPr id="874501" name="Text Box 5"/>
          <p:cNvSpPr txBox="1">
            <a:spLocks noChangeArrowheads="1"/>
          </p:cNvSpPr>
          <p:nvPr/>
        </p:nvSpPr>
        <p:spPr bwMode="auto">
          <a:xfrm>
            <a:off x="0" y="2057400"/>
            <a:ext cx="8534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Shout, King Jesus                    is bringing us out...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Rain on me, rain on me</a:t>
            </a:r>
          </a:p>
        </p:txBody>
      </p:sp>
      <p:sp>
        <p:nvSpPr>
          <p:cNvPr id="58376"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power, rain on me</a:t>
            </a:r>
          </a:p>
        </p:txBody>
      </p:sp>
      <p:sp>
        <p:nvSpPr>
          <p:cNvPr id="5837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Yesterday’s gone, today I’m in need</a:t>
            </a:r>
          </a:p>
        </p:txBody>
      </p:sp>
      <p:sp>
        <p:nvSpPr>
          <p:cNvPr id="5837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power, rain on me</a:t>
            </a:r>
          </a:p>
        </p:txBody>
      </p:sp>
    </p:spTree>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ext Box 2"/>
          <p:cNvSpPr txBox="1">
            <a:spLocks noChangeArrowheads="1"/>
          </p:cNvSpPr>
          <p:nvPr/>
        </p:nvSpPr>
        <p:spPr bwMode="auto">
          <a:xfrm>
            <a:off x="0" y="533400"/>
            <a:ext cx="6172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itchFamily="18" charset="0"/>
              </a:rPr>
              <a:t>Let us dance...</a:t>
            </a:r>
          </a:p>
        </p:txBody>
      </p:sp>
      <p:sp>
        <p:nvSpPr>
          <p:cNvPr id="875523" name="Text Box 3"/>
          <p:cNvSpPr txBox="1">
            <a:spLocks noChangeArrowheads="1"/>
          </p:cNvSpPr>
          <p:nvPr/>
        </p:nvSpPr>
        <p:spPr bwMode="auto">
          <a:xfrm>
            <a:off x="4419600" y="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a:solidFill>
                  <a:schemeClr val="bg1"/>
                </a:solidFill>
                <a:effectLst>
                  <a:outerShdw blurRad="38100" dist="38100" dir="2700000" algn="tl">
                    <a:srgbClr val="000000"/>
                  </a:outerShdw>
                </a:effectLst>
                <a:latin typeface="Times New Roman" pitchFamily="18" charset="0"/>
              </a:rPr>
              <a:t>Dance!</a:t>
            </a:r>
          </a:p>
        </p:txBody>
      </p:sp>
      <p:sp>
        <p:nvSpPr>
          <p:cNvPr id="875524" name="Text Box 4"/>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Dance… Dance...</a:t>
            </a:r>
          </a:p>
        </p:txBody>
      </p:sp>
      <p:sp>
        <p:nvSpPr>
          <p:cNvPr id="875525" name="Text Box 5"/>
          <p:cNvSpPr txBox="1">
            <a:spLocks noChangeArrowheads="1"/>
          </p:cNvSpPr>
          <p:nvPr/>
        </p:nvSpPr>
        <p:spPr bwMode="auto">
          <a:xfrm>
            <a:off x="0" y="19812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Dance, unto the Lord                the battle is over...</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it on down!</a:t>
            </a:r>
          </a:p>
        </p:txBody>
      </p:sp>
      <p:sp>
        <p:nvSpPr>
          <p:cNvPr id="8765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it on down!</a:t>
            </a:r>
          </a:p>
        </p:txBody>
      </p:sp>
      <p:sp>
        <p:nvSpPr>
          <p:cNvPr id="8765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let the Holy Ghost come on down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Heavenly Father, hear our call</a:t>
            </a:r>
          </a:p>
        </p:txBody>
      </p:sp>
      <p:sp>
        <p:nvSpPr>
          <p:cNvPr id="8775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Your Holy Spirit fall</a:t>
            </a:r>
          </a:p>
        </p:txBody>
      </p:sp>
      <p:sp>
        <p:nvSpPr>
          <p:cNvPr id="8775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Send down the power let it fall like rain</a:t>
            </a:r>
          </a:p>
        </p:txBody>
      </p:sp>
      <p:sp>
        <p:nvSpPr>
          <p:cNvPr id="8775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we lift our praises to Your name</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 will seek your face Almighty God</a:t>
            </a:r>
            <a:endParaRPr lang="en-US" sz="3600">
              <a:solidFill>
                <a:schemeClr val="bg1"/>
              </a:solidFill>
              <a:effectLst/>
              <a:latin typeface="Times New Roman" pitchFamily="18" charset="0"/>
            </a:endParaRPr>
          </a:p>
        </p:txBody>
      </p:sp>
      <p:sp>
        <p:nvSpPr>
          <p:cNvPr id="878595" name="Text Box 3"/>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Turn and pray for you to heal our land</a:t>
            </a:r>
            <a:endParaRPr lang="en-US" sz="3600">
              <a:solidFill>
                <a:schemeClr val="bg1"/>
              </a:solidFill>
              <a:effectLst/>
              <a:latin typeface="Times New Roman" pitchFamily="18" charset="0"/>
            </a:endParaRPr>
          </a:p>
        </p:txBody>
      </p:sp>
      <p:sp>
        <p:nvSpPr>
          <p:cNvPr id="878596" name="Text Box 4"/>
          <p:cNvSpPr txBox="1">
            <a:spLocks noChangeArrowheads="1"/>
          </p:cNvSpPr>
          <p:nvPr/>
        </p:nvSpPr>
        <p:spPr bwMode="auto">
          <a:xfrm>
            <a:off x="457200" y="3048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Father let revival start in us</a:t>
            </a:r>
            <a:endParaRPr lang="en-US" sz="3600">
              <a:solidFill>
                <a:schemeClr val="bg1"/>
              </a:solidFill>
              <a:effectLst/>
              <a:latin typeface="Times New Roman" pitchFamily="18" charset="0"/>
            </a:endParaRPr>
          </a:p>
        </p:txBody>
      </p:sp>
      <p:sp>
        <p:nvSpPr>
          <p:cNvPr id="878597" name="Text Box 5"/>
          <p:cNvSpPr txBox="1">
            <a:spLocks noChangeArrowheads="1"/>
          </p:cNvSpPr>
          <p:nvPr/>
        </p:nvSpPr>
        <p:spPr bwMode="auto">
          <a:xfrm>
            <a:off x="0" y="4114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That every heart will know Your kingdom come</a:t>
            </a:r>
            <a:endParaRPr lang="en-US" sz="3600">
              <a:solidFill>
                <a:schemeClr val="bg1"/>
              </a:solidFill>
              <a:effectLst/>
              <a:latin typeface="Times New Roman" pitchFamily="18" charset="0"/>
            </a:endParaRP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Lifting up the name of the Lord</a:t>
            </a:r>
            <a:endParaRPr lang="en-US" sz="3600">
              <a:solidFill>
                <a:schemeClr val="bg1"/>
              </a:solidFill>
              <a:effectLst/>
              <a:latin typeface="Times New Roman" pitchFamily="18" charset="0"/>
            </a:endParaRPr>
          </a:p>
        </p:txBody>
      </p:sp>
      <p:sp>
        <p:nvSpPr>
          <p:cNvPr id="879619" name="Text Box 3"/>
          <p:cNvSpPr txBox="1">
            <a:spLocks noChangeArrowheads="1"/>
          </p:cNvSpPr>
          <p:nvPr/>
        </p:nvSpPr>
        <p:spPr bwMode="auto">
          <a:xfrm>
            <a:off x="914400" y="1752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In power and in unity</a:t>
            </a:r>
            <a:endParaRPr lang="en-US" sz="3600">
              <a:solidFill>
                <a:schemeClr val="bg1"/>
              </a:solidFill>
              <a:effectLst/>
              <a:latin typeface="Times New Roman" pitchFamily="18" charset="0"/>
            </a:endParaRPr>
          </a:p>
        </p:txBody>
      </p:sp>
      <p:sp>
        <p:nvSpPr>
          <p:cNvPr id="879620" name="Text Box 4"/>
          <p:cNvSpPr txBox="1">
            <a:spLocks noChangeArrowheads="1"/>
          </p:cNvSpPr>
          <p:nvPr/>
        </p:nvSpPr>
        <p:spPr bwMode="auto">
          <a:xfrm>
            <a:off x="609600" y="27432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 will see the nations turn</a:t>
            </a:r>
            <a:endParaRPr lang="en-US" sz="3600">
              <a:solidFill>
                <a:schemeClr val="bg1"/>
              </a:solidFill>
              <a:effectLst/>
              <a:latin typeface="Times New Roman" pitchFamily="18" charset="0"/>
            </a:endParaRPr>
          </a:p>
        </p:txBody>
      </p:sp>
      <p:sp>
        <p:nvSpPr>
          <p:cNvPr id="879621" name="Text Box 5"/>
          <p:cNvSpPr txBox="1">
            <a:spLocks noChangeArrowheads="1"/>
          </p:cNvSpPr>
          <p:nvPr/>
        </p:nvSpPr>
        <p:spPr bwMode="auto">
          <a:xfrm>
            <a:off x="914400" y="3810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Touching heaven, changing earth</a:t>
            </a:r>
            <a:endParaRPr lang="en-US" sz="3600">
              <a:solidFill>
                <a:schemeClr val="bg1"/>
              </a:solidFill>
              <a:effectLst/>
              <a:latin typeface="Times New Roman" pitchFamily="18" charset="0"/>
            </a:endParaRPr>
          </a:p>
        </p:txBody>
      </p:sp>
      <p:sp>
        <p:nvSpPr>
          <p:cNvPr id="879622" name="Text Box 6"/>
          <p:cNvSpPr txBox="1">
            <a:spLocks noChangeArrowheads="1"/>
          </p:cNvSpPr>
          <p:nvPr/>
        </p:nvSpPr>
        <p:spPr bwMode="auto">
          <a:xfrm>
            <a:off x="914400" y="4800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Touching heaven, changing earth</a:t>
            </a:r>
            <a:endParaRPr lang="en-US" sz="3600">
              <a:solidFill>
                <a:schemeClr val="bg1"/>
              </a:solidFill>
              <a:effectLst/>
              <a:latin typeface="Times New Roman" pitchFamily="18" charset="0"/>
            </a:endParaRP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Never looking back we’ll run the race</a:t>
            </a:r>
            <a:endParaRPr lang="en-US" sz="3600">
              <a:solidFill>
                <a:schemeClr val="bg1"/>
              </a:solidFill>
              <a:effectLst/>
              <a:latin typeface="Times New Roman" pitchFamily="18" charset="0"/>
            </a:endParaRPr>
          </a:p>
        </p:txBody>
      </p:sp>
      <p:sp>
        <p:nvSpPr>
          <p:cNvPr id="880643" name="Text Box 3"/>
          <p:cNvSpPr txBox="1">
            <a:spLocks noChangeArrowheads="1"/>
          </p:cNvSpPr>
          <p:nvPr/>
        </p:nvSpPr>
        <p:spPr bwMode="auto">
          <a:xfrm>
            <a:off x="914400" y="1676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In giving You our lives we’ll gain the prize</a:t>
            </a:r>
            <a:endParaRPr lang="en-US" sz="3600">
              <a:solidFill>
                <a:schemeClr val="bg1"/>
              </a:solidFill>
              <a:effectLst/>
              <a:latin typeface="Times New Roman" pitchFamily="18" charset="0"/>
            </a:endParaRPr>
          </a:p>
        </p:txBody>
      </p:sp>
      <p:sp>
        <p:nvSpPr>
          <p:cNvPr id="880644" name="Text Box 4"/>
          <p:cNvSpPr txBox="1">
            <a:spLocks noChangeArrowheads="1"/>
          </p:cNvSpPr>
          <p:nvPr/>
        </p:nvSpPr>
        <p:spPr bwMode="auto">
          <a:xfrm>
            <a:off x="914400" y="2971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 will take the harvest given to us</a:t>
            </a:r>
            <a:endParaRPr lang="en-US" sz="3600">
              <a:solidFill>
                <a:schemeClr val="bg1"/>
              </a:solidFill>
              <a:effectLst/>
              <a:latin typeface="Times New Roman" pitchFamily="18" charset="0"/>
            </a:endParaRPr>
          </a:p>
        </p:txBody>
      </p:sp>
      <p:sp>
        <p:nvSpPr>
          <p:cNvPr id="880645" name="Text Box 5"/>
          <p:cNvSpPr txBox="1">
            <a:spLocks noChangeArrowheads="1"/>
          </p:cNvSpPr>
          <p:nvPr/>
        </p:nvSpPr>
        <p:spPr bwMode="auto">
          <a:xfrm>
            <a:off x="533400" y="4191000"/>
            <a:ext cx="861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though we sow in tears we’ll reap in joy</a:t>
            </a:r>
            <a:endParaRPr lang="en-US" sz="3600">
              <a:solidFill>
                <a:schemeClr val="bg1"/>
              </a:solidFill>
              <a:effectLst/>
              <a:latin typeface="Times New Roman" pitchFamily="18" charset="0"/>
            </a:endParaRP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Send revival,  send revival</a:t>
            </a:r>
            <a:endParaRPr lang="en-US" sz="3600">
              <a:solidFill>
                <a:schemeClr val="bg1"/>
              </a:solidFill>
              <a:effectLst/>
              <a:latin typeface="Times New Roman" pitchFamily="18" charset="0"/>
            </a:endParaRPr>
          </a:p>
        </p:txBody>
      </p:sp>
      <p:sp>
        <p:nvSpPr>
          <p:cNvPr id="881667" name="Text Box 3"/>
          <p:cNvSpPr txBox="1">
            <a:spLocks noChangeArrowheads="1"/>
          </p:cNvSpPr>
          <p:nvPr/>
        </p:nvSpPr>
        <p:spPr bwMode="auto">
          <a:xfrm>
            <a:off x="914400" y="2057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Send revival to us</a:t>
            </a:r>
            <a:endParaRPr lang="en-US" sz="3600">
              <a:solidFill>
                <a:schemeClr val="bg1"/>
              </a:solidFill>
              <a:effectLst/>
              <a:latin typeface="Times New Roman" pitchFamily="18" charset="0"/>
            </a:endParaRP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09378" name="Text Box 2"/>
          <p:cNvSpPr txBox="1">
            <a:spLocks noChangeArrowheads="1"/>
          </p:cNvSpPr>
          <p:nvPr/>
        </p:nvSpPr>
        <p:spPr bwMode="auto">
          <a:xfrm>
            <a:off x="0" y="609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itchFamily="18" charset="0"/>
              </a:rPr>
              <a:t>The Jesus in Me</a:t>
            </a:r>
          </a:p>
        </p:txBody>
      </p:sp>
      <p:sp>
        <p:nvSpPr>
          <p:cNvPr id="1509379" name="Text Box 3"/>
          <p:cNvSpPr txBox="1">
            <a:spLocks noChangeArrowheads="1"/>
          </p:cNvSpPr>
          <p:nvPr/>
        </p:nvSpPr>
        <p:spPr bwMode="auto">
          <a:xfrm>
            <a:off x="0" y="2133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itchFamily="18" charset="0"/>
              </a:rPr>
              <a:t>so easy…</a:t>
            </a:r>
          </a:p>
        </p:txBody>
      </p:sp>
      <p:sp>
        <p:nvSpPr>
          <p:cNvPr id="1509380" name="Text Box 4"/>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itchFamily="18" charset="0"/>
              </a:rPr>
              <a:t>loves the Jesus in you</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10402" name="Text Box 2"/>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rgbClr val="FFFFFF"/>
                </a:solidFill>
                <a:effectLst/>
                <a:latin typeface="Times New Roman" pitchFamily="18" charset="0"/>
              </a:rPr>
              <a:t>So easy,  so easy,  </a:t>
            </a:r>
          </a:p>
        </p:txBody>
      </p:sp>
      <p:sp>
        <p:nvSpPr>
          <p:cNvPr id="1510403" name="Text Box 3"/>
          <p:cNvSpPr txBox="1">
            <a:spLocks noChangeArrowheads="1"/>
          </p:cNvSpPr>
          <p:nvPr/>
        </p:nvSpPr>
        <p:spPr bwMode="auto">
          <a:xfrm>
            <a:off x="0" y="16002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rgbClr val="FFFFFF"/>
                </a:solidFill>
                <a:effectLst/>
                <a:latin typeface="Times New Roman" pitchFamily="18" charset="0"/>
              </a:rPr>
              <a:t>your easy to love…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I can walk on water                               I can live by faith                                  I can speak to the winds                   and the waves and they’ll obey            I can move high mountains             Just to get to the fountain               And Nothin’ on earth is gonna     keep me from loving You</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Burn in me, burn in me</a:t>
            </a:r>
          </a:p>
        </p:txBody>
      </p:sp>
      <p:sp>
        <p:nvSpPr>
          <p:cNvPr id="59400"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power, burn in me</a:t>
            </a:r>
          </a:p>
        </p:txBody>
      </p:sp>
      <p:sp>
        <p:nvSpPr>
          <p:cNvPr id="59401"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Yesterday’s gone, today I’m in need</a:t>
            </a:r>
          </a:p>
        </p:txBody>
      </p:sp>
      <p:sp>
        <p:nvSpPr>
          <p:cNvPr id="59402"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Ghost power, burn in me</a:t>
            </a:r>
          </a:p>
        </p:txBody>
      </p:sp>
    </p:spTree>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everything that has breath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245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the Lord</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2452"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let the living proclaim</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2453" name="Text Box 5"/>
          <p:cNvSpPr txBox="1">
            <a:spLocks noChangeArrowheads="1"/>
          </p:cNvSpPr>
          <p:nvPr/>
        </p:nvSpPr>
        <p:spPr bwMode="auto">
          <a:xfrm>
            <a:off x="0" y="2101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everything that has breath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2454" name="Text Box 6"/>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the Lord</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every instrument sound His praise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3475"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As all His people adore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3476"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everything that has breath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3477"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the Lord</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ext Box 2"/>
          <p:cNvSpPr txBox="1">
            <a:spLocks noChangeArrowheads="1"/>
          </p:cNvSpPr>
          <p:nvPr/>
        </p:nvSpPr>
        <p:spPr bwMode="auto">
          <a:xfrm>
            <a:off x="0" y="44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will open my mouth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449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He will fill it with praise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4500" name="Text Box 4"/>
          <p:cNvSpPr txBox="1">
            <a:spLocks noChangeArrowheads="1"/>
          </p:cNvSpPr>
          <p:nvPr/>
        </p:nvSpPr>
        <p:spPr bwMode="auto">
          <a:xfrm>
            <a:off x="0" y="1492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will magnify His name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4501" name="Text Box 5"/>
          <p:cNvSpPr txBox="1">
            <a:spLocks noChangeArrowheads="1"/>
          </p:cNvSpPr>
          <p:nvPr/>
        </p:nvSpPr>
        <p:spPr bwMode="auto">
          <a:xfrm>
            <a:off x="0" y="2635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The name that stands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4502" name="Text Box 6"/>
          <p:cNvSpPr txBox="1">
            <a:spLocks noChangeArrowheads="1"/>
          </p:cNvSpPr>
          <p:nvPr/>
        </p:nvSpPr>
        <p:spPr bwMode="auto">
          <a:xfrm>
            <a:off x="0" y="37020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Above all names is Jesus</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High sounding cymbals </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552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trumpets of brass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5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The sound of one accord</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552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everything that has breath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5526"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Praise the Lord</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My Lord has put a new song </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654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In my heart</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6548" name="Text Box 4"/>
          <p:cNvSpPr txBox="1">
            <a:spLocks noChangeArrowheads="1"/>
          </p:cNvSpPr>
          <p:nvPr/>
        </p:nvSpPr>
        <p:spPr bwMode="auto">
          <a:xfrm>
            <a:off x="0" y="1339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It’s a song of praise to my God</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16549" name="Text Box 5"/>
          <p:cNvSpPr txBox="1">
            <a:spLocks noChangeArrowheads="1"/>
          </p:cNvSpPr>
          <p:nvPr/>
        </p:nvSpPr>
        <p:spPr bwMode="auto">
          <a:xfrm>
            <a:off x="0" y="1949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everyone who hears it will rejoice</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Let the heavens rejoice</a:t>
            </a:r>
          </a:p>
        </p:txBody>
      </p:sp>
      <p:sp>
        <p:nvSpPr>
          <p:cNvPr id="1517571" name="Text Box 3"/>
          <p:cNvSpPr txBox="1">
            <a:spLocks noChangeArrowheads="1"/>
          </p:cNvSpPr>
          <p:nvPr/>
        </p:nvSpPr>
        <p:spPr bwMode="auto">
          <a:xfrm>
            <a:off x="0" y="15240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Let the seas resound</a:t>
            </a:r>
          </a:p>
        </p:txBody>
      </p:sp>
      <p:sp>
        <p:nvSpPr>
          <p:cNvPr id="1517572" name="Text Box 4"/>
          <p:cNvSpPr txBox="1">
            <a:spLocks noChangeArrowheads="1"/>
          </p:cNvSpPr>
          <p:nvPr/>
        </p:nvSpPr>
        <p:spPr bwMode="auto">
          <a:xfrm>
            <a:off x="0" y="31242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Let the trees of the forest</a:t>
            </a:r>
          </a:p>
        </p:txBody>
      </p:sp>
      <p:sp>
        <p:nvSpPr>
          <p:cNvPr id="1517573" name="Text Box 5"/>
          <p:cNvSpPr txBox="1">
            <a:spLocks noChangeArrowheads="1"/>
          </p:cNvSpPr>
          <p:nvPr/>
        </p:nvSpPr>
        <p:spPr bwMode="auto">
          <a:xfrm>
            <a:off x="0" y="44958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Let the earth be filled with the glory</a:t>
            </a:r>
          </a:p>
        </p:txBody>
      </p:sp>
      <p:sp>
        <p:nvSpPr>
          <p:cNvPr id="1517574" name="Rectangle 6"/>
          <p:cNvSpPr>
            <a:spLocks noChangeArrowheads="1"/>
          </p:cNvSpPr>
          <p:nvPr/>
        </p:nvSpPr>
        <p:spPr bwMode="auto">
          <a:xfrm>
            <a:off x="2057400" y="609600"/>
            <a:ext cx="4946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and the earth be glad</a:t>
            </a:r>
          </a:p>
        </p:txBody>
      </p:sp>
      <p:sp>
        <p:nvSpPr>
          <p:cNvPr id="1517575" name="Rectangle 7"/>
          <p:cNvSpPr>
            <a:spLocks noChangeArrowheads="1"/>
          </p:cNvSpPr>
          <p:nvPr/>
        </p:nvSpPr>
        <p:spPr bwMode="auto">
          <a:xfrm>
            <a:off x="2286000" y="2133600"/>
            <a:ext cx="44227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with a mighty roar</a:t>
            </a:r>
          </a:p>
        </p:txBody>
      </p:sp>
      <p:sp>
        <p:nvSpPr>
          <p:cNvPr id="1517576" name="Rectangle 8"/>
          <p:cNvSpPr>
            <a:spLocks noChangeArrowheads="1"/>
          </p:cNvSpPr>
          <p:nvPr/>
        </p:nvSpPr>
        <p:spPr bwMode="auto">
          <a:xfrm>
            <a:off x="2667000" y="3657600"/>
            <a:ext cx="3803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clap their hands</a:t>
            </a:r>
          </a:p>
        </p:txBody>
      </p:sp>
      <p:sp>
        <p:nvSpPr>
          <p:cNvPr id="1517577" name="Rectangle 9"/>
          <p:cNvSpPr>
            <a:spLocks noChangeArrowheads="1"/>
          </p:cNvSpPr>
          <p:nvPr/>
        </p:nvSpPr>
        <p:spPr bwMode="auto">
          <a:xfrm>
            <a:off x="3124200" y="5105400"/>
            <a:ext cx="27559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itchFamily="18" charset="0"/>
              </a:rPr>
              <a:t>of the Lord</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ext Box 2"/>
          <p:cNvSpPr txBox="1">
            <a:spLocks noChangeArrowheads="1"/>
          </p:cNvSpPr>
          <p:nvPr/>
        </p:nvSpPr>
        <p:spPr bwMode="auto">
          <a:xfrm>
            <a:off x="0" y="2286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All of creation is boldly proclaiming</a:t>
            </a:r>
          </a:p>
        </p:txBody>
      </p:sp>
      <p:sp>
        <p:nvSpPr>
          <p:cNvPr id="1518595" name="Text Box 3"/>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The wonderful things He has done</a:t>
            </a:r>
          </a:p>
        </p:txBody>
      </p:sp>
      <p:sp>
        <p:nvSpPr>
          <p:cNvPr id="1518596" name="Text Box 4"/>
          <p:cNvSpPr txBox="1">
            <a:spLocks noChangeArrowheads="1"/>
          </p:cNvSpPr>
          <p:nvPr/>
        </p:nvSpPr>
        <p:spPr bwMode="auto">
          <a:xfrm>
            <a:off x="0" y="2971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Let’s join with all nations in one declaration </a:t>
            </a:r>
          </a:p>
        </p:txBody>
      </p:sp>
      <p:sp>
        <p:nvSpPr>
          <p:cNvPr id="1518597" name="Text Box 5"/>
          <p:cNvSpPr txBox="1">
            <a:spLocks noChangeArrowheads="1"/>
          </p:cNvSpPr>
          <p:nvPr/>
        </p:nvSpPr>
        <p:spPr bwMode="auto">
          <a:xfrm>
            <a:off x="0" y="464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Proclaiming the goodness of God</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The heavens above are declaring His splendor</a:t>
            </a:r>
          </a:p>
        </p:txBody>
      </p:sp>
      <p:sp>
        <p:nvSpPr>
          <p:cNvPr id="1519619" name="Text Box 3"/>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His power cannot be denied</a:t>
            </a:r>
          </a:p>
        </p:txBody>
      </p:sp>
      <p:sp>
        <p:nvSpPr>
          <p:cNvPr id="1519620" name="Text Box 4"/>
          <p:cNvSpPr txBox="1">
            <a:spLocks noChangeArrowheads="1"/>
          </p:cNvSpPr>
          <p:nvPr/>
        </p:nvSpPr>
        <p:spPr bwMode="auto">
          <a:xfrm>
            <a:off x="0" y="26670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For all of creation is loudly confessing</a:t>
            </a:r>
          </a:p>
        </p:txBody>
      </p:sp>
      <p:sp>
        <p:nvSpPr>
          <p:cNvPr id="1519621" name="Text Box 5"/>
          <p:cNvSpPr txBox="1">
            <a:spLocks noChangeArrowheads="1"/>
          </p:cNvSpPr>
          <p:nvPr/>
        </p:nvSpPr>
        <p:spPr bwMode="auto">
          <a:xfrm>
            <a:off x="0" y="434340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b="1" i="1">
                <a:solidFill>
                  <a:schemeClr val="bg1"/>
                </a:solidFill>
                <a:effectLst>
                  <a:outerShdw blurRad="38100" dist="38100" dir="2700000" algn="tl">
                    <a:srgbClr val="000000"/>
                  </a:outerShdw>
                </a:effectLst>
                <a:latin typeface="Times New Roman" pitchFamily="18" charset="0"/>
              </a:rPr>
              <a:t>That Jesus our Lord is alive!</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Text Box 2"/>
          <p:cNvSpPr txBox="1">
            <a:spLocks noChangeArrowheads="1"/>
          </p:cNvSpPr>
          <p:nvPr/>
        </p:nvSpPr>
        <p:spPr bwMode="auto">
          <a:xfrm>
            <a:off x="0" y="533400"/>
            <a:ext cx="9144000" cy="4781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latin typeface="Times New Roman" pitchFamily="18" charset="0"/>
              </a:rPr>
              <a:t>In the secret, in the quiet place</a:t>
            </a:r>
          </a:p>
          <a:p>
            <a:pPr>
              <a:spcBef>
                <a:spcPct val="50000"/>
              </a:spcBef>
            </a:pPr>
            <a:r>
              <a:rPr lang="en-US" sz="4400">
                <a:solidFill>
                  <a:schemeClr val="bg1"/>
                </a:solidFill>
                <a:effectLst/>
                <a:latin typeface="Times New Roman" pitchFamily="18" charset="0"/>
              </a:rPr>
              <a:t>In the stillness You are there</a:t>
            </a:r>
          </a:p>
          <a:p>
            <a:pPr>
              <a:spcBef>
                <a:spcPct val="50000"/>
              </a:spcBef>
            </a:pPr>
            <a:r>
              <a:rPr lang="en-US" sz="4400">
                <a:solidFill>
                  <a:schemeClr val="bg1"/>
                </a:solidFill>
                <a:effectLst/>
                <a:latin typeface="Times New Roman" pitchFamily="18" charset="0"/>
              </a:rPr>
              <a:t>In the secret, in the quiet hour I wait </a:t>
            </a:r>
          </a:p>
          <a:p>
            <a:pPr>
              <a:spcBef>
                <a:spcPct val="50000"/>
              </a:spcBef>
            </a:pPr>
            <a:r>
              <a:rPr lang="en-US" sz="4400">
                <a:solidFill>
                  <a:schemeClr val="bg1"/>
                </a:solidFill>
                <a:effectLst/>
                <a:latin typeface="Times New Roman" pitchFamily="18" charset="0"/>
              </a:rPr>
              <a:t>Only for You</a:t>
            </a:r>
          </a:p>
          <a:p>
            <a:pPr>
              <a:spcBef>
                <a:spcPct val="50000"/>
              </a:spcBef>
            </a:pPr>
            <a:r>
              <a:rPr lang="en-US" sz="4400">
                <a:solidFill>
                  <a:schemeClr val="bg1"/>
                </a:solidFill>
                <a:effectLst/>
                <a:latin typeface="Times New Roman" pitchFamily="18" charset="0"/>
              </a:rPr>
              <a:t>‘Cause I want to know You more</a:t>
            </a:r>
            <a:endParaRPr lang="en-US" sz="4000">
              <a:solidFill>
                <a:schemeClr val="bg1"/>
              </a:solidFill>
              <a:effectLst/>
              <a:latin typeface="Times New Roman" pitchFamily="18" charset="0"/>
            </a:endParaRP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ext Box 2"/>
          <p:cNvSpPr txBox="1">
            <a:spLocks noChangeArrowheads="1"/>
          </p:cNvSpPr>
          <p:nvPr/>
        </p:nvSpPr>
        <p:spPr bwMode="auto">
          <a:xfrm>
            <a:off x="304800" y="533400"/>
            <a:ext cx="8305800" cy="578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latin typeface="Times New Roman" pitchFamily="18" charset="0"/>
              </a:rPr>
              <a:t>I want to know You</a:t>
            </a:r>
          </a:p>
          <a:p>
            <a:pPr>
              <a:spcBef>
                <a:spcPct val="50000"/>
              </a:spcBef>
            </a:pPr>
            <a:r>
              <a:rPr lang="en-US" sz="4400">
                <a:solidFill>
                  <a:schemeClr val="bg1"/>
                </a:solidFill>
                <a:effectLst/>
                <a:latin typeface="Times New Roman" pitchFamily="18" charset="0"/>
              </a:rPr>
              <a:t>I want to hear Your voice</a:t>
            </a:r>
          </a:p>
          <a:p>
            <a:pPr>
              <a:spcBef>
                <a:spcPct val="50000"/>
              </a:spcBef>
            </a:pPr>
            <a:r>
              <a:rPr lang="en-US" sz="4400">
                <a:solidFill>
                  <a:schemeClr val="bg1"/>
                </a:solidFill>
                <a:effectLst/>
                <a:latin typeface="Times New Roman" pitchFamily="18" charset="0"/>
              </a:rPr>
              <a:t>I want to know You more</a:t>
            </a:r>
          </a:p>
          <a:p>
            <a:pPr>
              <a:spcBef>
                <a:spcPct val="50000"/>
              </a:spcBef>
            </a:pPr>
            <a:r>
              <a:rPr lang="en-US" sz="4400">
                <a:solidFill>
                  <a:schemeClr val="bg1"/>
                </a:solidFill>
                <a:effectLst/>
                <a:latin typeface="Times New Roman" pitchFamily="18" charset="0"/>
              </a:rPr>
              <a:t>I want to touch You</a:t>
            </a:r>
          </a:p>
          <a:p>
            <a:pPr>
              <a:spcBef>
                <a:spcPct val="50000"/>
              </a:spcBef>
            </a:pPr>
            <a:r>
              <a:rPr lang="en-US" sz="4400">
                <a:solidFill>
                  <a:schemeClr val="bg1"/>
                </a:solidFill>
                <a:effectLst/>
                <a:latin typeface="Times New Roman" pitchFamily="18" charset="0"/>
              </a:rPr>
              <a:t>I want to see Your face</a:t>
            </a:r>
          </a:p>
          <a:p>
            <a:pPr>
              <a:spcBef>
                <a:spcPct val="50000"/>
              </a:spcBef>
            </a:pPr>
            <a:r>
              <a:rPr lang="en-US" sz="4400">
                <a:solidFill>
                  <a:schemeClr val="bg1"/>
                </a:solidFill>
                <a:effectLst/>
                <a:latin typeface="Times New Roman" pitchFamily="18" charset="0"/>
              </a:rPr>
              <a:t>I want to know You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the children of the Lord Most High</a:t>
            </a:r>
          </a:p>
        </p:txBody>
      </p:sp>
      <p:sp>
        <p:nvSpPr>
          <p:cNvPr id="9221" name="Text Box 5"/>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Marching in the Spirit with a battle cry.</a:t>
            </a:r>
          </a:p>
        </p:txBody>
      </p:sp>
      <p:sp>
        <p:nvSpPr>
          <p:cNvPr id="9222" name="Text Box 6"/>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 weapon formed against  this army will stand.</a:t>
            </a:r>
            <a:r>
              <a:rPr lang="en-US" sz="2400" i="1">
                <a:effectLst/>
                <a:latin typeface="Times New Roman" pitchFamily="18" charset="0"/>
              </a:rPr>
              <a:t> </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223"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According to the promise,  we can take this land!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2" name="Text Box 1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Draw me close to You, never let me go</a:t>
            </a:r>
          </a:p>
        </p:txBody>
      </p:sp>
      <p:sp>
        <p:nvSpPr>
          <p:cNvPr id="60433" name="Text Box 17"/>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 I lay it all down again, to hear you say that I’m your friend</a:t>
            </a:r>
          </a:p>
        </p:txBody>
      </p:sp>
    </p:spTree>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ext Box 2"/>
          <p:cNvSpPr txBox="1">
            <a:spLocks noChangeArrowheads="1"/>
          </p:cNvSpPr>
          <p:nvPr/>
        </p:nvSpPr>
        <p:spPr bwMode="auto">
          <a:xfrm>
            <a:off x="0" y="533400"/>
            <a:ext cx="9144000" cy="527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itchFamily="18" charset="0"/>
              </a:rPr>
              <a:t>I am reaching for the highest goal</a:t>
            </a:r>
          </a:p>
          <a:p>
            <a:pPr>
              <a:spcBef>
                <a:spcPct val="50000"/>
              </a:spcBef>
            </a:pPr>
            <a:r>
              <a:rPr lang="en-US" sz="4000">
                <a:solidFill>
                  <a:schemeClr val="bg1"/>
                </a:solidFill>
                <a:effectLst/>
                <a:latin typeface="Times New Roman" pitchFamily="18" charset="0"/>
              </a:rPr>
              <a:t>That I might receive the price</a:t>
            </a:r>
          </a:p>
          <a:p>
            <a:pPr>
              <a:spcBef>
                <a:spcPct val="50000"/>
              </a:spcBef>
            </a:pPr>
            <a:r>
              <a:rPr lang="en-US" sz="4000">
                <a:solidFill>
                  <a:schemeClr val="bg1"/>
                </a:solidFill>
                <a:effectLst/>
                <a:latin typeface="Times New Roman" pitchFamily="18" charset="0"/>
              </a:rPr>
              <a:t>Pressing onward</a:t>
            </a:r>
          </a:p>
          <a:p>
            <a:pPr>
              <a:spcBef>
                <a:spcPct val="50000"/>
              </a:spcBef>
            </a:pPr>
            <a:r>
              <a:rPr lang="en-US" sz="4000">
                <a:solidFill>
                  <a:schemeClr val="bg1"/>
                </a:solidFill>
                <a:effectLst/>
                <a:latin typeface="Times New Roman" pitchFamily="18" charset="0"/>
              </a:rPr>
              <a:t>Pushing every hindrance aside</a:t>
            </a:r>
          </a:p>
          <a:p>
            <a:pPr>
              <a:spcBef>
                <a:spcPct val="50000"/>
              </a:spcBef>
            </a:pPr>
            <a:r>
              <a:rPr lang="en-US" sz="4000">
                <a:solidFill>
                  <a:schemeClr val="bg1"/>
                </a:solidFill>
                <a:effectLst/>
                <a:latin typeface="Times New Roman" pitchFamily="18" charset="0"/>
              </a:rPr>
              <a:t>Out of my way</a:t>
            </a:r>
          </a:p>
          <a:p>
            <a:pPr>
              <a:spcBef>
                <a:spcPct val="50000"/>
              </a:spcBef>
            </a:pPr>
            <a:r>
              <a:rPr lang="en-US" sz="4000">
                <a:solidFill>
                  <a:schemeClr val="bg1"/>
                </a:solidFill>
                <a:effectLst/>
                <a:latin typeface="Times New Roman" pitchFamily="18" charset="0"/>
              </a:rPr>
              <a:t>‘Cause I want to know You more</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auto">
          <a:xfrm>
            <a:off x="0" y="0"/>
            <a:ext cx="9144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I lift Your name on high,                                 Lord, I love to sing Your praises;                                 I’m so glad You’re in my life,                                       I’m so glad You came to save us.</a:t>
            </a:r>
          </a:p>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came from heaven to earth, To show the way; From the earth to the cross, My debt to pay;            From the cross to the grave, From the grave to the sky, Lord, I lift Your name on high.</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ext Box 2"/>
          <p:cNvSpPr txBox="1">
            <a:spLocks noChangeArrowheads="1"/>
          </p:cNvSpPr>
          <p:nvPr/>
        </p:nvSpPr>
        <p:spPr bwMode="auto">
          <a:xfrm>
            <a:off x="457200" y="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I want within my heart</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4739" name="Text Box 3"/>
          <p:cNvSpPr txBox="1">
            <a:spLocks noChangeArrowheads="1"/>
          </p:cNvSpPr>
          <p:nvPr/>
        </p:nvSpPr>
        <p:spPr bwMode="auto">
          <a:xfrm>
            <a:off x="457200" y="8382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Desire beyond my own</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4740" name="Text Box 4"/>
          <p:cNvSpPr txBox="1">
            <a:spLocks noChangeArrowheads="1"/>
          </p:cNvSpPr>
          <p:nvPr/>
        </p:nvSpPr>
        <p:spPr bwMode="auto">
          <a:xfrm>
            <a:off x="457200" y="1676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To be like Jesus</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4741" name="Text Box 5"/>
          <p:cNvSpPr txBox="1">
            <a:spLocks noChangeArrowheads="1"/>
          </p:cNvSpPr>
          <p:nvPr/>
        </p:nvSpPr>
        <p:spPr bwMode="auto">
          <a:xfrm>
            <a:off x="457200" y="25146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But then I see my life</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4742" name="Text Box 6"/>
          <p:cNvSpPr txBox="1">
            <a:spLocks noChangeArrowheads="1"/>
          </p:cNvSpPr>
          <p:nvPr/>
        </p:nvSpPr>
        <p:spPr bwMode="auto">
          <a:xfrm>
            <a:off x="533400" y="3352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The distance from Your throne</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4743" name="Text Box 7"/>
          <p:cNvSpPr txBox="1">
            <a:spLocks noChangeArrowheads="1"/>
          </p:cNvSpPr>
          <p:nvPr/>
        </p:nvSpPr>
        <p:spPr bwMode="auto">
          <a:xfrm>
            <a:off x="457200" y="4114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And my heart longs for You</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4744" name="Text Box 8"/>
          <p:cNvSpPr txBox="1">
            <a:spLocks noChangeArrowheads="1"/>
          </p:cNvSpPr>
          <p:nvPr/>
        </p:nvSpPr>
        <p:spPr bwMode="auto">
          <a:xfrm>
            <a:off x="457200" y="49530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itchFamily="18" charset="0"/>
              </a:rPr>
              <a:t>Holy Spirit come, consume me with Your fire</a:t>
            </a:r>
            <a:endParaRPr lang="en-US" sz="44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ext Box 2"/>
          <p:cNvSpPr txBox="1">
            <a:spLocks noChangeArrowheads="1"/>
          </p:cNvSpPr>
          <p:nvPr/>
        </p:nvSpPr>
        <p:spPr bwMode="auto">
          <a:xfrm>
            <a:off x="381000" y="3581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Make me more like Jesus</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5763" name="Text Box 3"/>
          <p:cNvSpPr txBox="1">
            <a:spLocks noChangeArrowheads="1"/>
          </p:cNvSpPr>
          <p:nvPr/>
        </p:nvSpPr>
        <p:spPr bwMode="auto">
          <a:xfrm>
            <a:off x="457200" y="914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Until Your light can shine through</a:t>
            </a:r>
            <a:endParaRPr lang="en-US" sz="4000" b="1" i="1">
              <a:solidFill>
                <a:schemeClr val="bg1"/>
              </a:solidFill>
              <a:effectLst>
                <a:outerShdw blurRad="38100" dist="38100" dir="2700000" algn="tl">
                  <a:srgbClr val="000000"/>
                </a:outerShdw>
              </a:effectLst>
              <a:latin typeface="Times New Roman" pitchFamily="18" charset="0"/>
            </a:endParaRPr>
          </a:p>
        </p:txBody>
      </p:sp>
      <p:sp>
        <p:nvSpPr>
          <p:cNvPr id="1525764" name="Text Box 4"/>
          <p:cNvSpPr txBox="1">
            <a:spLocks noChangeArrowheads="1"/>
          </p:cNvSpPr>
          <p:nvPr/>
        </p:nvSpPr>
        <p:spPr bwMode="auto">
          <a:xfrm>
            <a:off x="457200" y="1828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Make me more like Jesus</a:t>
            </a:r>
            <a:endParaRPr lang="en-US" sz="4000" b="1" i="1">
              <a:solidFill>
                <a:schemeClr val="bg1"/>
              </a:solidFill>
              <a:effectLst>
                <a:outerShdw blurRad="38100" dist="38100" dir="2700000" algn="tl">
                  <a:srgbClr val="000000"/>
                </a:outerShdw>
              </a:effectLst>
              <a:latin typeface="Times New Roman" pitchFamily="18" charset="0"/>
            </a:endParaRPr>
          </a:p>
        </p:txBody>
      </p:sp>
      <p:sp>
        <p:nvSpPr>
          <p:cNvPr id="1525765"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Let me be a reflection of the glory in You</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5766" name="Text Box 6"/>
          <p:cNvSpPr txBox="1">
            <a:spLocks noChangeArrowheads="1"/>
          </p:cNvSpPr>
          <p:nvPr/>
        </p:nvSpPr>
        <p:spPr bwMode="auto">
          <a:xfrm>
            <a:off x="457200" y="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Make me more like Jesus</a:t>
            </a:r>
            <a:endParaRPr lang="en-US" sz="4000" b="1" i="1">
              <a:solidFill>
                <a:schemeClr val="bg1"/>
              </a:solidFill>
              <a:effectLst>
                <a:outerShdw blurRad="38100" dist="38100" dir="2700000" algn="tl">
                  <a:srgbClr val="000000"/>
                </a:outerShdw>
              </a:effectLst>
              <a:latin typeface="Times New Roman" pitchFamily="18" charset="0"/>
            </a:endParaRPr>
          </a:p>
        </p:txBody>
      </p:sp>
      <p:sp>
        <p:nvSpPr>
          <p:cNvPr id="1525767" name="Text Box 7"/>
          <p:cNvSpPr txBox="1">
            <a:spLocks noChangeArrowheads="1"/>
          </p:cNvSpPr>
          <p:nvPr/>
        </p:nvSpPr>
        <p:spPr bwMode="auto">
          <a:xfrm>
            <a:off x="457200" y="4495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Until Your love can break through</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25768" name="Text Box 8"/>
          <p:cNvSpPr txBox="1">
            <a:spLocks noChangeArrowheads="1"/>
          </p:cNvSpPr>
          <p:nvPr/>
        </p:nvSpPr>
        <p:spPr bwMode="auto">
          <a:xfrm>
            <a:off x="457200" y="5257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Like a river of passion flowing from You!</a:t>
            </a:r>
            <a:endParaRPr lang="en-US" sz="44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Text Box 2"/>
          <p:cNvSpPr txBox="1">
            <a:spLocks noChangeArrowheads="1"/>
          </p:cNvSpPr>
          <p:nvPr/>
        </p:nvSpPr>
        <p:spPr bwMode="auto">
          <a:xfrm>
            <a:off x="1295400" y="1447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This is my desire to honor You</a:t>
            </a:r>
          </a:p>
        </p:txBody>
      </p:sp>
      <p:sp>
        <p:nvSpPr>
          <p:cNvPr id="1526787" name="Text Box 3"/>
          <p:cNvSpPr txBox="1">
            <a:spLocks noChangeArrowheads="1"/>
          </p:cNvSpPr>
          <p:nvPr/>
        </p:nvSpPr>
        <p:spPr bwMode="auto">
          <a:xfrm>
            <a:off x="1066800" y="2590800"/>
            <a:ext cx="7162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with all my heart I worship You</a:t>
            </a:r>
          </a:p>
        </p:txBody>
      </p:sp>
      <p:sp>
        <p:nvSpPr>
          <p:cNvPr id="1526788" name="Text Box 4"/>
          <p:cNvSpPr txBox="1">
            <a:spLocks noChangeArrowheads="1"/>
          </p:cNvSpPr>
          <p:nvPr/>
        </p:nvSpPr>
        <p:spPr bwMode="auto">
          <a:xfrm>
            <a:off x="1295400" y="3657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All that is within me</a:t>
            </a:r>
          </a:p>
        </p:txBody>
      </p:sp>
      <p:sp>
        <p:nvSpPr>
          <p:cNvPr id="1526789" name="Text Box 5"/>
          <p:cNvSpPr txBox="1">
            <a:spLocks noChangeArrowheads="1"/>
          </p:cNvSpPr>
          <p:nvPr/>
        </p:nvSpPr>
        <p:spPr bwMode="auto">
          <a:xfrm>
            <a:off x="1143000" y="472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give you praise</a:t>
            </a:r>
          </a:p>
        </p:txBody>
      </p:sp>
      <p:sp>
        <p:nvSpPr>
          <p:cNvPr id="1526790" name="Text Box 6"/>
          <p:cNvSpPr txBox="1">
            <a:spLocks noChangeArrowheads="1"/>
          </p:cNvSpPr>
          <p:nvPr/>
        </p:nvSpPr>
        <p:spPr bwMode="auto">
          <a:xfrm>
            <a:off x="1219200" y="5943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All that I adore is in You</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Text Box 2"/>
          <p:cNvSpPr txBox="1">
            <a:spLocks noChangeArrowheads="1"/>
          </p:cNvSpPr>
          <p:nvPr/>
        </p:nvSpPr>
        <p:spPr bwMode="auto">
          <a:xfrm>
            <a:off x="1371600" y="45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I give You my heart</a:t>
            </a:r>
          </a:p>
        </p:txBody>
      </p:sp>
      <p:sp>
        <p:nvSpPr>
          <p:cNvPr id="1527811" name="Text Box 3"/>
          <p:cNvSpPr txBox="1">
            <a:spLocks noChangeArrowheads="1"/>
          </p:cNvSpPr>
          <p:nvPr/>
        </p:nvSpPr>
        <p:spPr bwMode="auto">
          <a:xfrm>
            <a:off x="1295400" y="1371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give You my soul</a:t>
            </a:r>
          </a:p>
        </p:txBody>
      </p:sp>
      <p:sp>
        <p:nvSpPr>
          <p:cNvPr id="1527812" name="Text Box 4"/>
          <p:cNvSpPr txBox="1">
            <a:spLocks noChangeArrowheads="1"/>
          </p:cNvSpPr>
          <p:nvPr/>
        </p:nvSpPr>
        <p:spPr bwMode="auto">
          <a:xfrm>
            <a:off x="1295400" y="2514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live for You alone</a:t>
            </a:r>
          </a:p>
        </p:txBody>
      </p:sp>
      <p:sp>
        <p:nvSpPr>
          <p:cNvPr id="1527813" name="Text Box 5"/>
          <p:cNvSpPr txBox="1">
            <a:spLocks noChangeArrowheads="1"/>
          </p:cNvSpPr>
          <p:nvPr/>
        </p:nvSpPr>
        <p:spPr bwMode="auto">
          <a:xfrm>
            <a:off x="1371600" y="3733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Every breath that I take</a:t>
            </a:r>
          </a:p>
        </p:txBody>
      </p:sp>
      <p:sp>
        <p:nvSpPr>
          <p:cNvPr id="1527814" name="Text Box 6"/>
          <p:cNvSpPr txBox="1">
            <a:spLocks noChangeArrowheads="1"/>
          </p:cNvSpPr>
          <p:nvPr/>
        </p:nvSpPr>
        <p:spPr bwMode="auto">
          <a:xfrm>
            <a:off x="1371600" y="4800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Every moment I’m awake</a:t>
            </a:r>
          </a:p>
        </p:txBody>
      </p:sp>
      <p:sp>
        <p:nvSpPr>
          <p:cNvPr id="1527815" name="Text Box 7"/>
          <p:cNvSpPr txBox="1">
            <a:spLocks noChangeArrowheads="1"/>
          </p:cNvSpPr>
          <p:nvPr/>
        </p:nvSpPr>
        <p:spPr bwMode="auto">
          <a:xfrm>
            <a:off x="1295400" y="563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have Your way in me</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Give You My Heart</a:t>
            </a:r>
          </a:p>
        </p:txBody>
      </p:sp>
      <p:sp>
        <p:nvSpPr>
          <p:cNvPr id="1528835" name="Text Box 3"/>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Give You My Soul</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Give You My Heart</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I Give You My Heart</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I’ve come to worship as I should</a:t>
            </a:r>
          </a:p>
        </p:txBody>
      </p:sp>
      <p:sp>
        <p:nvSpPr>
          <p:cNvPr id="1531907" name="Text Box 3"/>
          <p:cNvSpPr txBox="1">
            <a:spLocks noChangeArrowheads="1"/>
          </p:cNvSpPr>
          <p:nvPr/>
        </p:nvSpPr>
        <p:spPr bwMode="auto">
          <a:xfrm>
            <a:off x="381000" y="1295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Everything You’ve done has done me good</a:t>
            </a:r>
          </a:p>
        </p:txBody>
      </p:sp>
      <p:sp>
        <p:nvSpPr>
          <p:cNvPr id="1531908" name="Text Box 4"/>
          <p:cNvSpPr txBox="1">
            <a:spLocks noChangeArrowheads="1"/>
          </p:cNvSpPr>
          <p:nvPr/>
        </p:nvSpPr>
        <p:spPr bwMode="auto">
          <a:xfrm>
            <a:off x="457200" y="2667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My mind’s made up my heart’s ready too</a:t>
            </a:r>
          </a:p>
        </p:txBody>
      </p:sp>
      <p:sp>
        <p:nvSpPr>
          <p:cNvPr id="1531909" name="Text Box 5"/>
          <p:cNvSpPr txBox="1">
            <a:spLocks noChangeArrowheads="1"/>
          </p:cNvSpPr>
          <p:nvPr/>
        </p:nvSpPr>
        <p:spPr bwMode="auto">
          <a:xfrm>
            <a:off x="381000" y="3962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And I can’t wait to worship You!</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my desire, no one else will do</a:t>
            </a:r>
          </a:p>
        </p:txBody>
      </p:sp>
      <p:sp>
        <p:nvSpPr>
          <p:cNvPr id="614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‘Cause nothing else can take Your place</a:t>
            </a:r>
          </a:p>
        </p:txBody>
      </p:sp>
      <p:sp>
        <p:nvSpPr>
          <p:cNvPr id="614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feel the warmth of Your embrace</a:t>
            </a:r>
          </a:p>
        </p:txBody>
      </p:sp>
      <p:sp>
        <p:nvSpPr>
          <p:cNvPr id="614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Help me find the way, bring me back to You</a:t>
            </a:r>
          </a:p>
        </p:txBody>
      </p:sp>
    </p:spTree>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Text Box 2"/>
          <p:cNvSpPr txBox="1">
            <a:spLocks noChangeArrowheads="1"/>
          </p:cNvSpPr>
          <p:nvPr/>
        </p:nvSpPr>
        <p:spPr bwMode="auto">
          <a:xfrm>
            <a:off x="381000" y="304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I can’t wait!</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1532931" name="Text Box 3"/>
          <p:cNvSpPr txBox="1">
            <a:spLocks noChangeArrowheads="1"/>
          </p:cNvSpPr>
          <p:nvPr/>
        </p:nvSpPr>
        <p:spPr bwMode="auto">
          <a:xfrm>
            <a:off x="381000" y="13716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I can’t wait!</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1532932" name="Text Box 4"/>
          <p:cNvSpPr txBox="1">
            <a:spLocks noChangeArrowheads="1"/>
          </p:cNvSpPr>
          <p:nvPr/>
        </p:nvSpPr>
        <p:spPr bwMode="auto">
          <a:xfrm>
            <a:off x="381000" y="24384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I can’t wait,can’t wait anymore!</a:t>
            </a:r>
            <a:endParaRPr lang="en-US" sz="3600" b="1">
              <a:solidFill>
                <a:schemeClr val="bg1"/>
              </a:solidFill>
              <a:effectLst>
                <a:outerShdw blurRad="38100" dist="38100" dir="2700000" algn="tl">
                  <a:srgbClr val="000000"/>
                </a:outerShdw>
              </a:effectLst>
              <a:latin typeface="Times New Roman" pitchFamily="18" charset="0"/>
            </a:endParaRPr>
          </a:p>
        </p:txBody>
      </p:sp>
      <p:sp>
        <p:nvSpPr>
          <p:cNvPr id="1532933" name="Text Box 5"/>
          <p:cNvSpPr txBox="1">
            <a:spLocks noChangeArrowheads="1"/>
          </p:cNvSpPr>
          <p:nvPr/>
        </p:nvSpPr>
        <p:spPr bwMode="auto">
          <a:xfrm>
            <a:off x="381000" y="44196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itchFamily="18" charset="0"/>
              </a:rPr>
              <a:t>I can’t wait to worship the Lord!</a:t>
            </a:r>
            <a:endParaRPr lang="en-US" sz="36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Text Box 2"/>
          <p:cNvSpPr txBox="1">
            <a:spLocks noChangeArrowheads="1"/>
          </p:cNvSpPr>
          <p:nvPr/>
        </p:nvSpPr>
        <p:spPr bwMode="auto">
          <a:xfrm>
            <a:off x="457200" y="381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If I didn’t sing , if I didn’t shout</a:t>
            </a:r>
          </a:p>
        </p:txBody>
      </p:sp>
      <p:sp>
        <p:nvSpPr>
          <p:cNvPr id="1533955" name="Text Box 3"/>
          <p:cNvSpPr txBox="1">
            <a:spLocks noChangeArrowheads="1"/>
          </p:cNvSpPr>
          <p:nvPr/>
        </p:nvSpPr>
        <p:spPr bwMode="auto">
          <a:xfrm>
            <a:off x="533400" y="1143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The trees would cheer and the rocks cry out!</a:t>
            </a:r>
          </a:p>
        </p:txBody>
      </p:sp>
      <p:sp>
        <p:nvSpPr>
          <p:cNvPr id="1533956" name="Text Box 4"/>
          <p:cNvSpPr txBox="1">
            <a:spLocks noChangeArrowheads="1"/>
          </p:cNvSpPr>
          <p:nvPr/>
        </p:nvSpPr>
        <p:spPr bwMode="auto">
          <a:xfrm>
            <a:off x="533400" y="2667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My mind’s made up what I’m gonna do</a:t>
            </a:r>
          </a:p>
        </p:txBody>
      </p:sp>
      <p:sp>
        <p:nvSpPr>
          <p:cNvPr id="1533957" name="Text Box 5"/>
          <p:cNvSpPr txBox="1">
            <a:spLocks noChangeArrowheads="1"/>
          </p:cNvSpPr>
          <p:nvPr/>
        </p:nvSpPr>
        <p:spPr bwMode="auto">
          <a:xfrm>
            <a:off x="457200" y="41148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And I can’t wait to worship You!</a:t>
            </a:r>
          </a:p>
        </p:txBody>
      </p:sp>
      <p:sp>
        <p:nvSpPr>
          <p:cNvPr id="1533958" name="Text Box 6"/>
          <p:cNvSpPr txBox="1">
            <a:spLocks noChangeArrowheads="1"/>
          </p:cNvSpPr>
          <p:nvPr/>
        </p:nvSpPr>
        <p:spPr bwMode="auto">
          <a:xfrm>
            <a:off x="457200" y="5334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itchFamily="18" charset="0"/>
              </a:rPr>
              <a:t>We praise Your name, we praise Your name</a:t>
            </a:r>
            <a:endParaRPr lang="en-US" sz="40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Text Box 2"/>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If You want to bless me Lord</a:t>
            </a:r>
          </a:p>
        </p:txBody>
      </p:sp>
      <p:sp>
        <p:nvSpPr>
          <p:cNvPr id="1534979" name="Text Box 3"/>
          <p:cNvSpPr txBox="1">
            <a:spLocks noChangeArrowheads="1"/>
          </p:cNvSpPr>
          <p:nvPr/>
        </p:nvSpPr>
        <p:spPr bwMode="auto">
          <a:xfrm>
            <a:off x="533400" y="1371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That’s alright with me</a:t>
            </a:r>
          </a:p>
        </p:txBody>
      </p:sp>
      <p:sp>
        <p:nvSpPr>
          <p:cNvPr id="1534980" name="Text Box 4"/>
          <p:cNvSpPr txBox="1">
            <a:spLocks noChangeArrowheads="1"/>
          </p:cNvSpPr>
          <p:nvPr/>
        </p:nvSpPr>
        <p:spPr bwMode="auto">
          <a:xfrm>
            <a:off x="457200" y="2209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If You want to bless me Lord</a:t>
            </a:r>
          </a:p>
        </p:txBody>
      </p:sp>
      <p:sp>
        <p:nvSpPr>
          <p:cNvPr id="1534981" name="Text Box 5"/>
          <p:cNvSpPr txBox="1">
            <a:spLocks noChangeArrowheads="1"/>
          </p:cNvSpPr>
          <p:nvPr/>
        </p:nvSpPr>
        <p:spPr bwMode="auto">
          <a:xfrm>
            <a:off x="533400" y="2971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That’s alright with me</a:t>
            </a:r>
          </a:p>
        </p:txBody>
      </p:sp>
      <p:sp>
        <p:nvSpPr>
          <p:cNvPr id="1534982" name="Text Box 6"/>
          <p:cNvSpPr txBox="1">
            <a:spLocks noChangeArrowheads="1"/>
          </p:cNvSpPr>
          <p:nvPr/>
        </p:nvSpPr>
        <p:spPr bwMode="auto">
          <a:xfrm>
            <a:off x="381000" y="3886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If You want to bless me Lord</a:t>
            </a:r>
          </a:p>
        </p:txBody>
      </p:sp>
      <p:sp>
        <p:nvSpPr>
          <p:cNvPr id="1534983" name="Text Box 7"/>
          <p:cNvSpPr txBox="1">
            <a:spLocks noChangeArrowheads="1"/>
          </p:cNvSpPr>
          <p:nvPr/>
        </p:nvSpPr>
        <p:spPr bwMode="auto">
          <a:xfrm>
            <a:off x="457200" y="4724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That’s alright with me</a:t>
            </a:r>
          </a:p>
        </p:txBody>
      </p:sp>
      <p:sp>
        <p:nvSpPr>
          <p:cNvPr id="1534984" name="Text Box 8"/>
          <p:cNvSpPr txBox="1">
            <a:spLocks noChangeArrowheads="1"/>
          </p:cNvSpPr>
          <p:nvPr/>
        </p:nvSpPr>
        <p:spPr bwMode="auto">
          <a:xfrm>
            <a:off x="533400" y="54102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It’s alright, it’s alright You make it alright</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Text Box 2"/>
          <p:cNvSpPr txBox="1">
            <a:spLocks noChangeArrowheads="1"/>
          </p:cNvSpPr>
          <p:nvPr/>
        </p:nvSpPr>
        <p:spPr bwMode="auto">
          <a:xfrm>
            <a:off x="1981200" y="685800"/>
            <a:ext cx="35814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itchFamily="18" charset="0"/>
              </a:rPr>
              <a:t>If You want to bless me Lord</a:t>
            </a:r>
            <a:endParaRPr lang="en-US" sz="80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Text Box 2"/>
          <p:cNvSpPr txBox="1">
            <a:spLocks noChangeArrowheads="1"/>
          </p:cNvSpPr>
          <p:nvPr/>
        </p:nvSpPr>
        <p:spPr bwMode="auto">
          <a:xfrm>
            <a:off x="381000" y="76200"/>
            <a:ext cx="8382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Thank You, thank You Jesus</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Thank You, thank You Jesus</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Thank You, thank You Jesus</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Your so good, so good, so good</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You’ve filled my heart with gladness</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You’ve filled my heart with gladness</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You’ve filled my heart with gladness</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Your so good, so good, so good</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You’ve healed my broken body</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You’ve healed my broken body</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You’ve healed my broken body</a:t>
            </a:r>
          </a:p>
          <a:p>
            <a:pPr>
              <a:spcBef>
                <a:spcPct val="50000"/>
              </a:spcBef>
            </a:pPr>
            <a:r>
              <a:rPr lang="en-US" sz="3600">
                <a:solidFill>
                  <a:schemeClr val="bg1"/>
                </a:solidFill>
                <a:effectLst/>
                <a:latin typeface="Times New Roman" pitchFamily="18" charset="0"/>
              </a:rPr>
              <a:t>Your so good to me</a:t>
            </a:r>
          </a:p>
          <a:p>
            <a:pPr>
              <a:spcBef>
                <a:spcPct val="50000"/>
              </a:spcBef>
            </a:pPr>
            <a:r>
              <a:rPr lang="en-US" sz="3600">
                <a:solidFill>
                  <a:schemeClr val="bg1"/>
                </a:solidFill>
                <a:effectLst/>
                <a:latin typeface="Times New Roman" pitchFamily="18" charset="0"/>
              </a:rPr>
              <a:t>Your so good, so good , so good</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I’m so glad 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750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I’m so glad 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750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I’m so glad 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750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Singing glory hallelujah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7510"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853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8532"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8533"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Singing glory hallelujah</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558534"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set me free</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Text Box 2"/>
          <p:cNvSpPr txBox="1">
            <a:spLocks noChangeArrowheads="1"/>
          </p:cNvSpPr>
          <p:nvPr/>
        </p:nvSpPr>
        <p:spPr bwMode="auto">
          <a:xfrm>
            <a:off x="0" y="0"/>
            <a:ext cx="8839200" cy="731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walk by faith, each step by faith</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To live by faith, I put my trust in You</a:t>
            </a:r>
          </a:p>
          <a:p>
            <a:pPr>
              <a:spcBef>
                <a:spcPct val="50000"/>
              </a:spcBef>
            </a:pPr>
            <a:r>
              <a:rPr lang="en-US" sz="3600" i="1">
                <a:solidFill>
                  <a:schemeClr val="bg1"/>
                </a:solidFill>
                <a:effectLst>
                  <a:outerShdw blurRad="38100" dist="38100" dir="2700000" algn="tl">
                    <a:srgbClr val="000000"/>
                  </a:outerShdw>
                </a:effectLst>
                <a:latin typeface="Times New Roman" pitchFamily="18" charset="0"/>
              </a:rPr>
              <a:t>(repeat)</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 step I take is a step of faith</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No weapon formed against me</a:t>
            </a:r>
            <a:r>
              <a:rPr lang="en-US" sz="4400">
                <a:solidFill>
                  <a:schemeClr val="bg1"/>
                </a:solidFill>
                <a:effectLst>
                  <a:outerShdw blurRad="38100" dist="38100" dir="2700000" algn="tl">
                    <a:srgbClr val="000000"/>
                  </a:outerShdw>
                </a:effectLst>
                <a:latin typeface="Times New Roman" pitchFamily="18" charset="0"/>
              </a:rPr>
              <a:t> </a:t>
            </a:r>
            <a:r>
              <a:rPr lang="en-US" sz="3600">
                <a:solidFill>
                  <a:schemeClr val="bg1"/>
                </a:solidFill>
                <a:effectLst>
                  <a:outerShdw blurRad="38100" dist="38100" dir="2700000" algn="tl">
                    <a:srgbClr val="000000"/>
                  </a:outerShdw>
                </a:effectLst>
                <a:latin typeface="Times New Roman" pitchFamily="18" charset="0"/>
              </a:rPr>
              <a:t>shall prosper</a:t>
            </a:r>
            <a:endParaRPr lang="en-US" sz="4400">
              <a:solidFill>
                <a:schemeClr val="bg1"/>
              </a:solidFill>
              <a:effectLst>
                <a:outerShdw blurRad="38100" dist="38100" dir="2700000" algn="tl">
                  <a:srgbClr val="000000"/>
                </a:outerShdw>
              </a:effectLst>
              <a:latin typeface="Times New Roman" pitchFamily="18" charset="0"/>
            </a:endParaRP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 prayer I make is a prayer of faith</a:t>
            </a:r>
          </a:p>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if my God be for me, the who can be against me</a:t>
            </a:r>
            <a:endParaRPr lang="en-US" sz="4400">
              <a:solidFill>
                <a:schemeClr val="bg1"/>
              </a:solidFill>
              <a:effectLst>
                <a:outerShdw blurRad="38100" dist="38100" dir="2700000" algn="tl">
                  <a:srgbClr val="000000"/>
                </a:outerShdw>
              </a:effectLst>
              <a:latin typeface="Times New Roman" pitchFamily="18" charset="0"/>
            </a:endParaRPr>
          </a:p>
          <a:p>
            <a:pPr>
              <a:spcBef>
                <a:spcPct val="50000"/>
              </a:spcBef>
            </a:pPr>
            <a:endParaRPr lang="en-US" sz="4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all I want</a:t>
            </a:r>
          </a:p>
        </p:txBody>
      </p:sp>
      <p:sp>
        <p:nvSpPr>
          <p:cNvPr id="624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all I’ve ever needed</a:t>
            </a:r>
          </a:p>
        </p:txBody>
      </p:sp>
      <p:sp>
        <p:nvSpPr>
          <p:cNvPr id="624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all I want</a:t>
            </a:r>
          </a:p>
        </p:txBody>
      </p:sp>
      <p:sp>
        <p:nvSpPr>
          <p:cNvPr id="624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Help me know you are near</a:t>
            </a:r>
          </a:p>
        </p:txBody>
      </p:sp>
    </p:spTree>
  </p:cSld>
  <p:clrMapOvr>
    <a:masterClrMapping/>
  </p:clrMapOvr>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Text Box 2"/>
          <p:cNvSpPr txBox="1">
            <a:spLocks noChangeArrowheads="1"/>
          </p:cNvSpPr>
          <p:nvPr/>
        </p:nvSpPr>
        <p:spPr bwMode="auto">
          <a:xfrm>
            <a:off x="0" y="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He is the King                                          Worship now His Majesty                              Bow before the greatness of His throne             Lift up your  voice                                           to the splendor of Majesty                                        Now blessing and honor                               glory and power                                             Be to the Lamb on the throne</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Text Box 2"/>
          <p:cNvSpPr txBox="1">
            <a:spLocks noChangeArrowheads="1"/>
          </p:cNvSpPr>
          <p:nvPr/>
        </p:nvSpPr>
        <p:spPr bwMode="auto">
          <a:xfrm>
            <a:off x="0" y="457200"/>
            <a:ext cx="91440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itchFamily="18" charset="0"/>
              </a:rPr>
              <a:t>Worthy, You are worthy</a:t>
            </a:r>
          </a:p>
          <a:p>
            <a:pPr>
              <a:spcBef>
                <a:spcPct val="50000"/>
              </a:spcBef>
            </a:pPr>
            <a:r>
              <a:rPr lang="en-US" sz="4800">
                <a:solidFill>
                  <a:schemeClr val="bg1"/>
                </a:solidFill>
                <a:effectLst/>
                <a:latin typeface="Times New Roman" pitchFamily="18" charset="0"/>
              </a:rPr>
              <a:t>King of kings, Lord of lords</a:t>
            </a:r>
          </a:p>
          <a:p>
            <a:pPr>
              <a:spcBef>
                <a:spcPct val="50000"/>
              </a:spcBef>
            </a:pPr>
            <a:r>
              <a:rPr lang="en-US" sz="4800">
                <a:solidFill>
                  <a:schemeClr val="bg1"/>
                </a:solidFill>
                <a:effectLst/>
                <a:latin typeface="Times New Roman" pitchFamily="18" charset="0"/>
              </a:rPr>
              <a:t>You are worthy</a:t>
            </a:r>
          </a:p>
          <a:p>
            <a:pPr>
              <a:spcBef>
                <a:spcPct val="50000"/>
              </a:spcBef>
            </a:pPr>
            <a:r>
              <a:rPr lang="en-US" sz="4800">
                <a:solidFill>
                  <a:schemeClr val="bg1"/>
                </a:solidFill>
                <a:effectLst/>
                <a:latin typeface="Times New Roman" pitchFamily="18" charset="0"/>
              </a:rPr>
              <a:t>Worthy, You are worthy</a:t>
            </a:r>
          </a:p>
          <a:p>
            <a:pPr>
              <a:spcBef>
                <a:spcPct val="50000"/>
              </a:spcBef>
            </a:pPr>
            <a:r>
              <a:rPr lang="en-US" sz="4800">
                <a:solidFill>
                  <a:schemeClr val="bg1"/>
                </a:solidFill>
                <a:effectLst/>
                <a:latin typeface="Times New Roman" pitchFamily="18" charset="0"/>
              </a:rPr>
              <a:t>King of kings, Lord of lords</a:t>
            </a:r>
          </a:p>
          <a:p>
            <a:pPr>
              <a:spcBef>
                <a:spcPct val="50000"/>
              </a:spcBef>
            </a:pPr>
            <a:r>
              <a:rPr lang="en-US" sz="4800">
                <a:solidFill>
                  <a:schemeClr val="bg1"/>
                </a:solidFill>
                <a:effectLst/>
                <a:latin typeface="Times New Roman" pitchFamily="18" charset="0"/>
              </a:rPr>
              <a:t>I worship You</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Text Box 2"/>
          <p:cNvSpPr txBox="1">
            <a:spLocks noChangeArrowheads="1"/>
          </p:cNvSpPr>
          <p:nvPr/>
        </p:nvSpPr>
        <p:spPr bwMode="auto">
          <a:xfrm>
            <a:off x="0" y="76200"/>
            <a:ext cx="9067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itchFamily="18" charset="0"/>
              </a:rPr>
              <a:t>Holy, You are holy</a:t>
            </a:r>
          </a:p>
          <a:p>
            <a:pPr>
              <a:spcBef>
                <a:spcPct val="50000"/>
              </a:spcBef>
            </a:pPr>
            <a:r>
              <a:rPr lang="en-US" sz="4800">
                <a:solidFill>
                  <a:schemeClr val="bg1"/>
                </a:solidFill>
                <a:effectLst/>
                <a:latin typeface="Times New Roman" pitchFamily="18" charset="0"/>
              </a:rPr>
              <a:t>King of kings, Lord of lords</a:t>
            </a:r>
          </a:p>
          <a:p>
            <a:pPr>
              <a:spcBef>
                <a:spcPct val="50000"/>
              </a:spcBef>
            </a:pPr>
            <a:r>
              <a:rPr lang="en-US" sz="4800">
                <a:solidFill>
                  <a:schemeClr val="bg1"/>
                </a:solidFill>
                <a:effectLst/>
                <a:latin typeface="Times New Roman" pitchFamily="18" charset="0"/>
              </a:rPr>
              <a:t>You are holy</a:t>
            </a:r>
          </a:p>
          <a:p>
            <a:pPr>
              <a:spcBef>
                <a:spcPct val="50000"/>
              </a:spcBef>
            </a:pPr>
            <a:r>
              <a:rPr lang="en-US" sz="4800">
                <a:solidFill>
                  <a:schemeClr val="bg1"/>
                </a:solidFill>
                <a:effectLst/>
                <a:latin typeface="Times New Roman" pitchFamily="18" charset="0"/>
              </a:rPr>
              <a:t>Holy, You are holy</a:t>
            </a:r>
          </a:p>
          <a:p>
            <a:pPr>
              <a:spcBef>
                <a:spcPct val="50000"/>
              </a:spcBef>
            </a:pPr>
            <a:r>
              <a:rPr lang="en-US" sz="4800">
                <a:solidFill>
                  <a:schemeClr val="bg1"/>
                </a:solidFill>
                <a:effectLst/>
                <a:latin typeface="Times New Roman" pitchFamily="18" charset="0"/>
              </a:rPr>
              <a:t>King of kings, Lord of lords</a:t>
            </a:r>
          </a:p>
          <a:p>
            <a:pPr>
              <a:spcBef>
                <a:spcPct val="50000"/>
              </a:spcBef>
            </a:pPr>
            <a:r>
              <a:rPr lang="en-US" sz="4800">
                <a:solidFill>
                  <a:schemeClr val="bg1"/>
                </a:solidFill>
                <a:effectLst/>
                <a:latin typeface="Times New Roman" pitchFamily="18" charset="0"/>
              </a:rPr>
              <a:t>I worship You</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Text Box 2"/>
          <p:cNvSpPr txBox="1">
            <a:spLocks noChangeArrowheads="1"/>
          </p:cNvSpPr>
          <p:nvPr/>
        </p:nvSpPr>
        <p:spPr bwMode="auto">
          <a:xfrm>
            <a:off x="0" y="914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chemeClr val="bg1"/>
                </a:solidFill>
                <a:effectLst>
                  <a:outerShdw blurRad="38100" dist="38100" dir="2700000" algn="tl">
                    <a:srgbClr val="000000"/>
                  </a:outerShdw>
                </a:effectLst>
                <a:latin typeface="Times New Roman" pitchFamily="18" charset="0"/>
              </a:rPr>
              <a:t>Surround me</a:t>
            </a:r>
          </a:p>
        </p:txBody>
      </p:sp>
      <p:sp>
        <p:nvSpPr>
          <p:cNvPr id="1544195" name="Text Box 3"/>
          <p:cNvSpPr txBox="1">
            <a:spLocks noChangeArrowheads="1"/>
          </p:cNvSpPr>
          <p:nvPr/>
        </p:nvSpPr>
        <p:spPr bwMode="auto">
          <a:xfrm>
            <a:off x="0" y="2133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chemeClr val="bg1"/>
                </a:solidFill>
                <a:effectLst>
                  <a:outerShdw blurRad="38100" dist="38100" dir="2700000" algn="tl">
                    <a:srgbClr val="000000"/>
                  </a:outerShdw>
                </a:effectLst>
                <a:latin typeface="Times New Roman" pitchFamily="18" charset="0"/>
              </a:rPr>
              <a:t>O’ Lord</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Text Box 2"/>
          <p:cNvSpPr txBox="1">
            <a:spLocks noChangeArrowheads="1"/>
          </p:cNvSpPr>
          <p:nvPr/>
        </p:nvSpPr>
        <p:spPr bwMode="auto">
          <a:xfrm>
            <a:off x="0" y="22860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chemeClr val="bg1"/>
                </a:solidFill>
                <a:effectLst>
                  <a:outerShdw blurRad="38100" dist="38100" dir="2700000" algn="tl">
                    <a:srgbClr val="000000"/>
                  </a:outerShdw>
                </a:effectLst>
                <a:latin typeface="Times New Roman" pitchFamily="18" charset="0"/>
              </a:rPr>
              <a:t>fill this place</a:t>
            </a:r>
          </a:p>
        </p:txBody>
      </p:sp>
      <p:sp>
        <p:nvSpPr>
          <p:cNvPr id="1545219" name="Text Box 3"/>
          <p:cNvSpPr txBox="1">
            <a:spLocks noChangeArrowheads="1"/>
          </p:cNvSpPr>
          <p:nvPr/>
        </p:nvSpPr>
        <p:spPr bwMode="auto">
          <a:xfrm>
            <a:off x="0" y="9906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chemeClr val="bg1"/>
                </a:solidFill>
                <a:effectLst>
                  <a:outerShdw blurRad="38100" dist="38100" dir="2700000" algn="tl">
                    <a:srgbClr val="000000"/>
                  </a:outerShdw>
                </a:effectLst>
                <a:latin typeface="Times New Roman" pitchFamily="18" charset="0"/>
              </a:rPr>
              <a:t>Let Your presence</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Surround me O’ Lord</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1546243" name="Text Box 3"/>
          <p:cNvSpPr txBox="1">
            <a:spLocks noChangeArrowheads="1"/>
          </p:cNvSpPr>
          <p:nvPr/>
        </p:nvSpPr>
        <p:spPr bwMode="auto">
          <a:xfrm>
            <a:off x="0" y="914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Surround me O’ Lord</a:t>
            </a:r>
          </a:p>
        </p:txBody>
      </p:sp>
      <p:sp>
        <p:nvSpPr>
          <p:cNvPr id="1546244" name="Text Box 4"/>
          <p:cNvSpPr txBox="1">
            <a:spLocks noChangeArrowheads="1"/>
          </p:cNvSpPr>
          <p:nvPr/>
        </p:nvSpPr>
        <p:spPr bwMode="auto">
          <a:xfrm>
            <a:off x="0" y="1676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Surround me O’ Lord</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1546245" name="Text Box 5"/>
          <p:cNvSpPr txBox="1">
            <a:spLocks noChangeArrowheads="1"/>
          </p:cNvSpPr>
          <p:nvPr/>
        </p:nvSpPr>
        <p:spPr bwMode="auto">
          <a:xfrm>
            <a:off x="0" y="2514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Let Your presence fill this place</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long to know You, to feel Your love inside of me</a:t>
            </a:r>
          </a:p>
        </p:txBody>
      </p:sp>
      <p:sp>
        <p:nvSpPr>
          <p:cNvPr id="1548291"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know You is my    Surrendered completely</a:t>
            </a:r>
          </a:p>
        </p:txBody>
      </p:sp>
      <p:sp>
        <p:nvSpPr>
          <p:cNvPr id="154829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feel Your heart beat,</a:t>
            </a:r>
          </a:p>
        </p:txBody>
      </p:sp>
      <p:sp>
        <p:nvSpPr>
          <p:cNvPr id="1548293"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want to know You intimately.</a:t>
            </a:r>
          </a:p>
        </p:txBody>
      </p:sp>
      <p:sp>
        <p:nvSpPr>
          <p:cNvPr id="1548294"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have Your life flowing through me,</a:t>
            </a:r>
          </a:p>
        </p:txBody>
      </p:sp>
      <p:sp>
        <p:nvSpPr>
          <p:cNvPr id="1548295"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You is my desire,   Intimately.</a:t>
            </a:r>
          </a:p>
        </p:txBody>
      </p:sp>
      <p:sp>
        <p:nvSpPr>
          <p:cNvPr id="1548296"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To know You…   To feel You…   To love You…  Intimately.</a:t>
            </a:r>
          </a:p>
        </p:txBody>
      </p:sp>
      <p:sp>
        <p:nvSpPr>
          <p:cNvPr id="1548297"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O God, let Your will reign in me.</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long to know You, to feel Your love inside of me</a:t>
            </a:r>
          </a:p>
        </p:txBody>
      </p:sp>
      <p:sp>
        <p:nvSpPr>
          <p:cNvPr id="1549315"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know You is my    Surrendered completely</a:t>
            </a:r>
          </a:p>
        </p:txBody>
      </p:sp>
      <p:sp>
        <p:nvSpPr>
          <p:cNvPr id="1549316"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feel Your heart beat,</a:t>
            </a:r>
          </a:p>
        </p:txBody>
      </p:sp>
      <p:sp>
        <p:nvSpPr>
          <p:cNvPr id="1549317"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I want to know You intimately.</a:t>
            </a:r>
          </a:p>
        </p:txBody>
      </p:sp>
      <p:sp>
        <p:nvSpPr>
          <p:cNvPr id="1549318"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have Your life flowing through me,</a:t>
            </a:r>
          </a:p>
        </p:txBody>
      </p:sp>
      <p:sp>
        <p:nvSpPr>
          <p:cNvPr id="1549319"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To You is my desire,   Intimately.</a:t>
            </a:r>
          </a:p>
        </p:txBody>
      </p:sp>
      <p:sp>
        <p:nvSpPr>
          <p:cNvPr id="1549320"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To know You…   To feel You…   To love You…  Intimately.</a:t>
            </a:r>
          </a:p>
        </p:txBody>
      </p:sp>
      <p:sp>
        <p:nvSpPr>
          <p:cNvPr id="1549321"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itchFamily="18" charset="0"/>
              </a:rPr>
              <a:t>O God, let Your will reign in me.</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Gather in one place, hearts in one accord</a:t>
            </a:r>
          </a:p>
        </p:txBody>
      </p:sp>
      <p:sp>
        <p:nvSpPr>
          <p:cNvPr id="6349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Lifting up our praise, to the Lord</a:t>
            </a:r>
          </a:p>
        </p:txBody>
      </p:sp>
      <p:sp>
        <p:nvSpPr>
          <p:cNvPr id="6349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wind begins to blow, like the bird we soar</a:t>
            </a:r>
          </a:p>
        </p:txBody>
      </p:sp>
      <p:sp>
        <p:nvSpPr>
          <p:cNvPr id="63499"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Everyone will know, that you are Lord</a:t>
            </a:r>
          </a:p>
        </p:txBody>
      </p:sp>
      <p:sp>
        <p:nvSpPr>
          <p:cNvPr id="63500"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are Lord…</a:t>
            </a:r>
          </a:p>
        </p:txBody>
      </p:sp>
    </p:spTree>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Text Box 2"/>
          <p:cNvSpPr txBox="1">
            <a:spLocks noChangeArrowheads="1"/>
          </p:cNvSpPr>
          <p:nvPr/>
        </p:nvSpPr>
        <p:spPr bwMode="auto">
          <a:xfrm>
            <a:off x="0" y="2209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i="1">
                <a:solidFill>
                  <a:schemeClr val="bg1"/>
                </a:solidFill>
                <a:effectLst>
                  <a:outerShdw blurRad="38100" dist="38100" dir="2700000" algn="tl">
                    <a:srgbClr val="000000"/>
                  </a:outerShdw>
                </a:effectLst>
                <a:latin typeface="Times New Roman" pitchFamily="18" charset="0"/>
              </a:rPr>
              <a:t>Holy Ghost</a:t>
            </a:r>
          </a:p>
        </p:txBody>
      </p:sp>
      <p:sp>
        <p:nvSpPr>
          <p:cNvPr id="1553411" name="Text Box 3"/>
          <p:cNvSpPr txBox="1">
            <a:spLocks noChangeArrowheads="1"/>
          </p:cNvSpPr>
          <p:nvPr/>
        </p:nvSpPr>
        <p:spPr bwMode="auto">
          <a:xfrm>
            <a:off x="0" y="4343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Blowing from heaven</a:t>
            </a:r>
          </a:p>
        </p:txBody>
      </p:sp>
      <p:sp>
        <p:nvSpPr>
          <p:cNvPr id="1553412" name="Text Box 4"/>
          <p:cNvSpPr txBox="1">
            <a:spLocks noChangeArrowheads="1"/>
          </p:cNvSpPr>
          <p:nvPr/>
        </p:nvSpPr>
        <p:spPr bwMode="auto">
          <a:xfrm>
            <a:off x="0" y="304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i="1">
                <a:solidFill>
                  <a:schemeClr val="bg1"/>
                </a:solidFill>
                <a:effectLst>
                  <a:outerShdw blurRad="38100" dist="38100" dir="2700000" algn="tl">
                    <a:srgbClr val="000000"/>
                  </a:outerShdw>
                </a:effectLst>
                <a:latin typeface="Times New Roman" pitchFamily="18" charset="0"/>
              </a:rPr>
              <a:t>Holy Ghost</a:t>
            </a:r>
          </a:p>
        </p:txBody>
      </p:sp>
      <p:sp>
        <p:nvSpPr>
          <p:cNvPr id="1553413" name="Rectangle 5"/>
          <p:cNvSpPr>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You’re wonderful</a:t>
            </a:r>
          </a:p>
        </p:txBody>
      </p:sp>
      <p:sp>
        <p:nvSpPr>
          <p:cNvPr id="1553414" name="Rectangle 6"/>
          <p:cNvSpPr>
            <a:spLocks noChangeArrowheads="1"/>
          </p:cNvSpPr>
          <p:nvPr/>
        </p:nvSpPr>
        <p:spPr bwMode="auto">
          <a:xfrm>
            <a:off x="0" y="3048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Your wind blowing strong</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Text Box 2"/>
          <p:cNvSpPr txBox="1">
            <a:spLocks noChangeArrowheads="1"/>
          </p:cNvSpPr>
          <p:nvPr/>
        </p:nvSpPr>
        <p:spPr bwMode="auto">
          <a:xfrm>
            <a:off x="0" y="4876800"/>
            <a:ext cx="9067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itchFamily="18" charset="0"/>
              </a:rPr>
              <a:t>We fight with heart and soul</a:t>
            </a:r>
          </a:p>
        </p:txBody>
      </p:sp>
      <p:sp>
        <p:nvSpPr>
          <p:cNvPr id="1554435" name="Text Box 3"/>
          <p:cNvSpPr txBox="1">
            <a:spLocks noChangeArrowheads="1"/>
          </p:cNvSpPr>
          <p:nvPr/>
        </p:nvSpPr>
        <p:spPr bwMode="auto">
          <a:xfrm>
            <a:off x="0" y="3048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itchFamily="18" charset="0"/>
              </a:rPr>
              <a:t>We have decided to go, all the way with our God</a:t>
            </a:r>
          </a:p>
        </p:txBody>
      </p:sp>
      <p:sp>
        <p:nvSpPr>
          <p:cNvPr id="1554436" name="Text Box 4"/>
          <p:cNvSpPr txBox="1">
            <a:spLocks noChangeArrowheads="1"/>
          </p:cNvSpPr>
          <p:nvPr/>
        </p:nvSpPr>
        <p:spPr bwMode="auto">
          <a:xfrm>
            <a:off x="0" y="22860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itchFamily="18" charset="0"/>
              </a:rPr>
              <a:t>Revival in the land, that’s our goal</a:t>
            </a:r>
          </a:p>
        </p:txBody>
      </p:sp>
      <p:sp>
        <p:nvSpPr>
          <p:cNvPr id="1554437" name="Text Box 5"/>
          <p:cNvSpPr txBox="1">
            <a:spLocks noChangeArrowheads="1"/>
          </p:cNvSpPr>
          <p:nvPr/>
        </p:nvSpPr>
        <p:spPr bwMode="auto">
          <a:xfrm>
            <a:off x="0" y="4191000"/>
            <a:ext cx="91440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itchFamily="18" charset="0"/>
              </a:rPr>
              <a:t>As soldiers in His army</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Text Box 2"/>
          <p:cNvSpPr txBox="1">
            <a:spLocks noChangeArrowheads="1"/>
          </p:cNvSpPr>
          <p:nvPr/>
        </p:nvSpPr>
        <p:spPr bwMode="auto">
          <a:xfrm>
            <a:off x="0" y="0"/>
            <a:ext cx="91440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 is exalted                                  The King is exalted on high                 I will praise Him</a:t>
            </a:r>
          </a:p>
        </p:txBody>
      </p:sp>
      <p:sp>
        <p:nvSpPr>
          <p:cNvPr id="1555459" name="Text Box 3"/>
          <p:cNvSpPr txBox="1">
            <a:spLocks noChangeArrowheads="1"/>
          </p:cNvSpPr>
          <p:nvPr/>
        </p:nvSpPr>
        <p:spPr bwMode="auto">
          <a:xfrm>
            <a:off x="0" y="2667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 is exalted, forever exalted         And I will praise His Name</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Text Box 2"/>
          <p:cNvSpPr txBox="1">
            <a:spLocks noChangeArrowheads="1"/>
          </p:cNvSpPr>
          <p:nvPr/>
        </p:nvSpPr>
        <p:spPr bwMode="auto">
          <a:xfrm>
            <a:off x="0" y="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He is the Lord                           forever His truth shall reign.</a:t>
            </a:r>
          </a:p>
          <a:p>
            <a:pPr>
              <a:spcBef>
                <a:spcPct val="50000"/>
              </a:spcBef>
            </a:pPr>
            <a:r>
              <a:rPr lang="en-US" sz="4800">
                <a:solidFill>
                  <a:schemeClr val="bg1"/>
                </a:solidFill>
                <a:effectLst>
                  <a:outerShdw blurRad="38100" dist="38100" dir="2700000" algn="tl">
                    <a:srgbClr val="000000"/>
                  </a:outerShdw>
                </a:effectLst>
                <a:latin typeface="Times New Roman" pitchFamily="18" charset="0"/>
              </a:rPr>
              <a:t>Heaven and earth                       rejoice in His holy Name.</a:t>
            </a:r>
          </a:p>
          <a:p>
            <a:pPr>
              <a:spcBef>
                <a:spcPct val="50000"/>
              </a:spcBef>
            </a:pPr>
            <a:r>
              <a:rPr lang="en-US" sz="4800">
                <a:solidFill>
                  <a:schemeClr val="bg1"/>
                </a:solidFill>
                <a:effectLst>
                  <a:outerShdw blurRad="38100" dist="38100" dir="2700000" algn="tl">
                    <a:srgbClr val="000000"/>
                  </a:outerShdw>
                </a:effectLst>
                <a:latin typeface="Times New Roman" pitchFamily="18" charset="0"/>
              </a:rPr>
              <a:t>He is exalted                                   The King is exalted on high.</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No Eye has seen                                No ear has heard                                    the good that the Lord                       has prepared for those                       who wait on Him                                 to hear His voice                                   “I am the Potter                                 and you are the clay”</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Jesus take me in Your hand          and make me all                       that you want me to be              Jesus help me understand          my purpose and what               You can do through me, fulfilling my destiny</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Text Box 2"/>
          <p:cNvSpPr txBox="1">
            <a:spLocks noChangeArrowheads="1"/>
          </p:cNvSpPr>
          <p:nvPr/>
        </p:nvSpPr>
        <p:spPr bwMode="auto">
          <a:xfrm>
            <a:off x="0" y="0"/>
            <a:ext cx="914400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“No Eye has seen                                No ear has heard                                    the good that I have prepared            for those who wait on Me                                 to hear My voice                                   I am the Potter                                 and you are the clay”</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“Let me take you in My hand          and make You all                       that I want You to be                    I Will help me understand          Your purpose and what               You can do through me, fulfilling Your destiny”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it was in the time of the days we’ve been told</a:t>
            </a:r>
          </a:p>
        </p:txBody>
      </p:sp>
      <p:sp>
        <p:nvSpPr>
          <p:cNvPr id="645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How you filled all the house</a:t>
            </a:r>
          </a:p>
        </p:txBody>
      </p:sp>
      <p:sp>
        <p:nvSpPr>
          <p:cNvPr id="645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blow….</a:t>
            </a:r>
          </a:p>
        </p:txBody>
      </p:sp>
    </p:spTree>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Text Box 2"/>
          <p:cNvSpPr txBox="1">
            <a:spLocks noChangeArrowheads="1"/>
          </p:cNvSpPr>
          <p:nvPr/>
        </p:nvSpPr>
        <p:spPr bwMode="auto">
          <a:xfrm>
            <a:off x="30480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Jesus, Jesus                                   Holy and Anointed One                Jesus    </a:t>
            </a:r>
          </a:p>
          <a:p>
            <a:pPr>
              <a:spcBef>
                <a:spcPct val="50000"/>
              </a:spcBef>
            </a:pPr>
            <a:r>
              <a:rPr lang="en-US" sz="4800">
                <a:solidFill>
                  <a:schemeClr val="bg1"/>
                </a:solidFill>
                <a:effectLst>
                  <a:outerShdw blurRad="38100" dist="38100" dir="2700000" algn="tl">
                    <a:srgbClr val="000000"/>
                  </a:outerShdw>
                </a:effectLst>
                <a:latin typeface="Times New Roman" pitchFamily="18" charset="0"/>
              </a:rPr>
              <a:t>Jesus, Jesus                                 Risen and Exalted One                   Jesus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Your name is like honey                  on my lips                                     Your  Spirit like water                       to my soul                                      Your  Word is a lamp                   unto my feet                                 Jesus, I love You,                                I love You.</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Text Box 2"/>
          <p:cNvSpPr txBox="1">
            <a:spLocks noChangeArrowheads="1"/>
          </p:cNvSpPr>
          <p:nvPr/>
        </p:nvSpPr>
        <p:spPr bwMode="auto">
          <a:xfrm>
            <a:off x="0" y="0"/>
            <a:ext cx="9144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Lord I come to You,                              let my heart be changed, renewed flowing from the grace                             that I found in You.                            Lord I’ve come to know                            the weaknesses I see in me                     Will be stripped away                             by the power of Your love.</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Text Box 2"/>
          <p:cNvSpPr txBox="1">
            <a:spLocks noChangeArrowheads="1"/>
          </p:cNvSpPr>
          <p:nvPr/>
        </p:nvSpPr>
        <p:spPr bwMode="auto">
          <a:xfrm>
            <a:off x="0" y="0"/>
            <a:ext cx="9144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Hold me close                                        let Your love surround me.                 Bring me near                                      and draw me to Your side.                      And as I wait                                          I’ll rise like the eagle.                          And I will soar with You.                   Your Spirit leads me on                         by the Power Of Your Love</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Text Box 2"/>
          <p:cNvSpPr txBox="1">
            <a:spLocks noChangeArrowheads="1"/>
          </p:cNvSpPr>
          <p:nvPr/>
        </p:nvSpPr>
        <p:spPr bwMode="auto">
          <a:xfrm>
            <a:off x="0" y="22860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unveil my eyes,                let me see you, face to face,          the knowledge of Your love         as You live in me.                    And Lord, renew my mind,          as Your will unfolds in my life, in living everyday                      by the Power of Your Love</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There is a river                        that flows from deep within  There is a fountain                   that frees the soul from sin.  Come to this water,                 there is a vast supply.              There is a river                        that never shall run dry.</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Text Box 2"/>
          <p:cNvSpPr txBox="1">
            <a:spLocks noChangeArrowheads="1"/>
          </p:cNvSpPr>
          <p:nvPr/>
        </p:nvSpPr>
        <p:spPr bwMode="auto">
          <a:xfrm>
            <a:off x="0" y="0"/>
            <a:ext cx="9144000"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There came a sound                     from heaven as                                   a mighty rushing  wind                       it filled their hearts with singing     and it gave them peace within.      The prophet made this promise     The Spirit shall descend                  and from your inmost being               a river without end</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Text Box 2"/>
          <p:cNvSpPr txBox="1">
            <a:spLocks noChangeArrowheads="1"/>
          </p:cNvSpPr>
          <p:nvPr/>
        </p:nvSpPr>
        <p:spPr bwMode="auto">
          <a:xfrm>
            <a:off x="0" y="609600"/>
            <a:ext cx="91440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To the Lamb                          upon the Throne,                        be the praise forevermore,        be the power and the glory;       be the strength and majesty.  </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We worship Thee,                     O’ Lamb of God,                      the Living Word,                      We lift up Your name              and worship Thee,              Ancient Days;                           we give You praise                    O’ Lamb upon the Throne</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Text Box 2"/>
          <p:cNvSpPr txBox="1">
            <a:spLocks noChangeArrowheads="1"/>
          </p:cNvSpPr>
          <p:nvPr/>
        </p:nvSpPr>
        <p:spPr bwMode="auto">
          <a:xfrm>
            <a:off x="0" y="533400"/>
            <a:ext cx="91440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chemeClr val="bg1"/>
                </a:solidFill>
                <a:effectLst>
                  <a:outerShdw blurRad="38100" dist="38100" dir="2700000" algn="tl">
                    <a:srgbClr val="000000"/>
                  </a:outerShdw>
                </a:effectLst>
                <a:latin typeface="Times New Roman" pitchFamily="18" charset="0"/>
              </a:rPr>
              <a:t>Holy, Holy, Holy,                   Only You are worthy                     You are the precious Lamb that was slain</a:t>
            </a:r>
            <a:r>
              <a:rPr lang="en-US" sz="5400">
                <a:solidFill>
                  <a:schemeClr val="bg1"/>
                </a:solidFill>
                <a:effectLst>
                  <a:outerShdw blurRad="38100" dist="38100" dir="2700000" algn="tl">
                    <a:srgbClr val="000000"/>
                  </a:outerShdw>
                </a:effectLst>
                <a:latin typeface="Times New Roman" pitchFamily="18" charset="0"/>
              </a:rPr>
              <a:t>    </a:t>
            </a:r>
            <a:r>
              <a:rPr lang="en-US" sz="3200">
                <a:solidFill>
                  <a:schemeClr val="bg1"/>
                </a:solidFill>
                <a:effectLst>
                  <a:outerShdw blurRad="38100" dist="38100" dir="2700000" algn="tl">
                    <a:srgbClr val="000000"/>
                  </a:outerShdw>
                </a:effectLst>
                <a:latin typeface="Times New Roman" pitchFamily="18" charset="0"/>
              </a:rPr>
              <a:t>(Repeat)  </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Feel the wind again, filling the hearts of men</a:t>
            </a:r>
          </a:p>
        </p:txBody>
      </p:sp>
      <p:sp>
        <p:nvSpPr>
          <p:cNvPr id="6554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Blow across this place, come sweet wind</a:t>
            </a:r>
          </a:p>
        </p:txBody>
      </p:sp>
      <p:sp>
        <p:nvSpPr>
          <p:cNvPr id="6554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Holy Spirit move, we’re giving our hearts to you</a:t>
            </a:r>
          </a:p>
        </p:txBody>
      </p:sp>
      <p:sp>
        <p:nvSpPr>
          <p:cNvPr id="6554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Your presence once again, might wind</a:t>
            </a:r>
          </a:p>
        </p:txBody>
      </p:sp>
    </p:spTree>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Text Box 2"/>
          <p:cNvSpPr txBox="1">
            <a:spLocks noChangeArrowheads="1"/>
          </p:cNvSpPr>
          <p:nvPr/>
        </p:nvSpPr>
        <p:spPr bwMode="auto">
          <a:xfrm>
            <a:off x="381000" y="762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There’s room at the cross for you</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75939" name="Text Box 3"/>
          <p:cNvSpPr txBox="1">
            <a:spLocks noChangeArrowheads="1"/>
          </p:cNvSpPr>
          <p:nvPr/>
        </p:nvSpPr>
        <p:spPr bwMode="auto">
          <a:xfrm>
            <a:off x="457200" y="1600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There’s room at the cross for you</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75940" name="Text Box 4"/>
          <p:cNvSpPr txBox="1">
            <a:spLocks noChangeArrowheads="1"/>
          </p:cNvSpPr>
          <p:nvPr/>
        </p:nvSpPr>
        <p:spPr bwMode="auto">
          <a:xfrm>
            <a:off x="533400" y="2438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Though millions have come</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75941" name="Text Box 5"/>
          <p:cNvSpPr txBox="1">
            <a:spLocks noChangeArrowheads="1"/>
          </p:cNvSpPr>
          <p:nvPr/>
        </p:nvSpPr>
        <p:spPr bwMode="auto">
          <a:xfrm>
            <a:off x="533400" y="32766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There’s still room for one</a:t>
            </a:r>
            <a:endParaRPr lang="en-US" sz="4400" b="1" i="1">
              <a:solidFill>
                <a:schemeClr val="bg1"/>
              </a:solidFill>
              <a:effectLst>
                <a:outerShdw blurRad="38100" dist="38100" dir="2700000" algn="tl">
                  <a:srgbClr val="000000"/>
                </a:outerShdw>
              </a:effectLst>
              <a:latin typeface="Times New Roman" pitchFamily="18" charset="0"/>
            </a:endParaRPr>
          </a:p>
        </p:txBody>
      </p:sp>
      <p:sp>
        <p:nvSpPr>
          <p:cNvPr id="1575942" name="Text Box 6"/>
          <p:cNvSpPr txBox="1">
            <a:spLocks noChangeArrowheads="1"/>
          </p:cNvSpPr>
          <p:nvPr/>
        </p:nvSpPr>
        <p:spPr bwMode="auto">
          <a:xfrm>
            <a:off x="457200" y="4267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There is room at the cross for you</a:t>
            </a:r>
            <a:endParaRPr lang="en-US" sz="44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ext Box 2"/>
          <p:cNvSpPr txBox="1">
            <a:spLocks noChangeArrowheads="1"/>
          </p:cNvSpPr>
          <p:nvPr/>
        </p:nvSpPr>
        <p:spPr bwMode="auto">
          <a:xfrm>
            <a:off x="228600" y="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itchFamily="18" charset="0"/>
              </a:rPr>
              <a:t>Amazing Grace</a:t>
            </a:r>
            <a:endParaRPr lang="en-US" sz="4400">
              <a:solidFill>
                <a:schemeClr val="bg1"/>
              </a:solidFill>
              <a:effectLst>
                <a:outerShdw blurRad="38100" dist="38100" dir="2700000" algn="tl">
                  <a:srgbClr val="000000"/>
                </a:outerShdw>
              </a:effectLst>
              <a:latin typeface="Times New Roman" pitchFamily="18" charset="0"/>
            </a:endParaRPr>
          </a:p>
        </p:txBody>
      </p:sp>
      <p:sp>
        <p:nvSpPr>
          <p:cNvPr id="1576963" name="Text Box 3"/>
          <p:cNvSpPr txBox="1">
            <a:spLocks noChangeArrowheads="1"/>
          </p:cNvSpPr>
          <p:nvPr/>
        </p:nvSpPr>
        <p:spPr bwMode="auto">
          <a:xfrm>
            <a:off x="533400" y="13716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itchFamily="18" charset="0"/>
              </a:rPr>
              <a:t>I once was lost,</a:t>
            </a:r>
            <a:r>
              <a:rPr lang="en-US" sz="4400">
                <a:solidFill>
                  <a:schemeClr val="bg1"/>
                </a:solidFill>
                <a:effectLst>
                  <a:outerShdw blurRad="38100" dist="38100" dir="2700000" algn="tl">
                    <a:srgbClr val="000000"/>
                  </a:outerShdw>
                </a:effectLst>
                <a:latin typeface="Times New Roman" pitchFamily="18" charset="0"/>
              </a:rPr>
              <a:t> </a:t>
            </a:r>
          </a:p>
        </p:txBody>
      </p:sp>
      <p:sp>
        <p:nvSpPr>
          <p:cNvPr id="1576964" name="Text Box 4"/>
          <p:cNvSpPr txBox="1">
            <a:spLocks noChangeArrowheads="1"/>
          </p:cNvSpPr>
          <p:nvPr/>
        </p:nvSpPr>
        <p:spPr bwMode="auto">
          <a:xfrm>
            <a:off x="914400" y="2895600"/>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itchFamily="18" charset="0"/>
              </a:rPr>
              <a:t>Was blind,</a:t>
            </a:r>
            <a:r>
              <a:rPr lang="en-US" sz="4400">
                <a:solidFill>
                  <a:schemeClr val="bg1"/>
                </a:solidFill>
                <a:effectLst>
                  <a:outerShdw blurRad="38100" dist="38100" dir="2700000" algn="tl">
                    <a:srgbClr val="000000"/>
                  </a:outerShdw>
                </a:effectLst>
                <a:latin typeface="Times New Roman" pitchFamily="18" charset="0"/>
              </a:rPr>
              <a:t> </a:t>
            </a:r>
          </a:p>
        </p:txBody>
      </p:sp>
      <p:sp>
        <p:nvSpPr>
          <p:cNvPr id="1576965" name="Text Box 5"/>
          <p:cNvSpPr txBox="1">
            <a:spLocks noChangeArrowheads="1"/>
          </p:cNvSpPr>
          <p:nvPr/>
        </p:nvSpPr>
        <p:spPr bwMode="auto">
          <a:xfrm>
            <a:off x="1524000" y="6858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itchFamily="18" charset="0"/>
              </a:rPr>
              <a:t>how sweet the sound</a:t>
            </a:r>
            <a:endParaRPr lang="en-US" sz="4400">
              <a:solidFill>
                <a:schemeClr val="bg1"/>
              </a:solidFill>
              <a:effectLst>
                <a:outerShdw blurRad="38100" dist="38100" dir="2700000" algn="tl">
                  <a:srgbClr val="000000"/>
                </a:outerShdw>
              </a:effectLst>
              <a:latin typeface="Times New Roman" pitchFamily="18" charset="0"/>
            </a:endParaRPr>
          </a:p>
        </p:txBody>
      </p:sp>
      <p:sp>
        <p:nvSpPr>
          <p:cNvPr id="1576966" name="Text Box 6"/>
          <p:cNvSpPr txBox="1">
            <a:spLocks noChangeArrowheads="1"/>
          </p:cNvSpPr>
          <p:nvPr/>
        </p:nvSpPr>
        <p:spPr bwMode="auto">
          <a:xfrm>
            <a:off x="1600200" y="20574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itchFamily="18" charset="0"/>
              </a:rPr>
              <a:t>but now am found,</a:t>
            </a:r>
            <a:endParaRPr lang="en-US" sz="4400">
              <a:solidFill>
                <a:schemeClr val="bg1"/>
              </a:solidFill>
              <a:effectLst>
                <a:outerShdw blurRad="38100" dist="38100" dir="2700000" algn="tl">
                  <a:srgbClr val="000000"/>
                </a:outerShdw>
              </a:effectLst>
              <a:latin typeface="Times New Roman" pitchFamily="18" charset="0"/>
            </a:endParaRPr>
          </a:p>
        </p:txBody>
      </p:sp>
      <p:sp>
        <p:nvSpPr>
          <p:cNvPr id="1576967" name="Text Box 7"/>
          <p:cNvSpPr txBox="1">
            <a:spLocks noChangeArrowheads="1"/>
          </p:cNvSpPr>
          <p:nvPr/>
        </p:nvSpPr>
        <p:spPr bwMode="auto">
          <a:xfrm>
            <a:off x="2286000" y="3581400"/>
            <a:ext cx="480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itchFamily="18" charset="0"/>
              </a:rPr>
              <a:t>but now I see.</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Text Box 2"/>
          <p:cNvSpPr txBox="1">
            <a:spLocks noChangeArrowheads="1"/>
          </p:cNvSpPr>
          <p:nvPr/>
        </p:nvSpPr>
        <p:spPr bwMode="auto">
          <a:xfrm>
            <a:off x="381000" y="609600"/>
            <a:ext cx="8382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It was grace that  taught my heart to fear, And grace my fears relieved.</a:t>
            </a:r>
          </a:p>
          <a:p>
            <a:pPr>
              <a:spcBef>
                <a:spcPct val="50000"/>
              </a:spcBef>
            </a:pPr>
            <a:r>
              <a:rPr lang="en-US" sz="4800">
                <a:solidFill>
                  <a:schemeClr val="bg1"/>
                </a:solidFill>
                <a:effectLst>
                  <a:outerShdw blurRad="38100" dist="38100" dir="2700000" algn="tl">
                    <a:srgbClr val="000000"/>
                  </a:outerShdw>
                </a:effectLst>
                <a:latin typeface="Times New Roman" pitchFamily="18" charset="0"/>
              </a:rPr>
              <a:t>How precious did that grace appear the hour I first believed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Text Box 2"/>
          <p:cNvSpPr txBox="1">
            <a:spLocks noChangeArrowheads="1"/>
          </p:cNvSpPr>
          <p:nvPr/>
        </p:nvSpPr>
        <p:spPr bwMode="auto">
          <a:xfrm>
            <a:off x="533400" y="381000"/>
            <a:ext cx="80772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Through many dangers         toils and snares,                         I have already come...</a:t>
            </a:r>
          </a:p>
          <a:p>
            <a:pPr>
              <a:spcBef>
                <a:spcPct val="50000"/>
              </a:spcBef>
            </a:pPr>
            <a:r>
              <a:rPr lang="en-US" sz="4800">
                <a:solidFill>
                  <a:schemeClr val="bg1"/>
                </a:solidFill>
                <a:effectLst>
                  <a:outerShdw blurRad="38100" dist="38100" dir="2700000" algn="tl">
                    <a:srgbClr val="000000"/>
                  </a:outerShdw>
                </a:effectLst>
                <a:latin typeface="Times New Roman" pitchFamily="18" charset="0"/>
              </a:rPr>
              <a:t>It was Grace                          that’s brought me safe this far,                           and Grace will lead me home...</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Hallelujah, Hallelujah</a:t>
            </a:r>
          </a:p>
        </p:txBody>
      </p:sp>
      <p:sp>
        <p:nvSpPr>
          <p:cNvPr id="1583107" name="Text Box 3"/>
          <p:cNvSpPr txBox="1">
            <a:spLocks noChangeArrowheads="1"/>
          </p:cNvSpPr>
          <p:nvPr/>
        </p:nvSpPr>
        <p:spPr bwMode="auto">
          <a:xfrm>
            <a:off x="1371600" y="182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Hallelujah, Hallelujah</a:t>
            </a:r>
          </a:p>
        </p:txBody>
      </p:sp>
      <p:sp>
        <p:nvSpPr>
          <p:cNvPr id="1583108" name="Text Box 4"/>
          <p:cNvSpPr txBox="1">
            <a:spLocks noChangeArrowheads="1"/>
          </p:cNvSpPr>
          <p:nvPr/>
        </p:nvSpPr>
        <p:spPr bwMode="auto">
          <a:xfrm>
            <a:off x="1295400" y="2819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Hallelujah, Hallelujah</a:t>
            </a:r>
          </a:p>
        </p:txBody>
      </p:sp>
      <p:sp>
        <p:nvSpPr>
          <p:cNvPr id="1583109" name="Text Box 5"/>
          <p:cNvSpPr txBox="1">
            <a:spLocks noChangeArrowheads="1"/>
          </p:cNvSpPr>
          <p:nvPr/>
        </p:nvSpPr>
        <p:spPr bwMode="auto">
          <a:xfrm>
            <a:off x="1371600" y="3810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Hallelujah, Hallelujah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6"/>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I first knew you and first love’s fire burned hot within me</a:t>
            </a:r>
          </a:p>
        </p:txBody>
      </p:sp>
      <p:sp>
        <p:nvSpPr>
          <p:cNvPr id="71687" name="Text Box 7"/>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There was not anything you could ask of me that I wouldn’t do for you</a:t>
            </a:r>
          </a:p>
        </p:txBody>
      </p:sp>
      <p:sp>
        <p:nvSpPr>
          <p:cNvPr id="71689" name="Text Box 9"/>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But soon my love had grown cold and I could not see </a:t>
            </a:r>
          </a:p>
        </p:txBody>
      </p:sp>
      <p:sp>
        <p:nvSpPr>
          <p:cNvPr id="71691" name="Text Box 11"/>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How far I’d drifted from you</a:t>
            </a:r>
          </a:p>
        </p:txBody>
      </p:sp>
    </p:spTree>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praise You</a:t>
            </a:r>
          </a:p>
        </p:txBody>
      </p:sp>
      <p:sp>
        <p:nvSpPr>
          <p:cNvPr id="1584131" name="Text Box 3"/>
          <p:cNvSpPr txBox="1">
            <a:spLocks noChangeArrowheads="1"/>
          </p:cNvSpPr>
          <p:nvPr/>
        </p:nvSpPr>
        <p:spPr bwMode="auto">
          <a:xfrm>
            <a:off x="1295400" y="1981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praise You</a:t>
            </a:r>
          </a:p>
        </p:txBody>
      </p:sp>
      <p:sp>
        <p:nvSpPr>
          <p:cNvPr id="1584132" name="Text Box 4"/>
          <p:cNvSpPr txBox="1">
            <a:spLocks noChangeArrowheads="1"/>
          </p:cNvSpPr>
          <p:nvPr/>
        </p:nvSpPr>
        <p:spPr bwMode="auto">
          <a:xfrm>
            <a:off x="1295400" y="3200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praise You</a:t>
            </a:r>
          </a:p>
        </p:txBody>
      </p:sp>
      <p:sp>
        <p:nvSpPr>
          <p:cNvPr id="1584133" name="Text Box 5"/>
          <p:cNvSpPr txBox="1">
            <a:spLocks noChangeArrowheads="1"/>
          </p:cNvSpPr>
          <p:nvPr/>
        </p:nvSpPr>
        <p:spPr bwMode="auto">
          <a:xfrm>
            <a:off x="1295400" y="426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praise You</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love you</a:t>
            </a:r>
          </a:p>
        </p:txBody>
      </p:sp>
      <p:sp>
        <p:nvSpPr>
          <p:cNvPr id="1585155" name="Text Box 3"/>
          <p:cNvSpPr txBox="1">
            <a:spLocks noChangeArrowheads="1"/>
          </p:cNvSpPr>
          <p:nvPr/>
        </p:nvSpPr>
        <p:spPr bwMode="auto">
          <a:xfrm>
            <a:off x="1295400" y="2971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love you</a:t>
            </a:r>
          </a:p>
        </p:txBody>
      </p:sp>
      <p:sp>
        <p:nvSpPr>
          <p:cNvPr id="1585156" name="Text Box 4"/>
          <p:cNvSpPr txBox="1">
            <a:spLocks noChangeArrowheads="1"/>
          </p:cNvSpPr>
          <p:nvPr/>
        </p:nvSpPr>
        <p:spPr bwMode="auto">
          <a:xfrm>
            <a:off x="1295400" y="1905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love you</a:t>
            </a:r>
          </a:p>
        </p:txBody>
      </p:sp>
      <p:sp>
        <p:nvSpPr>
          <p:cNvPr id="1585157" name="Text Box 5"/>
          <p:cNvSpPr txBox="1">
            <a:spLocks noChangeArrowheads="1"/>
          </p:cNvSpPr>
          <p:nvPr/>
        </p:nvSpPr>
        <p:spPr bwMode="auto">
          <a:xfrm>
            <a:off x="1295400" y="3962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Lord we love you</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Hallelujah</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itchFamily="18" charset="0"/>
              </a:rPr>
              <a:t>Hallelujah</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Hallowed be Thy Name</a:t>
            </a:r>
          </a:p>
        </p:txBody>
      </p:sp>
      <p:sp>
        <p:nvSpPr>
          <p:cNvPr id="1588227"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Hallowed be Your Name </a:t>
            </a:r>
          </a:p>
        </p:txBody>
      </p:sp>
      <p:sp>
        <p:nvSpPr>
          <p:cNvPr id="1588228"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In all the earth</a:t>
            </a:r>
          </a:p>
        </p:txBody>
      </p:sp>
      <p:sp>
        <p:nvSpPr>
          <p:cNvPr id="1588229"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Hallowed be Your Name</a:t>
            </a:r>
          </a:p>
        </p:txBody>
      </p:sp>
      <p:sp>
        <p:nvSpPr>
          <p:cNvPr id="1588230"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Hallowed be Your Name</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89250"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a:t>
            </a:r>
          </a:p>
        </p:txBody>
      </p:sp>
      <p:sp>
        <p:nvSpPr>
          <p:cNvPr id="1589251"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 </a:t>
            </a:r>
          </a:p>
        </p:txBody>
      </p:sp>
      <p:sp>
        <p:nvSpPr>
          <p:cNvPr id="1589252"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In all the earth</a:t>
            </a:r>
          </a:p>
        </p:txBody>
      </p:sp>
      <p:sp>
        <p:nvSpPr>
          <p:cNvPr id="1589253"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a:t>
            </a:r>
          </a:p>
        </p:txBody>
      </p:sp>
      <p:sp>
        <p:nvSpPr>
          <p:cNvPr id="1589254"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a:t>
            </a:r>
          </a:p>
        </p:txBody>
      </p:sp>
      <p:sp>
        <p:nvSpPr>
          <p:cNvPr id="1590275"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 </a:t>
            </a:r>
          </a:p>
        </p:txBody>
      </p:sp>
      <p:sp>
        <p:nvSpPr>
          <p:cNvPr id="1590276"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In all the earth</a:t>
            </a:r>
          </a:p>
        </p:txBody>
      </p:sp>
      <p:sp>
        <p:nvSpPr>
          <p:cNvPr id="1590277"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a:t>
            </a:r>
          </a:p>
        </p:txBody>
      </p:sp>
      <p:sp>
        <p:nvSpPr>
          <p:cNvPr id="1590278"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Lord we praise Your Name</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Text Box 2"/>
          <p:cNvSpPr txBox="1">
            <a:spLocks noChangeArrowheads="1"/>
          </p:cNvSpPr>
          <p:nvPr/>
        </p:nvSpPr>
        <p:spPr bwMode="auto">
          <a:xfrm>
            <a:off x="0" y="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sing praises to Your Name O’ Lord  Praises to You Name O’ Lord                For Your Name is great                              and greatly to be praised</a:t>
            </a:r>
          </a:p>
        </p:txBody>
      </p:sp>
      <p:sp>
        <p:nvSpPr>
          <p:cNvPr id="1594371" name="Text Box 3"/>
          <p:cNvSpPr txBox="1">
            <a:spLocks noChangeArrowheads="1"/>
          </p:cNvSpPr>
          <p:nvPr/>
        </p:nvSpPr>
        <p:spPr bwMode="auto">
          <a:xfrm>
            <a:off x="0" y="312420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itchFamily="18" charset="0"/>
              </a:rPr>
              <a:t>I give glory to Your Name O’ Lord  Glory to Your Name O’ Lord               For Your Name is great                       and greatly to be praised</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Text Box 2"/>
          <p:cNvSpPr txBox="1">
            <a:spLocks noChangeArrowheads="1"/>
          </p:cNvSpPr>
          <p:nvPr/>
        </p:nvSpPr>
        <p:spPr bwMode="auto">
          <a:xfrm>
            <a:off x="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O Lord You lead me                         by the still waters                          quietly restoring my soul.                        </a:t>
            </a:r>
          </a:p>
          <a:p>
            <a:pPr>
              <a:spcBef>
                <a:spcPct val="50000"/>
              </a:spcBef>
            </a:pPr>
            <a:r>
              <a:rPr lang="en-US" sz="4800">
                <a:solidFill>
                  <a:schemeClr val="bg1"/>
                </a:solidFill>
                <a:effectLst>
                  <a:outerShdw blurRad="38100" dist="38100" dir="2700000" algn="tl">
                    <a:srgbClr val="000000"/>
                  </a:outerShdw>
                </a:effectLst>
                <a:latin typeface="Times New Roman" pitchFamily="18" charset="0"/>
              </a:rPr>
              <a:t>You speak words of wisdom              The Promise of glory,                    the power of the presence of God.</a:t>
            </a:r>
            <a:endParaRPr lang="en-US" sz="4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Have faith in God                          Let your hope rest on the faith      He has placed in your heart         Never give up                              Never let go of the faith                    He has placed in your heart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I first knew You and freedom came like new life in me</a:t>
            </a:r>
          </a:p>
        </p:txBody>
      </p:sp>
      <p:sp>
        <p:nvSpPr>
          <p:cNvPr id="72711"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 knew I’d tasted what I’d been looking for the moment love broke through</a:t>
            </a:r>
          </a:p>
        </p:txBody>
      </p:sp>
      <p:sp>
        <p:nvSpPr>
          <p:cNvPr id="72712" name="Text Box 8"/>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Don’t let me ever forget what I found in You</a:t>
            </a:r>
          </a:p>
        </p:txBody>
      </p:sp>
      <p:sp>
        <p:nvSpPr>
          <p:cNvPr id="72713" name="Text Box 9"/>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When you made my heart brand new</a:t>
            </a:r>
          </a:p>
        </p:txBody>
      </p:sp>
    </p:spTree>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O Lord You guide me              through all the darkness            turning my night into day.             You’ll never leave me,                Never forsake me,                               the power of the presence of God.</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Text Box 2"/>
          <p:cNvSpPr txBox="1">
            <a:spLocks noChangeArrowheads="1"/>
          </p:cNvSpPr>
          <p:nvPr/>
        </p:nvSpPr>
        <p:spPr bwMode="auto">
          <a:xfrm>
            <a:off x="0" y="0"/>
            <a:ext cx="91440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1">
                <a:solidFill>
                  <a:schemeClr val="bg1"/>
                </a:solidFill>
                <a:effectLst>
                  <a:outerShdw blurRad="38100" dist="38100" dir="2700000" algn="tl">
                    <a:srgbClr val="000000"/>
                  </a:outerShdw>
                </a:effectLst>
                <a:latin typeface="Times New Roman" pitchFamily="18" charset="0"/>
              </a:rPr>
              <a:t>Who’s report will you believe?                </a:t>
            </a:r>
            <a:r>
              <a:rPr lang="en-US" sz="6000">
                <a:solidFill>
                  <a:schemeClr val="bg1"/>
                </a:solidFill>
                <a:effectLst>
                  <a:outerShdw blurRad="38100" dist="38100" dir="2700000" algn="tl">
                    <a:srgbClr val="000000"/>
                  </a:outerShdw>
                </a:effectLst>
                <a:latin typeface="Times New Roman" pitchFamily="18" charset="0"/>
              </a:rPr>
              <a:t>We shall believe                          the report of the Lord</a:t>
            </a:r>
            <a:r>
              <a:rPr lang="en-US" sz="3200">
                <a:solidFill>
                  <a:schemeClr val="bg1"/>
                </a:solidFill>
                <a:effectLst>
                  <a:outerShdw blurRad="38100" dist="38100" dir="2700000" algn="tl">
                    <a:srgbClr val="000000"/>
                  </a:outerShdw>
                </a:effectLst>
                <a:latin typeface="Times New Roman" pitchFamily="18" charset="0"/>
              </a:rPr>
              <a:t>              (Repeat)</a:t>
            </a:r>
            <a:endParaRPr lang="en-US" sz="5400">
              <a:solidFill>
                <a:schemeClr val="bg1"/>
              </a:solidFill>
              <a:effectLst>
                <a:outerShdw blurRad="38100" dist="38100" dir="2700000" algn="tl">
                  <a:srgbClr val="000000"/>
                </a:outerShdw>
              </a:effectLst>
              <a:latin typeface="Times New Roman" pitchFamily="18" charset="0"/>
            </a:endParaRPr>
          </a:p>
        </p:txBody>
      </p:sp>
      <p:sp>
        <p:nvSpPr>
          <p:cNvPr id="1595395" name="Text Box 3"/>
          <p:cNvSpPr txBox="1">
            <a:spLocks noChangeArrowheads="1"/>
          </p:cNvSpPr>
          <p:nvPr/>
        </p:nvSpPr>
        <p:spPr bwMode="auto">
          <a:xfrm>
            <a:off x="0" y="2971800"/>
            <a:ext cx="9144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His report says, </a:t>
            </a:r>
            <a:r>
              <a:rPr lang="en-US" sz="5400" b="1">
                <a:solidFill>
                  <a:schemeClr val="bg1"/>
                </a:solidFill>
                <a:effectLst>
                  <a:outerShdw blurRad="38100" dist="38100" dir="2700000" algn="tl">
                    <a:srgbClr val="000000"/>
                  </a:outerShdw>
                </a:effectLst>
                <a:latin typeface="Times New Roman" pitchFamily="18" charset="0"/>
              </a:rPr>
              <a:t>“I am Healed”</a:t>
            </a:r>
            <a:r>
              <a:rPr lang="en-US" sz="5400">
                <a:solidFill>
                  <a:schemeClr val="bg1"/>
                </a:solidFill>
                <a:effectLst>
                  <a:outerShdw blurRad="38100" dist="38100" dir="2700000" algn="tl">
                    <a:srgbClr val="000000"/>
                  </a:outerShdw>
                </a:effectLst>
                <a:latin typeface="Times New Roman" pitchFamily="18" charset="0"/>
              </a:rPr>
              <a:t> His report says, </a:t>
            </a:r>
            <a:r>
              <a:rPr lang="en-US" sz="5400" b="1">
                <a:solidFill>
                  <a:schemeClr val="bg1"/>
                </a:solidFill>
                <a:effectLst>
                  <a:outerShdw blurRad="38100" dist="38100" dir="2700000" algn="tl">
                    <a:srgbClr val="000000"/>
                  </a:outerShdw>
                </a:effectLst>
                <a:latin typeface="Times New Roman" pitchFamily="18" charset="0"/>
              </a:rPr>
              <a:t>“I am Filled”</a:t>
            </a:r>
            <a:r>
              <a:rPr lang="en-US" sz="5400">
                <a:solidFill>
                  <a:schemeClr val="bg1"/>
                </a:solidFill>
                <a:effectLst>
                  <a:outerShdw blurRad="38100" dist="38100" dir="2700000" algn="tl">
                    <a:srgbClr val="000000"/>
                  </a:outerShdw>
                </a:effectLst>
                <a:latin typeface="Times New Roman" pitchFamily="18" charset="0"/>
              </a:rPr>
              <a:t> His report says, </a:t>
            </a:r>
            <a:r>
              <a:rPr lang="en-US" sz="5400" b="1">
                <a:solidFill>
                  <a:schemeClr val="bg1"/>
                </a:solidFill>
                <a:effectLst>
                  <a:outerShdw blurRad="38100" dist="38100" dir="2700000" algn="tl">
                    <a:srgbClr val="000000"/>
                  </a:outerShdw>
                </a:effectLst>
                <a:latin typeface="Times New Roman" pitchFamily="18" charset="0"/>
              </a:rPr>
              <a:t>“I am Free”</a:t>
            </a:r>
            <a:r>
              <a:rPr lang="en-US" sz="5400">
                <a:solidFill>
                  <a:schemeClr val="bg1"/>
                </a:solidFill>
                <a:effectLst>
                  <a:outerShdw blurRad="38100" dist="38100" dir="2700000" algn="tl">
                    <a:srgbClr val="000000"/>
                  </a:outerShdw>
                </a:effectLst>
                <a:latin typeface="Times New Roman" pitchFamily="18" charset="0"/>
              </a:rPr>
              <a:t>  His report says, </a:t>
            </a:r>
            <a:r>
              <a:rPr lang="en-US" sz="5400" b="1">
                <a:solidFill>
                  <a:schemeClr val="bg1"/>
                </a:solidFill>
                <a:effectLst>
                  <a:outerShdw blurRad="38100" dist="38100" dir="2700000" algn="tl">
                    <a:srgbClr val="000000"/>
                  </a:outerShdw>
                </a:effectLst>
                <a:latin typeface="Times New Roman" pitchFamily="18" charset="0"/>
              </a:rPr>
              <a:t>“Victory!”</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Text Box 2"/>
          <p:cNvSpPr txBox="1">
            <a:spLocks noChangeArrowheads="1"/>
          </p:cNvSpPr>
          <p:nvPr/>
        </p:nvSpPr>
        <p:spPr bwMode="auto">
          <a:xfrm>
            <a:off x="0" y="30480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itchFamily="18" charset="0"/>
              </a:rPr>
              <a:t>Sing unto the Lord                        a new song...                               Sing unto the Lord                       all the earth!</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Text Box 2"/>
          <p:cNvSpPr txBox="1">
            <a:spLocks noChangeArrowheads="1"/>
          </p:cNvSpPr>
          <p:nvPr/>
        </p:nvSpPr>
        <p:spPr bwMode="auto">
          <a:xfrm>
            <a:off x="0" y="0"/>
            <a:ext cx="9144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For God is Great                   And Greatly to be praised          For God is Great                      And Greatly to be…. </a:t>
            </a:r>
            <a:r>
              <a:rPr lang="en-US" sz="6000">
                <a:solidFill>
                  <a:schemeClr val="bg1"/>
                </a:solidFill>
                <a:effectLst>
                  <a:outerShdw blurRad="38100" dist="38100" dir="2700000" algn="tl">
                    <a:srgbClr val="000000"/>
                  </a:outerShdw>
                </a:effectLst>
                <a:latin typeface="Times New Roman" pitchFamily="18" charset="0"/>
              </a:rPr>
              <a:t>P</a:t>
            </a:r>
            <a:r>
              <a:rPr lang="en-US" sz="7200">
                <a:solidFill>
                  <a:schemeClr val="bg1"/>
                </a:solidFill>
                <a:effectLst>
                  <a:outerShdw blurRad="38100" dist="38100" dir="2700000" algn="tl">
                    <a:srgbClr val="000000"/>
                  </a:outerShdw>
                </a:effectLst>
                <a:latin typeface="Times New Roman" pitchFamily="18" charset="0"/>
              </a:rPr>
              <a:t>R</a:t>
            </a:r>
            <a:r>
              <a:rPr lang="en-US" sz="8800">
                <a:solidFill>
                  <a:schemeClr val="bg1"/>
                </a:solidFill>
                <a:effectLst>
                  <a:outerShdw blurRad="38100" dist="38100" dir="2700000" algn="tl">
                    <a:srgbClr val="000000"/>
                  </a:outerShdw>
                </a:effectLst>
                <a:latin typeface="Times New Roman" pitchFamily="18" charset="0"/>
              </a:rPr>
              <a:t>A</a:t>
            </a:r>
            <a:r>
              <a:rPr lang="en-US" sz="9600">
                <a:solidFill>
                  <a:schemeClr val="bg1"/>
                </a:solidFill>
                <a:effectLst>
                  <a:outerShdw blurRad="38100" dist="38100" dir="2700000" algn="tl">
                    <a:srgbClr val="000000"/>
                  </a:outerShdw>
                </a:effectLst>
                <a:latin typeface="Times New Roman" pitchFamily="18" charset="0"/>
              </a:rPr>
              <a:t>I</a:t>
            </a:r>
            <a:r>
              <a:rPr lang="en-US" sz="10800">
                <a:solidFill>
                  <a:schemeClr val="bg1"/>
                </a:solidFill>
                <a:effectLst>
                  <a:outerShdw blurRad="38100" dist="38100" dir="2700000" algn="tl">
                    <a:srgbClr val="000000"/>
                  </a:outerShdw>
                </a:effectLst>
                <a:latin typeface="Times New Roman" pitchFamily="18" charset="0"/>
              </a:rPr>
              <a:t>S</a:t>
            </a:r>
            <a:r>
              <a:rPr lang="en-US" sz="11500">
                <a:solidFill>
                  <a:schemeClr val="bg1"/>
                </a:solidFill>
                <a:effectLst>
                  <a:outerShdw blurRad="38100" dist="38100" dir="2700000" algn="tl">
                    <a:srgbClr val="000000"/>
                  </a:outerShdw>
                </a:effectLst>
                <a:latin typeface="Times New Roman" pitchFamily="18" charset="0"/>
              </a:rPr>
              <a:t>E</a:t>
            </a:r>
            <a:r>
              <a:rPr lang="en-US" sz="12000">
                <a:solidFill>
                  <a:schemeClr val="bg1"/>
                </a:solidFill>
                <a:effectLst>
                  <a:outerShdw blurRad="38100" dist="38100" dir="2700000" algn="tl">
                    <a:srgbClr val="000000"/>
                  </a:outerShdw>
                </a:effectLst>
                <a:latin typeface="Times New Roman" pitchFamily="18" charset="0"/>
              </a:rPr>
              <a:t>D</a:t>
            </a:r>
            <a:r>
              <a:rPr lang="en-US" sz="14500">
                <a:solidFill>
                  <a:schemeClr val="bg1"/>
                </a:solidFill>
                <a:effectLst>
                  <a:outerShdw blurRad="38100" dist="38100" dir="2700000" algn="tl">
                    <a:srgbClr val="000000"/>
                  </a:outerShdw>
                </a:effectLst>
                <a:latin typeface="Times New Roman" pitchFamily="18" charset="0"/>
              </a:rPr>
              <a:t>!</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Text Box 2"/>
          <p:cNvSpPr txBox="1">
            <a:spLocks noChangeArrowheads="1"/>
          </p:cNvSpPr>
          <p:nvPr/>
        </p:nvSpPr>
        <p:spPr bwMode="auto">
          <a:xfrm>
            <a:off x="609600" y="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You shall go out with joy and be led forth in peace</a:t>
            </a:r>
          </a:p>
        </p:txBody>
      </p:sp>
      <p:sp>
        <p:nvSpPr>
          <p:cNvPr id="1598467" name="Text Box 3"/>
          <p:cNvSpPr txBox="1">
            <a:spLocks noChangeArrowheads="1"/>
          </p:cNvSpPr>
          <p:nvPr/>
        </p:nvSpPr>
        <p:spPr bwMode="auto">
          <a:xfrm>
            <a:off x="533400" y="1066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 mountains and the hills with break forth before you</a:t>
            </a:r>
          </a:p>
        </p:txBody>
      </p:sp>
      <p:sp>
        <p:nvSpPr>
          <p:cNvPr id="1598468" name="Text Box 4"/>
          <p:cNvSpPr txBox="1">
            <a:spLocks noChangeArrowheads="1"/>
          </p:cNvSpPr>
          <p:nvPr/>
        </p:nvSpPr>
        <p:spPr bwMode="auto">
          <a:xfrm>
            <a:off x="609600" y="2209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There’ll be shouts of joy and all the trees of the field </a:t>
            </a:r>
          </a:p>
        </p:txBody>
      </p:sp>
      <p:sp>
        <p:nvSpPr>
          <p:cNvPr id="1598469" name="Text Box 5"/>
          <p:cNvSpPr txBox="1">
            <a:spLocks noChangeArrowheads="1"/>
          </p:cNvSpPr>
          <p:nvPr/>
        </p:nvSpPr>
        <p:spPr bwMode="auto">
          <a:xfrm>
            <a:off x="457200" y="3505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Will clap, will clap their hands</a:t>
            </a:r>
          </a:p>
        </p:txBody>
      </p:sp>
      <p:sp>
        <p:nvSpPr>
          <p:cNvPr id="1598470" name="Text Box 6"/>
          <p:cNvSpPr txBox="1">
            <a:spLocks noChangeArrowheads="1"/>
          </p:cNvSpPr>
          <p:nvPr/>
        </p:nvSpPr>
        <p:spPr bwMode="auto">
          <a:xfrm>
            <a:off x="533400" y="4343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And all the trees of the field will clap their hands</a:t>
            </a:r>
          </a:p>
        </p:txBody>
      </p:sp>
      <p:sp>
        <p:nvSpPr>
          <p:cNvPr id="1598471" name="Text Box 7"/>
          <p:cNvSpPr txBox="1">
            <a:spLocks noChangeArrowheads="1"/>
          </p:cNvSpPr>
          <p:nvPr/>
        </p:nvSpPr>
        <p:spPr bwMode="auto">
          <a:xfrm>
            <a:off x="381000" y="5334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(repeat)</a:t>
            </a:r>
          </a:p>
        </p:txBody>
      </p:sp>
      <p:sp>
        <p:nvSpPr>
          <p:cNvPr id="1598472" name="Text Box 8"/>
          <p:cNvSpPr txBox="1">
            <a:spLocks noChangeArrowheads="1"/>
          </p:cNvSpPr>
          <p:nvPr/>
        </p:nvSpPr>
        <p:spPr bwMode="auto">
          <a:xfrm>
            <a:off x="381000" y="5867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As you go out with joy</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Text Box 2"/>
          <p:cNvSpPr txBox="1">
            <a:spLocks noChangeArrowheads="1"/>
          </p:cNvSpPr>
          <p:nvPr/>
        </p:nvSpPr>
        <p:spPr bwMode="auto">
          <a:xfrm>
            <a:off x="0" y="304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C</a:t>
            </a:r>
            <a:r>
              <a:rPr lang="en-US" sz="5000">
                <a:solidFill>
                  <a:schemeClr val="bg1"/>
                </a:solidFill>
                <a:effectLst>
                  <a:outerShdw blurRad="38100" dist="38100" dir="2700000" algn="tl">
                    <a:srgbClr val="000000"/>
                  </a:outerShdw>
                </a:effectLst>
                <a:latin typeface="Comic Sans MS" pitchFamily="66" charset="0"/>
              </a:rPr>
              <a:t>ome into this house</a:t>
            </a:r>
          </a:p>
        </p:txBody>
      </p:sp>
      <p:sp>
        <p:nvSpPr>
          <p:cNvPr id="1599491" name="Text Box 3"/>
          <p:cNvSpPr txBox="1">
            <a:spLocks noChangeArrowheads="1"/>
          </p:cNvSpPr>
          <p:nvPr/>
        </p:nvSpPr>
        <p:spPr bwMode="auto">
          <a:xfrm>
            <a:off x="0" y="21336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L</a:t>
            </a:r>
            <a:r>
              <a:rPr lang="en-US" sz="5000">
                <a:solidFill>
                  <a:schemeClr val="bg1"/>
                </a:solidFill>
                <a:effectLst>
                  <a:outerShdw blurRad="38100" dist="38100" dir="2700000" algn="tl">
                    <a:srgbClr val="000000"/>
                  </a:outerShdw>
                </a:effectLst>
                <a:latin typeface="Comic Sans MS" pitchFamily="66" charset="0"/>
              </a:rPr>
              <a:t>ift up holy hands</a:t>
            </a:r>
          </a:p>
        </p:txBody>
      </p:sp>
      <p:sp>
        <p:nvSpPr>
          <p:cNvPr id="1599492"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itchFamily="66" charset="0"/>
              </a:rPr>
              <a:t>For He’s worthy</a:t>
            </a:r>
          </a:p>
        </p:txBody>
      </p:sp>
      <p:sp>
        <p:nvSpPr>
          <p:cNvPr id="1599493" name="Rectangle 5"/>
          <p:cNvSpPr>
            <a:spLocks noChangeArrowheads="1"/>
          </p:cNvSpPr>
          <p:nvPr/>
        </p:nvSpPr>
        <p:spPr bwMode="auto">
          <a:xfrm>
            <a:off x="0" y="5029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itchFamily="66" charset="0"/>
              </a:rPr>
              <a:t>worthy of all our praise</a:t>
            </a:r>
          </a:p>
        </p:txBody>
      </p:sp>
      <p:sp>
        <p:nvSpPr>
          <p:cNvPr id="1599494" name="Rectangle 6"/>
          <p:cNvSpPr>
            <a:spLocks noChangeArrowheads="1"/>
          </p:cNvSpPr>
          <p:nvPr/>
        </p:nvSpPr>
        <p:spPr bwMode="auto">
          <a:xfrm>
            <a:off x="0" y="1371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Comic Sans MS" pitchFamily="66" charset="0"/>
              </a:rPr>
              <a:t>magnify the Lord</a:t>
            </a:r>
          </a:p>
        </p:txBody>
      </p:sp>
      <p:sp>
        <p:nvSpPr>
          <p:cNvPr id="1599495" name="Rectangle 7"/>
          <p:cNvSpPr>
            <a:spLocks noChangeArrowheads="1"/>
          </p:cNvSpPr>
          <p:nvPr/>
        </p:nvSpPr>
        <p:spPr bwMode="auto">
          <a:xfrm>
            <a:off x="0" y="3124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Comic Sans MS" pitchFamily="66" charset="0"/>
              </a:rPr>
              <a:t>our hearts in one accord</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M</a:t>
            </a:r>
            <a:r>
              <a:rPr lang="en-US" sz="5000">
                <a:solidFill>
                  <a:schemeClr val="bg1"/>
                </a:solidFill>
                <a:effectLst>
                  <a:outerShdw blurRad="38100" dist="38100" dir="2700000" algn="tl">
                    <a:srgbClr val="000000"/>
                  </a:outerShdw>
                </a:effectLst>
                <a:latin typeface="Comic Sans MS" pitchFamily="66" charset="0"/>
              </a:rPr>
              <a:t>ake a melody</a:t>
            </a:r>
          </a:p>
        </p:txBody>
      </p:sp>
      <p:sp>
        <p:nvSpPr>
          <p:cNvPr id="1600515" name="Text Box 3"/>
          <p:cNvSpPr txBox="1">
            <a:spLocks noChangeArrowheads="1"/>
          </p:cNvSpPr>
          <p:nvPr/>
        </p:nvSpPr>
        <p:spPr bwMode="auto">
          <a:xfrm>
            <a:off x="0" y="18288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H</a:t>
            </a:r>
            <a:r>
              <a:rPr lang="en-US" sz="5000">
                <a:solidFill>
                  <a:schemeClr val="bg1"/>
                </a:solidFill>
                <a:effectLst>
                  <a:outerShdw blurRad="38100" dist="38100" dir="2700000" algn="tl">
                    <a:srgbClr val="000000"/>
                  </a:outerShdw>
                </a:effectLst>
                <a:latin typeface="Comic Sans MS" pitchFamily="66" charset="0"/>
              </a:rPr>
              <a:t>e has given us a song and a sword</a:t>
            </a:r>
          </a:p>
        </p:txBody>
      </p:sp>
      <p:sp>
        <p:nvSpPr>
          <p:cNvPr id="1600516"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itchFamily="66" charset="0"/>
              </a:rPr>
              <a:t>For He’s worthy</a:t>
            </a:r>
          </a:p>
        </p:txBody>
      </p:sp>
      <p:sp>
        <p:nvSpPr>
          <p:cNvPr id="1600517" name="Rectangle 5"/>
          <p:cNvSpPr>
            <a:spLocks noChangeArrowheads="1"/>
          </p:cNvSpPr>
          <p:nvPr/>
        </p:nvSpPr>
        <p:spPr bwMode="auto">
          <a:xfrm>
            <a:off x="0" y="5105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itchFamily="66" charset="0"/>
              </a:rPr>
              <a:t>Worthy of all our praise</a:t>
            </a:r>
          </a:p>
        </p:txBody>
      </p:sp>
      <p:sp>
        <p:nvSpPr>
          <p:cNvPr id="1600518" name="Rectangle 6"/>
          <p:cNvSpPr>
            <a:spLocks noChangeArrowheads="1"/>
          </p:cNvSpPr>
          <p:nvPr/>
        </p:nvSpPr>
        <p:spPr bwMode="auto">
          <a:xfrm>
            <a:off x="0" y="838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s</a:t>
            </a:r>
            <a:r>
              <a:rPr lang="en-US" sz="5000">
                <a:solidFill>
                  <a:schemeClr val="bg1"/>
                </a:solidFill>
                <a:effectLst>
                  <a:outerShdw blurRad="38100" dist="38100" dir="2700000" algn="tl">
                    <a:srgbClr val="000000"/>
                  </a:outerShdw>
                </a:effectLst>
                <a:latin typeface="Comic Sans MS" pitchFamily="66" charset="0"/>
              </a:rPr>
              <a:t>ing unto the Lord</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W</a:t>
            </a:r>
            <a:r>
              <a:rPr lang="en-US" sz="5000">
                <a:solidFill>
                  <a:schemeClr val="bg1"/>
                </a:solidFill>
                <a:effectLst>
                  <a:outerShdw blurRad="38100" dist="38100" dir="2700000" algn="tl">
                    <a:srgbClr val="000000"/>
                  </a:outerShdw>
                </a:effectLst>
                <a:latin typeface="Comic Sans MS" pitchFamily="66" charset="0"/>
              </a:rPr>
              <a:t>orthy of honor and glory</a:t>
            </a:r>
          </a:p>
        </p:txBody>
      </p:sp>
      <p:sp>
        <p:nvSpPr>
          <p:cNvPr id="1601539" name="Text Box 3"/>
          <p:cNvSpPr txBox="1">
            <a:spLocks noChangeArrowheads="1"/>
          </p:cNvSpPr>
          <p:nvPr/>
        </p:nvSpPr>
        <p:spPr bwMode="auto">
          <a:xfrm>
            <a:off x="0" y="914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W</a:t>
            </a:r>
            <a:r>
              <a:rPr lang="en-US" sz="5000">
                <a:solidFill>
                  <a:schemeClr val="bg1"/>
                </a:solidFill>
                <a:effectLst>
                  <a:outerShdw blurRad="38100" dist="38100" dir="2700000" algn="tl">
                    <a:srgbClr val="000000"/>
                  </a:outerShdw>
                </a:effectLst>
                <a:latin typeface="Comic Sans MS" pitchFamily="66" charset="0"/>
              </a:rPr>
              <a:t>orthy of power and praise</a:t>
            </a:r>
          </a:p>
        </p:txBody>
      </p:sp>
      <p:sp>
        <p:nvSpPr>
          <p:cNvPr id="1601540" name="Text Box 4"/>
          <p:cNvSpPr txBox="1">
            <a:spLocks noChangeArrowheads="1"/>
          </p:cNvSpPr>
          <p:nvPr/>
        </p:nvSpPr>
        <p:spPr bwMode="auto">
          <a:xfrm>
            <a:off x="0" y="19050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W</a:t>
            </a:r>
            <a:r>
              <a:rPr lang="en-US" sz="5000">
                <a:solidFill>
                  <a:schemeClr val="bg1"/>
                </a:solidFill>
                <a:effectLst>
                  <a:outerShdw blurRad="38100" dist="38100" dir="2700000" algn="tl">
                    <a:srgbClr val="000000"/>
                  </a:outerShdw>
                </a:effectLst>
                <a:latin typeface="Comic Sans MS" pitchFamily="66" charset="0"/>
              </a:rPr>
              <a:t>orship and bow down before Him</a:t>
            </a:r>
          </a:p>
        </p:txBody>
      </p:sp>
      <p:sp>
        <p:nvSpPr>
          <p:cNvPr id="1601541" name="Text Box 5"/>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itchFamily="66" charset="0"/>
              </a:rPr>
              <a:t>E</a:t>
            </a:r>
            <a:r>
              <a:rPr lang="en-US" sz="5000">
                <a:solidFill>
                  <a:schemeClr val="bg1"/>
                </a:solidFill>
                <a:effectLst>
                  <a:outerShdw blurRad="38100" dist="38100" dir="2700000" algn="tl">
                    <a:srgbClr val="000000"/>
                  </a:outerShdw>
                </a:effectLst>
                <a:latin typeface="Comic Sans MS" pitchFamily="66" charset="0"/>
              </a:rPr>
              <a:t>xalt His name today</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going up to the high places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256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going up to the high places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256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going up to the high places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256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Gonna tear the devil’s kingdom down</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We’ve been deceived by the devil too long</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3587"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gonna tear the devil’s kingdom down</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3588"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What he said was his has been ours all along</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3589"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gonna tear the devil’s kingdom down</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If love is worth living for, then love is worth dying for</a:t>
            </a:r>
          </a:p>
        </p:txBody>
      </p:sp>
      <p:sp>
        <p:nvSpPr>
          <p:cNvPr id="73740" name="Text Box 12"/>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It means freedom , walking in freedom, every day a little more free</a:t>
            </a:r>
          </a:p>
        </p:txBody>
      </p:sp>
      <p:sp>
        <p:nvSpPr>
          <p:cNvPr id="7374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If love is worth living for, then love is worth dying for </a:t>
            </a:r>
          </a:p>
        </p:txBody>
      </p:sp>
      <p:sp>
        <p:nvSpPr>
          <p:cNvPr id="73742" name="Text Box 14"/>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It means freedom , walking in freedom , deeper in intimacy</a:t>
            </a:r>
          </a:p>
        </p:txBody>
      </p:sp>
      <p:sp>
        <p:nvSpPr>
          <p:cNvPr id="73744" name="Text Box 16"/>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In love with the King, I’m free</a:t>
            </a:r>
          </a:p>
        </p:txBody>
      </p:sp>
    </p:spTree>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gonna pull down the altars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4611"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gonna tear down the walls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4612" name="Text Box 4"/>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gonna raise up a banner of righteousness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4613" name="Text Box 5"/>
          <p:cNvSpPr txBox="1">
            <a:spLocks noChangeArrowheads="1"/>
          </p:cNvSpPr>
          <p:nvPr/>
        </p:nvSpPr>
        <p:spPr bwMode="auto">
          <a:xfrm>
            <a:off x="0" y="3810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declare that....</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4614" name="Text Box 6"/>
          <p:cNvSpPr txBox="1">
            <a:spLocks noChangeArrowheads="1"/>
          </p:cNvSpPr>
          <p:nvPr/>
        </p:nvSpPr>
        <p:spPr bwMode="auto">
          <a:xfrm>
            <a:off x="0" y="4876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is Lord of all!</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4615" name="Text Box 7"/>
          <p:cNvSpPr txBox="1">
            <a:spLocks noChangeArrowheads="1"/>
          </p:cNvSpPr>
          <p:nvPr/>
        </p:nvSpPr>
        <p:spPr bwMode="auto">
          <a:xfrm>
            <a:off x="0" y="586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solidFill>
                  <a:schemeClr val="bg1"/>
                </a:solidFill>
                <a:effectLst>
                  <a:outerShdw blurRad="38100" dist="38100" dir="2700000" algn="tl">
                    <a:srgbClr val="000000"/>
                  </a:outerShdw>
                </a:effectLst>
                <a:latin typeface="Times New Roman" pitchFamily="18" charset="0"/>
              </a:rPr>
              <a:t>Let’s go up!</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381000" y="76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 nation power and tongue</a:t>
            </a:r>
            <a:endParaRPr lang="en-US" sz="4000" b="1">
              <a:solidFill>
                <a:schemeClr val="bg1"/>
              </a:solidFill>
              <a:effectLst/>
              <a:latin typeface="Times New Roman" pitchFamily="18" charset="0"/>
            </a:endParaRPr>
          </a:p>
        </p:txBody>
      </p:sp>
      <p:sp>
        <p:nvSpPr>
          <p:cNvPr id="1605635" name="Text Box 3"/>
          <p:cNvSpPr txBox="1">
            <a:spLocks noChangeArrowheads="1"/>
          </p:cNvSpPr>
          <p:nvPr/>
        </p:nvSpPr>
        <p:spPr bwMode="auto">
          <a:xfrm>
            <a:off x="457200" y="6096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Will bow down to Your name</a:t>
            </a:r>
            <a:endParaRPr lang="en-US" sz="4000" b="1">
              <a:solidFill>
                <a:schemeClr val="bg1"/>
              </a:solidFill>
              <a:effectLst/>
              <a:latin typeface="Times New Roman" pitchFamily="18" charset="0"/>
            </a:endParaRPr>
          </a:p>
        </p:txBody>
      </p:sp>
      <p:sp>
        <p:nvSpPr>
          <p:cNvPr id="1605636" name="Text Box 4"/>
          <p:cNvSpPr txBox="1">
            <a:spLocks noChangeArrowheads="1"/>
          </p:cNvSpPr>
          <p:nvPr/>
        </p:nvSpPr>
        <p:spPr bwMode="auto">
          <a:xfrm>
            <a:off x="381000" y="10668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 eye will see</a:t>
            </a:r>
            <a:endParaRPr lang="en-US" sz="4000" b="1">
              <a:solidFill>
                <a:schemeClr val="bg1"/>
              </a:solidFill>
              <a:effectLst/>
              <a:latin typeface="Times New Roman" pitchFamily="18" charset="0"/>
            </a:endParaRPr>
          </a:p>
        </p:txBody>
      </p:sp>
      <p:sp>
        <p:nvSpPr>
          <p:cNvPr id="1605637" name="Text Box 5"/>
          <p:cNvSpPr txBox="1">
            <a:spLocks noChangeArrowheads="1"/>
          </p:cNvSpPr>
          <p:nvPr/>
        </p:nvSpPr>
        <p:spPr bwMode="auto">
          <a:xfrm>
            <a:off x="533400" y="1600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Every ear will hear your name proclaimed</a:t>
            </a:r>
            <a:endParaRPr lang="en-US" sz="4000" b="1">
              <a:solidFill>
                <a:schemeClr val="bg1"/>
              </a:solidFill>
              <a:effectLst/>
              <a:latin typeface="Times New Roman" pitchFamily="18" charset="0"/>
            </a:endParaRPr>
          </a:p>
        </p:txBody>
      </p:sp>
      <p:sp>
        <p:nvSpPr>
          <p:cNvPr id="1605638" name="Text Box 6"/>
          <p:cNvSpPr txBox="1">
            <a:spLocks noChangeArrowheads="1"/>
          </p:cNvSpPr>
          <p:nvPr/>
        </p:nvSpPr>
        <p:spPr bwMode="auto">
          <a:xfrm>
            <a:off x="609600" y="2178050"/>
            <a:ext cx="7924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this is gonna be our cry</a:t>
            </a:r>
          </a:p>
        </p:txBody>
      </p:sp>
      <p:sp>
        <p:nvSpPr>
          <p:cNvPr id="1605639" name="Text Box 7"/>
          <p:cNvSpPr txBox="1">
            <a:spLocks noChangeArrowheads="1"/>
          </p:cNvSpPr>
          <p:nvPr/>
        </p:nvSpPr>
        <p:spPr bwMode="auto">
          <a:xfrm>
            <a:off x="533400" y="28194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Until you come again</a:t>
            </a:r>
            <a:endParaRPr lang="en-US" sz="4000" b="1">
              <a:solidFill>
                <a:schemeClr val="bg1"/>
              </a:solidFill>
              <a:effectLst/>
              <a:latin typeface="Times New Roman" pitchFamily="18" charset="0"/>
            </a:endParaRPr>
          </a:p>
        </p:txBody>
      </p:sp>
      <p:sp>
        <p:nvSpPr>
          <p:cNvPr id="1605640" name="Text Box 8"/>
          <p:cNvSpPr txBox="1">
            <a:spLocks noChangeArrowheads="1"/>
          </p:cNvSpPr>
          <p:nvPr/>
        </p:nvSpPr>
        <p:spPr bwMode="auto">
          <a:xfrm>
            <a:off x="381000" y="33210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Jesus is the only name by</a:t>
            </a:r>
            <a:endParaRPr lang="en-US" sz="4000" b="1">
              <a:solidFill>
                <a:schemeClr val="bg1"/>
              </a:solidFill>
              <a:effectLst/>
              <a:latin typeface="Times New Roman" pitchFamily="18" charset="0"/>
            </a:endParaRPr>
          </a:p>
        </p:txBody>
      </p:sp>
      <p:sp>
        <p:nvSpPr>
          <p:cNvPr id="1605641" name="Text Box 9"/>
          <p:cNvSpPr txBox="1">
            <a:spLocks noChangeArrowheads="1"/>
          </p:cNvSpPr>
          <p:nvPr/>
        </p:nvSpPr>
        <p:spPr bwMode="auto">
          <a:xfrm>
            <a:off x="381000" y="39306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Which man can be saved</a:t>
            </a:r>
            <a:endParaRPr lang="en-US" sz="4000" b="1">
              <a:solidFill>
                <a:schemeClr val="bg1"/>
              </a:solidFill>
              <a:effectLst/>
              <a:latin typeface="Times New Roman" pitchFamily="18" charset="0"/>
            </a:endParaRP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All over the world people just like us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66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Are calling Your name living in Your love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6660"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All over the world people just like us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6661" name="Text Box 5"/>
          <p:cNvSpPr txBox="1">
            <a:spLocks noChangeArrowheads="1"/>
          </p:cNvSpPr>
          <p:nvPr/>
        </p:nvSpPr>
        <p:spPr bwMode="auto">
          <a:xfrm>
            <a:off x="0" y="1873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Are following Jesus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6662" name="Text Box 6"/>
          <p:cNvSpPr txBox="1">
            <a:spLocks noChangeArrowheads="1"/>
          </p:cNvSpPr>
          <p:nvPr/>
        </p:nvSpPr>
        <p:spPr bwMode="auto">
          <a:xfrm>
            <a:off x="0" y="3276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worshiping Jesus</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6663" name="Text Box 7"/>
          <p:cNvSpPr txBox="1">
            <a:spLocks noChangeArrowheads="1"/>
          </p:cNvSpPr>
          <p:nvPr/>
        </p:nvSpPr>
        <p:spPr bwMode="auto">
          <a:xfrm>
            <a:off x="0" y="42989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We’re calling on Jesus</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Makes me wanna dance!</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768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Makes me wanna sing!</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7684" name="Text Box 4"/>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Makes me wanna shout all about it</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7685" name="Text Box 5"/>
          <p:cNvSpPr txBox="1">
            <a:spLocks noChangeArrowheads="1"/>
          </p:cNvSpPr>
          <p:nvPr/>
        </p:nvSpPr>
        <p:spPr bwMode="auto">
          <a:xfrm>
            <a:off x="0" y="2971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Shout all about it</a:t>
            </a:r>
            <a:endParaRPr lang="en-US" sz="3600">
              <a:solidFill>
                <a:srgbClr val="FF0000"/>
              </a:solidFill>
              <a:effectLst>
                <a:outerShdw blurRad="38100" dist="38100" dir="2700000" algn="tl">
                  <a:srgbClr val="000000"/>
                </a:outerShdw>
              </a:effectLst>
              <a:latin typeface="Times New Roman" pitchFamily="18" charset="0"/>
            </a:endParaRPr>
          </a:p>
        </p:txBody>
      </p:sp>
      <p:sp>
        <p:nvSpPr>
          <p:cNvPr id="1607686" name="Text Box 6"/>
          <p:cNvSpPr txBox="1">
            <a:spLocks noChangeArrowheads="1"/>
          </p:cNvSpPr>
          <p:nvPr/>
        </p:nvSpPr>
        <p:spPr bwMode="auto">
          <a:xfrm>
            <a:off x="0" y="388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Shout it that Jesus is King!</a:t>
            </a:r>
            <a:endParaRPr lang="en-US" sz="3600">
              <a:solidFill>
                <a:srgbClr val="FF0000"/>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Text Box 2"/>
          <p:cNvSpPr txBox="1">
            <a:spLocks noChangeArrowheads="1"/>
          </p:cNvSpPr>
          <p:nvPr/>
        </p:nvSpPr>
        <p:spPr bwMode="auto">
          <a:xfrm>
            <a:off x="762000" y="3810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For of Him and through Him and to Him are all things</a:t>
            </a:r>
          </a:p>
        </p:txBody>
      </p:sp>
      <p:sp>
        <p:nvSpPr>
          <p:cNvPr id="1608707" name="Text Box 3"/>
          <p:cNvSpPr txBox="1">
            <a:spLocks noChangeArrowheads="1"/>
          </p:cNvSpPr>
          <p:nvPr/>
        </p:nvSpPr>
        <p:spPr bwMode="auto">
          <a:xfrm>
            <a:off x="838200" y="16002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For of Him and through Him and to Him are all things</a:t>
            </a:r>
          </a:p>
        </p:txBody>
      </p:sp>
      <p:sp>
        <p:nvSpPr>
          <p:cNvPr id="1608708" name="Text Box 4"/>
          <p:cNvSpPr txBox="1">
            <a:spLocks noChangeArrowheads="1"/>
          </p:cNvSpPr>
          <p:nvPr/>
        </p:nvSpPr>
        <p:spPr bwMode="auto">
          <a:xfrm>
            <a:off x="838200" y="3352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To Him be glory, to Him be glory</a:t>
            </a:r>
          </a:p>
        </p:txBody>
      </p:sp>
      <p:sp>
        <p:nvSpPr>
          <p:cNvPr id="1608709" name="Text Box 5"/>
          <p:cNvSpPr txBox="1">
            <a:spLocks noChangeArrowheads="1"/>
          </p:cNvSpPr>
          <p:nvPr/>
        </p:nvSpPr>
        <p:spPr bwMode="auto">
          <a:xfrm>
            <a:off x="914400" y="4495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To Him be glory, Forever amen</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Text Box 2"/>
          <p:cNvSpPr txBox="1">
            <a:spLocks noChangeArrowheads="1"/>
          </p:cNvSpPr>
          <p:nvPr/>
        </p:nvSpPr>
        <p:spPr bwMode="auto">
          <a:xfrm>
            <a:off x="533400" y="4572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O the depth of the riches both</a:t>
            </a:r>
          </a:p>
        </p:txBody>
      </p:sp>
      <p:sp>
        <p:nvSpPr>
          <p:cNvPr id="1609731" name="Text Box 3"/>
          <p:cNvSpPr txBox="1">
            <a:spLocks noChangeArrowheads="1"/>
          </p:cNvSpPr>
          <p:nvPr/>
        </p:nvSpPr>
        <p:spPr bwMode="auto">
          <a:xfrm>
            <a:off x="533400" y="1447800"/>
            <a:ext cx="815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Of the wisdom and knowledge of God</a:t>
            </a:r>
          </a:p>
        </p:txBody>
      </p:sp>
      <p:sp>
        <p:nvSpPr>
          <p:cNvPr id="1609732" name="Text Box 4"/>
          <p:cNvSpPr txBox="1">
            <a:spLocks noChangeArrowheads="1"/>
          </p:cNvSpPr>
          <p:nvPr/>
        </p:nvSpPr>
        <p:spPr bwMode="auto">
          <a:xfrm>
            <a:off x="609600" y="2895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How unsearchable are</a:t>
            </a:r>
          </a:p>
        </p:txBody>
      </p:sp>
      <p:sp>
        <p:nvSpPr>
          <p:cNvPr id="1609733" name="Text Box 5"/>
          <p:cNvSpPr txBox="1">
            <a:spLocks noChangeArrowheads="1"/>
          </p:cNvSpPr>
          <p:nvPr/>
        </p:nvSpPr>
        <p:spPr bwMode="auto">
          <a:xfrm>
            <a:off x="533400" y="4038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His judgements and His ways</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Text Box 2"/>
          <p:cNvSpPr txBox="1">
            <a:spLocks noChangeArrowheads="1"/>
          </p:cNvSpPr>
          <p:nvPr/>
        </p:nvSpPr>
        <p:spPr bwMode="auto">
          <a:xfrm>
            <a:off x="0" y="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itchFamily="18" charset="0"/>
              </a:rPr>
              <a:t>Send it on down  Send it on down   </a:t>
            </a:r>
            <a:r>
              <a:rPr lang="en-US" sz="7200">
                <a:solidFill>
                  <a:schemeClr val="bg1"/>
                </a:solidFill>
                <a:effectLst>
                  <a:outerShdw blurRad="38100" dist="38100" dir="2700000" algn="tl">
                    <a:srgbClr val="000000"/>
                  </a:outerShdw>
                </a:effectLst>
                <a:latin typeface="Times New Roman" pitchFamily="18" charset="0"/>
              </a:rPr>
              <a:t>Lord let the Holy Ghost            Come on Down!</a:t>
            </a:r>
            <a:endParaRPr lang="en-US" sz="66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Text Box 2"/>
          <p:cNvSpPr txBox="1">
            <a:spLocks noChangeArrowheads="1"/>
          </p:cNvSpPr>
          <p:nvPr/>
        </p:nvSpPr>
        <p:spPr bwMode="auto">
          <a:xfrm>
            <a:off x="0" y="0"/>
            <a:ext cx="91440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itchFamily="18" charset="0"/>
              </a:rPr>
              <a:t>Heavenly Father                hear our call                         Let Your Holy Spirit fall  Send down the fire              let it fall like rain                   as we lift our praise               to Your Name</a:t>
            </a:r>
            <a:endParaRPr lang="en-US" sz="66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600">
              <a:solidFill>
                <a:schemeClr val="bg1"/>
              </a:solidFill>
              <a:effectLst>
                <a:outerShdw blurRad="38100" dist="38100" dir="2700000" algn="tl">
                  <a:srgbClr val="000000"/>
                </a:outerShdw>
              </a:effectLst>
              <a:latin typeface="Times New Roman" pitchFamily="18" charset="0"/>
            </a:endParaRPr>
          </a:p>
        </p:txBody>
      </p:sp>
      <p:sp>
        <p:nvSpPr>
          <p:cNvPr id="1612803" name="Text Box 3"/>
          <p:cNvSpPr txBox="1">
            <a:spLocks noChangeArrowheads="1"/>
          </p:cNvSpPr>
          <p:nvPr/>
        </p:nvSpPr>
        <p:spPr bwMode="auto">
          <a:xfrm>
            <a:off x="0" y="419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Yes we are waiting, anticipating</a:t>
            </a:r>
          </a:p>
        </p:txBody>
      </p:sp>
      <p:sp>
        <p:nvSpPr>
          <p:cNvPr id="1612804" name="Text Box 4"/>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And we are asking for You to send Your fire</a:t>
            </a:r>
          </a:p>
        </p:txBody>
      </p:sp>
      <p:sp>
        <p:nvSpPr>
          <p:cNvPr id="1612805"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Our hearts are hungry, our souls are thirsty</a:t>
            </a:r>
          </a:p>
        </p:txBody>
      </p:sp>
      <p:sp>
        <p:nvSpPr>
          <p:cNvPr id="1612806" name="Text Box 6"/>
          <p:cNvSpPr txBox="1">
            <a:spLocks noChangeArrowheads="1"/>
          </p:cNvSpPr>
          <p:nvPr/>
        </p:nvSpPr>
        <p:spPr bwMode="auto">
          <a:xfrm>
            <a:off x="0" y="2209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We really need Your power</a:t>
            </a:r>
          </a:p>
        </p:txBody>
      </p:sp>
      <p:sp>
        <p:nvSpPr>
          <p:cNvPr id="1612807" name="Text Box 7"/>
          <p:cNvSpPr txBox="1">
            <a:spLocks noChangeArrowheads="1"/>
          </p:cNvSpPr>
          <p:nvPr/>
        </p:nvSpPr>
        <p:spPr bwMode="auto">
          <a:xfrm>
            <a:off x="0" y="2819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Just like the prophets said it would be</a:t>
            </a:r>
          </a:p>
        </p:txBody>
      </p:sp>
      <p:sp>
        <p:nvSpPr>
          <p:cNvPr id="1612808" name="Text Box 8"/>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In the last days an outpouring we’d see</a:t>
            </a:r>
          </a:p>
        </p:txBody>
      </p:sp>
      <p:sp>
        <p:nvSpPr>
          <p:cNvPr id="1612809" name="Text Box 9"/>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Lord we’re Your children</a:t>
            </a:r>
          </a:p>
        </p:txBody>
      </p:sp>
      <p:sp>
        <p:nvSpPr>
          <p:cNvPr id="1612810" name="Text Box 10"/>
          <p:cNvSpPr txBox="1">
            <a:spLocks noChangeArrowheads="1"/>
          </p:cNvSpPr>
          <p:nvPr/>
        </p:nvSpPr>
        <p:spPr bwMode="auto">
          <a:xfrm>
            <a:off x="0" y="4876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itchFamily="18" charset="0"/>
              </a:rPr>
              <a:t>For You to send Your Holy Ghost down</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7" name="Text Box 3"/>
          <p:cNvSpPr txBox="1">
            <a:spLocks noChangeArrowheads="1"/>
          </p:cNvSpPr>
          <p:nvPr/>
        </p:nvSpPr>
        <p:spPr bwMode="auto">
          <a:xfrm>
            <a:off x="0" y="2590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We are children of blessing</a:t>
            </a:r>
          </a:p>
        </p:txBody>
      </p:sp>
      <p:sp>
        <p:nvSpPr>
          <p:cNvPr id="1613828" name="Text Box 4"/>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We are part of His fam-’ly.</a:t>
            </a:r>
          </a:p>
        </p:txBody>
      </p:sp>
      <p:sp>
        <p:nvSpPr>
          <p:cNvPr id="1613849" name="Text Box 25"/>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called to give Him praise.</a:t>
            </a:r>
          </a:p>
        </p:txBody>
      </p:sp>
      <p:sp>
        <p:nvSpPr>
          <p:cNvPr id="1613850" name="Text Box 26"/>
          <p:cNvSpPr txBox="1">
            <a:spLocks noChangeArrowheads="1"/>
          </p:cNvSpPr>
          <p:nvPr/>
        </p:nvSpPr>
        <p:spPr bwMode="auto">
          <a:xfrm>
            <a:off x="0" y="3505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itchFamily="18" charset="0"/>
              </a:rPr>
              <a:t>Celebrate His grace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Love turns to passion remembering my life before You</a:t>
            </a:r>
          </a:p>
        </p:txBody>
      </p:sp>
      <p:sp>
        <p:nvSpPr>
          <p:cNvPr id="74763" name="Text Box 11"/>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Hopeless and empty and lonely inside, no other love satisfied</a:t>
            </a:r>
          </a:p>
        </p:txBody>
      </p:sp>
      <p:sp>
        <p:nvSpPr>
          <p:cNvPr id="74764" name="Text Box 12"/>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They promised me the world but then they used me up and then they cast me aside</a:t>
            </a:r>
          </a:p>
        </p:txBody>
      </p:sp>
      <p:sp>
        <p:nvSpPr>
          <p:cNvPr id="74765" name="Text Box 13"/>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Now I know passion, the kind of love most satisfying</a:t>
            </a:r>
          </a:p>
        </p:txBody>
      </p:sp>
      <p:sp>
        <p:nvSpPr>
          <p:cNvPr id="74766" name="Text Box 14"/>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The kind of love that laid down His very life and shed redeeming blood</a:t>
            </a:r>
          </a:p>
        </p:txBody>
      </p:sp>
      <p:sp>
        <p:nvSpPr>
          <p:cNvPr id="74768" name="Text Box 16"/>
          <p:cNvSpPr txBox="1">
            <a:spLocks noChangeArrowheads="1"/>
          </p:cNvSpPr>
          <p:nvPr/>
        </p:nvSpPr>
        <p:spPr bwMode="auto">
          <a:xfrm>
            <a:off x="0" y="2895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Jesus Your love for me is a burning fire, and You are my heart’s desire</a:t>
            </a:r>
          </a:p>
        </p:txBody>
      </p:sp>
    </p:spTree>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Hallelujah   </a:t>
            </a:r>
          </a:p>
        </p:txBody>
      </p:sp>
      <p:sp>
        <p:nvSpPr>
          <p:cNvPr id="1615880" name="Text Box 8"/>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Hallelujah</a:t>
            </a:r>
          </a:p>
        </p:txBody>
      </p:sp>
      <p:sp>
        <p:nvSpPr>
          <p:cNvPr id="1615881" name="Text Box 9"/>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With my brothers I’ll  praise Him.</a:t>
            </a:r>
          </a:p>
        </p:txBody>
      </p:sp>
      <p:sp>
        <p:nvSpPr>
          <p:cNvPr id="1615882" name="Text Box 10"/>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With   my  sisters  I’ll   sing.</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901" name="Text Box 5"/>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We are His adopted family</a:t>
            </a:r>
          </a:p>
        </p:txBody>
      </p:sp>
      <p:sp>
        <p:nvSpPr>
          <p:cNvPr id="1616902" name="Text Box 6"/>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We’ve been made His sons and daughters</a:t>
            </a:r>
          </a:p>
        </p:txBody>
      </p:sp>
      <p:sp>
        <p:nvSpPr>
          <p:cNvPr id="1616903" name="Text Box 7"/>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We are children of the King</a:t>
            </a:r>
          </a:p>
        </p:txBody>
      </p:sp>
      <p:sp>
        <p:nvSpPr>
          <p:cNvPr id="1616905" name="Text Box 9"/>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Chosen from iniquity</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Glory be to the name of the Lord._______(echo)</a:t>
            </a:r>
          </a:p>
        </p:txBody>
      </p:sp>
      <p:sp>
        <p:nvSpPr>
          <p:cNvPr id="1614851"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It’s Jesus Christ,   Who we adore. _____ (echo)</a:t>
            </a:r>
          </a:p>
        </p:txBody>
      </p:sp>
      <p:sp>
        <p:nvSpPr>
          <p:cNvPr id="1614852" name="Text Box 4"/>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Stand in awe of the mighty king _______(echo)</a:t>
            </a:r>
          </a:p>
        </p:txBody>
      </p:sp>
      <p:sp>
        <p:nvSpPr>
          <p:cNvPr id="1614853" name="Text Box 5"/>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Worthy of the praise we bring._____ (echo)</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Hallelujah   </a:t>
            </a:r>
          </a:p>
        </p:txBody>
      </p:sp>
      <p:sp>
        <p:nvSpPr>
          <p:cNvPr id="1618947" name="Text Box 3"/>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Hallelujah</a:t>
            </a:r>
          </a:p>
        </p:txBody>
      </p:sp>
      <p:sp>
        <p:nvSpPr>
          <p:cNvPr id="1618948" name="Text Box 4"/>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With my brothers I’ll  praise Him.</a:t>
            </a:r>
          </a:p>
        </p:txBody>
      </p:sp>
      <p:sp>
        <p:nvSpPr>
          <p:cNvPr id="1618949" name="Text Box 5"/>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itchFamily="18" charset="0"/>
              </a:rPr>
              <a:t>With   my  sisters  I’ll   sing.</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We rejoice in Your love</a:t>
            </a:r>
          </a:p>
        </p:txBody>
      </p:sp>
      <p:sp>
        <p:nvSpPr>
          <p:cNvPr id="1622019"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We rejoice in the majesty </a:t>
            </a:r>
          </a:p>
        </p:txBody>
      </p:sp>
      <p:sp>
        <p:nvSpPr>
          <p:cNvPr id="1622020" name="Text Box 4"/>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You bring into this place</a:t>
            </a:r>
          </a:p>
        </p:txBody>
      </p:sp>
      <p:sp>
        <p:nvSpPr>
          <p:cNvPr id="1622021" name="Text Box 5"/>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We rejoice in Your grace</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Boldly we will enter</a:t>
            </a:r>
          </a:p>
        </p:txBody>
      </p:sp>
      <p:sp>
        <p:nvSpPr>
          <p:cNvPr id="1623043"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Lift our hands and raise a mighty voice</a:t>
            </a:r>
          </a:p>
        </p:txBody>
      </p:sp>
      <p:sp>
        <p:nvSpPr>
          <p:cNvPr id="1623044" name="Text Box 4"/>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itchFamily="18" charset="0"/>
              </a:rPr>
              <a:t>Greatly we’ll rejoice</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Text Box 2"/>
          <p:cNvSpPr txBox="1">
            <a:spLocks noChangeArrowheads="1"/>
          </p:cNvSpPr>
          <p:nvPr/>
        </p:nvSpPr>
        <p:spPr bwMode="auto">
          <a:xfrm>
            <a:off x="0" y="457200"/>
            <a:ext cx="9144000" cy="4119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itchFamily="18" charset="0"/>
              </a:rPr>
              <a:t>God will make a way</a:t>
            </a:r>
          </a:p>
          <a:p>
            <a:pPr>
              <a:spcBef>
                <a:spcPct val="50000"/>
              </a:spcBef>
            </a:pPr>
            <a:r>
              <a:rPr lang="en-US" sz="4800">
                <a:solidFill>
                  <a:schemeClr val="bg1"/>
                </a:solidFill>
                <a:effectLst/>
                <a:latin typeface="Times New Roman" pitchFamily="18" charset="0"/>
              </a:rPr>
              <a:t>Where there seems to be no way</a:t>
            </a:r>
          </a:p>
          <a:p>
            <a:pPr>
              <a:spcBef>
                <a:spcPct val="50000"/>
              </a:spcBef>
            </a:pPr>
            <a:r>
              <a:rPr lang="en-US" sz="4800">
                <a:solidFill>
                  <a:schemeClr val="bg1"/>
                </a:solidFill>
                <a:effectLst/>
                <a:latin typeface="Times New Roman" pitchFamily="18" charset="0"/>
              </a:rPr>
              <a:t>He works in ways we cannot see</a:t>
            </a:r>
          </a:p>
          <a:p>
            <a:pPr>
              <a:spcBef>
                <a:spcPct val="50000"/>
              </a:spcBef>
            </a:pPr>
            <a:r>
              <a:rPr lang="en-US" sz="4800">
                <a:solidFill>
                  <a:schemeClr val="bg1"/>
                </a:solidFill>
                <a:effectLst/>
                <a:latin typeface="Times New Roman" pitchFamily="18" charset="0"/>
              </a:rPr>
              <a:t>He will make a way for me</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Text Box 2"/>
          <p:cNvSpPr txBox="1">
            <a:spLocks noChangeArrowheads="1"/>
          </p:cNvSpPr>
          <p:nvPr/>
        </p:nvSpPr>
        <p:spPr bwMode="auto">
          <a:xfrm>
            <a:off x="457200" y="533400"/>
            <a:ext cx="8305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itchFamily="18" charset="0"/>
              </a:rPr>
              <a:t>He will be my guide</a:t>
            </a:r>
          </a:p>
          <a:p>
            <a:pPr>
              <a:spcBef>
                <a:spcPct val="50000"/>
              </a:spcBef>
            </a:pPr>
            <a:r>
              <a:rPr lang="en-US" sz="4800">
                <a:solidFill>
                  <a:schemeClr val="bg1"/>
                </a:solidFill>
                <a:effectLst/>
                <a:latin typeface="Times New Roman" pitchFamily="18" charset="0"/>
              </a:rPr>
              <a:t>Draw me closer to His side</a:t>
            </a:r>
          </a:p>
          <a:p>
            <a:pPr>
              <a:spcBef>
                <a:spcPct val="50000"/>
              </a:spcBef>
            </a:pPr>
            <a:r>
              <a:rPr lang="en-US" sz="4800">
                <a:solidFill>
                  <a:schemeClr val="bg1"/>
                </a:solidFill>
                <a:effectLst/>
                <a:latin typeface="Times New Roman" pitchFamily="18" charset="0"/>
              </a:rPr>
              <a:t>With love and strength </a:t>
            </a:r>
          </a:p>
          <a:p>
            <a:pPr>
              <a:spcBef>
                <a:spcPct val="50000"/>
              </a:spcBef>
            </a:pPr>
            <a:r>
              <a:rPr lang="en-US" sz="4800">
                <a:solidFill>
                  <a:schemeClr val="bg1"/>
                </a:solidFill>
                <a:effectLst/>
                <a:latin typeface="Times New Roman" pitchFamily="18" charset="0"/>
              </a:rPr>
              <a:t>For each new day</a:t>
            </a:r>
          </a:p>
          <a:p>
            <a:pPr>
              <a:spcBef>
                <a:spcPct val="50000"/>
              </a:spcBef>
            </a:pPr>
            <a:r>
              <a:rPr lang="en-US" sz="4800">
                <a:solidFill>
                  <a:schemeClr val="bg1"/>
                </a:solidFill>
                <a:effectLst/>
                <a:latin typeface="Times New Roman" pitchFamily="18" charset="0"/>
              </a:rPr>
              <a:t>He will make a way </a:t>
            </a:r>
          </a:p>
          <a:p>
            <a:pPr>
              <a:spcBef>
                <a:spcPct val="50000"/>
              </a:spcBef>
            </a:pPr>
            <a:r>
              <a:rPr lang="en-US" sz="4800">
                <a:solidFill>
                  <a:schemeClr val="bg1"/>
                </a:solidFill>
                <a:effectLst/>
                <a:latin typeface="Times New Roman" pitchFamily="18" charset="0"/>
              </a:rPr>
              <a:t>He will make a way</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I’ve got a praise</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6115" name="Text Box 3"/>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That gives the victory</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6116" name="Text Box 4"/>
          <p:cNvSpPr txBox="1">
            <a:spLocks noChangeArrowheads="1"/>
          </p:cNvSpPr>
          <p:nvPr/>
        </p:nvSpPr>
        <p:spPr bwMode="auto">
          <a:xfrm>
            <a:off x="0" y="1676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I’ve got a shout</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6117" name="Text Box 5"/>
          <p:cNvSpPr txBox="1">
            <a:spLocks noChangeArrowheads="1"/>
          </p:cNvSpPr>
          <p:nvPr/>
        </p:nvSpPr>
        <p:spPr bwMode="auto">
          <a:xfrm>
            <a:off x="0" y="2590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That stills the enemy</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6118" name="Text Box 6"/>
          <p:cNvSpPr txBox="1">
            <a:spLocks noChangeArrowheads="1"/>
          </p:cNvSpPr>
          <p:nvPr/>
        </p:nvSpPr>
        <p:spPr bwMode="auto">
          <a:xfrm>
            <a:off x="0" y="3505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I’ve got a song burning in me</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6119" name="Text Box 7"/>
          <p:cNvSpPr txBox="1">
            <a:spLocks noChangeArrowheads="1"/>
          </p:cNvSpPr>
          <p:nvPr/>
        </p:nvSpPr>
        <p:spPr bwMode="auto">
          <a:xfrm>
            <a:off x="0" y="44196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That’s why I sing...</a:t>
            </a:r>
            <a:endParaRPr lang="en-US" sz="36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Text Box 2"/>
          <p:cNvSpPr txBox="1">
            <a:spLocks noChangeArrowheads="1"/>
          </p:cNvSpPr>
          <p:nvPr/>
        </p:nvSpPr>
        <p:spPr bwMode="auto">
          <a:xfrm>
            <a:off x="0" y="3429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itchFamily="18" charset="0"/>
              </a:rPr>
              <a:t>Hallelujah</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7139" name="Text Box 3"/>
          <p:cNvSpPr txBox="1">
            <a:spLocks noChangeArrowheads="1"/>
          </p:cNvSpPr>
          <p:nvPr/>
        </p:nvSpPr>
        <p:spPr bwMode="auto">
          <a:xfrm>
            <a:off x="0" y="1676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itchFamily="18" charset="0"/>
              </a:rPr>
              <a:t>Hallelujah</a:t>
            </a:r>
            <a:endParaRPr lang="en-US" sz="3600">
              <a:solidFill>
                <a:schemeClr val="bg1"/>
              </a:solidFill>
              <a:effectLst>
                <a:outerShdw blurRad="38100" dist="38100" dir="2700000" algn="tl">
                  <a:srgbClr val="000000"/>
                </a:outerShdw>
              </a:effectLst>
              <a:latin typeface="Times New Roman" pitchFamily="18" charset="0"/>
            </a:endParaRPr>
          </a:p>
        </p:txBody>
      </p:sp>
      <p:sp>
        <p:nvSpPr>
          <p:cNvPr id="1627140" name="Text Box 4"/>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itchFamily="18" charset="0"/>
              </a:rPr>
              <a:t>Hallelujah</a:t>
            </a:r>
          </a:p>
        </p:txBody>
      </p:sp>
      <p:sp>
        <p:nvSpPr>
          <p:cNvPr id="1627141" name="Text Box 5"/>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itchFamily="18" charset="0"/>
              </a:rPr>
              <a:t>Give Him the praise</a:t>
            </a:r>
            <a:endParaRPr lang="en-US" sz="7200" b="1">
              <a:solidFill>
                <a:schemeClr val="bg1"/>
              </a:solidFill>
              <a:effectLst>
                <a:outerShdw blurRad="38100" dist="38100" dir="2700000" algn="tl">
                  <a:srgbClr val="000000"/>
                </a:outerShdw>
              </a:effectLst>
              <a:latin typeface="Times New Roman" pitchFamily="18" charset="0"/>
            </a:endParaRPr>
          </a:p>
        </p:txBody>
      </p:sp>
      <p:sp>
        <p:nvSpPr>
          <p:cNvPr id="1627142" name="Text Box 6"/>
          <p:cNvSpPr txBox="1">
            <a:spLocks noChangeArrowheads="1"/>
          </p:cNvSpPr>
          <p:nvPr/>
        </p:nvSpPr>
        <p:spPr bwMode="auto">
          <a:xfrm>
            <a:off x="0" y="25146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itchFamily="18" charset="0"/>
              </a:rPr>
              <a:t>It’s time to say</a:t>
            </a:r>
            <a:endParaRPr lang="en-US" sz="7200" b="1">
              <a:solidFill>
                <a:schemeClr val="bg1"/>
              </a:solidFill>
              <a:effectLst>
                <a:outerShdw blurRad="38100" dist="38100" dir="2700000" algn="tl">
                  <a:srgbClr val="000000"/>
                </a:outerShdw>
              </a:effectLst>
              <a:latin typeface="Times New Roman" pitchFamily="18" charset="0"/>
            </a:endParaRPr>
          </a:p>
        </p:txBody>
      </p:sp>
      <p:sp>
        <p:nvSpPr>
          <p:cNvPr id="1627143" name="Text Box 7"/>
          <p:cNvSpPr txBox="1">
            <a:spLocks noChangeArrowheads="1"/>
          </p:cNvSpPr>
          <p:nvPr/>
        </p:nvSpPr>
        <p:spPr bwMode="auto">
          <a:xfrm>
            <a:off x="0" y="426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itchFamily="18" charset="0"/>
              </a:rPr>
              <a:t>Make a joyful noise</a:t>
            </a:r>
            <a:endParaRPr lang="en-US" sz="7200"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By the Power of the Spirit</a:t>
            </a:r>
          </a:p>
        </p:txBody>
      </p:sp>
      <p:sp>
        <p:nvSpPr>
          <p:cNvPr id="102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can conquer in His name</a:t>
            </a:r>
          </a:p>
        </p:txBody>
      </p:sp>
      <p:sp>
        <p:nvSpPr>
          <p:cNvPr id="1024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Marching! We’re gonna take this</a:t>
            </a:r>
            <a:r>
              <a:rPr lang="en-US" sz="2400">
                <a:solidFill>
                  <a:schemeClr val="bg1"/>
                </a:solidFill>
                <a:effectLst>
                  <a:outerShdw blurRad="38100" dist="38100" dir="2700000" algn="tl">
                    <a:srgbClr val="000000"/>
                  </a:outerShdw>
                </a:effectLst>
                <a:latin typeface="Times New Roman" pitchFamily="18" charset="0"/>
              </a:rPr>
              <a:t> </a:t>
            </a:r>
            <a:r>
              <a:rPr lang="en-US" sz="3200">
                <a:solidFill>
                  <a:schemeClr val="bg1"/>
                </a:solidFill>
                <a:effectLst>
                  <a:outerShdw blurRad="38100" dist="38100" dir="2700000" algn="tl">
                    <a:srgbClr val="000000"/>
                  </a:outerShdw>
                </a:effectLst>
                <a:latin typeface="Times New Roman" pitchFamily="18" charset="0"/>
              </a:rPr>
              <a:t>land.</a:t>
            </a:r>
          </a:p>
        </p:txBody>
      </p:sp>
      <p:sp>
        <p:nvSpPr>
          <p:cNvPr id="10248"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Are Marching! We’re gonna take our stand.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heart sings praises, each time I say Your name</a:t>
            </a:r>
          </a:p>
        </p:txBody>
      </p:sp>
      <p:sp>
        <p:nvSpPr>
          <p:cNvPr id="7578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love is deeper, than simple words can say</a:t>
            </a:r>
          </a:p>
        </p:txBody>
      </p:sp>
      <p:sp>
        <p:nvSpPr>
          <p:cNvPr id="7578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go before me, you make a perfect way</a:t>
            </a:r>
          </a:p>
        </p:txBody>
      </p:sp>
      <p:sp>
        <p:nvSpPr>
          <p:cNvPr id="7578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one desire is to give you, perfect praise</a:t>
            </a:r>
          </a:p>
        </p:txBody>
      </p:sp>
    </p:spTree>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914400" y="914400"/>
            <a:ext cx="70104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itchFamily="18" charset="0"/>
              </a:rPr>
              <a:t>Let all the earth stand and Rejoice!</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Thank You Lord for the Holy Ghost</a:t>
            </a:r>
          </a:p>
          <a:p>
            <a:pPr>
              <a:spcBef>
                <a:spcPct val="50000"/>
              </a:spcBef>
            </a:pPr>
            <a:r>
              <a:rPr lang="en-US" sz="3600">
                <a:solidFill>
                  <a:schemeClr val="bg1"/>
                </a:solidFill>
                <a:effectLst/>
                <a:latin typeface="Times New Roman" pitchFamily="18" charset="0"/>
              </a:rPr>
              <a:t>Thank you Lord for the Holy Ghost</a:t>
            </a:r>
          </a:p>
          <a:p>
            <a:pPr>
              <a:spcBef>
                <a:spcPct val="50000"/>
              </a:spcBef>
            </a:pPr>
            <a:r>
              <a:rPr lang="en-US" sz="3600">
                <a:solidFill>
                  <a:schemeClr val="bg1"/>
                </a:solidFill>
                <a:effectLst/>
                <a:latin typeface="Times New Roman" pitchFamily="18" charset="0"/>
              </a:rPr>
              <a:t>He’s my comforter, my helper</a:t>
            </a:r>
          </a:p>
          <a:p>
            <a:pPr>
              <a:spcBef>
                <a:spcPct val="50000"/>
              </a:spcBef>
            </a:pPr>
            <a:r>
              <a:rPr lang="en-US" sz="3600">
                <a:solidFill>
                  <a:schemeClr val="bg1"/>
                </a:solidFill>
                <a:effectLst/>
                <a:latin typeface="Times New Roman" pitchFamily="18" charset="0"/>
              </a:rPr>
              <a:t>On Him I can depend</a:t>
            </a:r>
          </a:p>
          <a:p>
            <a:pPr>
              <a:spcBef>
                <a:spcPct val="50000"/>
              </a:spcBef>
            </a:pPr>
            <a:r>
              <a:rPr lang="en-US" sz="3600">
                <a:solidFill>
                  <a:schemeClr val="bg1"/>
                </a:solidFill>
                <a:effectLst/>
                <a:latin typeface="Times New Roman" pitchFamily="18" charset="0"/>
              </a:rPr>
              <a:t>Thank You Lord</a:t>
            </a:r>
          </a:p>
          <a:p>
            <a:pPr>
              <a:spcBef>
                <a:spcPct val="50000"/>
              </a:spcBef>
            </a:pPr>
            <a:r>
              <a:rPr lang="en-US" sz="3600">
                <a:solidFill>
                  <a:schemeClr val="bg1"/>
                </a:solidFill>
                <a:effectLst/>
                <a:latin typeface="Times New Roman" pitchFamily="18" charset="0"/>
              </a:rPr>
              <a:t>Thank You Lord for the Holy Ghost</a:t>
            </a:r>
          </a:p>
          <a:p>
            <a:pPr>
              <a:spcBef>
                <a:spcPct val="50000"/>
              </a:spcBef>
            </a:pPr>
            <a:endParaRPr lang="en-US" sz="3600">
              <a:solidFill>
                <a:schemeClr val="bg1"/>
              </a:solidFill>
              <a:effectLst/>
              <a:latin typeface="Times New Roman" pitchFamily="18" charset="0"/>
            </a:endParaRP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3600" b="1">
              <a:solidFill>
                <a:srgbClr val="FF0000"/>
              </a:solidFill>
              <a:effectLst/>
              <a:latin typeface="Times New Roman" pitchFamily="18" charset="0"/>
            </a:endParaRPr>
          </a:p>
        </p:txBody>
      </p:sp>
      <p:sp>
        <p:nvSpPr>
          <p:cNvPr id="1630211" name="Text Box 3"/>
          <p:cNvSpPr txBox="1">
            <a:spLocks noChangeArrowheads="1"/>
          </p:cNvSpPr>
          <p:nvPr/>
        </p:nvSpPr>
        <p:spPr bwMode="auto">
          <a:xfrm>
            <a:off x="228600" y="76200"/>
            <a:ext cx="86868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No more bondage</a:t>
            </a:r>
          </a:p>
          <a:p>
            <a:pPr>
              <a:spcBef>
                <a:spcPct val="50000"/>
              </a:spcBef>
            </a:pPr>
            <a:r>
              <a:rPr lang="en-US" sz="3600">
                <a:solidFill>
                  <a:schemeClr val="bg1"/>
                </a:solidFill>
                <a:effectLst/>
                <a:latin typeface="Times New Roman" pitchFamily="18" charset="0"/>
              </a:rPr>
              <a:t>No more bondage</a:t>
            </a:r>
          </a:p>
          <a:p>
            <a:pPr>
              <a:spcBef>
                <a:spcPct val="50000"/>
              </a:spcBef>
            </a:pPr>
            <a:r>
              <a:rPr lang="en-US" sz="3600">
                <a:solidFill>
                  <a:schemeClr val="bg1"/>
                </a:solidFill>
                <a:effectLst/>
                <a:latin typeface="Times New Roman" pitchFamily="18" charset="0"/>
              </a:rPr>
              <a:t>Cause I am free from the enemy</a:t>
            </a:r>
          </a:p>
          <a:p>
            <a:pPr>
              <a:spcBef>
                <a:spcPct val="50000"/>
              </a:spcBef>
            </a:pPr>
            <a:r>
              <a:rPr lang="en-US" sz="3600">
                <a:solidFill>
                  <a:schemeClr val="bg1"/>
                </a:solidFill>
                <a:effectLst/>
                <a:latin typeface="Times New Roman" pitchFamily="18" charset="0"/>
              </a:rPr>
              <a:t>Who the Son sets free</a:t>
            </a:r>
          </a:p>
          <a:p>
            <a:pPr>
              <a:spcBef>
                <a:spcPct val="50000"/>
              </a:spcBef>
            </a:pPr>
            <a:r>
              <a:rPr lang="en-US" sz="3600">
                <a:solidFill>
                  <a:schemeClr val="bg1"/>
                </a:solidFill>
                <a:effectLst/>
                <a:latin typeface="Times New Roman" pitchFamily="18" charset="0"/>
              </a:rPr>
              <a:t>Is free indeed</a:t>
            </a:r>
          </a:p>
          <a:p>
            <a:pPr>
              <a:spcBef>
                <a:spcPct val="50000"/>
              </a:spcBef>
            </a:pPr>
            <a:r>
              <a:rPr lang="en-US" sz="3600">
                <a:solidFill>
                  <a:schemeClr val="bg1"/>
                </a:solidFill>
                <a:effectLst/>
                <a:latin typeface="Times New Roman" pitchFamily="18" charset="0"/>
              </a:rPr>
              <a:t>No more bondage </a:t>
            </a:r>
          </a:p>
          <a:p>
            <a:pPr>
              <a:spcBef>
                <a:spcPct val="50000"/>
              </a:spcBef>
            </a:pPr>
            <a:r>
              <a:rPr lang="en-US" sz="3600">
                <a:solidFill>
                  <a:schemeClr val="bg1"/>
                </a:solidFill>
                <a:effectLst/>
                <a:latin typeface="Times New Roman" pitchFamily="18" charset="0"/>
              </a:rPr>
              <a:t>Just glorious liberty</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This is that,                          spoken by the Prophet Joel   This is that,                                  it fell on the day of Pentecost  This is that,                           God’s pouring out today           it’s so fine, it’s so fine          God’s new wine</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Text Box 2"/>
          <p:cNvSpPr txBox="1">
            <a:spLocks noChangeArrowheads="1"/>
          </p:cNvSpPr>
          <p:nvPr/>
        </p:nvSpPr>
        <p:spPr bwMode="auto">
          <a:xfrm>
            <a:off x="0" y="381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They we’re rockin’ and then we’re rolling</a:t>
            </a:r>
          </a:p>
        </p:txBody>
      </p:sp>
      <p:sp>
        <p:nvSpPr>
          <p:cNvPr id="1633283" name="Text Box 3"/>
          <p:cNvSpPr txBox="1">
            <a:spLocks noChangeArrowheads="1"/>
          </p:cNvSpPr>
          <p:nvPr/>
        </p:nvSpPr>
        <p:spPr bwMode="auto">
          <a:xfrm>
            <a:off x="0" y="1828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Down the streets of Jerusalem</a:t>
            </a:r>
          </a:p>
        </p:txBody>
      </p:sp>
      <p:sp>
        <p:nvSpPr>
          <p:cNvPr id="1633284" name="Text Box 4"/>
          <p:cNvSpPr txBox="1">
            <a:spLocks noChangeArrowheads="1"/>
          </p:cNvSpPr>
          <p:nvPr/>
        </p:nvSpPr>
        <p:spPr bwMode="auto">
          <a:xfrm>
            <a:off x="0" y="2819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They people thought that they we’re crazy</a:t>
            </a:r>
          </a:p>
        </p:txBody>
      </p:sp>
      <p:sp>
        <p:nvSpPr>
          <p:cNvPr id="1633285" name="Text Box 5"/>
          <p:cNvSpPr txBox="1">
            <a:spLocks noChangeArrowheads="1"/>
          </p:cNvSpPr>
          <p:nvPr/>
        </p:nvSpPr>
        <p:spPr bwMode="auto">
          <a:xfrm>
            <a:off x="0" y="4800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‘Cause they were having so much fun</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Text Box 2"/>
          <p:cNvSpPr txBox="1">
            <a:spLocks noChangeArrowheads="1"/>
          </p:cNvSpPr>
          <p:nvPr/>
        </p:nvSpPr>
        <p:spPr bwMode="auto">
          <a:xfrm>
            <a:off x="0" y="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8800">
              <a:solidFill>
                <a:schemeClr val="bg1"/>
              </a:solidFill>
              <a:effectLst>
                <a:outerShdw blurRad="38100" dist="38100" dir="2700000" algn="tl">
                  <a:srgbClr val="000000"/>
                </a:outerShdw>
              </a:effectLst>
              <a:latin typeface="Tempus Sans ITC" pitchFamily="82" charset="0"/>
            </a:endParaRPr>
          </a:p>
        </p:txBody>
      </p:sp>
      <p:sp>
        <p:nvSpPr>
          <p:cNvPr id="1634307" name="Text Box 3"/>
          <p:cNvSpPr txBox="1">
            <a:spLocks noChangeArrowheads="1"/>
          </p:cNvSpPr>
          <p:nvPr/>
        </p:nvSpPr>
        <p:spPr bwMode="auto">
          <a:xfrm>
            <a:off x="0" y="4572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Then Peter said these are not drunk as you suppose</a:t>
            </a:r>
          </a:p>
        </p:txBody>
      </p:sp>
      <p:sp>
        <p:nvSpPr>
          <p:cNvPr id="1634308" name="Text Box 4"/>
          <p:cNvSpPr txBox="1">
            <a:spLocks noChangeArrowheads="1"/>
          </p:cNvSpPr>
          <p:nvPr/>
        </p:nvSpPr>
        <p:spPr bwMode="auto">
          <a:xfrm>
            <a:off x="0" y="2514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They’re just very, very filled on the Holy Ghost</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Text Box 2"/>
          <p:cNvSpPr txBox="1">
            <a:spLocks noChangeArrowheads="1"/>
          </p:cNvSpPr>
          <p:nvPr/>
        </p:nvSpPr>
        <p:spPr bwMode="auto">
          <a:xfrm>
            <a:off x="609600" y="0"/>
            <a:ext cx="8001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itchFamily="18" charset="0"/>
              </a:rPr>
              <a:t>We are now          ready to begin…</a:t>
            </a:r>
            <a:endParaRPr lang="en-US" sz="5400" i="1">
              <a:solidFill>
                <a:schemeClr val="bg1"/>
              </a:solidFill>
              <a:effectLst>
                <a:outerShdw blurRad="38100" dist="38100" dir="2700000" algn="tl">
                  <a:srgbClr val="000000"/>
                </a:outerShdw>
              </a:effectLst>
              <a:latin typeface="Times New Roman" pitchFamily="18" charset="0"/>
            </a:endParaRPr>
          </a:p>
        </p:txBody>
      </p:sp>
      <p:sp>
        <p:nvSpPr>
          <p:cNvPr id="1637379" name="Text Box 3"/>
          <p:cNvSpPr txBox="1">
            <a:spLocks noChangeArrowheads="1"/>
          </p:cNvSpPr>
          <p:nvPr/>
        </p:nvSpPr>
        <p:spPr bwMode="auto">
          <a:xfrm>
            <a:off x="609600" y="2514600"/>
            <a:ext cx="8001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i="1">
                <a:solidFill>
                  <a:schemeClr val="bg1"/>
                </a:solidFill>
                <a:effectLst>
                  <a:outerShdw blurRad="38100" dist="38100" dir="2700000" algn="tl">
                    <a:srgbClr val="000000"/>
                  </a:outerShdw>
                </a:effectLst>
                <a:latin typeface="Times New Roman" pitchFamily="18" charset="0"/>
              </a:rPr>
              <a:t>Please join us by bringing your attention to Christ</a:t>
            </a:r>
          </a:p>
        </p:txBody>
      </p:sp>
      <p:sp>
        <p:nvSpPr>
          <p:cNvPr id="1637380" name="Text Box 4"/>
          <p:cNvSpPr txBox="1">
            <a:spLocks noChangeArrowheads="1"/>
          </p:cNvSpPr>
          <p:nvPr/>
        </p:nvSpPr>
        <p:spPr bwMode="auto">
          <a:xfrm>
            <a:off x="685800" y="4343400"/>
            <a:ext cx="8001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itchFamily="18" charset="0"/>
              </a:rPr>
              <a:t>Thank you…</a:t>
            </a:r>
            <a:endParaRPr lang="en-US" sz="5400"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Text Box 2"/>
          <p:cNvSpPr txBox="1">
            <a:spLocks noChangeArrowheads="1"/>
          </p:cNvSpPr>
          <p:nvPr/>
        </p:nvSpPr>
        <p:spPr bwMode="auto">
          <a:xfrm>
            <a:off x="609600" y="1066800"/>
            <a:ext cx="8001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itchFamily="18" charset="0"/>
              </a:rPr>
              <a:t>Please honor the atmosphere of prayer…</a:t>
            </a:r>
            <a:endParaRPr lang="en-US" sz="5400"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Text Box 2"/>
          <p:cNvSpPr txBox="1">
            <a:spLocks noChangeArrowheads="1"/>
          </p:cNvSpPr>
          <p:nvPr/>
        </p:nvSpPr>
        <p:spPr bwMode="auto">
          <a:xfrm>
            <a:off x="457200" y="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We’ve come a long way, through the storm and the rain</a:t>
            </a:r>
          </a:p>
        </p:txBody>
      </p:sp>
      <p:sp>
        <p:nvSpPr>
          <p:cNvPr id="1639427" name="Text Box 3"/>
          <p:cNvSpPr txBox="1">
            <a:spLocks noChangeArrowheads="1"/>
          </p:cNvSpPr>
          <p:nvPr/>
        </p:nvSpPr>
        <p:spPr bwMode="auto">
          <a:xfrm>
            <a:off x="381000" y="12192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There were mountains that we’ve had to climb</a:t>
            </a:r>
          </a:p>
        </p:txBody>
      </p:sp>
      <p:sp>
        <p:nvSpPr>
          <p:cNvPr id="1639428" name="Text Box 4"/>
          <p:cNvSpPr txBox="1">
            <a:spLocks noChangeArrowheads="1"/>
          </p:cNvSpPr>
          <p:nvPr/>
        </p:nvSpPr>
        <p:spPr bwMode="auto">
          <a:xfrm>
            <a:off x="304800" y="23622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And there were valleys that we went through</a:t>
            </a:r>
          </a:p>
        </p:txBody>
      </p:sp>
      <p:sp>
        <p:nvSpPr>
          <p:cNvPr id="1639429" name="Text Box 5"/>
          <p:cNvSpPr txBox="1">
            <a:spLocks noChangeArrowheads="1"/>
          </p:cNvSpPr>
          <p:nvPr/>
        </p:nvSpPr>
        <p:spPr bwMode="auto">
          <a:xfrm>
            <a:off x="381000" y="3505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Here my spirit Lord, crying out to You</a:t>
            </a:r>
          </a:p>
        </p:txBody>
      </p:sp>
      <p:sp>
        <p:nvSpPr>
          <p:cNvPr id="1639430" name="Text Box 6"/>
          <p:cNvSpPr txBox="1">
            <a:spLocks noChangeArrowheads="1"/>
          </p:cNvSpPr>
          <p:nvPr/>
        </p:nvSpPr>
        <p:spPr bwMode="auto">
          <a:xfrm>
            <a:off x="381000" y="41148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 need to hear from heaven a whisper from Your lips</a:t>
            </a:r>
          </a:p>
        </p:txBody>
      </p:sp>
      <p:sp>
        <p:nvSpPr>
          <p:cNvPr id="1639431" name="Text Box 7"/>
          <p:cNvSpPr txBox="1">
            <a:spLocks noChangeArrowheads="1"/>
          </p:cNvSpPr>
          <p:nvPr/>
        </p:nvSpPr>
        <p:spPr bwMode="auto">
          <a:xfrm>
            <a:off x="457200" y="52578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 need your healing touch renew this heart again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my heart, you are the power</a:t>
            </a:r>
          </a:p>
        </p:txBody>
      </p:sp>
      <p:sp>
        <p:nvSpPr>
          <p:cNvPr id="76809"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my night never failing light, every breath that I take</a:t>
            </a:r>
          </a:p>
        </p:txBody>
      </p:sp>
      <p:sp>
        <p:nvSpPr>
          <p:cNvPr id="76810"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declare the things You’ve done, In my mind</a:t>
            </a:r>
          </a:p>
        </p:txBody>
      </p:sp>
      <p:sp>
        <p:nvSpPr>
          <p:cNvPr id="76811"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Mighty overcomer, in my soul the reason why</a:t>
            </a:r>
          </a:p>
        </p:txBody>
      </p:sp>
      <p:sp>
        <p:nvSpPr>
          <p:cNvPr id="76812"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 my life, you are the fire that calls me on</a:t>
            </a:r>
          </a:p>
        </p:txBody>
      </p:sp>
    </p:spTree>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Text Box 2"/>
          <p:cNvSpPr txBox="1">
            <a:spLocks noChangeArrowheads="1"/>
          </p:cNvSpPr>
          <p:nvPr/>
        </p:nvSpPr>
        <p:spPr bwMode="auto">
          <a:xfrm>
            <a:off x="457200" y="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Let Your water flow all over me</a:t>
            </a:r>
          </a:p>
        </p:txBody>
      </p:sp>
      <p:sp>
        <p:nvSpPr>
          <p:cNvPr id="1640451" name="Text Box 3"/>
          <p:cNvSpPr txBox="1">
            <a:spLocks noChangeArrowheads="1"/>
          </p:cNvSpPr>
          <p:nvPr/>
        </p:nvSpPr>
        <p:spPr bwMode="auto">
          <a:xfrm>
            <a:off x="457200" y="533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I’m waiting patiently, set my spirit free</a:t>
            </a:r>
          </a:p>
        </p:txBody>
      </p:sp>
      <p:sp>
        <p:nvSpPr>
          <p:cNvPr id="1640452" name="Text Box 4"/>
          <p:cNvSpPr txBox="1">
            <a:spLocks noChangeArrowheads="1"/>
          </p:cNvSpPr>
          <p:nvPr/>
        </p:nvSpPr>
        <p:spPr bwMode="auto">
          <a:xfrm>
            <a:off x="457200" y="1524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Open heaven’s door, send Your fire Lord</a:t>
            </a:r>
          </a:p>
        </p:txBody>
      </p:sp>
      <p:sp>
        <p:nvSpPr>
          <p:cNvPr id="1640453" name="Text Box 5"/>
          <p:cNvSpPr txBox="1">
            <a:spLocks noChangeArrowheads="1"/>
          </p:cNvSpPr>
          <p:nvPr/>
        </p:nvSpPr>
        <p:spPr bwMode="auto">
          <a:xfrm>
            <a:off x="381000" y="22860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Touch this heart once more, revive us again</a:t>
            </a:r>
          </a:p>
        </p:txBody>
      </p:sp>
      <p:sp>
        <p:nvSpPr>
          <p:cNvPr id="1640454" name="Text Box 6"/>
          <p:cNvSpPr txBox="1">
            <a:spLocks noChangeArrowheads="1"/>
          </p:cNvSpPr>
          <p:nvPr/>
        </p:nvSpPr>
        <p:spPr bwMode="auto">
          <a:xfrm>
            <a:off x="381000" y="3505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Hear us as we pray, set our hearts ablaze</a:t>
            </a:r>
          </a:p>
        </p:txBody>
      </p:sp>
      <p:sp>
        <p:nvSpPr>
          <p:cNvPr id="1640455" name="Text Box 7"/>
          <p:cNvSpPr txBox="1">
            <a:spLocks noChangeArrowheads="1"/>
          </p:cNvSpPr>
          <p:nvPr/>
        </p:nvSpPr>
        <p:spPr bwMode="auto">
          <a:xfrm>
            <a:off x="457200" y="4343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Spirit have your way, revive us today O Lord</a:t>
            </a:r>
          </a:p>
        </p:txBody>
      </p:sp>
    </p:spTree>
  </p:cSld>
  <p:clrMapOvr>
    <a:masterClrMapping/>
  </p:clrMapOvr>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Text Box 2"/>
          <p:cNvSpPr txBox="1">
            <a:spLocks noChangeArrowheads="1"/>
          </p:cNvSpPr>
          <p:nvPr/>
        </p:nvSpPr>
        <p:spPr bwMode="auto">
          <a:xfrm>
            <a:off x="0" y="0"/>
            <a:ext cx="89154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Who can satisfy                        my soul like you?                  Who on earth can comfort me and love me like You do?  Who could ever be                 More faithful, true?                       I will trust in You,                     I will trust in You my God.</a:t>
            </a:r>
          </a:p>
        </p:txBody>
      </p:sp>
    </p:spTree>
  </p:cSld>
  <p:clrMapOvr>
    <a:masterClrMapping/>
  </p:clrMapOvr>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Text Box 2"/>
          <p:cNvSpPr txBox="1">
            <a:spLocks noChangeArrowheads="1"/>
          </p:cNvSpPr>
          <p:nvPr/>
        </p:nvSpPr>
        <p:spPr bwMode="auto">
          <a:xfrm>
            <a:off x="0" y="-228600"/>
            <a:ext cx="9144000" cy="790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Living Water, rain                  down Your life on me.  Cleansing me, refreshing me with life abundantly.               River full of life,                            I’ll go where You lead.                 I will trust in You,                       I will trust in You my God.</a:t>
            </a:r>
          </a:p>
          <a:p>
            <a:pPr>
              <a:spcBef>
                <a:spcPct val="50000"/>
              </a:spcBef>
            </a:pP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 latter rain is falling</a:t>
            </a:r>
          </a:p>
        </p:txBody>
      </p:sp>
      <p:sp>
        <p:nvSpPr>
          <p:cNvPr id="165786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It’s showers of His grace</a:t>
            </a:r>
          </a:p>
        </p:txBody>
      </p:sp>
      <p:sp>
        <p:nvSpPr>
          <p:cNvPr id="1657861"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 latter rain is falling</a:t>
            </a:r>
          </a:p>
        </p:txBody>
      </p:sp>
      <p:sp>
        <p:nvSpPr>
          <p:cNvPr id="16578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Get in and take your place</a:t>
            </a:r>
          </a:p>
        </p:txBody>
      </p:sp>
      <p:sp>
        <p:nvSpPr>
          <p:cNvPr id="1657863" name="Text Box 7"/>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Signs, wonders, and miracles are for the church today</a:t>
            </a:r>
          </a:p>
        </p:txBody>
      </p:sp>
      <p:sp>
        <p:nvSpPr>
          <p:cNvPr id="1657864" name="Text Box 8"/>
          <p:cNvSpPr txBox="1">
            <a:spLocks noChangeArrowheads="1"/>
          </p:cNvSpPr>
          <p:nvPr/>
        </p:nvSpPr>
        <p:spPr bwMode="auto">
          <a:xfrm>
            <a:off x="0" y="480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Without a doubt it’s time to shout</a:t>
            </a:r>
          </a:p>
        </p:txBody>
      </p:sp>
      <p:sp>
        <p:nvSpPr>
          <p:cNvPr id="1657865" name="Text Box 9"/>
          <p:cNvSpPr txBox="1">
            <a:spLocks noChangeArrowheads="1"/>
          </p:cNvSpPr>
          <p:nvPr/>
        </p:nvSpPr>
        <p:spPr bwMode="auto">
          <a:xfrm>
            <a:off x="0" y="563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 rain is on the way! </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5888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Good measure, pressed down, shaken together</a:t>
            </a:r>
          </a:p>
        </p:txBody>
      </p:sp>
      <p:sp>
        <p:nvSpPr>
          <p:cNvPr id="1658885"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running over</a:t>
            </a:r>
          </a:p>
        </p:txBody>
      </p:sp>
      <p:sp>
        <p:nvSpPr>
          <p:cNvPr id="1658886"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58887" name="Text Box 7"/>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When you give, give to the Lord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We’re one voice and we make a choice</a:t>
            </a:r>
          </a:p>
        </p:txBody>
      </p:sp>
      <p:sp>
        <p:nvSpPr>
          <p:cNvPr id="7783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give you glory, with a song</a:t>
            </a:r>
          </a:p>
        </p:txBody>
      </p:sp>
      <p:sp>
        <p:nvSpPr>
          <p:cNvPr id="7783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sing, unashamed </a:t>
            </a:r>
          </a:p>
        </p:txBody>
      </p:sp>
      <p:sp>
        <p:nvSpPr>
          <p:cNvPr id="7783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give you glory with a song</a:t>
            </a:r>
          </a:p>
        </p:txBody>
      </p:sp>
    </p:spTree>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Give in love, give in faith</a:t>
            </a:r>
          </a:p>
        </p:txBody>
      </p:sp>
      <p:sp>
        <p:nvSpPr>
          <p:cNvPr id="1659907"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Give with joy and a smile on your face</a:t>
            </a:r>
          </a:p>
        </p:txBody>
      </p:sp>
      <p:sp>
        <p:nvSpPr>
          <p:cNvPr id="1659908"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Give as the Lord has given to you</a:t>
            </a:r>
          </a:p>
        </p:txBody>
      </p:sp>
      <p:sp>
        <p:nvSpPr>
          <p:cNvPr id="1659909" name="Text Box 5"/>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How you give is a reflection of your gratitude</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0931"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Good measure, pressed down, shaken together</a:t>
            </a:r>
          </a:p>
        </p:txBody>
      </p:sp>
      <p:sp>
        <p:nvSpPr>
          <p:cNvPr id="1660932"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running over</a:t>
            </a:r>
          </a:p>
        </p:txBody>
      </p:sp>
      <p:sp>
        <p:nvSpPr>
          <p:cNvPr id="1660933"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0934"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When you give, give to the Lord</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From your heart, give your best</a:t>
            </a:r>
          </a:p>
        </p:txBody>
      </p:sp>
      <p:sp>
        <p:nvSpPr>
          <p:cNvPr id="1661955"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Give unto God and you will be blessed</a:t>
            </a:r>
          </a:p>
        </p:txBody>
      </p:sp>
      <p:sp>
        <p:nvSpPr>
          <p:cNvPr id="1661956"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Don’t be stingy, don’t be tight</a:t>
            </a:r>
          </a:p>
        </p:txBody>
      </p:sp>
      <p:sp>
        <p:nvSpPr>
          <p:cNvPr id="1661957" name="Text Box 5"/>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Learn from the widow in the Bible </a:t>
            </a:r>
          </a:p>
        </p:txBody>
      </p:sp>
      <p:sp>
        <p:nvSpPr>
          <p:cNvPr id="1661958" name="Text Box 6"/>
          <p:cNvSpPr txBox="1">
            <a:spLocks noChangeArrowheads="1"/>
          </p:cNvSpPr>
          <p:nvPr/>
        </p:nvSpPr>
        <p:spPr bwMode="auto">
          <a:xfrm>
            <a:off x="0" y="472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Who gave her last mite </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2979"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Good measure, pressed down, shaken together</a:t>
            </a:r>
          </a:p>
        </p:txBody>
      </p:sp>
      <p:sp>
        <p:nvSpPr>
          <p:cNvPr id="1662980"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running over</a:t>
            </a:r>
          </a:p>
        </p:txBody>
      </p:sp>
      <p:sp>
        <p:nvSpPr>
          <p:cNvPr id="1662981"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2982"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When you give, give to the Lord</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Text Box 2"/>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People rob God when they don’t give tithes and offerings</a:t>
            </a:r>
          </a:p>
        </p:txBody>
      </p:sp>
      <p:sp>
        <p:nvSpPr>
          <p:cNvPr id="1664004" name="Text Box 4"/>
          <p:cNvSpPr txBox="1">
            <a:spLocks noChangeArrowheads="1"/>
          </p:cNvSpPr>
          <p:nvPr/>
        </p:nvSpPr>
        <p:spPr bwMode="auto">
          <a:xfrm>
            <a:off x="0" y="2209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they don’t understand why they’ve been cut off from heavenly blessings</a:t>
            </a:r>
          </a:p>
        </p:txBody>
      </p:sp>
      <p:sp>
        <p:nvSpPr>
          <p:cNvPr id="1664005"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Abundant life and prosperity begins</a:t>
            </a:r>
          </a:p>
        </p:txBody>
      </p:sp>
      <p:sp>
        <p:nvSpPr>
          <p:cNvPr id="1664006"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When you prove your love to God by giving to Him</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5027"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Good measure, pressed down, shaken together</a:t>
            </a:r>
          </a:p>
        </p:txBody>
      </p:sp>
      <p:sp>
        <p:nvSpPr>
          <p:cNvPr id="1665028"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running over</a:t>
            </a:r>
          </a:p>
        </p:txBody>
      </p:sp>
      <p:sp>
        <p:nvSpPr>
          <p:cNvPr id="1665029"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5030"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When you give, give to the Lord</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6051"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Good measure, pressed down, shaken together</a:t>
            </a:r>
          </a:p>
        </p:txBody>
      </p:sp>
      <p:sp>
        <p:nvSpPr>
          <p:cNvPr id="1666052"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And running over</a:t>
            </a:r>
          </a:p>
        </p:txBody>
      </p:sp>
      <p:sp>
        <p:nvSpPr>
          <p:cNvPr id="1666053"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Give and it will come back to you</a:t>
            </a:r>
          </a:p>
        </p:txBody>
      </p:sp>
      <p:sp>
        <p:nvSpPr>
          <p:cNvPr id="1666054"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When you give, give to the Lord</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 will come and bow down at Your feet Lord Jesus</a:t>
            </a:r>
          </a:p>
        </p:txBody>
      </p:sp>
      <p:sp>
        <p:nvSpPr>
          <p:cNvPr id="1667076"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In Your presence is fullness of joy</a:t>
            </a:r>
          </a:p>
        </p:txBody>
      </p:sp>
      <p:sp>
        <p:nvSpPr>
          <p:cNvPr id="166707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There is nothing, there is no one</a:t>
            </a:r>
          </a:p>
        </p:txBody>
      </p:sp>
      <p:sp>
        <p:nvSpPr>
          <p:cNvPr id="1667078"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Who compares with You</a:t>
            </a:r>
          </a:p>
        </p:txBody>
      </p:sp>
      <p:sp>
        <p:nvSpPr>
          <p:cNvPr id="1667079" name="Text Box 7"/>
          <p:cNvSpPr txBox="1">
            <a:spLocks noChangeArrowheads="1"/>
          </p:cNvSpPr>
          <p:nvPr/>
        </p:nvSpPr>
        <p:spPr bwMode="auto">
          <a:xfrm>
            <a:off x="0" y="434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 take pleasure in worshipping You Lord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Heaven is Your throne, and the earth is Your footstool</a:t>
            </a:r>
          </a:p>
        </p:txBody>
      </p:sp>
      <p:sp>
        <p:nvSpPr>
          <p:cNvPr id="1668100"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Jesus I come to bow down at Your feet</a:t>
            </a:r>
          </a:p>
        </p:txBody>
      </p:sp>
      <p:sp>
        <p:nvSpPr>
          <p:cNvPr id="1668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O, how I love just to worship before You</a:t>
            </a:r>
          </a:p>
        </p:txBody>
      </p:sp>
      <p:sp>
        <p:nvSpPr>
          <p:cNvPr id="1668102"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In Your presence my joy is complete</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ext Box 2"/>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itchFamily="18" charset="0"/>
              </a:rPr>
              <a:t>I will come and bow down at Your feet Lord Jesus extra slide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praise</a:t>
            </a:r>
          </a:p>
        </p:txBody>
      </p:sp>
      <p:sp>
        <p:nvSpPr>
          <p:cNvPr id="7885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Praise His holy name</a:t>
            </a:r>
          </a:p>
        </p:txBody>
      </p:sp>
      <p:sp>
        <p:nvSpPr>
          <p:cNvPr id="7885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will praise</a:t>
            </a:r>
          </a:p>
        </p:txBody>
      </p:sp>
      <p:sp>
        <p:nvSpPr>
          <p:cNvPr id="7885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Together we will say</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Let all who seek You rejoice and be glad in You</a:t>
            </a:r>
          </a:p>
        </p:txBody>
      </p:sp>
      <p:sp>
        <p:nvSpPr>
          <p:cNvPr id="1670148" name="Text Box 4"/>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In You</a:t>
            </a:r>
          </a:p>
        </p:txBody>
      </p:sp>
      <p:sp>
        <p:nvSpPr>
          <p:cNvPr id="1670151"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Let all who seek You rejoice and be glad in You</a:t>
            </a:r>
          </a:p>
        </p:txBody>
      </p:sp>
      <p:sp>
        <p:nvSpPr>
          <p:cNvPr id="1670152" name="Text Box 8"/>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Let all who seek You rejoice and be glad in You</a:t>
            </a:r>
          </a:p>
        </p:txBody>
      </p:sp>
      <p:sp>
        <p:nvSpPr>
          <p:cNvPr id="1670153" name="Text Box 9"/>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Let such as love Your salvation say…. continually</a:t>
            </a:r>
          </a:p>
        </p:txBody>
      </p:sp>
      <p:sp>
        <p:nvSpPr>
          <p:cNvPr id="1670154" name="Text Box 10"/>
          <p:cNvSpPr txBox="1">
            <a:spLocks noChangeArrowheads="1"/>
          </p:cNvSpPr>
          <p:nvPr/>
        </p:nvSpPr>
        <p:spPr bwMode="auto">
          <a:xfrm>
            <a:off x="0" y="457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itchFamily="18" charset="0"/>
              </a:rPr>
              <a:t>Let such as love Your salvation    say continually</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Text Box 2"/>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itchFamily="18" charset="0"/>
              </a:rPr>
              <a:t>The Lord be magnified</a:t>
            </a:r>
          </a:p>
        </p:txBody>
      </p:sp>
      <p:sp>
        <p:nvSpPr>
          <p:cNvPr id="1671173" name="Text Box 5"/>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itchFamily="18" charset="0"/>
              </a:rPr>
              <a:t>The Lord be magnified</a:t>
            </a:r>
          </a:p>
        </p:txBody>
      </p:sp>
      <p:sp>
        <p:nvSpPr>
          <p:cNvPr id="1671174" name="Text Box 6"/>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itchFamily="18" charset="0"/>
              </a:rPr>
              <a:t>The Lord be magnified, be magnified</a:t>
            </a:r>
          </a:p>
        </p:txBody>
      </p:sp>
      <p:sp>
        <p:nvSpPr>
          <p:cNvPr id="1671186" name="Text Box 18"/>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O, the Lord  O, the Lord  </a:t>
            </a:r>
          </a:p>
          <a:p>
            <a:pPr>
              <a:spcBef>
                <a:spcPct val="50000"/>
              </a:spcBef>
            </a:pPr>
            <a:r>
              <a:rPr lang="en-US" sz="3200">
                <a:solidFill>
                  <a:srgbClr val="FFFFFF"/>
                </a:solidFill>
                <a:effectLst>
                  <a:outerShdw blurRad="38100" dist="38100" dir="2700000" algn="tl">
                    <a:srgbClr val="000000"/>
                  </a:outerShdw>
                </a:effectLst>
                <a:latin typeface="Times New Roman" pitchFamily="18" charset="0"/>
              </a:rPr>
              <a:t>O, the Lord be magnified</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He’s turned my mourning into dancing again</a:t>
            </a:r>
          </a:p>
        </p:txBody>
      </p:sp>
      <p:sp>
        <p:nvSpPr>
          <p:cNvPr id="1672198"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He’s lifted my sorrow</a:t>
            </a:r>
          </a:p>
        </p:txBody>
      </p:sp>
      <p:sp>
        <p:nvSpPr>
          <p:cNvPr id="1672199"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 can’t stay silent</a:t>
            </a:r>
          </a:p>
        </p:txBody>
      </p:sp>
      <p:sp>
        <p:nvSpPr>
          <p:cNvPr id="1672212" name="Rectangle 20"/>
          <p:cNvSpPr>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 must sing for His joy has come!</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He gave His healing hand</a:t>
            </a:r>
          </a:p>
        </p:txBody>
      </p:sp>
      <p:sp>
        <p:nvSpPr>
          <p:cNvPr id="167321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Where there once was only hurt</a:t>
            </a:r>
          </a:p>
        </p:txBody>
      </p:sp>
      <p:sp>
        <p:nvSpPr>
          <p:cNvPr id="1673220" name="Text Box 4"/>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You brought comfort like a friend</a:t>
            </a:r>
          </a:p>
        </p:txBody>
      </p:sp>
      <p:sp>
        <p:nvSpPr>
          <p:cNvPr id="1673221"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Where there once was only pain</a:t>
            </a:r>
          </a:p>
        </p:txBody>
      </p:sp>
      <p:sp>
        <p:nvSpPr>
          <p:cNvPr id="1673222"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 see the bright and morning sun</a:t>
            </a:r>
          </a:p>
        </p:txBody>
      </p:sp>
      <p:sp>
        <p:nvSpPr>
          <p:cNvPr id="1673223"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 feel the sweetness of His love piercing my darkness</a:t>
            </a:r>
          </a:p>
        </p:txBody>
      </p:sp>
      <p:sp>
        <p:nvSpPr>
          <p:cNvPr id="1673224" name="Text Box 8"/>
          <p:cNvSpPr txBox="1">
            <a:spLocks noChangeArrowheads="1"/>
          </p:cNvSpPr>
          <p:nvPr/>
        </p:nvSpPr>
        <p:spPr bwMode="auto">
          <a:xfrm>
            <a:off x="0" y="563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As it ushers in His joyful  gladness!</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 people came to see</a:t>
            </a:r>
          </a:p>
        </p:txBody>
      </p:sp>
      <p:sp>
        <p:nvSpPr>
          <p:cNvPr id="167424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 temple was finished, King Solomon prayed</a:t>
            </a:r>
          </a:p>
        </p:txBody>
      </p:sp>
      <p:sp>
        <p:nvSpPr>
          <p:cNvPr id="1674244" name="Text Box 4"/>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Then fire fell from heaven, the priests could not go in</a:t>
            </a:r>
          </a:p>
        </p:txBody>
      </p:sp>
      <p:sp>
        <p:nvSpPr>
          <p:cNvPr id="167424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Was God pleased with this place</a:t>
            </a:r>
          </a:p>
        </p:txBody>
      </p:sp>
      <p:sp>
        <p:nvSpPr>
          <p:cNvPr id="1674246" name="Text Box 6"/>
          <p:cNvSpPr txBox="1">
            <a:spLocks noChangeArrowheads="1"/>
          </p:cNvSpPr>
          <p:nvPr/>
        </p:nvSpPr>
        <p:spPr bwMode="auto">
          <a:xfrm>
            <a:off x="0" y="457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God’s glory was more than they could stand</a:t>
            </a:r>
          </a:p>
        </p:txBody>
      </p:sp>
      <p:sp>
        <p:nvSpPr>
          <p:cNvPr id="1674247" name="Text Box 7"/>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God’s glory was more than they could stand</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Here today as you did then</a:t>
            </a:r>
          </a:p>
        </p:txBody>
      </p:sp>
      <p:sp>
        <p:nvSpPr>
          <p:cNvPr id="16752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Lord may Your glory fill this temple</a:t>
            </a:r>
          </a:p>
        </p:txBody>
      </p:sp>
      <p:sp>
        <p:nvSpPr>
          <p:cNvPr id="1675268" name="Text Box 4"/>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Lord may Your glory fill this temple</a:t>
            </a:r>
          </a:p>
        </p:txBody>
      </p:sp>
      <p:sp>
        <p:nvSpPr>
          <p:cNvPr id="1675269"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May Your presence be more than we can stand</a:t>
            </a:r>
          </a:p>
        </p:txBody>
      </p:sp>
      <p:sp>
        <p:nvSpPr>
          <p:cNvPr id="1675270"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May Your glory fill this place</a:t>
            </a:r>
          </a:p>
        </p:txBody>
      </p:sp>
      <p:sp>
        <p:nvSpPr>
          <p:cNvPr id="1675271"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As we gather in Your name</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This place, will become a home</a:t>
            </a:r>
          </a:p>
        </p:txBody>
      </p:sp>
      <p:sp>
        <p:nvSpPr>
          <p:cNvPr id="1676291" name="Text Box 3"/>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This place, is more than brick and stone</a:t>
            </a:r>
          </a:p>
        </p:txBody>
      </p:sp>
      <p:sp>
        <p:nvSpPr>
          <p:cNvPr id="1676292"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A place where they will find someone who really cares</a:t>
            </a:r>
          </a:p>
        </p:txBody>
      </p:sp>
      <p:sp>
        <p:nvSpPr>
          <p:cNvPr id="1676293"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This place, is for the broken-hearted everywhere</a:t>
            </a:r>
          </a:p>
        </p:txBody>
      </p:sp>
      <p:sp>
        <p:nvSpPr>
          <p:cNvPr id="1676294"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In this place, we’ll stand in unity</a:t>
            </a:r>
          </a:p>
        </p:txBody>
      </p:sp>
      <p:sp>
        <p:nvSpPr>
          <p:cNvPr id="1676295"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Lord, in this place believer’s will agree</a:t>
            </a:r>
          </a:p>
        </p:txBody>
      </p:sp>
      <p:sp>
        <p:nvSpPr>
          <p:cNvPr id="1676296" name="Text Box 8"/>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In this place, as we gather ‘round Your throne</a:t>
            </a:r>
          </a:p>
        </p:txBody>
      </p:sp>
      <p:sp>
        <p:nvSpPr>
          <p:cNvPr id="1676313" name="Text Box 25"/>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itchFamily="18" charset="0"/>
              </a:rPr>
              <a:t>Lord come and make this place, make it Your home</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Why should I worry?</a:t>
            </a:r>
          </a:p>
        </p:txBody>
      </p:sp>
      <p:sp>
        <p:nvSpPr>
          <p:cNvPr id="1678339"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Why should I fret?</a:t>
            </a:r>
          </a:p>
        </p:txBody>
      </p:sp>
      <p:sp>
        <p:nvSpPr>
          <p:cNvPr id="1678340" name="Text Box 4"/>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My God is able</a:t>
            </a:r>
          </a:p>
        </p:txBody>
      </p:sp>
      <p:sp>
        <p:nvSpPr>
          <p:cNvPr id="1678341"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He’s never failed me yet</a:t>
            </a:r>
          </a:p>
        </p:txBody>
      </p:sp>
      <p:sp>
        <p:nvSpPr>
          <p:cNvPr id="1678342" name="Text Box 6"/>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Just as I believe</a:t>
            </a:r>
          </a:p>
        </p:txBody>
      </p:sp>
      <p:sp>
        <p:nvSpPr>
          <p:cNvPr id="1678343" name="Text Box 7"/>
          <p:cNvSpPr txBox="1">
            <a:spLocks noChangeArrowheads="1"/>
          </p:cNvSpPr>
          <p:nvPr/>
        </p:nvSpPr>
        <p:spPr bwMode="auto">
          <a:xfrm>
            <a:off x="0" y="3429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shall receive</a:t>
            </a:r>
          </a:p>
        </p:txBody>
      </p:sp>
      <p:sp>
        <p:nvSpPr>
          <p:cNvPr id="1678344" name="Text Box 8"/>
          <p:cNvSpPr txBox="1">
            <a:spLocks noChangeArrowheads="1"/>
          </p:cNvSpPr>
          <p:nvPr/>
        </p:nvSpPr>
        <p:spPr bwMode="auto">
          <a:xfrm>
            <a:off x="0" y="39624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Nothing on earth is gonna keep me from loving you</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I’ve got a promise</a:t>
            </a:r>
          </a:p>
        </p:txBody>
      </p:sp>
      <p:sp>
        <p:nvSpPr>
          <p:cNvPr id="1677315"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shall receive</a:t>
            </a:r>
          </a:p>
        </p:txBody>
      </p:sp>
      <p:sp>
        <p:nvSpPr>
          <p:cNvPr id="1677316" name="Text Box 4"/>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won’t let Satan block me</a:t>
            </a:r>
          </a:p>
        </p:txBody>
      </p:sp>
      <p:sp>
        <p:nvSpPr>
          <p:cNvPr id="1677317"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won’t let nothing stop me</a:t>
            </a:r>
          </a:p>
        </p:txBody>
      </p:sp>
      <p:sp>
        <p:nvSpPr>
          <p:cNvPr id="1677318" name="Text Box 6"/>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walk by faith and not by sight</a:t>
            </a:r>
          </a:p>
        </p:txBody>
      </p:sp>
      <p:sp>
        <p:nvSpPr>
          <p:cNvPr id="1677319" name="Text Box 7"/>
          <p:cNvSpPr txBox="1">
            <a:spLocks noChangeArrowheads="1"/>
          </p:cNvSpPr>
          <p:nvPr/>
        </p:nvSpPr>
        <p:spPr bwMode="auto">
          <a:xfrm>
            <a:off x="0" y="3429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 know everything’s gonna be alright</a:t>
            </a:r>
          </a:p>
        </p:txBody>
      </p:sp>
      <p:sp>
        <p:nvSpPr>
          <p:cNvPr id="1677320" name="Text Box 8"/>
          <p:cNvSpPr txBox="1">
            <a:spLocks noChangeArrowheads="1"/>
          </p:cNvSpPr>
          <p:nvPr/>
        </p:nvSpPr>
        <p:spPr bwMode="auto">
          <a:xfrm>
            <a:off x="0" y="548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is gonna keep me from loving you</a:t>
            </a:r>
          </a:p>
        </p:txBody>
      </p:sp>
      <p:sp>
        <p:nvSpPr>
          <p:cNvPr id="1677321" name="Text Box 9"/>
          <p:cNvSpPr txBox="1">
            <a:spLocks noChangeArrowheads="1"/>
          </p:cNvSpPr>
          <p:nvPr/>
        </p:nvSpPr>
        <p:spPr bwMode="auto">
          <a:xfrm>
            <a:off x="0" y="472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Nothing on earth</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itchFamily="18" charset="0"/>
              </a:rPr>
              <a:t>I can walk on water                               I can live by faith                                  I can speak to the winds                   and the waves and they’ll obey            I can move high mountains             Just to get to the fountain               And Nothin’ on earth is gonna     keep me from loving You</a:t>
            </a:r>
            <a:endParaRPr lang="en-US" sz="5400">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How I long to be, in Your presence</a:t>
            </a:r>
          </a:p>
        </p:txBody>
      </p:sp>
      <p:sp>
        <p:nvSpPr>
          <p:cNvPr id="7988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It is the secret place, we offer up our praise</a:t>
            </a:r>
          </a:p>
        </p:txBody>
      </p:sp>
      <p:sp>
        <p:nvSpPr>
          <p:cNvPr id="7988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As we come boldly with honor and reverence</a:t>
            </a:r>
          </a:p>
        </p:txBody>
      </p:sp>
      <p:sp>
        <p:nvSpPr>
          <p:cNvPr id="7988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worship Christ our King, here in His presence</a:t>
            </a:r>
          </a:p>
        </p:txBody>
      </p:sp>
    </p:spTree>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trading my sorrows</a:t>
            </a:r>
          </a:p>
        </p:txBody>
      </p:sp>
      <p:sp>
        <p:nvSpPr>
          <p:cNvPr id="1917955"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trading my shame</a:t>
            </a:r>
          </a:p>
        </p:txBody>
      </p:sp>
      <p:sp>
        <p:nvSpPr>
          <p:cNvPr id="1917956"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laying them down for the joy of the Lord</a:t>
            </a:r>
          </a:p>
        </p:txBody>
      </p:sp>
      <p:sp>
        <p:nvSpPr>
          <p:cNvPr id="191795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trading my sickness</a:t>
            </a:r>
          </a:p>
        </p:txBody>
      </p:sp>
      <p:sp>
        <p:nvSpPr>
          <p:cNvPr id="191795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trading my pain</a:t>
            </a:r>
          </a:p>
        </p:txBody>
      </p:sp>
      <p:sp>
        <p:nvSpPr>
          <p:cNvPr id="1917959"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laying them down for the joy of the Lord</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(We sing) Yes Lord, </a:t>
            </a:r>
            <a:r>
              <a:rPr lang="en-US" sz="2400" b="1">
                <a:solidFill>
                  <a:schemeClr val="bg1"/>
                </a:solidFill>
                <a:effectLst>
                  <a:outerShdw blurRad="38100" dist="38100" dir="2700000" algn="tl">
                    <a:srgbClr val="000000"/>
                  </a:outerShdw>
                </a:effectLst>
                <a:latin typeface="Times New Roman" pitchFamily="18" charset="0"/>
              </a:rPr>
              <a:t>Yes Lord, Yes, Yes Lord,</a:t>
            </a:r>
            <a:endParaRPr lang="en-US" b="1">
              <a:solidFill>
                <a:schemeClr val="bg1"/>
              </a:solidFill>
              <a:effectLst>
                <a:outerShdw blurRad="38100" dist="38100" dir="2700000" algn="tl">
                  <a:srgbClr val="000000"/>
                </a:outerShdw>
              </a:effectLst>
              <a:latin typeface="Times New Roman" pitchFamily="18" charset="0"/>
            </a:endParaRPr>
          </a:p>
        </p:txBody>
      </p:sp>
      <p:sp>
        <p:nvSpPr>
          <p:cNvPr id="1918979" name="Text Box 3"/>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trading my shame</a:t>
            </a:r>
          </a:p>
        </p:txBody>
      </p:sp>
      <p:sp>
        <p:nvSpPr>
          <p:cNvPr id="19189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Yes Lord, </a:t>
            </a:r>
            <a:r>
              <a:rPr lang="en-US" sz="2400" b="1">
                <a:solidFill>
                  <a:schemeClr val="bg1"/>
                </a:solidFill>
                <a:effectLst>
                  <a:outerShdw blurRad="38100" dist="38100" dir="2700000" algn="tl">
                    <a:srgbClr val="000000"/>
                  </a:outerShdw>
                </a:effectLst>
                <a:latin typeface="Times New Roman" pitchFamily="18" charset="0"/>
              </a:rPr>
              <a:t>Yes Lord, Yes, Yes Lord,</a:t>
            </a:r>
            <a:endParaRPr lang="en-US" b="1">
              <a:solidFill>
                <a:schemeClr val="bg1"/>
              </a:solidFill>
              <a:effectLst>
                <a:outerShdw blurRad="38100" dist="38100" dir="2700000" algn="tl">
                  <a:srgbClr val="000000"/>
                </a:outerShdw>
              </a:effectLst>
              <a:latin typeface="Times New Roman" pitchFamily="18" charset="0"/>
            </a:endParaRPr>
          </a:p>
        </p:txBody>
      </p:sp>
      <p:sp>
        <p:nvSpPr>
          <p:cNvPr id="19189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Yes Lord, </a:t>
            </a:r>
            <a:r>
              <a:rPr lang="en-US" sz="2400" b="1">
                <a:solidFill>
                  <a:schemeClr val="bg1"/>
                </a:solidFill>
                <a:effectLst>
                  <a:outerShdw blurRad="38100" dist="38100" dir="2700000" algn="tl">
                    <a:srgbClr val="000000"/>
                  </a:outerShdw>
                </a:effectLst>
                <a:latin typeface="Times New Roman" pitchFamily="18" charset="0"/>
              </a:rPr>
              <a:t>Yes Lord, Yes, Yes Lord… Amen</a:t>
            </a:r>
            <a:endParaRPr lang="en-US" b="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pressed down but not crushed</a:t>
            </a:r>
          </a:p>
        </p:txBody>
      </p:sp>
      <p:sp>
        <p:nvSpPr>
          <p:cNvPr id="1920003" name="Text Box 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Persecuted but not abandoned,</a:t>
            </a:r>
          </a:p>
        </p:txBody>
      </p:sp>
      <p:sp>
        <p:nvSpPr>
          <p:cNvPr id="192000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Struck down but not destroyed</a:t>
            </a:r>
          </a:p>
        </p:txBody>
      </p:sp>
      <p:sp>
        <p:nvSpPr>
          <p:cNvPr id="1920005" name="Text Box 5"/>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am blessed beyond the curse</a:t>
            </a:r>
          </a:p>
        </p:txBody>
      </p:sp>
      <p:sp>
        <p:nvSpPr>
          <p:cNvPr id="1920006" name="Text Box 6"/>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For His promise will endure,</a:t>
            </a:r>
          </a:p>
        </p:txBody>
      </p:sp>
      <p:sp>
        <p:nvSpPr>
          <p:cNvPr id="1920007" name="Text Box 7"/>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That His joy’s gonna be my strength</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Though the sorrow may last for the night,</a:t>
            </a:r>
          </a:p>
        </p:txBody>
      </p:sp>
      <p:sp>
        <p:nvSpPr>
          <p:cNvPr id="1921027" name="Text Box 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His joy comes with the morning!</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In God’s own time…my change will come</a:t>
            </a:r>
          </a:p>
        </p:txBody>
      </p:sp>
      <p:sp>
        <p:nvSpPr>
          <p:cNvPr id="1684483"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   If I just keep the faith</a:t>
            </a:r>
          </a:p>
        </p:txBody>
      </p:sp>
      <p:sp>
        <p:nvSpPr>
          <p:cNvPr id="1684484" name="Text Box 4"/>
          <p:cNvSpPr txBox="1">
            <a:spLocks noChangeArrowheads="1"/>
          </p:cNvSpPr>
          <p:nvPr/>
        </p:nvSpPr>
        <p:spPr bwMode="auto">
          <a:xfrm>
            <a:off x="15240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If I can just hold out</a:t>
            </a:r>
          </a:p>
        </p:txBody>
      </p:sp>
      <p:sp>
        <p:nvSpPr>
          <p:cNvPr id="1684485" name="Text Box 5"/>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In God’s own time…my change will come</a:t>
            </a:r>
          </a:p>
        </p:txBody>
      </p:sp>
      <p:sp>
        <p:nvSpPr>
          <p:cNvPr id="1684486"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If I can pass the test</a:t>
            </a:r>
          </a:p>
        </p:txBody>
      </p:sp>
      <p:sp>
        <p:nvSpPr>
          <p:cNvPr id="1684487" name="Text Box 7"/>
          <p:cNvSpPr txBox="1">
            <a:spLocks noChangeArrowheads="1"/>
          </p:cNvSpPr>
          <p:nvPr/>
        </p:nvSpPr>
        <p:spPr bwMode="auto">
          <a:xfrm>
            <a:off x="15240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If I can do my best</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Text Box 2"/>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Run the race, keep the faith</a:t>
            </a:r>
          </a:p>
        </p:txBody>
      </p:sp>
      <p:sp>
        <p:nvSpPr>
          <p:cNvPr id="168550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These heavy burdens, they will soon pass over</a:t>
            </a:r>
          </a:p>
        </p:txBody>
      </p:sp>
      <p:sp>
        <p:nvSpPr>
          <p:cNvPr id="16855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Hold out – Just a little while longer</a:t>
            </a:r>
          </a:p>
        </p:txBody>
      </p:sp>
      <p:sp>
        <p:nvSpPr>
          <p:cNvPr id="1685509" name="Text Box 5"/>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charset="0"/>
              </a:rPr>
              <a:t>My change will come, my change will come</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lift our hands to give You the praise</a:t>
            </a:r>
          </a:p>
        </p:txBody>
      </p:sp>
      <p:sp>
        <p:nvSpPr>
          <p:cNvPr id="191283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lift our hands to give You the glory</a:t>
            </a:r>
          </a:p>
        </p:txBody>
      </p:sp>
      <p:sp>
        <p:nvSpPr>
          <p:cNvPr id="1912836"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lift our hands in the sanctuary</a:t>
            </a:r>
            <a:endParaRPr lang="en-US" sz="3200" b="1">
              <a:solidFill>
                <a:schemeClr val="bg1"/>
              </a:solidFill>
              <a:effectLst>
                <a:outerShdw blurRad="38100" dist="38100" dir="2700000" algn="tl">
                  <a:srgbClr val="000000"/>
                </a:outerShdw>
              </a:effectLst>
              <a:latin typeface="Times New Roman" pitchFamily="18" charset="0"/>
            </a:endParaRPr>
          </a:p>
        </p:txBody>
      </p:sp>
      <p:sp>
        <p:nvSpPr>
          <p:cNvPr id="191283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Yes we will praise You for the rest of our days</a:t>
            </a:r>
          </a:p>
        </p:txBody>
      </p:sp>
      <p:sp>
        <p:nvSpPr>
          <p:cNvPr id="191283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And we will praise You for the rest of our days</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clap our hands to give You the praise</a:t>
            </a:r>
          </a:p>
        </p:txBody>
      </p:sp>
      <p:sp>
        <p:nvSpPr>
          <p:cNvPr id="191385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clap our hands to give You the glory</a:t>
            </a:r>
          </a:p>
        </p:txBody>
      </p:sp>
      <p:sp>
        <p:nvSpPr>
          <p:cNvPr id="191386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clap our hands in the sanctuary</a:t>
            </a:r>
            <a:endParaRPr lang="en-US" sz="3200" b="1">
              <a:solidFill>
                <a:schemeClr val="bg1"/>
              </a:solidFill>
              <a:effectLst>
                <a:outerShdw blurRad="38100" dist="38100" dir="2700000" algn="tl">
                  <a:srgbClr val="000000"/>
                </a:outerShdw>
              </a:effectLst>
              <a:latin typeface="Times New Roman" pitchFamily="18" charset="0"/>
            </a:endParaRPr>
          </a:p>
        </p:txBody>
      </p:sp>
      <p:sp>
        <p:nvSpPr>
          <p:cNvPr id="1913861"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Yes we will praise You for the rest of our days</a:t>
            </a:r>
          </a:p>
        </p:txBody>
      </p:sp>
      <p:sp>
        <p:nvSpPr>
          <p:cNvPr id="1913862"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And we will praise You for the rest of our days</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sing our song to give You the praise</a:t>
            </a:r>
          </a:p>
        </p:txBody>
      </p:sp>
      <p:sp>
        <p:nvSpPr>
          <p:cNvPr id="19148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sing our song to give You the glory</a:t>
            </a:r>
          </a:p>
        </p:txBody>
      </p:sp>
      <p:sp>
        <p:nvSpPr>
          <p:cNvPr id="191488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We sing our song in the sanctuary</a:t>
            </a:r>
            <a:endParaRPr lang="en-US" sz="3200" b="1">
              <a:solidFill>
                <a:schemeClr val="bg1"/>
              </a:solidFill>
              <a:effectLst>
                <a:outerShdw blurRad="38100" dist="38100" dir="2700000" algn="tl">
                  <a:srgbClr val="000000"/>
                </a:outerShdw>
              </a:effectLst>
              <a:latin typeface="Times New Roman" pitchFamily="18" charset="0"/>
            </a:endParaRPr>
          </a:p>
        </p:txBody>
      </p:sp>
      <p:sp>
        <p:nvSpPr>
          <p:cNvPr id="1914885"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Yes we will praise You for the rest of our days</a:t>
            </a:r>
          </a:p>
        </p:txBody>
      </p:sp>
      <p:sp>
        <p:nvSpPr>
          <p:cNvPr id="1914886"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And we will praise You for the rest of our days</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ChangeArrowheads="1"/>
          </p:cNvSpPr>
          <p:nvPr/>
        </p:nvSpPr>
        <p:spPr bwMode="auto">
          <a:xfrm>
            <a:off x="0" y="8469313"/>
            <a:ext cx="9144000"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800">
                <a:effectLst/>
                <a:latin typeface="Arial" charset="0"/>
              </a:rPr>
              <a:t/>
            </a:r>
            <a:br>
              <a:rPr lang="en-US" sz="1800">
                <a:effectLst/>
                <a:latin typeface="Arial" charset="0"/>
              </a:rPr>
            </a:br>
            <a:r>
              <a:rPr lang="en-US" sz="3200" b="1">
                <a:solidFill>
                  <a:schemeClr val="bg1"/>
                </a:solidFill>
                <a:effectLst/>
                <a:latin typeface="Times New Roman" pitchFamily="18" charset="0"/>
              </a:rPr>
              <a:t>Jesus we give You the praise</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Emmanuel we lift up Your name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Heavenly Father Coming Messiah</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And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Yes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in the Sanctuary</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we give you the Glory</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we give you the praise</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And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Yes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Yes yes Lord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Hallelujah</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for the rest of our days</a:t>
            </a:r>
            <a:br>
              <a:rPr lang="en-US" sz="3200" b="1">
                <a:solidFill>
                  <a:schemeClr val="bg1"/>
                </a:solidFill>
                <a:effectLst/>
                <a:latin typeface="Times New Roman" pitchFamily="18" charset="0"/>
              </a:rPr>
            </a:br>
            <a:endParaRPr lang="en-US" sz="3200" b="1">
              <a:solidFill>
                <a:schemeClr val="bg1"/>
              </a:solidFill>
              <a:effectLst/>
              <a:latin typeface="Times New Roman" pitchFamily="18" charset="0"/>
            </a:endParaRPr>
          </a:p>
        </p:txBody>
      </p:sp>
      <p:sp>
        <p:nvSpPr>
          <p:cNvPr id="19159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Heavenly Father Coming Messiah</a:t>
            </a:r>
          </a:p>
        </p:txBody>
      </p:sp>
      <p:sp>
        <p:nvSpPr>
          <p:cNvPr id="191590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Emmanuel we lift up Your Name</a:t>
            </a:r>
          </a:p>
        </p:txBody>
      </p:sp>
      <p:sp>
        <p:nvSpPr>
          <p:cNvPr id="191590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Jesus we give You the praise</a:t>
            </a:r>
            <a:endParaRPr lang="en-US" sz="3200" b="1">
              <a:solidFill>
                <a:schemeClr val="bg1"/>
              </a:solidFill>
              <a:effectLst>
                <a:outerShdw blurRad="38100" dist="38100" dir="2700000" algn="tl">
                  <a:srgbClr val="000000"/>
                </a:outerShdw>
              </a:effectLst>
              <a:latin typeface="Times New Roman" pitchFamily="18" charset="0"/>
            </a:endParaRPr>
          </a:p>
        </p:txBody>
      </p:sp>
      <p:sp>
        <p:nvSpPr>
          <p:cNvPr id="19159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Yes we will praise You for the rest of our days</a:t>
            </a:r>
          </a:p>
        </p:txBody>
      </p:sp>
      <p:sp>
        <p:nvSpPr>
          <p:cNvPr id="1915911" name="Text Box 7"/>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And we will praise You for the rest of our days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Jesus, my Savior Lord there is none like You</a:t>
            </a:r>
          </a:p>
        </p:txBody>
      </p:sp>
      <p:sp>
        <p:nvSpPr>
          <p:cNvPr id="809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of my days, I want to praise </a:t>
            </a:r>
          </a:p>
        </p:txBody>
      </p:sp>
      <p:sp>
        <p:nvSpPr>
          <p:cNvPr id="809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wonders of Your mighty love</a:t>
            </a:r>
          </a:p>
        </p:txBody>
      </p:sp>
      <p:sp>
        <p:nvSpPr>
          <p:cNvPr id="809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comfort, my shelter tower of refuge and strength</a:t>
            </a:r>
          </a:p>
        </p:txBody>
      </p:sp>
      <p:sp>
        <p:nvSpPr>
          <p:cNvPr id="80903" name="Text Box 7"/>
          <p:cNvSpPr txBox="1">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every breath, all that I am never cease to worship You</a:t>
            </a:r>
          </a:p>
        </p:txBody>
      </p:sp>
    </p:spTree>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ChangeArrowheads="1"/>
          </p:cNvSpPr>
          <p:nvPr/>
        </p:nvSpPr>
        <p:spPr bwMode="auto">
          <a:xfrm>
            <a:off x="0" y="8469313"/>
            <a:ext cx="9144000"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800">
                <a:effectLst/>
                <a:latin typeface="Arial" charset="0"/>
              </a:rPr>
              <a:t/>
            </a:r>
            <a:br>
              <a:rPr lang="en-US" sz="1800">
                <a:effectLst/>
                <a:latin typeface="Arial" charset="0"/>
              </a:rPr>
            </a:br>
            <a:r>
              <a:rPr lang="en-US" sz="3200" b="1">
                <a:solidFill>
                  <a:schemeClr val="bg1"/>
                </a:solidFill>
                <a:effectLst/>
                <a:latin typeface="Times New Roman" pitchFamily="18" charset="0"/>
              </a:rPr>
              <a:t>Jesus we give You the praise</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Emmanuel we lift up Your name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Heavenly Father Coming Messiah</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And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Yes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in the Sanctuary</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we give you the Glory</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we give you the praise</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And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Yes we will praise you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Yes yes Lord for the rest of our days</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Hallelujah</a:t>
            </a:r>
            <a:br>
              <a:rPr lang="en-US" sz="3200" b="1">
                <a:solidFill>
                  <a:schemeClr val="bg1"/>
                </a:solidFill>
                <a:effectLst/>
                <a:latin typeface="Times New Roman" pitchFamily="18" charset="0"/>
              </a:rPr>
            </a:br>
            <a:r>
              <a:rPr lang="en-US" sz="3200" b="1">
                <a:solidFill>
                  <a:schemeClr val="bg1"/>
                </a:solidFill>
                <a:effectLst/>
                <a:latin typeface="Times New Roman" pitchFamily="18" charset="0"/>
              </a:rPr>
              <a:t>Hallelujah for the rest of our days</a:t>
            </a:r>
            <a:br>
              <a:rPr lang="en-US" sz="3200" b="1">
                <a:solidFill>
                  <a:schemeClr val="bg1"/>
                </a:solidFill>
                <a:effectLst/>
                <a:latin typeface="Times New Roman" pitchFamily="18" charset="0"/>
              </a:rPr>
            </a:br>
            <a:endParaRPr lang="en-US" sz="3200" b="1">
              <a:solidFill>
                <a:schemeClr val="bg1"/>
              </a:solidFill>
              <a:effectLst/>
              <a:latin typeface="Times New Roman" pitchFamily="18" charset="0"/>
            </a:endParaRPr>
          </a:p>
        </p:txBody>
      </p:sp>
      <p:sp>
        <p:nvSpPr>
          <p:cNvPr id="1916931"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Hallelujah we give You the Praise</a:t>
            </a:r>
          </a:p>
        </p:txBody>
      </p:sp>
      <p:sp>
        <p:nvSpPr>
          <p:cNvPr id="1916932"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Hallelujah we give You the Glory</a:t>
            </a:r>
          </a:p>
        </p:txBody>
      </p:sp>
      <p:sp>
        <p:nvSpPr>
          <p:cNvPr id="1916933"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Hallelujah in the sanctuary</a:t>
            </a:r>
            <a:endParaRPr lang="en-US" sz="3200" b="1">
              <a:solidFill>
                <a:schemeClr val="bg1"/>
              </a:solidFill>
              <a:effectLst>
                <a:outerShdw blurRad="38100" dist="38100" dir="2700000" algn="tl">
                  <a:srgbClr val="000000"/>
                </a:outerShdw>
              </a:effectLst>
              <a:latin typeface="Times New Roman" pitchFamily="18" charset="0"/>
            </a:endParaRPr>
          </a:p>
        </p:txBody>
      </p:sp>
      <p:sp>
        <p:nvSpPr>
          <p:cNvPr id="1916934" name="Text Box 6"/>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Yes we will Praise You for the rest of our days</a:t>
            </a:r>
          </a:p>
        </p:txBody>
      </p:sp>
      <p:sp>
        <p:nvSpPr>
          <p:cNvPr id="1916935"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itchFamily="18" charset="0"/>
              </a:rPr>
              <a:t>And we will Praise You for the rest of our days</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Text Box 2"/>
          <p:cNvSpPr txBox="1">
            <a:spLocks noChangeArrowheads="1"/>
          </p:cNvSpPr>
          <p:nvPr/>
        </p:nvSpPr>
        <p:spPr bwMode="auto">
          <a:xfrm>
            <a:off x="1676400" y="22098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Do not use this slide</a:t>
            </a:r>
            <a:r>
              <a:rPr lang="en-US" b="1">
                <a:solidFill>
                  <a:schemeClr val="bg1"/>
                </a:solidFill>
                <a:effectLst>
                  <a:outerShdw blurRad="38100" dist="38100" dir="2700000" algn="tl">
                    <a:srgbClr val="000000"/>
                  </a:outerShdw>
                </a:effectLst>
              </a:rPr>
              <a:t>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Text Box 2"/>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holy ground</a:t>
            </a:r>
          </a:p>
        </p:txBody>
      </p:sp>
      <p:sp>
        <p:nvSpPr>
          <p:cNvPr id="1692675"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Worship Him, Oh Worship Him</a:t>
            </a:r>
          </a:p>
        </p:txBody>
      </p:sp>
      <p:sp>
        <p:nvSpPr>
          <p:cNvPr id="1692676"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Bow down before our God</a:t>
            </a:r>
          </a:p>
        </p:txBody>
      </p:sp>
      <p:sp>
        <p:nvSpPr>
          <p:cNvPr id="169267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Enter in, Oh enter in</a:t>
            </a:r>
          </a:p>
        </p:txBody>
      </p:sp>
      <p:sp>
        <p:nvSpPr>
          <p:cNvPr id="1692678" name="Text Box 6"/>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Consuming fire and sweet perfume</a:t>
            </a:r>
          </a:p>
        </p:txBody>
      </p:sp>
      <p:sp>
        <p:nvSpPr>
          <p:cNvPr id="1692679" name="Text Box 7"/>
          <p:cNvSpPr txBox="1">
            <a:spLocks noChangeArrowheads="1"/>
          </p:cNvSpPr>
          <p:nvPr/>
        </p:nvSpPr>
        <p:spPr bwMode="auto">
          <a:xfrm>
            <a:off x="0" y="419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His awesome presence fills this room</a:t>
            </a:r>
          </a:p>
        </p:txBody>
      </p:sp>
      <p:sp>
        <p:nvSpPr>
          <p:cNvPr id="1692680" name="Text Box 8"/>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Bow down before the Lord</a:t>
            </a:r>
          </a:p>
        </p:txBody>
      </p:sp>
      <p:sp>
        <p:nvSpPr>
          <p:cNvPr id="1692681" name="Text Box 9"/>
          <p:cNvSpPr txBox="1">
            <a:spLocks noChangeArrowheads="1"/>
          </p:cNvSpPr>
          <p:nvPr/>
        </p:nvSpPr>
        <p:spPr bwMode="auto">
          <a:xfrm>
            <a:off x="0" y="571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So come and bow down</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knee shall bow before His throne</a:t>
            </a:r>
          </a:p>
        </p:txBody>
      </p:sp>
      <p:sp>
        <p:nvSpPr>
          <p:cNvPr id="1693699"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Every knee shall bow before His throne</a:t>
            </a:r>
          </a:p>
        </p:txBody>
      </p:sp>
      <p:sp>
        <p:nvSpPr>
          <p:cNvPr id="1693700"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one who was and is to come</a:t>
            </a:r>
          </a:p>
        </p:txBody>
      </p:sp>
      <p:sp>
        <p:nvSpPr>
          <p:cNvPr id="1693701" name="Text Box 5"/>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Lamb of God the Holy One</a:t>
            </a:r>
          </a:p>
        </p:txBody>
      </p:sp>
      <p:sp>
        <p:nvSpPr>
          <p:cNvPr id="1693702" name="Text Box 6"/>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Glorify, glorify the Lord</a:t>
            </a:r>
          </a:p>
        </p:txBody>
      </p:sp>
      <p:sp>
        <p:nvSpPr>
          <p:cNvPr id="1693704"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Glorify, glorify the Lord</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Living He loved me</a:t>
            </a:r>
          </a:p>
        </p:txBody>
      </p:sp>
      <p:sp>
        <p:nvSpPr>
          <p:cNvPr id="1694723"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Dying He saved me</a:t>
            </a:r>
          </a:p>
        </p:txBody>
      </p:sp>
      <p:sp>
        <p:nvSpPr>
          <p:cNvPr id="1694724"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Buried He carried my sin far away</a:t>
            </a:r>
          </a:p>
        </p:txBody>
      </p:sp>
      <p:sp>
        <p:nvSpPr>
          <p:cNvPr id="1694725"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Rising He justified</a:t>
            </a:r>
          </a:p>
        </p:txBody>
      </p:sp>
      <p:sp>
        <p:nvSpPr>
          <p:cNvPr id="1694726" name="Text Box 6"/>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Freed me forever</a:t>
            </a:r>
          </a:p>
        </p:txBody>
      </p:sp>
      <p:sp>
        <p:nvSpPr>
          <p:cNvPr id="1694727" name="Text Box 7"/>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One day He’s coming back</a:t>
            </a:r>
          </a:p>
        </p:txBody>
      </p:sp>
      <p:sp>
        <p:nvSpPr>
          <p:cNvPr id="1694728" name="Text Box 8"/>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Glorious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One day when heaven </a:t>
            </a:r>
          </a:p>
        </p:txBody>
      </p:sp>
      <p:sp>
        <p:nvSpPr>
          <p:cNvPr id="1695747"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Was filled with His praises</a:t>
            </a:r>
          </a:p>
        </p:txBody>
      </p:sp>
      <p:sp>
        <p:nvSpPr>
          <p:cNvPr id="1695748"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One day when sin was as black as could be</a:t>
            </a:r>
          </a:p>
        </p:txBody>
      </p:sp>
      <p:sp>
        <p:nvSpPr>
          <p:cNvPr id="1695749"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That’s when Jesus came down</a:t>
            </a:r>
          </a:p>
        </p:txBody>
      </p:sp>
      <p:sp>
        <p:nvSpPr>
          <p:cNvPr id="1695750" name="Text Box 6"/>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To be born of a virgin</a:t>
            </a:r>
          </a:p>
        </p:txBody>
      </p:sp>
      <p:sp>
        <p:nvSpPr>
          <p:cNvPr id="1695751" name="Text Box 7"/>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Dwelt among men,</a:t>
            </a:r>
          </a:p>
        </p:txBody>
      </p:sp>
      <p:sp>
        <p:nvSpPr>
          <p:cNvPr id="1695752" name="Text Box 8"/>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My example is He</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84" name="Text Box 16"/>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Then one day they led Him</a:t>
            </a:r>
          </a:p>
        </p:txBody>
      </p:sp>
      <p:sp>
        <p:nvSpPr>
          <p:cNvPr id="1696785" name="Text Box 17"/>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Up Calvary’s mountain</a:t>
            </a:r>
          </a:p>
        </p:txBody>
      </p:sp>
      <p:sp>
        <p:nvSpPr>
          <p:cNvPr id="1696786" name="Text Box 18"/>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Then one day they nailed Him to die on the tree</a:t>
            </a:r>
          </a:p>
        </p:txBody>
      </p:sp>
      <p:sp>
        <p:nvSpPr>
          <p:cNvPr id="1696787" name="Text Box 19"/>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Suffering anguish, </a:t>
            </a:r>
          </a:p>
        </p:txBody>
      </p:sp>
      <p:sp>
        <p:nvSpPr>
          <p:cNvPr id="1696788" name="Text Box 20"/>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despised and rejected</a:t>
            </a:r>
          </a:p>
        </p:txBody>
      </p:sp>
      <p:sp>
        <p:nvSpPr>
          <p:cNvPr id="1696789" name="Text Box 21"/>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Bearing our sins,</a:t>
            </a:r>
          </a:p>
        </p:txBody>
      </p:sp>
      <p:sp>
        <p:nvSpPr>
          <p:cNvPr id="1696790" name="Text Box 22"/>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My redeemer is He</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5" name="Text Box 3"/>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Then one Sunday the grave </a:t>
            </a:r>
          </a:p>
        </p:txBody>
      </p:sp>
      <p:sp>
        <p:nvSpPr>
          <p:cNvPr id="1697796" name="Text Box 4"/>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Could conceal Him no longer</a:t>
            </a:r>
          </a:p>
        </p:txBody>
      </p:sp>
      <p:sp>
        <p:nvSpPr>
          <p:cNvPr id="1697797" name="Text Box 5"/>
          <p:cNvSpPr txBox="1">
            <a:spLocks noChangeArrowheads="1"/>
          </p:cNvSpPr>
          <p:nvPr/>
        </p:nvSpPr>
        <p:spPr bwMode="auto">
          <a:xfrm>
            <a:off x="0" y="19812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That day when the stone rolled away from the door</a:t>
            </a:r>
          </a:p>
        </p:txBody>
      </p:sp>
      <p:sp>
        <p:nvSpPr>
          <p:cNvPr id="1697798" name="Text Box 6"/>
          <p:cNvSpPr txBox="1">
            <a:spLocks noChangeArrowheads="1"/>
          </p:cNvSpPr>
          <p:nvPr/>
        </p:nvSpPr>
        <p:spPr bwMode="auto">
          <a:xfrm>
            <a:off x="0" y="3124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That’s when Jesus arose </a:t>
            </a:r>
          </a:p>
        </p:txBody>
      </p:sp>
      <p:sp>
        <p:nvSpPr>
          <p:cNvPr id="1697799" name="Text Box 7"/>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Over death He has conquered</a:t>
            </a:r>
          </a:p>
        </p:txBody>
      </p:sp>
      <p:sp>
        <p:nvSpPr>
          <p:cNvPr id="1697800" name="Text Box 8"/>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Now He’s ascended, </a:t>
            </a:r>
          </a:p>
        </p:txBody>
      </p:sp>
      <p:sp>
        <p:nvSpPr>
          <p:cNvPr id="1697801" name="Text Box 9"/>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He’s our Lord evermore</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Text Box 2"/>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400">
              <a:effectLst/>
              <a:latin typeface="Times New Roman" pitchFamily="18" charset="0"/>
            </a:endParaRP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Shout to the Lord all the earth let us sing</a:t>
            </a:r>
          </a:p>
        </p:txBody>
      </p:sp>
      <p:sp>
        <p:nvSpPr>
          <p:cNvPr id="8192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Power and majesty praise to the King</a:t>
            </a:r>
          </a:p>
        </p:txBody>
      </p:sp>
      <p:sp>
        <p:nvSpPr>
          <p:cNvPr id="8192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Mountains bow down and the seas will roar</a:t>
            </a:r>
          </a:p>
        </p:txBody>
      </p:sp>
      <p:sp>
        <p:nvSpPr>
          <p:cNvPr id="8192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At the sound of Your name</a:t>
            </a:r>
          </a:p>
        </p:txBody>
      </p:sp>
    </p:spTree>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Text Box 2"/>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music fades, all is stripped away </a:t>
            </a:r>
            <a:br>
              <a:rPr lang="en-US" sz="3200">
                <a:solidFill>
                  <a:schemeClr val="bg1"/>
                </a:solidFill>
                <a:effectLst>
                  <a:outerShdw blurRad="38100" dist="38100" dir="2700000" algn="tl">
                    <a:srgbClr val="000000"/>
                  </a:outerShdw>
                </a:effectLst>
                <a:latin typeface="Times New Roman" pitchFamily="18" charset="0"/>
              </a:rPr>
            </a:br>
            <a:r>
              <a:rPr lang="en-US" sz="3200">
                <a:solidFill>
                  <a:schemeClr val="bg1"/>
                </a:solidFill>
                <a:effectLst>
                  <a:outerShdw blurRad="38100" dist="38100" dir="2700000" algn="tl">
                    <a:srgbClr val="000000"/>
                  </a:outerShdw>
                </a:effectLst>
                <a:latin typeface="Times New Roman" pitchFamily="18" charset="0"/>
              </a:rPr>
              <a:t>And I  simply come</a:t>
            </a:r>
          </a:p>
        </p:txBody>
      </p:sp>
      <p:sp>
        <p:nvSpPr>
          <p:cNvPr id="170086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Longing just to bring, something that’s of worth</a:t>
            </a:r>
            <a:br>
              <a:rPr lang="en-US" sz="3200">
                <a:solidFill>
                  <a:schemeClr val="bg1"/>
                </a:solidFill>
                <a:effectLst>
                  <a:outerShdw blurRad="38100" dist="38100" dir="2700000" algn="tl">
                    <a:srgbClr val="000000"/>
                  </a:outerShdw>
                </a:effectLst>
                <a:latin typeface="Times New Roman" pitchFamily="18" charset="0"/>
              </a:rPr>
            </a:br>
            <a:r>
              <a:rPr lang="en-US" sz="3200">
                <a:solidFill>
                  <a:schemeClr val="bg1"/>
                </a:solidFill>
                <a:effectLst>
                  <a:outerShdw blurRad="38100" dist="38100" dir="2700000" algn="tl">
                    <a:srgbClr val="000000"/>
                  </a:outerShdw>
                </a:effectLst>
                <a:latin typeface="Times New Roman" pitchFamily="18" charset="0"/>
              </a:rPr>
              <a:t>That will bless Your heart</a:t>
            </a:r>
          </a:p>
        </p:txBody>
      </p:sp>
      <p:sp>
        <p:nvSpPr>
          <p:cNvPr id="1700868" name="Text Box 4"/>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bring You more than a song</a:t>
            </a:r>
          </a:p>
        </p:txBody>
      </p:sp>
      <p:sp>
        <p:nvSpPr>
          <p:cNvPr id="1700870" name="Text Box 6"/>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a song in itself, is not what You have required</a:t>
            </a:r>
          </a:p>
        </p:txBody>
      </p:sp>
      <p:sp>
        <p:nvSpPr>
          <p:cNvPr id="1700871" name="Text Box 7"/>
          <p:cNvSpPr txBox="1">
            <a:spLocks noChangeArrowheads="1"/>
          </p:cNvSpPr>
          <p:nvPr/>
        </p:nvSpPr>
        <p:spPr bwMode="auto">
          <a:xfrm>
            <a:off x="0" y="426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search much deeper within, through the way things appear</a:t>
            </a:r>
          </a:p>
        </p:txBody>
      </p:sp>
      <p:sp>
        <p:nvSpPr>
          <p:cNvPr id="1700872" name="Text Box 8"/>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looking into my heart</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Text Box 2"/>
          <p:cNvSpPr txBox="1">
            <a:spLocks noChangeArrowheads="1"/>
          </p:cNvSpPr>
          <p:nvPr/>
        </p:nvSpPr>
        <p:spPr bwMode="auto">
          <a:xfrm>
            <a:off x="0" y="45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I’m coming back to a heart of worship</a:t>
            </a:r>
          </a:p>
        </p:txBody>
      </p:sp>
      <p:sp>
        <p:nvSpPr>
          <p:cNvPr id="1701891" name="Text Box 3"/>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And it’s all about You</a:t>
            </a:r>
          </a:p>
        </p:txBody>
      </p:sp>
      <p:sp>
        <p:nvSpPr>
          <p:cNvPr id="1701892" name="Text Box 4"/>
          <p:cNvSpPr txBox="1">
            <a:spLocks noChangeArrowheads="1"/>
          </p:cNvSpPr>
          <p:nvPr/>
        </p:nvSpPr>
        <p:spPr bwMode="auto">
          <a:xfrm>
            <a:off x="0" y="1981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It’s all about You, Jesus</a:t>
            </a:r>
          </a:p>
        </p:txBody>
      </p:sp>
      <p:sp>
        <p:nvSpPr>
          <p:cNvPr id="1701893"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I’m sorry Lord for the thing I’ve made it</a:t>
            </a:r>
          </a:p>
        </p:txBody>
      </p:sp>
      <p:sp>
        <p:nvSpPr>
          <p:cNvPr id="1701894" name="Text Box 6"/>
          <p:cNvSpPr txBox="1">
            <a:spLocks noChangeArrowheads="1"/>
          </p:cNvSpPr>
          <p:nvPr/>
        </p:nvSpPr>
        <p:spPr bwMode="auto">
          <a:xfrm>
            <a:off x="0" y="3352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When it’s all about You</a:t>
            </a:r>
          </a:p>
        </p:txBody>
      </p:sp>
      <p:sp>
        <p:nvSpPr>
          <p:cNvPr id="1701895" name="Text Box 7"/>
          <p:cNvSpPr txBox="1">
            <a:spLocks noChangeArrowheads="1"/>
          </p:cNvSpPr>
          <p:nvPr/>
        </p:nvSpPr>
        <p:spPr bwMode="auto">
          <a:xfrm>
            <a:off x="0" y="4114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itchFamily="18" charset="0"/>
              </a:rPr>
              <a:t>It’s all about You, Jesus</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Text Box 2"/>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King of endless worth, no one could express</a:t>
            </a:r>
            <a:br>
              <a:rPr lang="en-US" sz="3200">
                <a:solidFill>
                  <a:schemeClr val="bg1"/>
                </a:solidFill>
                <a:effectLst>
                  <a:outerShdw blurRad="38100" dist="38100" dir="2700000" algn="tl">
                    <a:srgbClr val="000000"/>
                  </a:outerShdw>
                </a:effectLst>
                <a:latin typeface="Times New Roman" pitchFamily="18" charset="0"/>
              </a:rPr>
            </a:br>
            <a:r>
              <a:rPr lang="en-US" sz="3200">
                <a:solidFill>
                  <a:schemeClr val="bg1"/>
                </a:solidFill>
                <a:effectLst>
                  <a:outerShdw blurRad="38100" dist="38100" dir="2700000" algn="tl">
                    <a:srgbClr val="000000"/>
                  </a:outerShdw>
                </a:effectLst>
                <a:latin typeface="Times New Roman" pitchFamily="18" charset="0"/>
              </a:rPr>
              <a:t>How much You deserve</a:t>
            </a:r>
          </a:p>
        </p:txBody>
      </p:sp>
      <p:sp>
        <p:nvSpPr>
          <p:cNvPr id="1702915"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Though I’m weak and poor, all I have is yours</a:t>
            </a:r>
            <a:br>
              <a:rPr lang="en-US" sz="3200">
                <a:solidFill>
                  <a:schemeClr val="bg1"/>
                </a:solidFill>
                <a:effectLst>
                  <a:outerShdw blurRad="38100" dist="38100" dir="2700000" algn="tl">
                    <a:srgbClr val="000000"/>
                  </a:outerShdw>
                </a:effectLst>
                <a:latin typeface="Times New Roman" pitchFamily="18" charset="0"/>
              </a:rPr>
            </a:br>
            <a:r>
              <a:rPr lang="en-US" sz="3200">
                <a:solidFill>
                  <a:schemeClr val="bg1"/>
                </a:solidFill>
                <a:effectLst>
                  <a:outerShdw blurRad="38100" dist="38100" dir="2700000" algn="tl">
                    <a:srgbClr val="000000"/>
                  </a:outerShdw>
                </a:effectLst>
                <a:latin typeface="Times New Roman" pitchFamily="18" charset="0"/>
              </a:rPr>
              <a:t>Every single breath</a:t>
            </a:r>
          </a:p>
        </p:txBody>
      </p:sp>
      <p:sp>
        <p:nvSpPr>
          <p:cNvPr id="1702916" name="Text Box 4"/>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bring You more than a song</a:t>
            </a:r>
          </a:p>
        </p:txBody>
      </p:sp>
      <p:sp>
        <p:nvSpPr>
          <p:cNvPr id="1702917" name="Text Box 5"/>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a song in itself, is not what You have required</a:t>
            </a:r>
          </a:p>
        </p:txBody>
      </p:sp>
      <p:sp>
        <p:nvSpPr>
          <p:cNvPr id="1702918" name="Text Box 6"/>
          <p:cNvSpPr txBox="1">
            <a:spLocks noChangeArrowheads="1"/>
          </p:cNvSpPr>
          <p:nvPr/>
        </p:nvSpPr>
        <p:spPr bwMode="auto">
          <a:xfrm>
            <a:off x="0" y="426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search much deeper within, through the way things appear</a:t>
            </a:r>
          </a:p>
        </p:txBody>
      </p:sp>
      <p:sp>
        <p:nvSpPr>
          <p:cNvPr id="1702919" name="Text Box 7"/>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looking into my heart</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Glory to, glory to, glory to, glory to</a:t>
            </a:r>
          </a:p>
        </p:txBody>
      </p:sp>
      <p:sp>
        <p:nvSpPr>
          <p:cNvPr id="1704963" name="Text Box 3"/>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Glory to, glory to God</a:t>
            </a:r>
          </a:p>
        </p:txBody>
      </p:sp>
      <p:sp>
        <p:nvSpPr>
          <p:cNvPr id="1704964"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(repeat)</a:t>
            </a:r>
          </a:p>
        </p:txBody>
      </p:sp>
      <p:sp>
        <p:nvSpPr>
          <p:cNvPr id="1704965" name="Text Box 5"/>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To the only, Savior, be majesty</a:t>
            </a:r>
          </a:p>
        </p:txBody>
      </p:sp>
      <p:sp>
        <p:nvSpPr>
          <p:cNvPr id="1704966" name="Text Box 6"/>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Dominion and power</a:t>
            </a:r>
          </a:p>
        </p:txBody>
      </p:sp>
      <p:sp>
        <p:nvSpPr>
          <p:cNvPr id="1704967" name="Text Box 7"/>
          <p:cNvSpPr txBox="1">
            <a:spLocks noChangeArrowheads="1"/>
          </p:cNvSpPr>
          <p:nvPr/>
        </p:nvSpPr>
        <p:spPr bwMode="auto">
          <a:xfrm>
            <a:off x="0" y="426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Forever, and ever, and ever</a:t>
            </a:r>
          </a:p>
        </p:txBody>
      </p:sp>
      <p:sp>
        <p:nvSpPr>
          <p:cNvPr id="1704968" name="Text Box 8"/>
          <p:cNvSpPr txBox="1">
            <a:spLocks noChangeArrowheads="1"/>
          </p:cNvSpPr>
          <p:nvPr/>
        </p:nvSpPr>
        <p:spPr bwMode="auto">
          <a:xfrm>
            <a:off x="0" y="502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Be glorified</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the people praise Him</a:t>
            </a:r>
          </a:p>
        </p:txBody>
      </p:sp>
      <p:sp>
        <p:nvSpPr>
          <p:cNvPr id="1705987" name="Text Box 3"/>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Rejoice in all His goodness</a:t>
            </a:r>
          </a:p>
        </p:txBody>
      </p:sp>
      <p:sp>
        <p:nvSpPr>
          <p:cNvPr id="1705988" name="Text Box 4"/>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And be thankful for what He has done</a:t>
            </a:r>
          </a:p>
        </p:txBody>
      </p:sp>
      <p:sp>
        <p:nvSpPr>
          <p:cNvPr id="1705989" name="Text Box 5"/>
          <p:cNvSpPr txBox="1">
            <a:spLocks noChangeArrowheads="1"/>
          </p:cNvSpPr>
          <p:nvPr/>
        </p:nvSpPr>
        <p:spPr bwMode="auto">
          <a:xfrm>
            <a:off x="0" y="2819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Tell the generations</a:t>
            </a:r>
          </a:p>
        </p:txBody>
      </p:sp>
      <p:sp>
        <p:nvSpPr>
          <p:cNvPr id="1705990" name="Text Box 6"/>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From the mountains to the valleys</a:t>
            </a:r>
          </a:p>
        </p:txBody>
      </p:sp>
      <p:sp>
        <p:nvSpPr>
          <p:cNvPr id="1705991" name="Text Box 7"/>
          <p:cNvSpPr txBox="1">
            <a:spLocks noChangeArrowheads="1"/>
          </p:cNvSpPr>
          <p:nvPr/>
        </p:nvSpPr>
        <p:spPr bwMode="auto">
          <a:xfrm>
            <a:off x="0" y="4572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By His Spirit the victory is won</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Text Box 2"/>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For the Lord is worthy to be praised</a:t>
            </a:r>
          </a:p>
        </p:txBody>
      </p:sp>
      <p:sp>
        <p:nvSpPr>
          <p:cNvPr id="1707011" name="Text Box 3"/>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His hand of salvation has saved me this hour</a:t>
            </a:r>
          </a:p>
        </p:txBody>
      </p:sp>
      <p:sp>
        <p:nvSpPr>
          <p:cNvPr id="1707012"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Oh Lord beyond the valleys of our days</a:t>
            </a:r>
          </a:p>
        </p:txBody>
      </p:sp>
      <p:sp>
        <p:nvSpPr>
          <p:cNvPr id="1707013" name="Text Box 5"/>
          <p:cNvSpPr txBox="1">
            <a:spLocks noChangeArrowheads="1"/>
          </p:cNvSpPr>
          <p:nvPr/>
        </p:nvSpPr>
        <p:spPr bwMode="auto">
          <a:xfrm>
            <a:off x="0" y="3581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Be glory and honor, dominion and power</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Text Box 2"/>
          <p:cNvSpPr txBox="1">
            <a:spLocks noChangeArrowheads="1"/>
          </p:cNvSpPr>
          <p:nvPr/>
        </p:nvSpPr>
        <p:spPr bwMode="auto">
          <a:xfrm>
            <a:off x="0" y="525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Holy Spirit rain down</a:t>
            </a:r>
          </a:p>
        </p:txBody>
      </p:sp>
      <p:sp>
        <p:nvSpPr>
          <p:cNvPr id="171520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Oh comforter and friend </a:t>
            </a:r>
          </a:p>
        </p:txBody>
      </p:sp>
      <p:sp>
        <p:nvSpPr>
          <p:cNvPr id="1715204" name="Text Box 4"/>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How we need Your touch again</a:t>
            </a:r>
          </a:p>
        </p:txBody>
      </p:sp>
      <p:sp>
        <p:nvSpPr>
          <p:cNvPr id="1715205" name="Text Box 5"/>
          <p:cNvSpPr txBox="1">
            <a:spLocks noChangeArrowheads="1"/>
          </p:cNvSpPr>
          <p:nvPr/>
        </p:nvSpPr>
        <p:spPr bwMode="auto">
          <a:xfrm>
            <a:off x="0" y="2438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Holy Spirit rain down, rain down</a:t>
            </a:r>
          </a:p>
        </p:txBody>
      </p:sp>
      <p:sp>
        <p:nvSpPr>
          <p:cNvPr id="1715206" name="Text Box 6"/>
          <p:cNvSpPr txBox="1">
            <a:spLocks noChangeArrowheads="1"/>
          </p:cNvSpPr>
          <p:nvPr/>
        </p:nvSpPr>
        <p:spPr bwMode="auto">
          <a:xfrm>
            <a:off x="0" y="3200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Let Your power fall, let Your voice be heard</a:t>
            </a:r>
          </a:p>
        </p:txBody>
      </p:sp>
      <p:sp>
        <p:nvSpPr>
          <p:cNvPr id="1715207" name="Text Box 7"/>
          <p:cNvSpPr txBox="1">
            <a:spLocks noChangeArrowheads="1"/>
          </p:cNvSpPr>
          <p:nvPr/>
        </p:nvSpPr>
        <p:spPr bwMode="auto">
          <a:xfrm>
            <a:off x="0" y="40386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Come and change our heart as we stand on Your Word</a:t>
            </a:r>
          </a:p>
        </p:txBody>
      </p:sp>
      <p:sp>
        <p:nvSpPr>
          <p:cNvPr id="1715208" name="Text Box 8"/>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Holy Spirit rain down, rain down</a:t>
            </a:r>
          </a:p>
        </p:txBody>
      </p:sp>
    </p:spTree>
  </p:cSld>
  <p:clrMapOvr>
    <a:masterClrMapping/>
  </p:clrMapOvr>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7"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No mind can know what God has in store</a:t>
            </a:r>
          </a:p>
        </p:txBody>
      </p:sp>
      <p:sp>
        <p:nvSpPr>
          <p:cNvPr id="1716228" name="Text Box 4"/>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So open up heaven</a:t>
            </a:r>
          </a:p>
        </p:txBody>
      </p:sp>
      <p:sp>
        <p:nvSpPr>
          <p:cNvPr id="1716229"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Open it wide</a:t>
            </a:r>
          </a:p>
        </p:txBody>
      </p:sp>
      <p:sp>
        <p:nvSpPr>
          <p:cNvPr id="1716230" name="Text Box 6"/>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Over your church and over our lives</a:t>
            </a:r>
          </a:p>
        </p:txBody>
      </p:sp>
      <p:sp>
        <p:nvSpPr>
          <p:cNvPr id="1716232" name="Text Box 8"/>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No eye has seen no ear has heard</a:t>
            </a:r>
          </a:p>
        </p:txBody>
      </p:sp>
    </p:spTree>
  </p:cSld>
  <p:clrMapOvr>
    <a:masterClrMapping/>
  </p:clrMapOvr>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6" name="Text Box 8"/>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Come by here Lord, come by here</a:t>
            </a:r>
          </a:p>
        </p:txBody>
      </p:sp>
      <p:sp>
        <p:nvSpPr>
          <p:cNvPr id="1717257" name="Text Box 9"/>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Come by here Lord, come by here</a:t>
            </a:r>
          </a:p>
        </p:txBody>
      </p:sp>
      <p:sp>
        <p:nvSpPr>
          <p:cNvPr id="1717258" name="Text Box 10"/>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Come by here Lord, come by here</a:t>
            </a:r>
          </a:p>
        </p:txBody>
      </p:sp>
      <p:sp>
        <p:nvSpPr>
          <p:cNvPr id="1717259" name="Text Box 11"/>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Oh Lord come by here</a:t>
            </a:r>
          </a:p>
        </p:txBody>
      </p:sp>
    </p:spTree>
  </p:cSld>
  <p:clrMapOvr>
    <a:masterClrMapping/>
  </p:clrMapOvr>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I’ve been praying for such a long time</a:t>
            </a:r>
          </a:p>
        </p:txBody>
      </p:sp>
      <p:sp>
        <p:nvSpPr>
          <p:cNvPr id="1718275"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Praying for some peace of mind</a:t>
            </a:r>
          </a:p>
        </p:txBody>
      </p:sp>
      <p:sp>
        <p:nvSpPr>
          <p:cNvPr id="171827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Here I am Lord my heart and soul</a:t>
            </a:r>
          </a:p>
        </p:txBody>
      </p:sp>
      <p:sp>
        <p:nvSpPr>
          <p:cNvPr id="1718277" name="Text Box 5"/>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itchFamily="18" charset="0"/>
              </a:rPr>
              <a:t>Praying for you to take control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sing for joy at the work of Your hands</a:t>
            </a:r>
          </a:p>
        </p:txBody>
      </p:sp>
      <p:sp>
        <p:nvSpPr>
          <p:cNvPr id="829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Forever I’ll love you, Forever I’ll stand</a:t>
            </a:r>
          </a:p>
        </p:txBody>
      </p:sp>
      <p:sp>
        <p:nvSpPr>
          <p:cNvPr id="829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Nothing compares to the promise I have in You</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Praying and waiting…</a:t>
            </a:r>
          </a:p>
        </p:txBody>
      </p:sp>
      <p:sp>
        <p:nvSpPr>
          <p:cNvPr id="1719299" name="Text Box 3"/>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Come by here</a:t>
            </a:r>
          </a:p>
        </p:txBody>
      </p:sp>
      <p:sp>
        <p:nvSpPr>
          <p:cNvPr id="1719300"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Waiting…</a:t>
            </a:r>
          </a:p>
        </p:txBody>
      </p:sp>
      <p:sp>
        <p:nvSpPr>
          <p:cNvPr id="1719301" name="Text Box 5"/>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Come by here</a:t>
            </a:r>
          </a:p>
        </p:txBody>
      </p:sp>
      <p:sp>
        <p:nvSpPr>
          <p:cNvPr id="1719302" name="Text Box 6"/>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Praying and waiting…</a:t>
            </a:r>
          </a:p>
        </p:txBody>
      </p:sp>
      <p:sp>
        <p:nvSpPr>
          <p:cNvPr id="1719303" name="Text Box 7"/>
          <p:cNvSpPr txBox="1">
            <a:spLocks noChangeArrowheads="1"/>
          </p:cNvSpPr>
          <p:nvPr/>
        </p:nvSpPr>
        <p:spPr bwMode="auto">
          <a:xfrm>
            <a:off x="0" y="426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Come by here</a:t>
            </a:r>
          </a:p>
        </p:txBody>
      </p:sp>
      <p:sp>
        <p:nvSpPr>
          <p:cNvPr id="1719304" name="Text Box 8"/>
          <p:cNvSpPr txBox="1">
            <a:spLocks noChangeArrowheads="1"/>
          </p:cNvSpPr>
          <p:nvPr/>
        </p:nvSpPr>
        <p:spPr bwMode="auto">
          <a:xfrm>
            <a:off x="0" y="502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Oh Lord, </a:t>
            </a:r>
          </a:p>
        </p:txBody>
      </p:sp>
      <p:sp>
        <p:nvSpPr>
          <p:cNvPr id="1719305" name="Text Box 9"/>
          <p:cNvSpPr txBox="1">
            <a:spLocks noChangeArrowheads="1"/>
          </p:cNvSpPr>
          <p:nvPr/>
        </p:nvSpPr>
        <p:spPr bwMode="auto">
          <a:xfrm>
            <a:off x="0" y="579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itchFamily="18" charset="0"/>
              </a:rPr>
              <a:t>Come by here</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Text Box 2"/>
          <p:cNvSpPr txBox="1">
            <a:spLocks noChangeArrowheads="1"/>
          </p:cNvSpPr>
          <p:nvPr/>
        </p:nvSpPr>
        <p:spPr bwMode="auto">
          <a:xfrm>
            <a:off x="0" y="2286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O’  this joy that I have, the world didn’t give it to me</a:t>
            </a:r>
          </a:p>
        </p:txBody>
      </p:sp>
      <p:sp>
        <p:nvSpPr>
          <p:cNvPr id="1722371" name="Text Box 3"/>
          <p:cNvSpPr txBox="1">
            <a:spLocks noChangeArrowheads="1"/>
          </p:cNvSpPr>
          <p:nvPr/>
        </p:nvSpPr>
        <p:spPr bwMode="auto">
          <a:xfrm>
            <a:off x="0" y="1447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This joy that I have, the world didn’t give it to me</a:t>
            </a:r>
          </a:p>
        </p:txBody>
      </p:sp>
      <p:sp>
        <p:nvSpPr>
          <p:cNvPr id="1722372" name="Text Box 4"/>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This joy that I have, the world didn’t give it to me</a:t>
            </a:r>
          </a:p>
        </p:txBody>
      </p:sp>
      <p:sp>
        <p:nvSpPr>
          <p:cNvPr id="1722373" name="Text Box 5"/>
          <p:cNvSpPr txBox="1">
            <a:spLocks noChangeArrowheads="1"/>
          </p:cNvSpPr>
          <p:nvPr/>
        </p:nvSpPr>
        <p:spPr bwMode="auto">
          <a:xfrm>
            <a:off x="0" y="3200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The world didn’t give it and the world can’t take it away</a:t>
            </a:r>
          </a:p>
        </p:txBody>
      </p:sp>
      <p:sp>
        <p:nvSpPr>
          <p:cNvPr id="1722374" name="Text Box 6"/>
          <p:cNvSpPr txBox="1">
            <a:spLocks noChangeArrowheads="1"/>
          </p:cNvSpPr>
          <p:nvPr/>
        </p:nvSpPr>
        <p:spPr bwMode="auto">
          <a:xfrm>
            <a:off x="0" y="434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This peace that I have….</a:t>
            </a:r>
          </a:p>
        </p:txBody>
      </p:sp>
      <p:sp>
        <p:nvSpPr>
          <p:cNvPr id="1722375" name="Text Box 7"/>
          <p:cNvSpPr txBox="1">
            <a:spLocks noChangeArrowheads="1"/>
          </p:cNvSpPr>
          <p:nvPr/>
        </p:nvSpPr>
        <p:spPr bwMode="auto">
          <a:xfrm>
            <a:off x="0" y="495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This love that I have….</a:t>
            </a:r>
          </a:p>
        </p:txBody>
      </p:sp>
      <p:sp>
        <p:nvSpPr>
          <p:cNvPr id="1722376" name="Text Box 8"/>
          <p:cNvSpPr txBox="1">
            <a:spLocks noChangeArrowheads="1"/>
          </p:cNvSpPr>
          <p:nvPr/>
        </p:nvSpPr>
        <p:spPr bwMode="auto">
          <a:xfrm>
            <a:off x="0" y="5486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This hope that I have….</a:t>
            </a:r>
          </a:p>
        </p:txBody>
      </p:sp>
      <p:sp>
        <p:nvSpPr>
          <p:cNvPr id="1722377" name="Text Box 9"/>
          <p:cNvSpPr txBox="1">
            <a:spLocks noChangeArrowheads="1"/>
          </p:cNvSpPr>
          <p:nvPr/>
        </p:nvSpPr>
        <p:spPr bwMode="auto">
          <a:xfrm>
            <a:off x="6858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2378" name="Text Box 10"/>
          <p:cNvSpPr txBox="1">
            <a:spLocks noChangeArrowheads="1"/>
          </p:cNvSpPr>
          <p:nvPr/>
        </p:nvSpPr>
        <p:spPr bwMode="auto">
          <a:xfrm>
            <a:off x="3048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C/E</a:t>
            </a:r>
          </a:p>
        </p:txBody>
      </p:sp>
      <p:sp>
        <p:nvSpPr>
          <p:cNvPr id="1722379" name="Text Box 11"/>
          <p:cNvSpPr txBox="1">
            <a:spLocks noChangeArrowheads="1"/>
          </p:cNvSpPr>
          <p:nvPr/>
        </p:nvSpPr>
        <p:spPr bwMode="auto">
          <a:xfrm>
            <a:off x="762000" y="106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Dm</a:t>
            </a:r>
          </a:p>
        </p:txBody>
      </p:sp>
      <p:sp>
        <p:nvSpPr>
          <p:cNvPr id="1722380" name="Text Box 12"/>
          <p:cNvSpPr txBox="1">
            <a:spLocks noChangeArrowheads="1"/>
          </p:cNvSpPr>
          <p:nvPr/>
        </p:nvSpPr>
        <p:spPr bwMode="auto">
          <a:xfrm>
            <a:off x="66294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C/E</a:t>
            </a:r>
          </a:p>
        </p:txBody>
      </p:sp>
      <p:sp>
        <p:nvSpPr>
          <p:cNvPr id="1722381" name="Text Box 13"/>
          <p:cNvSpPr txBox="1">
            <a:spLocks noChangeArrowheads="1"/>
          </p:cNvSpPr>
          <p:nvPr/>
        </p:nvSpPr>
        <p:spPr bwMode="auto">
          <a:xfrm>
            <a:off x="1143000" y="1905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2382" name="Text Box 14"/>
          <p:cNvSpPr txBox="1">
            <a:spLocks noChangeArrowheads="1"/>
          </p:cNvSpPr>
          <p:nvPr/>
        </p:nvSpPr>
        <p:spPr bwMode="auto">
          <a:xfrm>
            <a:off x="78486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Dm</a:t>
            </a:r>
          </a:p>
        </p:txBody>
      </p:sp>
      <p:sp>
        <p:nvSpPr>
          <p:cNvPr id="1722383" name="Text Box 15"/>
          <p:cNvSpPr txBox="1">
            <a:spLocks noChangeArrowheads="1"/>
          </p:cNvSpPr>
          <p:nvPr/>
        </p:nvSpPr>
        <p:spPr bwMode="auto">
          <a:xfrm>
            <a:off x="4953000" y="1905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2384" name="Text Box 16"/>
          <p:cNvSpPr txBox="1">
            <a:spLocks noChangeArrowheads="1"/>
          </p:cNvSpPr>
          <p:nvPr/>
        </p:nvSpPr>
        <p:spPr bwMode="auto">
          <a:xfrm>
            <a:off x="1143000" y="2819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2385" name="Text Box 17"/>
          <p:cNvSpPr txBox="1">
            <a:spLocks noChangeArrowheads="1"/>
          </p:cNvSpPr>
          <p:nvPr/>
        </p:nvSpPr>
        <p:spPr bwMode="auto">
          <a:xfrm>
            <a:off x="2895600" y="2819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Dm</a:t>
            </a:r>
          </a:p>
        </p:txBody>
      </p:sp>
      <p:sp>
        <p:nvSpPr>
          <p:cNvPr id="1722386" name="Text Box 18"/>
          <p:cNvSpPr txBox="1">
            <a:spLocks noChangeArrowheads="1"/>
          </p:cNvSpPr>
          <p:nvPr/>
        </p:nvSpPr>
        <p:spPr bwMode="auto">
          <a:xfrm>
            <a:off x="1905000" y="2819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C/E</a:t>
            </a:r>
          </a:p>
        </p:txBody>
      </p:sp>
      <p:sp>
        <p:nvSpPr>
          <p:cNvPr id="1722387" name="Text Box 19"/>
          <p:cNvSpPr txBox="1">
            <a:spLocks noChangeArrowheads="1"/>
          </p:cNvSpPr>
          <p:nvPr/>
        </p:nvSpPr>
        <p:spPr bwMode="auto">
          <a:xfrm>
            <a:off x="5181600" y="2819400"/>
            <a:ext cx="838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Gm7</a:t>
            </a:r>
          </a:p>
        </p:txBody>
      </p:sp>
      <p:sp>
        <p:nvSpPr>
          <p:cNvPr id="1722388" name="Text Box 20"/>
          <p:cNvSpPr txBox="1">
            <a:spLocks noChangeArrowheads="1"/>
          </p:cNvSpPr>
          <p:nvPr/>
        </p:nvSpPr>
        <p:spPr bwMode="auto">
          <a:xfrm>
            <a:off x="6553200" y="28194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Bb/C</a:t>
            </a:r>
          </a:p>
        </p:txBody>
      </p:sp>
      <p:sp>
        <p:nvSpPr>
          <p:cNvPr id="1722389" name="Text Box 21"/>
          <p:cNvSpPr txBox="1">
            <a:spLocks noChangeArrowheads="1"/>
          </p:cNvSpPr>
          <p:nvPr/>
        </p:nvSpPr>
        <p:spPr bwMode="auto">
          <a:xfrm>
            <a:off x="8458200" y="28956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Text Box 2"/>
          <p:cNvSpPr txBox="1">
            <a:spLocks noChangeArrowheads="1"/>
          </p:cNvSpPr>
          <p:nvPr/>
        </p:nvSpPr>
        <p:spPr bwMode="auto">
          <a:xfrm>
            <a:off x="0" y="1600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And His banner (echo)  Over me (echo)   is love</a:t>
            </a:r>
          </a:p>
        </p:txBody>
      </p:sp>
      <p:sp>
        <p:nvSpPr>
          <p:cNvPr id="1723395" name="Text Box 3"/>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I’m my Beloved’s and He is mine  (echo)</a:t>
            </a:r>
          </a:p>
        </p:txBody>
      </p:sp>
      <p:sp>
        <p:nvSpPr>
          <p:cNvPr id="1723396" name="Text Box 4"/>
          <p:cNvSpPr txBox="1">
            <a:spLocks noChangeArrowheads="1"/>
          </p:cNvSpPr>
          <p:nvPr/>
        </p:nvSpPr>
        <p:spPr bwMode="auto">
          <a:xfrm>
            <a:off x="0" y="3352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And we can feel the love of God in this place</a:t>
            </a:r>
          </a:p>
        </p:txBody>
      </p:sp>
      <p:sp>
        <p:nvSpPr>
          <p:cNvPr id="1723397" name="Text Box 5"/>
          <p:cNvSpPr txBox="1">
            <a:spLocks noChangeArrowheads="1"/>
          </p:cNvSpPr>
          <p:nvPr/>
        </p:nvSpPr>
        <p:spPr bwMode="auto">
          <a:xfrm>
            <a:off x="0" y="419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We believe Your goodness, We receive Your grace</a:t>
            </a:r>
          </a:p>
        </p:txBody>
      </p:sp>
      <p:sp>
        <p:nvSpPr>
          <p:cNvPr id="1723398" name="Text Box 6"/>
          <p:cNvSpPr txBox="1">
            <a:spLocks noChangeArrowheads="1"/>
          </p:cNvSpPr>
          <p:nvPr/>
        </p:nvSpPr>
        <p:spPr bwMode="auto">
          <a:xfrm>
            <a:off x="0" y="5029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We delight ourselves at Your table oh God</a:t>
            </a:r>
          </a:p>
        </p:txBody>
      </p:sp>
      <p:sp>
        <p:nvSpPr>
          <p:cNvPr id="1723399" name="Text Box 7"/>
          <p:cNvSpPr txBox="1">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You do all things well, just look at our lives</a:t>
            </a:r>
          </a:p>
        </p:txBody>
      </p:sp>
      <p:sp>
        <p:nvSpPr>
          <p:cNvPr id="1723400" name="Text Box 8"/>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2x’s</a:t>
            </a:r>
          </a:p>
        </p:txBody>
      </p:sp>
      <p:sp>
        <p:nvSpPr>
          <p:cNvPr id="1723401" name="Text Box 9"/>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2x’s</a:t>
            </a:r>
          </a:p>
        </p:txBody>
      </p:sp>
      <p:sp>
        <p:nvSpPr>
          <p:cNvPr id="1723402" name="Text Box 10"/>
          <p:cNvSpPr txBox="1">
            <a:spLocks noChangeArrowheads="1"/>
          </p:cNvSpPr>
          <p:nvPr/>
        </p:nvSpPr>
        <p:spPr bwMode="auto">
          <a:xfrm>
            <a:off x="12954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3403" name="Text Box 11"/>
          <p:cNvSpPr txBox="1">
            <a:spLocks noChangeArrowheads="1"/>
          </p:cNvSpPr>
          <p:nvPr/>
        </p:nvSpPr>
        <p:spPr bwMode="auto">
          <a:xfrm>
            <a:off x="2438400" y="12192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3404" name="Text Box 12"/>
          <p:cNvSpPr txBox="1">
            <a:spLocks noChangeArrowheads="1"/>
          </p:cNvSpPr>
          <p:nvPr/>
        </p:nvSpPr>
        <p:spPr bwMode="auto">
          <a:xfrm>
            <a:off x="7543800" y="1295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3405" name="Text Box 13"/>
          <p:cNvSpPr txBox="1">
            <a:spLocks noChangeArrowheads="1"/>
          </p:cNvSpPr>
          <p:nvPr/>
        </p:nvSpPr>
        <p:spPr bwMode="auto">
          <a:xfrm>
            <a:off x="0" y="2438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2</a:t>
            </a:r>
            <a:r>
              <a:rPr lang="en-US" sz="3000" baseline="30000">
                <a:solidFill>
                  <a:schemeClr val="bg1"/>
                </a:solidFill>
                <a:effectLst>
                  <a:outerShdw blurRad="38100" dist="38100" dir="2700000" algn="tl">
                    <a:srgbClr val="000000"/>
                  </a:outerShdw>
                </a:effectLst>
                <a:latin typeface="Times New Roman" pitchFamily="18" charset="0"/>
              </a:rPr>
              <a:t>nd</a:t>
            </a:r>
            <a:r>
              <a:rPr lang="en-US" sz="3000">
                <a:solidFill>
                  <a:schemeClr val="bg1"/>
                </a:solidFill>
                <a:effectLst>
                  <a:outerShdw blurRad="38100" dist="38100" dir="2700000" algn="tl">
                    <a:srgbClr val="000000"/>
                  </a:outerShdw>
                </a:effectLst>
                <a:latin typeface="Times New Roman" pitchFamily="18" charset="0"/>
              </a:rPr>
              <a:t> ending , is love………  </a:t>
            </a:r>
          </a:p>
        </p:txBody>
      </p:sp>
      <p:sp>
        <p:nvSpPr>
          <p:cNvPr id="1723406" name="Text Box 14"/>
          <p:cNvSpPr txBox="1">
            <a:spLocks noChangeArrowheads="1"/>
          </p:cNvSpPr>
          <p:nvPr/>
        </p:nvSpPr>
        <p:spPr bwMode="auto">
          <a:xfrm>
            <a:off x="5105400" y="2209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3407" name="Text Box 15"/>
          <p:cNvSpPr txBox="1">
            <a:spLocks noChangeArrowheads="1"/>
          </p:cNvSpPr>
          <p:nvPr/>
        </p:nvSpPr>
        <p:spPr bwMode="auto">
          <a:xfrm>
            <a:off x="56388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3408" name="Text Box 16"/>
          <p:cNvSpPr txBox="1">
            <a:spLocks noChangeArrowheads="1"/>
          </p:cNvSpPr>
          <p:nvPr/>
        </p:nvSpPr>
        <p:spPr bwMode="auto">
          <a:xfrm>
            <a:off x="64770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3409" name="Text Box 17"/>
          <p:cNvSpPr txBox="1">
            <a:spLocks noChangeArrowheads="1"/>
          </p:cNvSpPr>
          <p:nvPr/>
        </p:nvSpPr>
        <p:spPr bwMode="auto">
          <a:xfrm>
            <a:off x="2971800" y="2971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3410" name="Text Box 18"/>
          <p:cNvSpPr txBox="1">
            <a:spLocks noChangeArrowheads="1"/>
          </p:cNvSpPr>
          <p:nvPr/>
        </p:nvSpPr>
        <p:spPr bwMode="auto">
          <a:xfrm>
            <a:off x="5334000" y="2971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3411" name="Text Box 19"/>
          <p:cNvSpPr txBox="1">
            <a:spLocks noChangeArrowheads="1"/>
          </p:cNvSpPr>
          <p:nvPr/>
        </p:nvSpPr>
        <p:spPr bwMode="auto">
          <a:xfrm>
            <a:off x="1524000" y="3810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3412" name="Text Box 20"/>
          <p:cNvSpPr txBox="1">
            <a:spLocks noChangeArrowheads="1"/>
          </p:cNvSpPr>
          <p:nvPr/>
        </p:nvSpPr>
        <p:spPr bwMode="auto">
          <a:xfrm>
            <a:off x="5562600" y="38862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3413" name="Text Box 21"/>
          <p:cNvSpPr txBox="1">
            <a:spLocks noChangeArrowheads="1"/>
          </p:cNvSpPr>
          <p:nvPr/>
        </p:nvSpPr>
        <p:spPr bwMode="auto">
          <a:xfrm>
            <a:off x="7162800" y="22098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3414" name="Text Box 22"/>
          <p:cNvSpPr txBox="1">
            <a:spLocks noChangeArrowheads="1"/>
          </p:cNvSpPr>
          <p:nvPr/>
        </p:nvSpPr>
        <p:spPr bwMode="auto">
          <a:xfrm>
            <a:off x="2209800" y="4648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3415" name="Text Box 23"/>
          <p:cNvSpPr txBox="1">
            <a:spLocks noChangeArrowheads="1"/>
          </p:cNvSpPr>
          <p:nvPr/>
        </p:nvSpPr>
        <p:spPr bwMode="auto">
          <a:xfrm>
            <a:off x="5867400" y="47244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3416" name="Text Box 24"/>
          <p:cNvSpPr txBox="1">
            <a:spLocks noChangeArrowheads="1"/>
          </p:cNvSpPr>
          <p:nvPr/>
        </p:nvSpPr>
        <p:spPr bwMode="auto">
          <a:xfrm>
            <a:off x="2362200" y="5562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3417" name="Text Box 25"/>
          <p:cNvSpPr txBox="1">
            <a:spLocks noChangeArrowheads="1"/>
          </p:cNvSpPr>
          <p:nvPr/>
        </p:nvSpPr>
        <p:spPr bwMode="auto">
          <a:xfrm>
            <a:off x="5410200" y="5562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3418" name="Text Box 26"/>
          <p:cNvSpPr txBox="1">
            <a:spLocks noChangeArrowheads="1"/>
          </p:cNvSpPr>
          <p:nvPr/>
        </p:nvSpPr>
        <p:spPr bwMode="auto">
          <a:xfrm>
            <a:off x="5867400" y="640080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  Gm   F/A   Bb</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Text Box 2"/>
          <p:cNvSpPr txBox="1">
            <a:spLocks noChangeArrowheads="1"/>
          </p:cNvSpPr>
          <p:nvPr/>
        </p:nvSpPr>
        <p:spPr bwMode="auto">
          <a:xfrm>
            <a:off x="0" y="1600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And His banner (echo)  Over me (echo)   is love</a:t>
            </a:r>
          </a:p>
        </p:txBody>
      </p:sp>
      <p:sp>
        <p:nvSpPr>
          <p:cNvPr id="1724419" name="Text Box 3"/>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He brought me to His banqueting table  (echo)</a:t>
            </a:r>
          </a:p>
        </p:txBody>
      </p:sp>
      <p:sp>
        <p:nvSpPr>
          <p:cNvPr id="1724420" name="Text Box 4"/>
          <p:cNvSpPr txBox="1">
            <a:spLocks noChangeArrowheads="1"/>
          </p:cNvSpPr>
          <p:nvPr/>
        </p:nvSpPr>
        <p:spPr bwMode="auto">
          <a:xfrm>
            <a:off x="0" y="3352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And we can feel the love of God in this place</a:t>
            </a:r>
          </a:p>
        </p:txBody>
      </p:sp>
      <p:sp>
        <p:nvSpPr>
          <p:cNvPr id="1724421" name="Text Box 5"/>
          <p:cNvSpPr txBox="1">
            <a:spLocks noChangeArrowheads="1"/>
          </p:cNvSpPr>
          <p:nvPr/>
        </p:nvSpPr>
        <p:spPr bwMode="auto">
          <a:xfrm>
            <a:off x="0" y="419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We believe Your goodness, We receive Your grace</a:t>
            </a:r>
          </a:p>
        </p:txBody>
      </p:sp>
      <p:sp>
        <p:nvSpPr>
          <p:cNvPr id="1724422" name="Text Box 6"/>
          <p:cNvSpPr txBox="1">
            <a:spLocks noChangeArrowheads="1"/>
          </p:cNvSpPr>
          <p:nvPr/>
        </p:nvSpPr>
        <p:spPr bwMode="auto">
          <a:xfrm>
            <a:off x="0" y="5029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We delight ourselves at Your table oh God</a:t>
            </a:r>
          </a:p>
        </p:txBody>
      </p:sp>
      <p:sp>
        <p:nvSpPr>
          <p:cNvPr id="1724423" name="Text Box 7"/>
          <p:cNvSpPr txBox="1">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You do all things well, just look at our lives</a:t>
            </a:r>
          </a:p>
        </p:txBody>
      </p:sp>
      <p:sp>
        <p:nvSpPr>
          <p:cNvPr id="1724424" name="Text Box 8"/>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2x’s</a:t>
            </a:r>
          </a:p>
        </p:txBody>
      </p:sp>
      <p:sp>
        <p:nvSpPr>
          <p:cNvPr id="1724425" name="Text Box 9"/>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2x’s</a:t>
            </a:r>
          </a:p>
        </p:txBody>
      </p:sp>
      <p:sp>
        <p:nvSpPr>
          <p:cNvPr id="1724426" name="Text Box 10"/>
          <p:cNvSpPr txBox="1">
            <a:spLocks noChangeArrowheads="1"/>
          </p:cNvSpPr>
          <p:nvPr/>
        </p:nvSpPr>
        <p:spPr bwMode="auto">
          <a:xfrm>
            <a:off x="12954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4427" name="Text Box 11"/>
          <p:cNvSpPr txBox="1">
            <a:spLocks noChangeArrowheads="1"/>
          </p:cNvSpPr>
          <p:nvPr/>
        </p:nvSpPr>
        <p:spPr bwMode="auto">
          <a:xfrm>
            <a:off x="2438400" y="12192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4428" name="Text Box 12"/>
          <p:cNvSpPr txBox="1">
            <a:spLocks noChangeArrowheads="1"/>
          </p:cNvSpPr>
          <p:nvPr/>
        </p:nvSpPr>
        <p:spPr bwMode="auto">
          <a:xfrm>
            <a:off x="7543800" y="1295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4429" name="Text Box 13"/>
          <p:cNvSpPr txBox="1">
            <a:spLocks noChangeArrowheads="1"/>
          </p:cNvSpPr>
          <p:nvPr/>
        </p:nvSpPr>
        <p:spPr bwMode="auto">
          <a:xfrm>
            <a:off x="0" y="2438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2</a:t>
            </a:r>
            <a:r>
              <a:rPr lang="en-US" sz="3000" baseline="30000">
                <a:solidFill>
                  <a:schemeClr val="bg1"/>
                </a:solidFill>
                <a:effectLst>
                  <a:outerShdw blurRad="38100" dist="38100" dir="2700000" algn="tl">
                    <a:srgbClr val="000000"/>
                  </a:outerShdw>
                </a:effectLst>
                <a:latin typeface="Times New Roman" pitchFamily="18" charset="0"/>
              </a:rPr>
              <a:t>nd</a:t>
            </a:r>
            <a:r>
              <a:rPr lang="en-US" sz="3000">
                <a:solidFill>
                  <a:schemeClr val="bg1"/>
                </a:solidFill>
                <a:effectLst>
                  <a:outerShdw blurRad="38100" dist="38100" dir="2700000" algn="tl">
                    <a:srgbClr val="000000"/>
                  </a:outerShdw>
                </a:effectLst>
                <a:latin typeface="Times New Roman" pitchFamily="18" charset="0"/>
              </a:rPr>
              <a:t> ending , is love………  </a:t>
            </a:r>
          </a:p>
        </p:txBody>
      </p:sp>
      <p:sp>
        <p:nvSpPr>
          <p:cNvPr id="1724430" name="Text Box 14"/>
          <p:cNvSpPr txBox="1">
            <a:spLocks noChangeArrowheads="1"/>
          </p:cNvSpPr>
          <p:nvPr/>
        </p:nvSpPr>
        <p:spPr bwMode="auto">
          <a:xfrm>
            <a:off x="5105400" y="2209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4431" name="Text Box 15"/>
          <p:cNvSpPr txBox="1">
            <a:spLocks noChangeArrowheads="1"/>
          </p:cNvSpPr>
          <p:nvPr/>
        </p:nvSpPr>
        <p:spPr bwMode="auto">
          <a:xfrm>
            <a:off x="56388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4432" name="Text Box 16"/>
          <p:cNvSpPr txBox="1">
            <a:spLocks noChangeArrowheads="1"/>
          </p:cNvSpPr>
          <p:nvPr/>
        </p:nvSpPr>
        <p:spPr bwMode="auto">
          <a:xfrm>
            <a:off x="64770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4433" name="Text Box 17"/>
          <p:cNvSpPr txBox="1">
            <a:spLocks noChangeArrowheads="1"/>
          </p:cNvSpPr>
          <p:nvPr/>
        </p:nvSpPr>
        <p:spPr bwMode="auto">
          <a:xfrm>
            <a:off x="2971800" y="2971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4434" name="Text Box 18"/>
          <p:cNvSpPr txBox="1">
            <a:spLocks noChangeArrowheads="1"/>
          </p:cNvSpPr>
          <p:nvPr/>
        </p:nvSpPr>
        <p:spPr bwMode="auto">
          <a:xfrm>
            <a:off x="5334000" y="2971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4435" name="Text Box 19"/>
          <p:cNvSpPr txBox="1">
            <a:spLocks noChangeArrowheads="1"/>
          </p:cNvSpPr>
          <p:nvPr/>
        </p:nvSpPr>
        <p:spPr bwMode="auto">
          <a:xfrm>
            <a:off x="1524000" y="3810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4436" name="Text Box 20"/>
          <p:cNvSpPr txBox="1">
            <a:spLocks noChangeArrowheads="1"/>
          </p:cNvSpPr>
          <p:nvPr/>
        </p:nvSpPr>
        <p:spPr bwMode="auto">
          <a:xfrm>
            <a:off x="5562600" y="38862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4437" name="Text Box 21"/>
          <p:cNvSpPr txBox="1">
            <a:spLocks noChangeArrowheads="1"/>
          </p:cNvSpPr>
          <p:nvPr/>
        </p:nvSpPr>
        <p:spPr bwMode="auto">
          <a:xfrm>
            <a:off x="7162800" y="22098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4438" name="Text Box 22"/>
          <p:cNvSpPr txBox="1">
            <a:spLocks noChangeArrowheads="1"/>
          </p:cNvSpPr>
          <p:nvPr/>
        </p:nvSpPr>
        <p:spPr bwMode="auto">
          <a:xfrm>
            <a:off x="2209800" y="4648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4439" name="Text Box 23"/>
          <p:cNvSpPr txBox="1">
            <a:spLocks noChangeArrowheads="1"/>
          </p:cNvSpPr>
          <p:nvPr/>
        </p:nvSpPr>
        <p:spPr bwMode="auto">
          <a:xfrm>
            <a:off x="5867400" y="47244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4440" name="Text Box 24"/>
          <p:cNvSpPr txBox="1">
            <a:spLocks noChangeArrowheads="1"/>
          </p:cNvSpPr>
          <p:nvPr/>
        </p:nvSpPr>
        <p:spPr bwMode="auto">
          <a:xfrm>
            <a:off x="2362200" y="5562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4441" name="Text Box 25"/>
          <p:cNvSpPr txBox="1">
            <a:spLocks noChangeArrowheads="1"/>
          </p:cNvSpPr>
          <p:nvPr/>
        </p:nvSpPr>
        <p:spPr bwMode="auto">
          <a:xfrm>
            <a:off x="5410200" y="5562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4442" name="Text Box 26"/>
          <p:cNvSpPr txBox="1">
            <a:spLocks noChangeArrowheads="1"/>
          </p:cNvSpPr>
          <p:nvPr/>
        </p:nvSpPr>
        <p:spPr bwMode="auto">
          <a:xfrm>
            <a:off x="5867400" y="640080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  Gm   F/A   Bb</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Text Box 2"/>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His banner over me, His banner over you</a:t>
            </a:r>
          </a:p>
        </p:txBody>
      </p:sp>
      <p:sp>
        <p:nvSpPr>
          <p:cNvPr id="1725443" name="Text Box 3"/>
          <p:cNvSpPr txBox="1">
            <a:spLocks noChangeArrowheads="1"/>
          </p:cNvSpPr>
          <p:nvPr/>
        </p:nvSpPr>
        <p:spPr bwMode="auto">
          <a:xfrm>
            <a:off x="0" y="1676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His banner over us is love, love, love</a:t>
            </a:r>
          </a:p>
        </p:txBody>
      </p:sp>
      <p:sp>
        <p:nvSpPr>
          <p:cNvPr id="1725444" name="Text Box 4"/>
          <p:cNvSpPr txBox="1">
            <a:spLocks noChangeArrowheads="1"/>
          </p:cNvSpPr>
          <p:nvPr/>
        </p:nvSpPr>
        <p:spPr bwMode="auto">
          <a:xfrm>
            <a:off x="2286000" y="381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5445" name="Text Box 5"/>
          <p:cNvSpPr txBox="1">
            <a:spLocks noChangeArrowheads="1"/>
          </p:cNvSpPr>
          <p:nvPr/>
        </p:nvSpPr>
        <p:spPr bwMode="auto">
          <a:xfrm>
            <a:off x="5334000" y="4572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5446" name="Text Box 6"/>
          <p:cNvSpPr txBox="1">
            <a:spLocks noChangeArrowheads="1"/>
          </p:cNvSpPr>
          <p:nvPr/>
        </p:nvSpPr>
        <p:spPr bwMode="auto">
          <a:xfrm>
            <a:off x="2362200" y="1371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5447" name="Text Box 7"/>
          <p:cNvSpPr txBox="1">
            <a:spLocks noChangeArrowheads="1"/>
          </p:cNvSpPr>
          <p:nvPr/>
        </p:nvSpPr>
        <p:spPr bwMode="auto">
          <a:xfrm>
            <a:off x="4876800" y="1371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
        <p:nvSpPr>
          <p:cNvPr id="1725448" name="Text Box 8"/>
          <p:cNvSpPr txBox="1">
            <a:spLocks noChangeArrowheads="1"/>
          </p:cNvSpPr>
          <p:nvPr/>
        </p:nvSpPr>
        <p:spPr bwMode="auto">
          <a:xfrm>
            <a:off x="0" y="2743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His banner over me, His banner over you</a:t>
            </a:r>
          </a:p>
        </p:txBody>
      </p:sp>
      <p:sp>
        <p:nvSpPr>
          <p:cNvPr id="1725449" name="Text Box 9"/>
          <p:cNvSpPr txBox="1">
            <a:spLocks noChangeArrowheads="1"/>
          </p:cNvSpPr>
          <p:nvPr/>
        </p:nvSpPr>
        <p:spPr bwMode="auto">
          <a:xfrm>
            <a:off x="0" y="3581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itchFamily="18" charset="0"/>
              </a:rPr>
              <a:t>His banner over us is love, love, love</a:t>
            </a:r>
          </a:p>
        </p:txBody>
      </p:sp>
      <p:sp>
        <p:nvSpPr>
          <p:cNvPr id="1725450" name="Text Box 10"/>
          <p:cNvSpPr txBox="1">
            <a:spLocks noChangeArrowheads="1"/>
          </p:cNvSpPr>
          <p:nvPr/>
        </p:nvSpPr>
        <p:spPr bwMode="auto">
          <a:xfrm>
            <a:off x="2286000" y="2286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p>
        </p:txBody>
      </p:sp>
      <p:sp>
        <p:nvSpPr>
          <p:cNvPr id="1725451" name="Text Box 11"/>
          <p:cNvSpPr txBox="1">
            <a:spLocks noChangeArrowheads="1"/>
          </p:cNvSpPr>
          <p:nvPr/>
        </p:nvSpPr>
        <p:spPr bwMode="auto">
          <a:xfrm>
            <a:off x="5334000" y="23622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p>
        </p:txBody>
      </p:sp>
      <p:sp>
        <p:nvSpPr>
          <p:cNvPr id="1725452" name="Text Box 12"/>
          <p:cNvSpPr txBox="1">
            <a:spLocks noChangeArrowheads="1"/>
          </p:cNvSpPr>
          <p:nvPr/>
        </p:nvSpPr>
        <p:spPr bwMode="auto">
          <a:xfrm>
            <a:off x="2362200" y="3276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a:t>
            </a:r>
          </a:p>
        </p:txBody>
      </p:sp>
      <p:sp>
        <p:nvSpPr>
          <p:cNvPr id="1725453" name="Text Box 13"/>
          <p:cNvSpPr txBox="1">
            <a:spLocks noChangeArrowheads="1"/>
          </p:cNvSpPr>
          <p:nvPr/>
        </p:nvSpPr>
        <p:spPr bwMode="auto">
          <a:xfrm>
            <a:off x="4876800" y="3276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Down the mountain the river flows</a:t>
            </a:r>
          </a:p>
        </p:txBody>
      </p:sp>
      <p:sp>
        <p:nvSpPr>
          <p:cNvPr id="1745923" name="Text Box 3"/>
          <p:cNvSpPr txBox="1">
            <a:spLocks noChangeArrowheads="1"/>
          </p:cNvSpPr>
          <p:nvPr/>
        </p:nvSpPr>
        <p:spPr bwMode="auto">
          <a:xfrm>
            <a:off x="1600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24"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And it brings refreshing wherever it goes</a:t>
            </a:r>
          </a:p>
        </p:txBody>
      </p:sp>
      <p:sp>
        <p:nvSpPr>
          <p:cNvPr id="1745925"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Through the valleys and over the fields</a:t>
            </a:r>
          </a:p>
        </p:txBody>
      </p:sp>
      <p:sp>
        <p:nvSpPr>
          <p:cNvPr id="1745926"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is rushing, the river is here</a:t>
            </a:r>
          </a:p>
        </p:txBody>
      </p:sp>
      <p:sp>
        <p:nvSpPr>
          <p:cNvPr id="1745927"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sets our feet a dancing</a:t>
            </a:r>
          </a:p>
        </p:txBody>
      </p:sp>
      <p:sp>
        <p:nvSpPr>
          <p:cNvPr id="1745928"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fills our hearts with cheer</a:t>
            </a:r>
          </a:p>
        </p:txBody>
      </p:sp>
      <p:sp>
        <p:nvSpPr>
          <p:cNvPr id="1745929"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fills our mouths with laughter</a:t>
            </a:r>
          </a:p>
        </p:txBody>
      </p:sp>
      <p:sp>
        <p:nvSpPr>
          <p:cNvPr id="1745930"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We rejoice for the river is here</a:t>
            </a:r>
          </a:p>
        </p:txBody>
      </p:sp>
      <p:sp>
        <p:nvSpPr>
          <p:cNvPr id="1745931"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32" name="Text Box 12"/>
          <p:cNvSpPr txBox="1">
            <a:spLocks noChangeArrowheads="1"/>
          </p:cNvSpPr>
          <p:nvPr/>
        </p:nvSpPr>
        <p:spPr bwMode="auto">
          <a:xfrm>
            <a:off x="56388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5933"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34" name="Text Box 14"/>
          <p:cNvSpPr txBox="1">
            <a:spLocks noChangeArrowheads="1"/>
          </p:cNvSpPr>
          <p:nvPr/>
        </p:nvSpPr>
        <p:spPr bwMode="auto">
          <a:xfrm>
            <a:off x="2209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35"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36" name="Text Box 16"/>
          <p:cNvSpPr txBox="1">
            <a:spLocks noChangeArrowheads="1"/>
          </p:cNvSpPr>
          <p:nvPr/>
        </p:nvSpPr>
        <p:spPr bwMode="auto">
          <a:xfrm>
            <a:off x="5638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5937" name="Text Box 17"/>
          <p:cNvSpPr txBox="1">
            <a:spLocks noChangeArrowheads="1"/>
          </p:cNvSpPr>
          <p:nvPr/>
        </p:nvSpPr>
        <p:spPr bwMode="auto">
          <a:xfrm>
            <a:off x="70104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38"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39"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40"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5941"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42" name="Text Box 22"/>
          <p:cNvSpPr txBox="1">
            <a:spLocks noChangeArrowheads="1"/>
          </p:cNvSpPr>
          <p:nvPr/>
        </p:nvSpPr>
        <p:spPr bwMode="auto">
          <a:xfrm>
            <a:off x="2286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43" name="Text Box 23"/>
          <p:cNvSpPr txBox="1">
            <a:spLocks noChangeArrowheads="1"/>
          </p:cNvSpPr>
          <p:nvPr/>
        </p:nvSpPr>
        <p:spPr bwMode="auto">
          <a:xfrm>
            <a:off x="4191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44" name="Text Box 24"/>
          <p:cNvSpPr txBox="1">
            <a:spLocks noChangeArrowheads="1"/>
          </p:cNvSpPr>
          <p:nvPr/>
        </p:nvSpPr>
        <p:spPr bwMode="auto">
          <a:xfrm>
            <a:off x="5486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5945" name="Text Box 25"/>
          <p:cNvSpPr txBox="1">
            <a:spLocks noChangeArrowheads="1"/>
          </p:cNvSpPr>
          <p:nvPr/>
        </p:nvSpPr>
        <p:spPr bwMode="auto">
          <a:xfrm>
            <a:off x="67056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46"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47"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48"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49"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50"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5951"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52"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53"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54"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55"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5956"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5957"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5958"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is teeming with life</a:t>
            </a:r>
          </a:p>
        </p:txBody>
      </p:sp>
      <p:sp>
        <p:nvSpPr>
          <p:cNvPr id="1746947" name="Text Box 3"/>
          <p:cNvSpPr txBox="1">
            <a:spLocks noChangeArrowheads="1"/>
          </p:cNvSpPr>
          <p:nvPr/>
        </p:nvSpPr>
        <p:spPr bwMode="auto">
          <a:xfrm>
            <a:off x="1600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48"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And all who touch it can be revived</a:t>
            </a:r>
          </a:p>
        </p:txBody>
      </p:sp>
      <p:sp>
        <p:nvSpPr>
          <p:cNvPr id="1746949"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Those who linger on this river’s shore</a:t>
            </a:r>
          </a:p>
        </p:txBody>
      </p:sp>
      <p:sp>
        <p:nvSpPr>
          <p:cNvPr id="1746950"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Will come back thirsting for more of the Lord</a:t>
            </a:r>
          </a:p>
        </p:txBody>
      </p:sp>
      <p:sp>
        <p:nvSpPr>
          <p:cNvPr id="1746951"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sets our feet a dancing</a:t>
            </a:r>
          </a:p>
        </p:txBody>
      </p:sp>
      <p:sp>
        <p:nvSpPr>
          <p:cNvPr id="1746952"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fills our hearts with cheer</a:t>
            </a:r>
          </a:p>
        </p:txBody>
      </p:sp>
      <p:sp>
        <p:nvSpPr>
          <p:cNvPr id="1746953"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fills our mouths with laughter</a:t>
            </a:r>
          </a:p>
        </p:txBody>
      </p:sp>
      <p:sp>
        <p:nvSpPr>
          <p:cNvPr id="1746954"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We rejoice for the river is here</a:t>
            </a:r>
          </a:p>
        </p:txBody>
      </p:sp>
      <p:sp>
        <p:nvSpPr>
          <p:cNvPr id="1746955"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56" name="Text Box 12"/>
          <p:cNvSpPr txBox="1">
            <a:spLocks noChangeArrowheads="1"/>
          </p:cNvSpPr>
          <p:nvPr/>
        </p:nvSpPr>
        <p:spPr bwMode="auto">
          <a:xfrm>
            <a:off x="49530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6957"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58" name="Text Box 14"/>
          <p:cNvSpPr txBox="1">
            <a:spLocks noChangeArrowheads="1"/>
          </p:cNvSpPr>
          <p:nvPr/>
        </p:nvSpPr>
        <p:spPr bwMode="auto">
          <a:xfrm>
            <a:off x="2209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59"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60" name="Text Box 16"/>
          <p:cNvSpPr txBox="1">
            <a:spLocks noChangeArrowheads="1"/>
          </p:cNvSpPr>
          <p:nvPr/>
        </p:nvSpPr>
        <p:spPr bwMode="auto">
          <a:xfrm>
            <a:off x="5638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6961" name="Text Box 17"/>
          <p:cNvSpPr txBox="1">
            <a:spLocks noChangeArrowheads="1"/>
          </p:cNvSpPr>
          <p:nvPr/>
        </p:nvSpPr>
        <p:spPr bwMode="auto">
          <a:xfrm>
            <a:off x="70104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62"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63"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64"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6965"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66" name="Text Box 22"/>
          <p:cNvSpPr txBox="1">
            <a:spLocks noChangeArrowheads="1"/>
          </p:cNvSpPr>
          <p:nvPr/>
        </p:nvSpPr>
        <p:spPr bwMode="auto">
          <a:xfrm>
            <a:off x="1905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67" name="Text Box 23"/>
          <p:cNvSpPr txBox="1">
            <a:spLocks noChangeArrowheads="1"/>
          </p:cNvSpPr>
          <p:nvPr/>
        </p:nvSpPr>
        <p:spPr bwMode="auto">
          <a:xfrm>
            <a:off x="3810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68" name="Text Box 24"/>
          <p:cNvSpPr txBox="1">
            <a:spLocks noChangeArrowheads="1"/>
          </p:cNvSpPr>
          <p:nvPr/>
        </p:nvSpPr>
        <p:spPr bwMode="auto">
          <a:xfrm>
            <a:off x="5486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6969" name="Text Box 25"/>
          <p:cNvSpPr txBox="1">
            <a:spLocks noChangeArrowheads="1"/>
          </p:cNvSpPr>
          <p:nvPr/>
        </p:nvSpPr>
        <p:spPr bwMode="auto">
          <a:xfrm>
            <a:off x="7391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0"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1"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72"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3"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4"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6975"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6"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7"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78"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79"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6980"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6981"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6982"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Up to the mountain we love to go</a:t>
            </a:r>
          </a:p>
        </p:txBody>
      </p:sp>
      <p:sp>
        <p:nvSpPr>
          <p:cNvPr id="1747971" name="Text Box 3"/>
          <p:cNvSpPr txBox="1">
            <a:spLocks noChangeArrowheads="1"/>
          </p:cNvSpPr>
          <p:nvPr/>
        </p:nvSpPr>
        <p:spPr bwMode="auto">
          <a:xfrm>
            <a:off x="2362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7972"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To find the presence of the Lord</a:t>
            </a:r>
          </a:p>
        </p:txBody>
      </p:sp>
      <p:sp>
        <p:nvSpPr>
          <p:cNvPr id="1747973"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Along the banks of the river we run</a:t>
            </a:r>
          </a:p>
        </p:txBody>
      </p:sp>
      <p:sp>
        <p:nvSpPr>
          <p:cNvPr id="1747974"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We dance with laughter giving praise to the Son</a:t>
            </a:r>
          </a:p>
        </p:txBody>
      </p:sp>
      <p:sp>
        <p:nvSpPr>
          <p:cNvPr id="1747975"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sets our feet a dancing</a:t>
            </a:r>
          </a:p>
        </p:txBody>
      </p:sp>
      <p:sp>
        <p:nvSpPr>
          <p:cNvPr id="1747976"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fills our hearts with cheer</a:t>
            </a:r>
          </a:p>
        </p:txBody>
      </p:sp>
      <p:sp>
        <p:nvSpPr>
          <p:cNvPr id="1747977"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The river of God fills our mouths with laughter</a:t>
            </a:r>
          </a:p>
        </p:txBody>
      </p:sp>
      <p:sp>
        <p:nvSpPr>
          <p:cNvPr id="1747978"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We rejoice for the river is here</a:t>
            </a:r>
          </a:p>
        </p:txBody>
      </p:sp>
      <p:sp>
        <p:nvSpPr>
          <p:cNvPr id="1747979"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80" name="Text Box 12"/>
          <p:cNvSpPr txBox="1">
            <a:spLocks noChangeArrowheads="1"/>
          </p:cNvSpPr>
          <p:nvPr/>
        </p:nvSpPr>
        <p:spPr bwMode="auto">
          <a:xfrm>
            <a:off x="5486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7981"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82" name="Text Box 14"/>
          <p:cNvSpPr txBox="1">
            <a:spLocks noChangeArrowheads="1"/>
          </p:cNvSpPr>
          <p:nvPr/>
        </p:nvSpPr>
        <p:spPr bwMode="auto">
          <a:xfrm>
            <a:off x="25146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7983"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84" name="Text Box 16"/>
          <p:cNvSpPr txBox="1">
            <a:spLocks noChangeArrowheads="1"/>
          </p:cNvSpPr>
          <p:nvPr/>
        </p:nvSpPr>
        <p:spPr bwMode="auto">
          <a:xfrm>
            <a:off x="5257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7985" name="Text Box 17"/>
          <p:cNvSpPr txBox="1">
            <a:spLocks noChangeArrowheads="1"/>
          </p:cNvSpPr>
          <p:nvPr/>
        </p:nvSpPr>
        <p:spPr bwMode="auto">
          <a:xfrm>
            <a:off x="6400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86"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7987"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88"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7989"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90" name="Text Box 22"/>
          <p:cNvSpPr txBox="1">
            <a:spLocks noChangeArrowheads="1"/>
          </p:cNvSpPr>
          <p:nvPr/>
        </p:nvSpPr>
        <p:spPr bwMode="auto">
          <a:xfrm>
            <a:off x="1905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7991" name="Text Box 23"/>
          <p:cNvSpPr txBox="1">
            <a:spLocks noChangeArrowheads="1"/>
          </p:cNvSpPr>
          <p:nvPr/>
        </p:nvSpPr>
        <p:spPr bwMode="auto">
          <a:xfrm>
            <a:off x="3810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92" name="Text Box 24"/>
          <p:cNvSpPr txBox="1">
            <a:spLocks noChangeArrowheads="1"/>
          </p:cNvSpPr>
          <p:nvPr/>
        </p:nvSpPr>
        <p:spPr bwMode="auto">
          <a:xfrm>
            <a:off x="56388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7993" name="Text Box 25"/>
          <p:cNvSpPr txBox="1">
            <a:spLocks noChangeArrowheads="1"/>
          </p:cNvSpPr>
          <p:nvPr/>
        </p:nvSpPr>
        <p:spPr bwMode="auto">
          <a:xfrm>
            <a:off x="7391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94"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95"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7996"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97"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7998"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7999"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8000"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8001"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8002"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8003"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48004"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48005"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48006"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a place in Your heart I am longing to find</a:t>
            </a:r>
          </a:p>
        </p:txBody>
      </p:sp>
      <p:sp>
        <p:nvSpPr>
          <p:cNvPr id="8397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Won’t You show me</a:t>
            </a:r>
          </a:p>
        </p:txBody>
      </p:sp>
      <p:sp>
        <p:nvSpPr>
          <p:cNvPr id="8397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There is a place I know I can run to and hide</a:t>
            </a:r>
          </a:p>
        </p:txBody>
      </p:sp>
      <p:sp>
        <p:nvSpPr>
          <p:cNvPr id="8397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Won’t you show me</a:t>
            </a:r>
          </a:p>
        </p:txBody>
      </p:sp>
    </p:spTree>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Draw me close to You, never let me go</a:t>
            </a:r>
          </a:p>
        </p:txBody>
      </p:sp>
      <p:sp>
        <p:nvSpPr>
          <p:cNvPr id="1751043" name="Text Box 3"/>
          <p:cNvSpPr txBox="1">
            <a:spLocks noChangeArrowheads="1"/>
          </p:cNvSpPr>
          <p:nvPr/>
        </p:nvSpPr>
        <p:spPr bwMode="auto">
          <a:xfrm>
            <a:off x="11430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1044"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 lay it all down again</a:t>
            </a:r>
          </a:p>
        </p:txBody>
      </p:sp>
      <p:sp>
        <p:nvSpPr>
          <p:cNvPr id="1751045"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To hear You say that I’m Your friend</a:t>
            </a:r>
          </a:p>
        </p:txBody>
      </p:sp>
      <p:sp>
        <p:nvSpPr>
          <p:cNvPr id="1751046" name="Text Box 6"/>
          <p:cNvSpPr txBox="1">
            <a:spLocks noChangeArrowheads="1"/>
          </p:cNvSpPr>
          <p:nvPr/>
        </p:nvSpPr>
        <p:spPr bwMode="auto">
          <a:xfrm>
            <a:off x="0" y="28194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You are my desire, no one else will do</a:t>
            </a:r>
          </a:p>
        </p:txBody>
      </p:sp>
      <p:sp>
        <p:nvSpPr>
          <p:cNvPr id="1751047"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Cause nothing else could take Your place</a:t>
            </a:r>
          </a:p>
        </p:txBody>
      </p:sp>
      <p:sp>
        <p:nvSpPr>
          <p:cNvPr id="1751048" name="Text Box 8"/>
          <p:cNvSpPr txBox="1">
            <a:spLocks noChangeArrowheads="1"/>
          </p:cNvSpPr>
          <p:nvPr/>
        </p:nvSpPr>
        <p:spPr bwMode="auto">
          <a:xfrm>
            <a:off x="0" y="4572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To feel the warmth of Your embrace</a:t>
            </a:r>
          </a:p>
        </p:txBody>
      </p:sp>
      <p:sp>
        <p:nvSpPr>
          <p:cNvPr id="1751049" name="Text Box 9"/>
          <p:cNvSpPr txBox="1">
            <a:spLocks noChangeArrowheads="1"/>
          </p:cNvSpPr>
          <p:nvPr/>
        </p:nvSpPr>
        <p:spPr bwMode="auto">
          <a:xfrm>
            <a:off x="0" y="5334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Help me find the way, bring me back to You</a:t>
            </a:r>
          </a:p>
        </p:txBody>
      </p:sp>
      <p:sp>
        <p:nvSpPr>
          <p:cNvPr id="1751050" name="Text Box 10"/>
          <p:cNvSpPr txBox="1">
            <a:spLocks noChangeArrowheads="1"/>
          </p:cNvSpPr>
          <p:nvPr/>
        </p:nvSpPr>
        <p:spPr bwMode="auto">
          <a:xfrm>
            <a:off x="4343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1051" name="Text Box 11"/>
          <p:cNvSpPr txBox="1">
            <a:spLocks noChangeArrowheads="1"/>
          </p:cNvSpPr>
          <p:nvPr/>
        </p:nvSpPr>
        <p:spPr bwMode="auto">
          <a:xfrm>
            <a:off x="7010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1052" name="Text Box 12"/>
          <p:cNvSpPr txBox="1">
            <a:spLocks noChangeArrowheads="1"/>
          </p:cNvSpPr>
          <p:nvPr/>
        </p:nvSpPr>
        <p:spPr bwMode="auto">
          <a:xfrm>
            <a:off x="4495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Em</a:t>
            </a:r>
          </a:p>
        </p:txBody>
      </p:sp>
      <p:sp>
        <p:nvSpPr>
          <p:cNvPr id="1751053" name="Text Box 13"/>
          <p:cNvSpPr txBox="1">
            <a:spLocks noChangeArrowheads="1"/>
          </p:cNvSpPr>
          <p:nvPr/>
        </p:nvSpPr>
        <p:spPr bwMode="auto">
          <a:xfrm>
            <a:off x="1600200" y="1447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Em</a:t>
            </a:r>
          </a:p>
        </p:txBody>
      </p:sp>
      <p:sp>
        <p:nvSpPr>
          <p:cNvPr id="1751054" name="Text Box 14"/>
          <p:cNvSpPr txBox="1">
            <a:spLocks noChangeArrowheads="1"/>
          </p:cNvSpPr>
          <p:nvPr/>
        </p:nvSpPr>
        <p:spPr bwMode="auto">
          <a:xfrm>
            <a:off x="48768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1055" name="Text Box 15"/>
          <p:cNvSpPr txBox="1">
            <a:spLocks noChangeArrowheads="1"/>
          </p:cNvSpPr>
          <p:nvPr/>
        </p:nvSpPr>
        <p:spPr bwMode="auto">
          <a:xfrm>
            <a:off x="1295400" y="2438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1056" name="Text Box 16"/>
          <p:cNvSpPr txBox="1">
            <a:spLocks noChangeArrowheads="1"/>
          </p:cNvSpPr>
          <p:nvPr/>
        </p:nvSpPr>
        <p:spPr bwMode="auto">
          <a:xfrm>
            <a:off x="3581400" y="2438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1057" name="Text Box 17"/>
          <p:cNvSpPr txBox="1">
            <a:spLocks noChangeArrowheads="1"/>
          </p:cNvSpPr>
          <p:nvPr/>
        </p:nvSpPr>
        <p:spPr bwMode="auto">
          <a:xfrm>
            <a:off x="7010400" y="2514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1058" name="Text Box 18"/>
          <p:cNvSpPr txBox="1">
            <a:spLocks noChangeArrowheads="1"/>
          </p:cNvSpPr>
          <p:nvPr/>
        </p:nvSpPr>
        <p:spPr bwMode="auto">
          <a:xfrm>
            <a:off x="5029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Em</a:t>
            </a:r>
          </a:p>
        </p:txBody>
      </p:sp>
      <p:sp>
        <p:nvSpPr>
          <p:cNvPr id="1751059" name="Text Box 19"/>
          <p:cNvSpPr txBox="1">
            <a:spLocks noChangeArrowheads="1"/>
          </p:cNvSpPr>
          <p:nvPr/>
        </p:nvSpPr>
        <p:spPr bwMode="auto">
          <a:xfrm>
            <a:off x="52578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1060" name="Text Box 20"/>
          <p:cNvSpPr txBox="1">
            <a:spLocks noChangeArrowheads="1"/>
          </p:cNvSpPr>
          <p:nvPr/>
        </p:nvSpPr>
        <p:spPr bwMode="auto">
          <a:xfrm>
            <a:off x="7620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1061" name="Text Box 21"/>
          <p:cNvSpPr txBox="1">
            <a:spLocks noChangeArrowheads="1"/>
          </p:cNvSpPr>
          <p:nvPr/>
        </p:nvSpPr>
        <p:spPr bwMode="auto">
          <a:xfrm>
            <a:off x="36576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1062" name="Text Box 22"/>
          <p:cNvSpPr txBox="1">
            <a:spLocks noChangeArrowheads="1"/>
          </p:cNvSpPr>
          <p:nvPr/>
        </p:nvSpPr>
        <p:spPr bwMode="auto">
          <a:xfrm>
            <a:off x="47244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51063" name="Text Box 23"/>
          <p:cNvSpPr txBox="1">
            <a:spLocks noChangeArrowheads="1"/>
          </p:cNvSpPr>
          <p:nvPr/>
        </p:nvSpPr>
        <p:spPr bwMode="auto">
          <a:xfrm>
            <a:off x="73914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Text Box 2"/>
          <p:cNvSpPr txBox="1">
            <a:spLocks noChangeArrowheads="1"/>
          </p:cNvSpPr>
          <p:nvPr/>
        </p:nvSpPr>
        <p:spPr bwMode="auto">
          <a:xfrm>
            <a:off x="0" y="5334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You’re all I want</a:t>
            </a:r>
          </a:p>
        </p:txBody>
      </p:sp>
      <p:sp>
        <p:nvSpPr>
          <p:cNvPr id="1752067" name="Text Box 3"/>
          <p:cNvSpPr txBox="1">
            <a:spLocks noChangeArrowheads="1"/>
          </p:cNvSpPr>
          <p:nvPr/>
        </p:nvSpPr>
        <p:spPr bwMode="auto">
          <a:xfrm>
            <a:off x="0" y="14478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You’re all I’ve ever needed</a:t>
            </a:r>
          </a:p>
        </p:txBody>
      </p:sp>
      <p:sp>
        <p:nvSpPr>
          <p:cNvPr id="1752068" name="Text Box 4"/>
          <p:cNvSpPr txBox="1">
            <a:spLocks noChangeArrowheads="1"/>
          </p:cNvSpPr>
          <p:nvPr/>
        </p:nvSpPr>
        <p:spPr bwMode="auto">
          <a:xfrm>
            <a:off x="0" y="24384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You’re all I want</a:t>
            </a:r>
          </a:p>
        </p:txBody>
      </p:sp>
      <p:sp>
        <p:nvSpPr>
          <p:cNvPr id="1752069" name="Text Box 5"/>
          <p:cNvSpPr txBox="1">
            <a:spLocks noChangeArrowheads="1"/>
          </p:cNvSpPr>
          <p:nvPr/>
        </p:nvSpPr>
        <p:spPr bwMode="auto">
          <a:xfrm>
            <a:off x="0" y="33528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itchFamily="18" charset="0"/>
              </a:rPr>
              <a:t>Help me know You are near</a:t>
            </a:r>
          </a:p>
        </p:txBody>
      </p:sp>
      <p:sp>
        <p:nvSpPr>
          <p:cNvPr id="1752070" name="Text Box 6"/>
          <p:cNvSpPr txBox="1">
            <a:spLocks noChangeArrowheads="1"/>
          </p:cNvSpPr>
          <p:nvPr/>
        </p:nvSpPr>
        <p:spPr bwMode="auto">
          <a:xfrm>
            <a:off x="18288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2071" name="Text Box 7"/>
          <p:cNvSpPr txBox="1">
            <a:spLocks noChangeArrowheads="1"/>
          </p:cNvSpPr>
          <p:nvPr/>
        </p:nvSpPr>
        <p:spPr bwMode="auto">
          <a:xfrm>
            <a:off x="43434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52072" name="Text Box 8"/>
          <p:cNvSpPr txBox="1">
            <a:spLocks noChangeArrowheads="1"/>
          </p:cNvSpPr>
          <p:nvPr/>
        </p:nvSpPr>
        <p:spPr bwMode="auto">
          <a:xfrm>
            <a:off x="57150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2073" name="Text Box 9"/>
          <p:cNvSpPr txBox="1">
            <a:spLocks noChangeArrowheads="1"/>
          </p:cNvSpPr>
          <p:nvPr/>
        </p:nvSpPr>
        <p:spPr bwMode="auto">
          <a:xfrm>
            <a:off x="6096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2074" name="Text Box 10"/>
          <p:cNvSpPr txBox="1">
            <a:spLocks noChangeArrowheads="1"/>
          </p:cNvSpPr>
          <p:nvPr/>
        </p:nvSpPr>
        <p:spPr bwMode="auto">
          <a:xfrm>
            <a:off x="31242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52075" name="Text Box 11"/>
          <p:cNvSpPr txBox="1">
            <a:spLocks noChangeArrowheads="1"/>
          </p:cNvSpPr>
          <p:nvPr/>
        </p:nvSpPr>
        <p:spPr bwMode="auto">
          <a:xfrm>
            <a:off x="50292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2076" name="Text Box 12"/>
          <p:cNvSpPr txBox="1">
            <a:spLocks noChangeArrowheads="1"/>
          </p:cNvSpPr>
          <p:nvPr/>
        </p:nvSpPr>
        <p:spPr bwMode="auto">
          <a:xfrm>
            <a:off x="64770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52077" name="Text Box 13"/>
          <p:cNvSpPr txBox="1">
            <a:spLocks noChangeArrowheads="1"/>
          </p:cNvSpPr>
          <p:nvPr/>
        </p:nvSpPr>
        <p:spPr bwMode="auto">
          <a:xfrm>
            <a:off x="20574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
        <p:nvSpPr>
          <p:cNvPr id="1752078" name="Text Box 14"/>
          <p:cNvSpPr txBox="1">
            <a:spLocks noChangeArrowheads="1"/>
          </p:cNvSpPr>
          <p:nvPr/>
        </p:nvSpPr>
        <p:spPr bwMode="auto">
          <a:xfrm>
            <a:off x="45720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52079" name="Text Box 15"/>
          <p:cNvSpPr txBox="1">
            <a:spLocks noChangeArrowheads="1"/>
          </p:cNvSpPr>
          <p:nvPr/>
        </p:nvSpPr>
        <p:spPr bwMode="auto">
          <a:xfrm>
            <a:off x="59436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2080" name="Text Box 16"/>
          <p:cNvSpPr txBox="1">
            <a:spLocks noChangeArrowheads="1"/>
          </p:cNvSpPr>
          <p:nvPr/>
        </p:nvSpPr>
        <p:spPr bwMode="auto">
          <a:xfrm>
            <a:off x="5334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C</a:t>
            </a:r>
          </a:p>
        </p:txBody>
      </p:sp>
      <p:sp>
        <p:nvSpPr>
          <p:cNvPr id="1752081" name="Text Box 17"/>
          <p:cNvSpPr txBox="1">
            <a:spLocks noChangeArrowheads="1"/>
          </p:cNvSpPr>
          <p:nvPr/>
        </p:nvSpPr>
        <p:spPr bwMode="auto">
          <a:xfrm>
            <a:off x="49530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D</a:t>
            </a:r>
          </a:p>
        </p:txBody>
      </p:sp>
      <p:sp>
        <p:nvSpPr>
          <p:cNvPr id="1752082" name="Text Box 18"/>
          <p:cNvSpPr txBox="1">
            <a:spLocks noChangeArrowheads="1"/>
          </p:cNvSpPr>
          <p:nvPr/>
        </p:nvSpPr>
        <p:spPr bwMode="auto">
          <a:xfrm>
            <a:off x="73152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Text Box 2"/>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Hear the bells ringing, they’re singing</a:t>
            </a:r>
          </a:p>
        </p:txBody>
      </p:sp>
      <p:sp>
        <p:nvSpPr>
          <p:cNvPr id="1778691" name="Text Box 3"/>
          <p:cNvSpPr txBox="1">
            <a:spLocks noChangeArrowheads="1"/>
          </p:cNvSpPr>
          <p:nvPr/>
        </p:nvSpPr>
        <p:spPr bwMode="auto">
          <a:xfrm>
            <a:off x="0" y="990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that we can be born again</a:t>
            </a:r>
          </a:p>
        </p:txBody>
      </p:sp>
      <p:sp>
        <p:nvSpPr>
          <p:cNvPr id="1778692" name="Text Box 4"/>
          <p:cNvSpPr txBox="1">
            <a:spLocks noChangeArrowheads="1"/>
          </p:cNvSpPr>
          <p:nvPr/>
        </p:nvSpPr>
        <p:spPr bwMode="auto">
          <a:xfrm>
            <a:off x="0" y="1752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Hear the bells ringing, they’re singing</a:t>
            </a:r>
          </a:p>
        </p:txBody>
      </p:sp>
      <p:sp>
        <p:nvSpPr>
          <p:cNvPr id="1778693" name="Text Box 5"/>
          <p:cNvSpPr txBox="1">
            <a:spLocks noChangeArrowheads="1"/>
          </p:cNvSpPr>
          <p:nvPr/>
        </p:nvSpPr>
        <p:spPr bwMode="auto">
          <a:xfrm>
            <a:off x="0" y="2514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Christ is risen from the dead</a:t>
            </a:r>
          </a:p>
        </p:txBody>
      </p:sp>
      <p:sp>
        <p:nvSpPr>
          <p:cNvPr id="1778694" name="Text Box 6"/>
          <p:cNvSpPr txBox="1">
            <a:spLocks noChangeArrowheads="1"/>
          </p:cNvSpPr>
          <p:nvPr/>
        </p:nvSpPr>
        <p:spPr bwMode="auto">
          <a:xfrm>
            <a:off x="0" y="3352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The angel  up on tombstone said He is risen just as He said</a:t>
            </a:r>
          </a:p>
        </p:txBody>
      </p:sp>
      <p:sp>
        <p:nvSpPr>
          <p:cNvPr id="1778695" name="Text Box 7"/>
          <p:cNvSpPr txBox="1">
            <a:spLocks noChangeArrowheads="1"/>
          </p:cNvSpPr>
          <p:nvPr/>
        </p:nvSpPr>
        <p:spPr bwMode="auto">
          <a:xfrm>
            <a:off x="0" y="419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Quickly now, Go tell  His disciples</a:t>
            </a:r>
          </a:p>
        </p:txBody>
      </p:sp>
      <p:sp>
        <p:nvSpPr>
          <p:cNvPr id="1778696" name="Text Box 8"/>
          <p:cNvSpPr txBox="1">
            <a:spLocks noChangeArrowheads="1"/>
          </p:cNvSpPr>
          <p:nvPr/>
        </p:nvSpPr>
        <p:spPr bwMode="auto">
          <a:xfrm>
            <a:off x="0" y="510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That Jesus Christ is no longer dead</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Text Box 2"/>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Joy to the world,  He is risen Hallelujah</a:t>
            </a:r>
          </a:p>
        </p:txBody>
      </p:sp>
      <p:sp>
        <p:nvSpPr>
          <p:cNvPr id="1779715" name="Text Box 3"/>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He is risen, Hallelujah! </a:t>
            </a:r>
          </a:p>
        </p:txBody>
      </p:sp>
      <p:sp>
        <p:nvSpPr>
          <p:cNvPr id="1779716" name="Text Box 4"/>
          <p:cNvSpPr txBox="1">
            <a:spLocks noChangeArrowheads="1"/>
          </p:cNvSpPr>
          <p:nvPr/>
        </p:nvSpPr>
        <p:spPr bwMode="auto">
          <a:xfrm>
            <a:off x="0" y="2971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He is risen, Hallelujah! </a:t>
            </a:r>
          </a:p>
        </p:txBody>
      </p:sp>
      <p:sp>
        <p:nvSpPr>
          <p:cNvPr id="1779717" name="Text Box 5"/>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Hallelujah</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
        <p:nvSpPr>
          <p:cNvPr id="1708035"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He reigns from heaven above</a:t>
            </a:r>
          </a:p>
        </p:txBody>
      </p:sp>
      <p:sp>
        <p:nvSpPr>
          <p:cNvPr id="1708036"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With wisdom, power and love</a:t>
            </a:r>
          </a:p>
        </p:txBody>
      </p:sp>
      <p:sp>
        <p:nvSpPr>
          <p:cNvPr id="1708037"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When He rolls up His sleeves</a:t>
            </a:r>
          </a:p>
        </p:txBody>
      </p:sp>
      <p:sp>
        <p:nvSpPr>
          <p:cNvPr id="1709059"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He ain’t just putting on the ritz</a:t>
            </a:r>
          </a:p>
        </p:txBody>
      </p:sp>
      <p:sp>
        <p:nvSpPr>
          <p:cNvPr id="1709060" name="Text Box 4"/>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There is thunder in His footsteps</a:t>
            </a:r>
          </a:p>
        </p:txBody>
      </p:sp>
      <p:sp>
        <p:nvSpPr>
          <p:cNvPr id="1709061"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and lightning in His fists</a:t>
            </a:r>
          </a:p>
        </p:txBody>
      </p:sp>
      <p:sp>
        <p:nvSpPr>
          <p:cNvPr id="170906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
        <p:nvSpPr>
          <p:cNvPr id="1709063" name="Text Box 7"/>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Well the Lord He wasn’t joking </a:t>
            </a:r>
          </a:p>
        </p:txBody>
      </p:sp>
      <p:sp>
        <p:nvSpPr>
          <p:cNvPr id="1710083" name="Text Box 3"/>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When He kicked them out of Eden</a:t>
            </a:r>
          </a:p>
        </p:txBody>
      </p:sp>
      <p:sp>
        <p:nvSpPr>
          <p:cNvPr id="1710084" name="Text Box 4"/>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He’s coming soon and so you better be believing </a:t>
            </a:r>
          </a:p>
        </p:txBody>
      </p:sp>
      <p:sp>
        <p:nvSpPr>
          <p:cNvPr id="1710085" name="Text Box 5"/>
          <p:cNvSpPr txBox="1">
            <a:spLocks noChangeArrowheads="1"/>
          </p:cNvSpPr>
          <p:nvPr/>
        </p:nvSpPr>
        <p:spPr bwMode="auto">
          <a:xfrm>
            <a:off x="0" y="449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That our God is an awesome God</a:t>
            </a:r>
          </a:p>
        </p:txBody>
      </p:sp>
      <p:sp>
        <p:nvSpPr>
          <p:cNvPr id="171008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It wasn’t for no reason that He shed His blood</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6"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
        <p:nvSpPr>
          <p:cNvPr id="1711107"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He reigns from heaven above</a:t>
            </a:r>
          </a:p>
        </p:txBody>
      </p:sp>
      <p:sp>
        <p:nvSpPr>
          <p:cNvPr id="1711108"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With wisdom, power and love</a:t>
            </a:r>
          </a:p>
        </p:txBody>
      </p:sp>
      <p:sp>
        <p:nvSpPr>
          <p:cNvPr id="1711109"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When the sky is starless in the void of the night</a:t>
            </a:r>
          </a:p>
        </p:txBody>
      </p:sp>
      <p:sp>
        <p:nvSpPr>
          <p:cNvPr id="1712131" name="Text Box 3"/>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He spoke into the darkness and created the light</a:t>
            </a:r>
          </a:p>
        </p:txBody>
      </p:sp>
      <p:sp>
        <p:nvSpPr>
          <p:cNvPr id="171213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
        <p:nvSpPr>
          <p:cNvPr id="1712133"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The judgment and wrath He poured out on Sodom</a:t>
            </a:r>
          </a:p>
        </p:txBody>
      </p:sp>
      <p:sp>
        <p:nvSpPr>
          <p:cNvPr id="171315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The mercy and grace He gave us at the cross</a:t>
            </a:r>
          </a:p>
        </p:txBody>
      </p:sp>
      <p:sp>
        <p:nvSpPr>
          <p:cNvPr id="1713156" name="Text Box 4"/>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That our God is an awesome God</a:t>
            </a:r>
          </a:p>
        </p:txBody>
      </p:sp>
      <p:sp>
        <p:nvSpPr>
          <p:cNvPr id="171315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I hope that you have not too quickly forgotten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Show me, show me</a:t>
            </a:r>
          </a:p>
        </p:txBody>
      </p:sp>
      <p:sp>
        <p:nvSpPr>
          <p:cNvPr id="8499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Show me Your heart</a:t>
            </a:r>
          </a:p>
        </p:txBody>
      </p:sp>
    </p:spTree>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
        <p:nvSpPr>
          <p:cNvPr id="1714179"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He reigns from heaven above</a:t>
            </a:r>
          </a:p>
        </p:txBody>
      </p:sp>
      <p:sp>
        <p:nvSpPr>
          <p:cNvPr id="1714180"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With wisdom, power and love</a:t>
            </a:r>
          </a:p>
        </p:txBody>
      </p:sp>
      <p:sp>
        <p:nvSpPr>
          <p:cNvPr id="1714181"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itchFamily="18" charset="0"/>
              </a:rPr>
              <a:t>Our God is an awesome God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See the God of glory, giving up His Son</a:t>
            </a:r>
          </a:p>
        </p:txBody>
      </p:sp>
      <p:sp>
        <p:nvSpPr>
          <p:cNvPr id="1795075"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See the awesome depth of love and all He has done</a:t>
            </a:r>
          </a:p>
        </p:txBody>
      </p:sp>
      <p:sp>
        <p:nvSpPr>
          <p:cNvPr id="1795076"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See the tiny baby on the on the hay so still</a:t>
            </a:r>
          </a:p>
        </p:txBody>
      </p:sp>
      <p:sp>
        <p:nvSpPr>
          <p:cNvPr id="1795077"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See Him take the cross and climb up Calvary’s lonely hill</a:t>
            </a:r>
          </a:p>
        </p:txBody>
      </p:sp>
      <p:sp>
        <p:nvSpPr>
          <p:cNvPr id="1795078"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That hill</a:t>
            </a:r>
          </a:p>
        </p:txBody>
      </p:sp>
      <p:sp>
        <p:nvSpPr>
          <p:cNvPr id="1795079" name="Text Box 7"/>
          <p:cNvSpPr txBox="1">
            <a:spLocks noChangeArrowheads="1"/>
          </p:cNvSpPr>
          <p:nvPr/>
        </p:nvSpPr>
        <p:spPr bwMode="auto">
          <a:xfrm>
            <a:off x="1143000" y="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0" name="Text Box 8"/>
          <p:cNvSpPr txBox="1">
            <a:spLocks noChangeArrowheads="1"/>
          </p:cNvSpPr>
          <p:nvPr/>
        </p:nvSpPr>
        <p:spPr bwMode="auto">
          <a:xfrm>
            <a:off x="4648200" y="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F/G</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1" name="Text Box 9"/>
          <p:cNvSpPr txBox="1">
            <a:spLocks noChangeArrowheads="1"/>
          </p:cNvSpPr>
          <p:nvPr/>
        </p:nvSpPr>
        <p:spPr bwMode="auto">
          <a:xfrm>
            <a:off x="3810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Eb/G</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2" name="Text Box 10"/>
          <p:cNvSpPr txBox="1">
            <a:spLocks noChangeArrowheads="1"/>
          </p:cNvSpPr>
          <p:nvPr/>
        </p:nvSpPr>
        <p:spPr bwMode="auto">
          <a:xfrm>
            <a:off x="58674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Fsus</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3" name="Text Box 11"/>
          <p:cNvSpPr txBox="1">
            <a:spLocks noChangeArrowheads="1"/>
          </p:cNvSpPr>
          <p:nvPr/>
        </p:nvSpPr>
        <p:spPr bwMode="auto">
          <a:xfrm>
            <a:off x="75438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4" name="Text Box 12"/>
          <p:cNvSpPr txBox="1">
            <a:spLocks noChangeArrowheads="1"/>
          </p:cNvSpPr>
          <p:nvPr/>
        </p:nvSpPr>
        <p:spPr bwMode="auto">
          <a:xfrm>
            <a:off x="1219200" y="1600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Gm</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5" name="Text Box 13"/>
          <p:cNvSpPr txBox="1">
            <a:spLocks noChangeArrowheads="1"/>
          </p:cNvSpPr>
          <p:nvPr/>
        </p:nvSpPr>
        <p:spPr bwMode="auto">
          <a:xfrm>
            <a:off x="4724400" y="1600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F/G</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6" name="Text Box 14"/>
          <p:cNvSpPr txBox="1">
            <a:spLocks noChangeArrowheads="1"/>
          </p:cNvSpPr>
          <p:nvPr/>
        </p:nvSpPr>
        <p:spPr bwMode="auto">
          <a:xfrm>
            <a:off x="0" y="22098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Eb/G</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7" name="Text Box 15"/>
          <p:cNvSpPr txBox="1">
            <a:spLocks noChangeArrowheads="1"/>
          </p:cNvSpPr>
          <p:nvPr/>
        </p:nvSpPr>
        <p:spPr bwMode="auto">
          <a:xfrm>
            <a:off x="5791200" y="2362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8" name="Text Box 16"/>
          <p:cNvSpPr txBox="1">
            <a:spLocks noChangeArrowheads="1"/>
          </p:cNvSpPr>
          <p:nvPr/>
        </p:nvSpPr>
        <p:spPr bwMode="auto">
          <a:xfrm>
            <a:off x="0" y="3200400"/>
            <a:ext cx="3200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  Eb   F    F/A</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89" name="Text Box 17"/>
          <p:cNvSpPr txBox="1">
            <a:spLocks noChangeArrowheads="1"/>
          </p:cNvSpPr>
          <p:nvPr/>
        </p:nvSpPr>
        <p:spPr bwMode="auto">
          <a:xfrm>
            <a:off x="8001000" y="2362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F</a:t>
            </a:r>
            <a:endParaRPr lang="en-US" sz="3600">
              <a:solidFill>
                <a:srgbClr val="FF0000"/>
              </a:solidFill>
              <a:effectLst>
                <a:outerShdw blurRad="38100" dist="38100" dir="2700000" algn="tl">
                  <a:srgbClr val="C0C0C0"/>
                </a:outerShdw>
              </a:effectLst>
              <a:latin typeface="Times New Roman" pitchFamily="18" charset="0"/>
            </a:endParaRPr>
          </a:p>
        </p:txBody>
      </p:sp>
      <p:sp>
        <p:nvSpPr>
          <p:cNvPr id="1795090" name="Text Box 18"/>
          <p:cNvSpPr txBox="1">
            <a:spLocks noChangeArrowheads="1"/>
          </p:cNvSpPr>
          <p:nvPr/>
        </p:nvSpPr>
        <p:spPr bwMode="auto">
          <a:xfrm>
            <a:off x="4495800" y="3124200"/>
            <a:ext cx="3200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itchFamily="18" charset="0"/>
              </a:rPr>
              <a:t>Bb  Eb   F</a:t>
            </a:r>
            <a:endParaRPr lang="en-US" sz="3600">
              <a:solidFill>
                <a:srgbClr val="FF0000"/>
              </a:solidFill>
              <a:effectLst>
                <a:outerShdw blurRad="38100" dist="38100" dir="2700000" algn="tl">
                  <a:srgbClr val="C0C0C0"/>
                </a:outerShdw>
              </a:effectLst>
              <a:latin typeface="Times New Roman" pitchFamily="18" charset="0"/>
            </a:endParaRP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It was my sin that nailed Him there</a:t>
            </a:r>
          </a:p>
        </p:txBody>
      </p:sp>
      <p:sp>
        <p:nvSpPr>
          <p:cNvPr id="1782787"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It was my cross He had to bear</a:t>
            </a:r>
          </a:p>
        </p:txBody>
      </p:sp>
      <p:sp>
        <p:nvSpPr>
          <p:cNvPr id="1782788"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It was His blood that washed me clean</a:t>
            </a:r>
          </a:p>
        </p:txBody>
      </p:sp>
      <p:sp>
        <p:nvSpPr>
          <p:cNvPr id="1782789"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It was the greatest love this world has seen</a:t>
            </a:r>
          </a:p>
        </p:txBody>
      </p:sp>
      <p:sp>
        <p:nvSpPr>
          <p:cNvPr id="1782790"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He died for me,               He washed me clean</a:t>
            </a:r>
          </a:p>
        </p:txBody>
      </p:sp>
      <p:sp>
        <p:nvSpPr>
          <p:cNvPr id="1782791" name="Text Box 7"/>
          <p:cNvSpPr txBox="1">
            <a:spLocks noChangeArrowheads="1"/>
          </p:cNvSpPr>
          <p:nvPr/>
        </p:nvSpPr>
        <p:spPr bwMode="auto">
          <a:xfrm>
            <a:off x="0" y="434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I am redeemed,                 worship the King</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Hear the groaning thunder, feel the falling rain</a:t>
            </a:r>
          </a:p>
        </p:txBody>
      </p:sp>
      <p:sp>
        <p:nvSpPr>
          <p:cNvPr id="1783811"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See the King of glory bear unbearable pain</a:t>
            </a:r>
          </a:p>
        </p:txBody>
      </p:sp>
      <p:sp>
        <p:nvSpPr>
          <p:cNvPr id="1783812"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Dying brokenhearted, Himself He would not save</a:t>
            </a:r>
          </a:p>
        </p:txBody>
      </p:sp>
      <p:sp>
        <p:nvSpPr>
          <p:cNvPr id="1783813"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See the King who died for me now risen from the grave</a:t>
            </a:r>
          </a:p>
        </p:txBody>
      </p:sp>
      <p:sp>
        <p:nvSpPr>
          <p:cNvPr id="1783814"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itchFamily="18" charset="0"/>
              </a:rPr>
              <a:t>My grave</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was young, and now I’m old</a:t>
            </a:r>
          </a:p>
        </p:txBody>
      </p:sp>
      <p:sp>
        <p:nvSpPr>
          <p:cNvPr id="1797123"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Seen a lot of situations unfold</a:t>
            </a:r>
          </a:p>
        </p:txBody>
      </p:sp>
      <p:sp>
        <p:nvSpPr>
          <p:cNvPr id="1797124"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Been a lot of places, yet I find</a:t>
            </a:r>
          </a:p>
        </p:txBody>
      </p:sp>
      <p:sp>
        <p:nvSpPr>
          <p:cNvPr id="1797125" name="Text Box 5"/>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That there’s one thing that stays on my mind</a:t>
            </a:r>
          </a:p>
        </p:txBody>
      </p:sp>
      <p:sp>
        <p:nvSpPr>
          <p:cNvPr id="1797126"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Out of all the things I’ve done</a:t>
            </a:r>
          </a:p>
        </p:txBody>
      </p:sp>
      <p:sp>
        <p:nvSpPr>
          <p:cNvPr id="1797127" name="Text Box 7"/>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And the places I’ve gone and the things I’ve seen…</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Said I’ve never, seen the righteous forsaken</a:t>
            </a:r>
          </a:p>
        </p:txBody>
      </p:sp>
      <p:sp>
        <p:nvSpPr>
          <p:cNvPr id="1798147"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Said I’ve never, seen the righteous forsaken</a:t>
            </a:r>
          </a:p>
        </p:txBody>
      </p:sp>
      <p:sp>
        <p:nvSpPr>
          <p:cNvPr id="179814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Said I’ve never, seen the righteous forsaken</a:t>
            </a:r>
          </a:p>
        </p:txBody>
      </p:sp>
      <p:sp>
        <p:nvSpPr>
          <p:cNvPr id="1798149" name="Text Box 5"/>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Nor His seed begging bread….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don’t have to worry ‘bout a thing</a:t>
            </a:r>
          </a:p>
        </p:txBody>
      </p:sp>
      <p:sp>
        <p:nvSpPr>
          <p:cNvPr id="1799171"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If you’re holy and righteous</a:t>
            </a:r>
          </a:p>
        </p:txBody>
      </p:sp>
      <p:sp>
        <p:nvSpPr>
          <p:cNvPr id="1799172" name="Text Box 4"/>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 don’t have to worry ‘bout a thing</a:t>
            </a:r>
          </a:p>
        </p:txBody>
      </p:sp>
      <p:sp>
        <p:nvSpPr>
          <p:cNvPr id="179917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If you’re holy and righteous</a:t>
            </a:r>
          </a:p>
        </p:txBody>
      </p:sp>
      <p:sp>
        <p:nvSpPr>
          <p:cNvPr id="1799174" name="Text Box 6"/>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Said I’ve never, seen the righteous forsaken</a:t>
            </a:r>
          </a:p>
        </p:txBody>
      </p:sp>
      <p:sp>
        <p:nvSpPr>
          <p:cNvPr id="1799175" name="Text Box 7"/>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Said I’ve never, seen the righteous forsaken</a:t>
            </a:r>
          </a:p>
        </p:txBody>
      </p:sp>
      <p:sp>
        <p:nvSpPr>
          <p:cNvPr id="1799176" name="Text Box 8"/>
          <p:cNvSpPr txBox="1">
            <a:spLocks noChangeArrowheads="1"/>
          </p:cNvSpPr>
          <p:nvPr/>
        </p:nvSpPr>
        <p:spPr bwMode="auto">
          <a:xfrm>
            <a:off x="0" y="510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Said I’ve never, seen the righteous forsaken</a:t>
            </a:r>
          </a:p>
        </p:txBody>
      </p:sp>
      <p:sp>
        <p:nvSpPr>
          <p:cNvPr id="1799177" name="Text Box 9"/>
          <p:cNvSpPr txBox="1">
            <a:spLocks noChangeArrowheads="1"/>
          </p:cNvSpPr>
          <p:nvPr/>
        </p:nvSpPr>
        <p:spPr bwMode="auto">
          <a:xfrm>
            <a:off x="0" y="594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Nor His seed begging bread….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6" name="Text Box 4"/>
          <p:cNvSpPr txBox="1">
            <a:spLocks noChangeArrowheads="1"/>
          </p:cNvSpPr>
          <p:nvPr/>
        </p:nvSpPr>
        <p:spPr bwMode="auto">
          <a:xfrm>
            <a:off x="0" y="838200"/>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i="1">
                <a:solidFill>
                  <a:schemeClr val="bg1"/>
                </a:solidFill>
                <a:effectLst>
                  <a:outerShdw blurRad="38100" dist="38100" dir="2700000" algn="tl">
                    <a:srgbClr val="000000"/>
                  </a:outerShdw>
                </a:effectLst>
                <a:latin typeface="Times New Roman" pitchFamily="18" charset="0"/>
              </a:rPr>
              <a:t>I’ve never </a:t>
            </a:r>
            <a:br>
              <a:rPr lang="en-US" sz="10000" i="1">
                <a:solidFill>
                  <a:schemeClr val="bg1"/>
                </a:solidFill>
                <a:effectLst>
                  <a:outerShdw blurRad="38100" dist="38100" dir="2700000" algn="tl">
                    <a:srgbClr val="000000"/>
                  </a:outerShdw>
                </a:effectLst>
                <a:latin typeface="Times New Roman" pitchFamily="18" charset="0"/>
              </a:rPr>
            </a:br>
            <a:r>
              <a:rPr lang="en-US" sz="10000" i="1">
                <a:solidFill>
                  <a:schemeClr val="bg1"/>
                </a:solidFill>
                <a:effectLst>
                  <a:outerShdw blurRad="38100" dist="38100" dir="2700000" algn="tl">
                    <a:srgbClr val="000000"/>
                  </a:outerShdw>
                </a:effectLst>
                <a:latin typeface="Times New Roman" pitchFamily="18" charset="0"/>
              </a:rPr>
              <a:t>seen it!</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of good courage and get ready to fight.                   No need to fear, it’s by His power and might.           Satan’s defeated and he’s in our hands             According to the promise, We can take this land!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we need your grace and mercy</a:t>
            </a:r>
          </a:p>
        </p:txBody>
      </p:sp>
      <p:sp>
        <p:nvSpPr>
          <p:cNvPr id="860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need to pray like never before</a:t>
            </a:r>
          </a:p>
        </p:txBody>
      </p:sp>
      <p:sp>
        <p:nvSpPr>
          <p:cNvPr id="860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need the power of the Holy Spirit</a:t>
            </a:r>
          </a:p>
        </p:txBody>
      </p:sp>
      <p:sp>
        <p:nvSpPr>
          <p:cNvPr id="860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open heaven’s door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Text Box 2"/>
          <p:cNvSpPr txBox="1">
            <a:spLocks noChangeArrowheads="1"/>
          </p:cNvSpPr>
          <p:nvPr/>
        </p:nvSpPr>
        <p:spPr bwMode="auto">
          <a:xfrm>
            <a:off x="0" y="3810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itchFamily="18" charset="0"/>
              </a:rPr>
              <a:t>I love to Praise Him!</a:t>
            </a:r>
          </a:p>
        </p:txBody>
      </p:sp>
      <p:sp>
        <p:nvSpPr>
          <p:cNvPr id="1802243" name="Text Box 3"/>
          <p:cNvSpPr txBox="1">
            <a:spLocks noChangeArrowheads="1"/>
          </p:cNvSpPr>
          <p:nvPr/>
        </p:nvSpPr>
        <p:spPr bwMode="auto">
          <a:xfrm>
            <a:off x="0" y="9144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itchFamily="66" charset="0"/>
              </a:rPr>
              <a:t>I love to praise His name…</a:t>
            </a:r>
          </a:p>
        </p:txBody>
      </p:sp>
      <p:sp>
        <p:nvSpPr>
          <p:cNvPr id="1802244" name="Text Box 4"/>
          <p:cNvSpPr txBox="1">
            <a:spLocks noChangeArrowheads="1"/>
          </p:cNvSpPr>
          <p:nvPr/>
        </p:nvSpPr>
        <p:spPr bwMode="auto">
          <a:xfrm>
            <a:off x="0" y="16002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itchFamily="18" charset="0"/>
              </a:rPr>
              <a:t>I love to Praise Him!</a:t>
            </a:r>
          </a:p>
        </p:txBody>
      </p:sp>
      <p:sp>
        <p:nvSpPr>
          <p:cNvPr id="1802245" name="Text Box 5"/>
          <p:cNvSpPr txBox="1">
            <a:spLocks noChangeArrowheads="1"/>
          </p:cNvSpPr>
          <p:nvPr/>
        </p:nvSpPr>
        <p:spPr bwMode="auto">
          <a:xfrm>
            <a:off x="0" y="21336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itchFamily="66" charset="0"/>
              </a:rPr>
              <a:t>I love to praise His name…</a:t>
            </a:r>
          </a:p>
        </p:txBody>
      </p:sp>
      <p:sp>
        <p:nvSpPr>
          <p:cNvPr id="1802246" name="Text Box 6"/>
          <p:cNvSpPr txBox="1">
            <a:spLocks noChangeArrowheads="1"/>
          </p:cNvSpPr>
          <p:nvPr/>
        </p:nvSpPr>
        <p:spPr bwMode="auto">
          <a:xfrm>
            <a:off x="0" y="28956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itchFamily="18" charset="0"/>
              </a:rPr>
              <a:t>I love to Praise Him!</a:t>
            </a:r>
          </a:p>
        </p:txBody>
      </p:sp>
      <p:sp>
        <p:nvSpPr>
          <p:cNvPr id="1802247" name="Text Box 7"/>
          <p:cNvSpPr txBox="1">
            <a:spLocks noChangeArrowheads="1"/>
          </p:cNvSpPr>
          <p:nvPr/>
        </p:nvSpPr>
        <p:spPr bwMode="auto">
          <a:xfrm>
            <a:off x="0" y="34290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itchFamily="66" charset="0"/>
              </a:rPr>
              <a:t>I love to praise His name…</a:t>
            </a:r>
          </a:p>
        </p:txBody>
      </p:sp>
      <p:sp>
        <p:nvSpPr>
          <p:cNvPr id="1802248" name="Text Box 8"/>
          <p:cNvSpPr txBox="1">
            <a:spLocks noChangeArrowheads="1"/>
          </p:cNvSpPr>
          <p:nvPr/>
        </p:nvSpPr>
        <p:spPr bwMode="auto">
          <a:xfrm>
            <a:off x="0" y="41148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Accent" pitchFamily="2" charset="0"/>
              </a:rPr>
              <a:t>I love to praise…His holy name</a:t>
            </a:r>
          </a:p>
        </p:txBody>
      </p:sp>
    </p:spTree>
  </p:cSld>
  <p:clrMapOvr>
    <a:masterClrMapping/>
  </p:clrMapOvr>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my rock, </a:t>
            </a:r>
          </a:p>
        </p:txBody>
      </p:sp>
      <p:sp>
        <p:nvSpPr>
          <p:cNvPr id="1803268" name="Text Box 4"/>
          <p:cNvSpPr txBox="1">
            <a:spLocks noChangeArrowheads="1"/>
          </p:cNvSpPr>
          <p:nvPr/>
        </p:nvSpPr>
        <p:spPr bwMode="auto">
          <a:xfrm>
            <a:off x="0" y="990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My rock, my sword, my shield</a:t>
            </a:r>
          </a:p>
        </p:txBody>
      </p:sp>
      <p:sp>
        <p:nvSpPr>
          <p:cNvPr id="1803269" name="Text Box 5"/>
          <p:cNvSpPr txBox="1">
            <a:spLocks noChangeArrowheads="1"/>
          </p:cNvSpPr>
          <p:nvPr/>
        </p:nvSpPr>
        <p:spPr bwMode="auto">
          <a:xfrm>
            <a:off x="0" y="1676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my wheel in the middle of the wheel</a:t>
            </a:r>
          </a:p>
        </p:txBody>
      </p:sp>
      <p:sp>
        <p:nvSpPr>
          <p:cNvPr id="1803270"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I know He’ll never, never let me down</a:t>
            </a:r>
          </a:p>
        </p:txBody>
      </p:sp>
      <p:sp>
        <p:nvSpPr>
          <p:cNvPr id="1803271" name="Text Box 7"/>
          <p:cNvSpPr txBox="1">
            <a:spLocks noChangeArrowheads="1"/>
          </p:cNvSpPr>
          <p:nvPr/>
        </p:nvSpPr>
        <p:spPr bwMode="auto">
          <a:xfrm>
            <a:off x="0" y="3276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just a jewel, that I have found!!</a:t>
            </a:r>
          </a:p>
        </p:txBody>
      </p:sp>
    </p:spTree>
  </p:cSld>
  <p:clrMapOvr>
    <a:masterClrMapping/>
  </p:clrMapOvr>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Text Box 2"/>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latin typeface="Times New Roman" pitchFamily="18" charset="0"/>
              </a:rPr>
              <a:t>Hallelujah!</a:t>
            </a:r>
            <a:r>
              <a:rPr lang="en-US" sz="4000">
                <a:solidFill>
                  <a:schemeClr val="bg1"/>
                </a:solidFill>
                <a:effectLst/>
                <a:latin typeface="Times New Roman" pitchFamily="18" charset="0"/>
              </a:rPr>
              <a:t>  (</a:t>
            </a:r>
            <a:r>
              <a:rPr lang="en-US" sz="3600" i="1">
                <a:solidFill>
                  <a:schemeClr val="bg1"/>
                </a:solidFill>
                <a:effectLst/>
                <a:latin typeface="Times New Roman" pitchFamily="18" charset="0"/>
              </a:rPr>
              <a:t>Hallelujah..)</a:t>
            </a:r>
            <a:r>
              <a:rPr lang="en-US" sz="4000">
                <a:solidFill>
                  <a:schemeClr val="bg1"/>
                </a:solidFill>
                <a:effectLst/>
                <a:latin typeface="Times New Roman" pitchFamily="18" charset="0"/>
              </a:rPr>
              <a:t> </a:t>
            </a:r>
          </a:p>
        </p:txBody>
      </p:sp>
      <p:sp>
        <p:nvSpPr>
          <p:cNvPr id="1804292" name="Text Box 4"/>
          <p:cNvSpPr txBox="1">
            <a:spLocks noChangeArrowheads="1"/>
          </p:cNvSpPr>
          <p:nvPr/>
        </p:nvSpPr>
        <p:spPr bwMode="auto">
          <a:xfrm>
            <a:off x="0" y="2133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Balloon" pitchFamily="2" charset="0"/>
              </a:rPr>
              <a:t>I love to praise His name!</a:t>
            </a:r>
          </a:p>
        </p:txBody>
      </p:sp>
      <p:sp>
        <p:nvSpPr>
          <p:cNvPr id="1804295" name="Text Box 7"/>
          <p:cNvSpPr txBox="1">
            <a:spLocks noChangeArrowheads="1"/>
          </p:cNvSpPr>
          <p:nvPr/>
        </p:nvSpPr>
        <p:spPr bwMode="auto">
          <a:xfrm>
            <a:off x="0" y="1143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latin typeface="Times New Roman" pitchFamily="18" charset="0"/>
              </a:rPr>
              <a:t>Hallelujah!</a:t>
            </a:r>
            <a:r>
              <a:rPr lang="en-US" sz="4000">
                <a:solidFill>
                  <a:schemeClr val="bg1"/>
                </a:solidFill>
                <a:effectLst/>
                <a:latin typeface="Times New Roman" pitchFamily="18" charset="0"/>
              </a:rPr>
              <a:t>  </a:t>
            </a:r>
            <a:r>
              <a:rPr lang="en-US" sz="3600">
                <a:solidFill>
                  <a:schemeClr val="bg1"/>
                </a:solidFill>
                <a:effectLst/>
                <a:latin typeface="Times New Roman" pitchFamily="18" charset="0"/>
              </a:rPr>
              <a:t>(</a:t>
            </a:r>
            <a:r>
              <a:rPr lang="en-US" sz="3600" i="1">
                <a:solidFill>
                  <a:schemeClr val="bg1"/>
                </a:solidFill>
                <a:effectLst/>
                <a:latin typeface="Times New Roman" pitchFamily="18" charset="0"/>
              </a:rPr>
              <a:t>Hallelujah..)</a:t>
            </a:r>
            <a:r>
              <a:rPr lang="en-US" sz="3600">
                <a:solidFill>
                  <a:schemeClr val="bg1"/>
                </a:solidFill>
                <a:effectLst/>
                <a:latin typeface="Times New Roman" pitchFamily="18" charset="0"/>
              </a:rPr>
              <a:t> </a:t>
            </a:r>
          </a:p>
        </p:txBody>
      </p:sp>
      <p:sp>
        <p:nvSpPr>
          <p:cNvPr id="1804297" name="Text Box 9"/>
          <p:cNvSpPr txBox="1">
            <a:spLocks noChangeArrowheads="1"/>
          </p:cNvSpPr>
          <p:nvPr/>
        </p:nvSpPr>
        <p:spPr bwMode="auto">
          <a:xfrm>
            <a:off x="0" y="2743200"/>
            <a:ext cx="914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500">
                <a:solidFill>
                  <a:schemeClr val="bg1"/>
                </a:solidFill>
                <a:effectLst/>
                <a:latin typeface="Times New Roman" pitchFamily="18" charset="0"/>
              </a:rPr>
              <a:t>(repeat 3x’s)</a:t>
            </a:r>
          </a:p>
        </p:txBody>
      </p:sp>
      <p:sp>
        <p:nvSpPr>
          <p:cNvPr id="1804300" name="Text Box 12"/>
          <p:cNvSpPr txBox="1">
            <a:spLocks noChangeArrowheads="1"/>
          </p:cNvSpPr>
          <p:nvPr/>
        </p:nvSpPr>
        <p:spPr bwMode="auto">
          <a:xfrm>
            <a:off x="0" y="3124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itchFamily="18" charset="0"/>
              </a:rPr>
              <a:t>I love to praise His holy name!!</a:t>
            </a:r>
          </a:p>
        </p:txBody>
      </p:sp>
    </p:spTree>
  </p:cSld>
  <p:clrMapOvr>
    <a:masterClrMapping/>
  </p:clrMapOvr>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Open the eyes of my heart, Lord</a:t>
            </a:r>
          </a:p>
        </p:txBody>
      </p:sp>
      <p:sp>
        <p:nvSpPr>
          <p:cNvPr id="1922051" name="Text Box 3"/>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want to see you… I want to see you… </a:t>
            </a:r>
          </a:p>
        </p:txBody>
      </p:sp>
      <p:sp>
        <p:nvSpPr>
          <p:cNvPr id="1922052" name="Text Box 4"/>
          <p:cNvSpPr txBox="1">
            <a:spLocks noChangeArrowheads="1"/>
          </p:cNvSpPr>
          <p:nvPr/>
        </p:nvSpPr>
        <p:spPr bwMode="auto">
          <a:xfrm>
            <a:off x="15240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Open the eyes of my heart</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To see You high and lifted up</a:t>
            </a:r>
          </a:p>
        </p:txBody>
      </p:sp>
      <p:sp>
        <p:nvSpPr>
          <p:cNvPr id="1923075" name="Text Box 3"/>
          <p:cNvSpPr txBox="1">
            <a:spLocks noChangeArrowheads="1"/>
          </p:cNvSpPr>
          <p:nvPr/>
        </p:nvSpPr>
        <p:spPr bwMode="auto">
          <a:xfrm>
            <a:off x="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Shinning in the light of Your glory</a:t>
            </a:r>
          </a:p>
        </p:txBody>
      </p:sp>
      <p:sp>
        <p:nvSpPr>
          <p:cNvPr id="1923076" name="Text Box 4"/>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Pour out Your power and love</a:t>
            </a:r>
          </a:p>
        </p:txBody>
      </p:sp>
      <p:sp>
        <p:nvSpPr>
          <p:cNvPr id="1923077"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As we sing , “Holy, Holy, Holy”</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Holy, Holy, Holy</a:t>
            </a:r>
          </a:p>
        </p:txBody>
      </p:sp>
      <p:sp>
        <p:nvSpPr>
          <p:cNvPr id="1924099" name="Text Box 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want to see You</a:t>
            </a:r>
          </a:p>
        </p:txBody>
      </p:sp>
      <p:sp>
        <p:nvSpPr>
          <p:cNvPr id="1924100" name="Text Box 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Holy, Holy, Holy</a:t>
            </a:r>
          </a:p>
        </p:txBody>
      </p:sp>
      <p:sp>
        <p:nvSpPr>
          <p:cNvPr id="1924101" name="Text Box 5"/>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Holy, Holy, Holy</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Text Box 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When the music fades, All is stripped away, And I simply come</a:t>
            </a:r>
            <a:endParaRPr lang="en-US" b="1">
              <a:solidFill>
                <a:schemeClr val="bg1"/>
              </a:solidFill>
              <a:effectLst>
                <a:outerShdw blurRad="38100" dist="38100" dir="2700000" algn="tl">
                  <a:srgbClr val="000000"/>
                </a:outerShdw>
              </a:effectLst>
              <a:latin typeface="Times New Roman" pitchFamily="18" charset="0"/>
            </a:endParaRPr>
          </a:p>
        </p:txBody>
      </p:sp>
      <p:sp>
        <p:nvSpPr>
          <p:cNvPr id="1925123" name="Text Box 3"/>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Longing just to bring,…</a:t>
            </a:r>
          </a:p>
        </p:txBody>
      </p:sp>
      <p:sp>
        <p:nvSpPr>
          <p:cNvPr id="1925142" name="Text Box 22"/>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itchFamily="18" charset="0"/>
              </a:rPr>
              <a:t>something that’s of worth,   that will bless Your heart</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64" name="Text Box 20"/>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bring you more than a song</a:t>
            </a:r>
          </a:p>
        </p:txBody>
      </p:sp>
      <p:sp>
        <p:nvSpPr>
          <p:cNvPr id="1926165" name="Text Box 21"/>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For a song in it’s self</a:t>
            </a:r>
          </a:p>
        </p:txBody>
      </p:sp>
      <p:sp>
        <p:nvSpPr>
          <p:cNvPr id="1926166" name="Text Box 22"/>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Is not what you have required</a:t>
            </a:r>
          </a:p>
        </p:txBody>
      </p:sp>
      <p:sp>
        <p:nvSpPr>
          <p:cNvPr id="1926167" name="Text Box 2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search much deeper within</a:t>
            </a:r>
          </a:p>
        </p:txBody>
      </p:sp>
      <p:sp>
        <p:nvSpPr>
          <p:cNvPr id="1926168" name="Text Box 2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Through the way things appear</a:t>
            </a:r>
          </a:p>
        </p:txBody>
      </p:sp>
      <p:sp>
        <p:nvSpPr>
          <p:cNvPr id="1926169" name="Text Box 25"/>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You’re looking into my heart</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coming back to the heart of worship</a:t>
            </a:r>
          </a:p>
        </p:txBody>
      </p:sp>
      <p:sp>
        <p:nvSpPr>
          <p:cNvPr id="1927171"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And it’s all about You</a:t>
            </a:r>
          </a:p>
        </p:txBody>
      </p:sp>
      <p:sp>
        <p:nvSpPr>
          <p:cNvPr id="1927172" name="Text Box 4"/>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It’s all about you,  Jesus</a:t>
            </a:r>
          </a:p>
        </p:txBody>
      </p:sp>
      <p:sp>
        <p:nvSpPr>
          <p:cNvPr id="1927173" name="Text Box 5"/>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sorry Lord for the thing I’ve made it</a:t>
            </a:r>
          </a:p>
        </p:txBody>
      </p:sp>
      <p:sp>
        <p:nvSpPr>
          <p:cNvPr id="1927174" name="Text Box 6"/>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When it’s all about You</a:t>
            </a:r>
          </a:p>
        </p:txBody>
      </p:sp>
      <p:sp>
        <p:nvSpPr>
          <p:cNvPr id="1927175"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It’s all about you,  Jesus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Spirit touch your church, stir the hearts of men</a:t>
            </a:r>
          </a:p>
        </p:txBody>
      </p:sp>
      <p:sp>
        <p:nvSpPr>
          <p:cNvPr id="870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Revive us Lord with Your presence once again</a:t>
            </a:r>
          </a:p>
        </p:txBody>
      </p:sp>
      <p:sp>
        <p:nvSpPr>
          <p:cNvPr id="870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to care for others, like Jesus cares for me</a:t>
            </a:r>
          </a:p>
        </p:txBody>
      </p:sp>
      <p:sp>
        <p:nvSpPr>
          <p:cNvPr id="870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Let Your rain fall upon me</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King of endless worth</a:t>
            </a:r>
          </a:p>
        </p:txBody>
      </p:sp>
      <p:sp>
        <p:nvSpPr>
          <p:cNvPr id="1928195"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No one could express</a:t>
            </a:r>
          </a:p>
        </p:txBody>
      </p:sp>
      <p:sp>
        <p:nvSpPr>
          <p:cNvPr id="1928196"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How much you deserve</a:t>
            </a:r>
          </a:p>
        </p:txBody>
      </p:sp>
      <p:sp>
        <p:nvSpPr>
          <p:cNvPr id="1928197"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Though I’m weak and poor</a:t>
            </a:r>
          </a:p>
        </p:txBody>
      </p:sp>
      <p:sp>
        <p:nvSpPr>
          <p:cNvPr id="1928198"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All I have is Yours</a:t>
            </a:r>
          </a:p>
        </p:txBody>
      </p:sp>
      <p:sp>
        <p:nvSpPr>
          <p:cNvPr id="1928199" name="Text Box 7"/>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Every single breath, that will bless Your Heart</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36" name="Text Box 20"/>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bring you more than a song</a:t>
            </a:r>
          </a:p>
        </p:txBody>
      </p:sp>
      <p:sp>
        <p:nvSpPr>
          <p:cNvPr id="1929237" name="Text Box 21"/>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For a song in it’s self</a:t>
            </a:r>
          </a:p>
        </p:txBody>
      </p:sp>
      <p:sp>
        <p:nvSpPr>
          <p:cNvPr id="1929238" name="Text Box 22"/>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Is not what you have required</a:t>
            </a:r>
          </a:p>
        </p:txBody>
      </p:sp>
      <p:sp>
        <p:nvSpPr>
          <p:cNvPr id="1929239" name="Text Box 2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 search much deeper within</a:t>
            </a:r>
          </a:p>
        </p:txBody>
      </p:sp>
      <p:sp>
        <p:nvSpPr>
          <p:cNvPr id="1929240" name="Text Box 2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Through the way things appear</a:t>
            </a:r>
          </a:p>
        </p:txBody>
      </p:sp>
      <p:sp>
        <p:nvSpPr>
          <p:cNvPr id="1929241" name="Text Box 25"/>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You’re looking into my heart</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 coming back to the heart of worship</a:t>
            </a:r>
          </a:p>
        </p:txBody>
      </p:sp>
      <p:sp>
        <p:nvSpPr>
          <p:cNvPr id="193024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And it’s all about You</a:t>
            </a:r>
          </a:p>
        </p:txBody>
      </p:sp>
      <p:sp>
        <p:nvSpPr>
          <p:cNvPr id="1930244" name="Text Box 4"/>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It’s all about you,  Jesus</a:t>
            </a:r>
          </a:p>
        </p:txBody>
      </p:sp>
      <p:sp>
        <p:nvSpPr>
          <p:cNvPr id="1930245" name="Text Box 5"/>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I’m sorry Lord for the thing I’ve made it</a:t>
            </a:r>
          </a:p>
        </p:txBody>
      </p:sp>
      <p:sp>
        <p:nvSpPr>
          <p:cNvPr id="1930246" name="Text Box 6"/>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When it’s all about You</a:t>
            </a:r>
          </a:p>
        </p:txBody>
      </p:sp>
      <p:sp>
        <p:nvSpPr>
          <p:cNvPr id="1930247"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itchFamily="18" charset="0"/>
              </a:rPr>
              <a:t>It’s all about you,  Jesus</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Jesus  Lover Of My Soul </a:t>
            </a:r>
          </a:p>
        </p:txBody>
      </p:sp>
      <p:sp>
        <p:nvSpPr>
          <p:cNvPr id="1818627"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Jesus I will never let You go</a:t>
            </a:r>
            <a:r>
              <a:rPr lang="en-US" sz="1800" b="1">
                <a:effectLst/>
                <a:latin typeface="Arial" charset="0"/>
              </a:rPr>
              <a:t> </a:t>
            </a:r>
          </a:p>
        </p:txBody>
      </p:sp>
      <p:sp>
        <p:nvSpPr>
          <p:cNvPr id="1818628"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You’ve taken me from the miry clay</a:t>
            </a:r>
            <a:r>
              <a:rPr lang="en-US" sz="3200">
                <a:solidFill>
                  <a:schemeClr val="bg1"/>
                </a:solidFill>
                <a:effectLst/>
                <a:latin typeface="Arial" charset="0"/>
              </a:rPr>
              <a:t> </a:t>
            </a:r>
          </a:p>
        </p:txBody>
      </p:sp>
      <p:sp>
        <p:nvSpPr>
          <p:cNvPr id="1818629"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You set my feet upon the rock</a:t>
            </a:r>
          </a:p>
        </p:txBody>
      </p:sp>
      <p:sp>
        <p:nvSpPr>
          <p:cNvPr id="1818630" name="Rectangle 6"/>
          <p:cNvSpPr>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And now I know</a:t>
            </a:r>
            <a:r>
              <a:rPr lang="en-US" sz="1800">
                <a:effectLst/>
                <a:latin typeface="Arial" charset="0"/>
              </a:rPr>
              <a:t> </a:t>
            </a:r>
            <a:r>
              <a:rPr lang="en-US" sz="3200" b="1">
                <a:solidFill>
                  <a:schemeClr val="bg1"/>
                </a:solidFill>
                <a:effectLst/>
                <a:latin typeface="Arial" charset="0"/>
              </a:rPr>
              <a:t>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I Love You, I Need You </a:t>
            </a:r>
          </a:p>
        </p:txBody>
      </p:sp>
      <p:sp>
        <p:nvSpPr>
          <p:cNvPr id="1819651"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Though my world may fall</a:t>
            </a:r>
            <a:endParaRPr lang="en-US" sz="1800" b="1">
              <a:effectLst/>
              <a:latin typeface="Arial" charset="0"/>
            </a:endParaRPr>
          </a:p>
        </p:txBody>
      </p:sp>
      <p:sp>
        <p:nvSpPr>
          <p:cNvPr id="1819652"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I’ll never let You go</a:t>
            </a:r>
          </a:p>
        </p:txBody>
      </p:sp>
      <p:sp>
        <p:nvSpPr>
          <p:cNvPr id="1819653"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Savior my closest friend </a:t>
            </a:r>
          </a:p>
        </p:txBody>
      </p:sp>
      <p:sp>
        <p:nvSpPr>
          <p:cNvPr id="1819654" name="Rectangle 6"/>
          <p:cNvSpPr>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I will worship You until the very end</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Almighty God my Redeemer</a:t>
            </a:r>
          </a:p>
        </p:txBody>
      </p:sp>
      <p:sp>
        <p:nvSpPr>
          <p:cNvPr id="1931267"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hiding place my safe refuge</a:t>
            </a:r>
            <a:endParaRPr lang="en-US" sz="1800" b="1">
              <a:effectLst/>
              <a:latin typeface="Arial" charset="0"/>
            </a:endParaRPr>
          </a:p>
        </p:txBody>
      </p:sp>
      <p:sp>
        <p:nvSpPr>
          <p:cNvPr id="1931268"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No other name like Jesus</a:t>
            </a:r>
            <a:r>
              <a:rPr lang="en-US" sz="3200">
                <a:solidFill>
                  <a:schemeClr val="bg1"/>
                </a:solidFill>
                <a:effectLst/>
                <a:latin typeface="Arial" charset="0"/>
              </a:rPr>
              <a:t> </a:t>
            </a:r>
          </a:p>
        </p:txBody>
      </p:sp>
      <p:sp>
        <p:nvSpPr>
          <p:cNvPr id="1931269"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No power can stand against you</a:t>
            </a:r>
          </a:p>
        </p:txBody>
      </p:sp>
      <p:sp>
        <p:nvSpPr>
          <p:cNvPr id="1931270" name="Rectangle 6"/>
          <p:cNvSpPr>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feet are planted on this rock</a:t>
            </a:r>
          </a:p>
        </p:txBody>
      </p:sp>
      <p:sp>
        <p:nvSpPr>
          <p:cNvPr id="1931271" name="Rectangle 7"/>
          <p:cNvSpPr>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And I will not be shaken</a:t>
            </a:r>
            <a:endParaRPr lang="en-US" sz="1800" b="1">
              <a:effectLst/>
              <a:latin typeface="Arial" charset="0"/>
            </a:endParaRPr>
          </a:p>
        </p:txBody>
      </p:sp>
      <p:sp>
        <p:nvSpPr>
          <p:cNvPr id="1931272" name="Rectangle 8"/>
          <p:cNvSpPr>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hope it comes from you alone</a:t>
            </a:r>
            <a:r>
              <a:rPr lang="en-US" sz="3200">
                <a:solidFill>
                  <a:schemeClr val="bg1"/>
                </a:solidFill>
                <a:effectLst/>
                <a:latin typeface="Arial" charset="0"/>
              </a:rPr>
              <a:t> </a:t>
            </a:r>
          </a:p>
        </p:txBody>
      </p:sp>
      <p:sp>
        <p:nvSpPr>
          <p:cNvPr id="1931273" name="Rectangle 9"/>
          <p:cNvSpPr>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Lord and my salvation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Your praise is always on my lips</a:t>
            </a:r>
          </a:p>
        </p:txBody>
      </p:sp>
      <p:sp>
        <p:nvSpPr>
          <p:cNvPr id="1932291"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Your Word is living in my heart</a:t>
            </a:r>
            <a:endParaRPr lang="en-US" sz="1800" b="1">
              <a:effectLst/>
              <a:latin typeface="Arial" charset="0"/>
            </a:endParaRPr>
          </a:p>
        </p:txBody>
      </p:sp>
      <p:sp>
        <p:nvSpPr>
          <p:cNvPr id="1932292"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And I will praise you with a new song</a:t>
            </a:r>
            <a:r>
              <a:rPr lang="en-US" sz="3200">
                <a:solidFill>
                  <a:schemeClr val="bg1"/>
                </a:solidFill>
                <a:effectLst/>
                <a:latin typeface="Arial" charset="0"/>
              </a:rPr>
              <a:t> </a:t>
            </a:r>
          </a:p>
        </p:txBody>
      </p:sp>
      <p:sp>
        <p:nvSpPr>
          <p:cNvPr id="1932293"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soul will bless you Lord</a:t>
            </a:r>
          </a:p>
        </p:txBody>
      </p:sp>
      <p:sp>
        <p:nvSpPr>
          <p:cNvPr id="1932294" name="Rectangle 6"/>
          <p:cNvSpPr>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You fill my life with greater joy</a:t>
            </a:r>
          </a:p>
        </p:txBody>
      </p:sp>
      <p:sp>
        <p:nvSpPr>
          <p:cNvPr id="1932295" name="Rectangle 7"/>
          <p:cNvSpPr>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Yes, I delight myself in You</a:t>
            </a:r>
            <a:endParaRPr lang="en-US" sz="1800" b="1">
              <a:effectLst/>
              <a:latin typeface="Arial" charset="0"/>
            </a:endParaRPr>
          </a:p>
        </p:txBody>
      </p:sp>
      <p:sp>
        <p:nvSpPr>
          <p:cNvPr id="1932296" name="Rectangle 8"/>
          <p:cNvSpPr>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And I will praise you with a new song</a:t>
            </a:r>
            <a:endParaRPr lang="en-US" sz="3200">
              <a:solidFill>
                <a:schemeClr val="bg1"/>
              </a:solidFill>
              <a:effectLst/>
              <a:latin typeface="Arial" charset="0"/>
            </a:endParaRPr>
          </a:p>
        </p:txBody>
      </p:sp>
      <p:sp>
        <p:nvSpPr>
          <p:cNvPr id="1932297" name="Rectangle 9"/>
          <p:cNvSpPr>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My soul will bless you Lord</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When I am weak you make me strong</a:t>
            </a:r>
          </a:p>
        </p:txBody>
      </p:sp>
      <p:sp>
        <p:nvSpPr>
          <p:cNvPr id="1933315"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When I’m poor, I know I’m rich </a:t>
            </a:r>
            <a:endParaRPr lang="en-US" sz="1800" b="1">
              <a:effectLst/>
              <a:latin typeface="Arial" charset="0"/>
            </a:endParaRPr>
          </a:p>
        </p:txBody>
      </p:sp>
      <p:sp>
        <p:nvSpPr>
          <p:cNvPr id="1933316"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For in the power of Your name</a:t>
            </a:r>
            <a:endParaRPr lang="en-US" sz="3200">
              <a:solidFill>
                <a:schemeClr val="bg1"/>
              </a:solidFill>
              <a:effectLst/>
              <a:latin typeface="Arial" charset="0"/>
            </a:endParaRPr>
          </a:p>
        </p:txBody>
      </p:sp>
      <p:sp>
        <p:nvSpPr>
          <p:cNvPr id="1933317"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All things are possible!</a:t>
            </a:r>
          </a:p>
        </p:txBody>
      </p:sp>
      <p:sp>
        <p:nvSpPr>
          <p:cNvPr id="1933318" name="Rectangle 6"/>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All things are possible!</a:t>
            </a:r>
          </a:p>
        </p:txBody>
      </p:sp>
      <p:sp>
        <p:nvSpPr>
          <p:cNvPr id="1933319" name="Rectangle 7"/>
          <p:cNvSpPr>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All things are possible!</a:t>
            </a:r>
          </a:p>
        </p:txBody>
      </p:sp>
      <p:sp>
        <p:nvSpPr>
          <p:cNvPr id="1933320" name="Rectangle 8"/>
          <p:cNvSpPr>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charset="0"/>
              </a:rPr>
              <a:t>All things are possible!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we humbly come before You</a:t>
            </a:r>
          </a:p>
        </p:txBody>
      </p:sp>
      <p:sp>
        <p:nvSpPr>
          <p:cNvPr id="880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 don’t deserve of you what we ask</a:t>
            </a:r>
          </a:p>
        </p:txBody>
      </p:sp>
      <p:sp>
        <p:nvSpPr>
          <p:cNvPr id="880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But we long to see Your glory</a:t>
            </a:r>
          </a:p>
        </p:txBody>
      </p:sp>
      <p:sp>
        <p:nvSpPr>
          <p:cNvPr id="880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Restore this dying land</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feel a Holy Ghost shout coming on</a:t>
            </a:r>
          </a:p>
        </p:txBody>
      </p:sp>
      <p:sp>
        <p:nvSpPr>
          <p:cNvPr id="1827843"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feel a Holy Ghost shout coming on</a:t>
            </a:r>
          </a:p>
        </p:txBody>
      </p:sp>
      <p:sp>
        <p:nvSpPr>
          <p:cNvPr id="1827844"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Well it’s time to let go,</a:t>
            </a:r>
          </a:p>
        </p:txBody>
      </p:sp>
      <p:sp>
        <p:nvSpPr>
          <p:cNvPr id="1827845" name="Text Box 5"/>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Get into the flow</a:t>
            </a:r>
          </a:p>
        </p:txBody>
      </p:sp>
      <p:sp>
        <p:nvSpPr>
          <p:cNvPr id="1827846" name="Text Box 6"/>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feel a Holy Ghost shout coming on</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princes or chariots, trust not in kings or men</a:t>
            </a:r>
          </a:p>
        </p:txBody>
      </p:sp>
      <p:sp>
        <p:nvSpPr>
          <p:cNvPr id="89099" name="Text Box 11"/>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horses or things of great strength</a:t>
            </a:r>
          </a:p>
        </p:txBody>
      </p:sp>
      <p:sp>
        <p:nvSpPr>
          <p:cNvPr id="89100" name="Text Box 12"/>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those who pretend</a:t>
            </a:r>
          </a:p>
        </p:txBody>
      </p:sp>
      <p:sp>
        <p:nvSpPr>
          <p:cNvPr id="8910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riches or poverty, trust not in arrows or sword</a:t>
            </a:r>
          </a:p>
        </p:txBody>
      </p:sp>
      <p:sp>
        <p:nvSpPr>
          <p:cNvPr id="89102" name="Text Box 14"/>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heroes or champions</a:t>
            </a:r>
          </a:p>
        </p:txBody>
      </p:sp>
      <p:sp>
        <p:nvSpPr>
          <p:cNvPr id="89103" name="Text Box 15"/>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But trust only in the Lord</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Trust only in the Lord, trust only in Jesus</a:t>
            </a:r>
          </a:p>
        </p:txBody>
      </p:sp>
      <p:sp>
        <p:nvSpPr>
          <p:cNvPr id="9012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He will never leave us, deceive us or grieve us</a:t>
            </a:r>
          </a:p>
        </p:txBody>
      </p:sp>
      <p:sp>
        <p:nvSpPr>
          <p:cNvPr id="9012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Trust only in the Lord, trust only in Jesus</a:t>
            </a:r>
          </a:p>
        </p:txBody>
      </p:sp>
      <p:sp>
        <p:nvSpPr>
          <p:cNvPr id="9012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He will never let us go</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7"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idols or things carved with hands</a:t>
            </a:r>
          </a:p>
        </p:txBody>
      </p:sp>
      <p:sp>
        <p:nvSpPr>
          <p:cNvPr id="91148" name="Text Box 12"/>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lying words</a:t>
            </a:r>
          </a:p>
        </p:txBody>
      </p:sp>
      <p:sp>
        <p:nvSpPr>
          <p:cNvPr id="91149" name="Text Box 1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beauty or vanity, nor in the fables you’ve heard</a:t>
            </a:r>
          </a:p>
        </p:txBody>
      </p:sp>
      <p:sp>
        <p:nvSpPr>
          <p:cNvPr id="91150"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princes or chariots, trust not in kings or men</a:t>
            </a:r>
          </a:p>
        </p:txBody>
      </p:sp>
      <p:sp>
        <p:nvSpPr>
          <p:cNvPr id="91151"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Trust not in horses or things of great strength</a:t>
            </a:r>
          </a:p>
        </p:txBody>
      </p:sp>
      <p:sp>
        <p:nvSpPr>
          <p:cNvPr id="91152" name="Text Box 16"/>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But trust in the God who defends</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effectLst>
                <a:outerShdw blurRad="38100" dist="38100" dir="2700000" algn="tl">
                  <a:srgbClr val="FFFFFF"/>
                </a:outerShdw>
              </a:effectLst>
            </a:endParaRPr>
          </a:p>
        </p:txBody>
      </p:sp>
      <p:sp>
        <p:nvSpPr>
          <p:cNvPr id="1855491" name="Text Box 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I see the Lord, seated on the Throne exalted</a:t>
            </a:r>
          </a:p>
        </p:txBody>
      </p:sp>
      <p:sp>
        <p:nvSpPr>
          <p:cNvPr id="1855492"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And the train of His robe, fills the temple with glory</a:t>
            </a:r>
          </a:p>
        </p:txBody>
      </p:sp>
      <p:sp>
        <p:nvSpPr>
          <p:cNvPr id="1855493"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And the whole earth is filled….</a:t>
            </a:r>
          </a:p>
        </p:txBody>
      </p:sp>
      <p:sp>
        <p:nvSpPr>
          <p:cNvPr id="1855494"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(Repeat 3x’s)</a:t>
            </a:r>
          </a:p>
        </p:txBody>
      </p:sp>
      <p:sp>
        <p:nvSpPr>
          <p:cNvPr id="1855496" name="Text Box 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With His glory</a:t>
            </a:r>
          </a:p>
        </p:txBody>
      </p:sp>
      <p:sp>
        <p:nvSpPr>
          <p:cNvPr id="1855497" name="Text Box 9"/>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Holy, holy, holy, holy</a:t>
            </a:r>
          </a:p>
        </p:txBody>
      </p:sp>
      <p:sp>
        <p:nvSpPr>
          <p:cNvPr id="1855498" name="Text Box 10"/>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charset="0"/>
              </a:rPr>
              <a:t>And the whole earth is filled with His glory</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come to praise You</a:t>
            </a:r>
          </a:p>
        </p:txBody>
      </p:sp>
      <p:sp>
        <p:nvSpPr>
          <p:cNvPr id="9216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come to lift You up</a:t>
            </a:r>
          </a:p>
        </p:txBody>
      </p:sp>
      <p:sp>
        <p:nvSpPr>
          <p:cNvPr id="9216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come to magnify</a:t>
            </a:r>
          </a:p>
        </p:txBody>
      </p:sp>
      <p:sp>
        <p:nvSpPr>
          <p:cNvPr id="9216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Bless Your holy name</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praise you oh Lord with my whole heart</a:t>
            </a:r>
          </a:p>
        </p:txBody>
      </p:sp>
      <p:sp>
        <p:nvSpPr>
          <p:cNvPr id="9319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show forth Thy works, my God</a:t>
            </a:r>
          </a:p>
        </p:txBody>
      </p:sp>
      <p:sp>
        <p:nvSpPr>
          <p:cNvPr id="9319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will be glad in rejoice in Thee Lord</a:t>
            </a:r>
          </a:p>
        </p:txBody>
      </p:sp>
      <p:sp>
        <p:nvSpPr>
          <p:cNvPr id="9319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I’ll sing praise to Your name</a:t>
            </a:r>
          </a:p>
        </p:txBody>
      </p:sp>
    </p:spTree>
  </p:cSld>
  <p:clrMapOvr>
    <a:masterClrMapping/>
  </p:clrMapOvr>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He can move the mountains, He can give grace</a:t>
            </a:r>
          </a:p>
        </p:txBody>
      </p:sp>
      <p:sp>
        <p:nvSpPr>
          <p:cNvPr id="1882115"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He can move the mountains, Where there is faith</a:t>
            </a:r>
          </a:p>
        </p:txBody>
      </p:sp>
      <p:sp>
        <p:nvSpPr>
          <p:cNvPr id="1882116" name="Text Box 4"/>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If you learn to love Him, You just hold out</a:t>
            </a:r>
          </a:p>
        </p:txBody>
      </p:sp>
      <p:sp>
        <p:nvSpPr>
          <p:cNvPr id="1882117" name="Text Box 5"/>
          <p:cNvSpPr txBox="1">
            <a:spLocks noChangeArrowheads="1"/>
          </p:cNvSpPr>
          <p:nvPr/>
        </p:nvSpPr>
        <p:spPr bwMode="auto">
          <a:xfrm>
            <a:off x="15240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If you only trust Him, Your battles He’ll fight</a:t>
            </a:r>
          </a:p>
        </p:txBody>
      </p:sp>
    </p:spTree>
  </p:cSld>
  <p:clrMapOvr>
    <a:masterClrMapping/>
  </p:clrMapOvr>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Well I searched here, searched there</a:t>
            </a:r>
          </a:p>
        </p:txBody>
      </p:sp>
      <p:sp>
        <p:nvSpPr>
          <p:cNvPr id="1883139"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Kept on searching everywhere</a:t>
            </a:r>
          </a:p>
        </p:txBody>
      </p:sp>
      <p:sp>
        <p:nvSpPr>
          <p:cNvPr id="1883140" name="Text Box 4"/>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He brought me out!</a:t>
            </a:r>
          </a:p>
        </p:txBody>
      </p:sp>
      <p:sp>
        <p:nvSpPr>
          <p:cNvPr id="1883141" name="Text Box 5"/>
          <p:cNvSpPr txBox="1">
            <a:spLocks noChangeArrowheads="1"/>
          </p:cNvSpPr>
          <p:nvPr/>
        </p:nvSpPr>
        <p:spPr bwMode="auto">
          <a:xfrm>
            <a:off x="15240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Glad I found the Lord </a:t>
            </a:r>
          </a:p>
        </p:txBody>
      </p:sp>
      <p:sp>
        <p:nvSpPr>
          <p:cNvPr id="1883146" name="Text Box 10"/>
          <p:cNvSpPr txBox="1">
            <a:spLocks noChangeArrowheads="1"/>
          </p:cNvSpPr>
          <p:nvPr/>
        </p:nvSpPr>
        <p:spPr bwMode="auto">
          <a:xfrm>
            <a:off x="0" y="5334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itchFamily="18" charset="0"/>
              </a:rPr>
              <a:t>He can move the mountains!</a:t>
            </a:r>
          </a:p>
        </p:txBody>
      </p:sp>
    </p:spTree>
  </p:cSld>
  <p:clrMapOvr>
    <a:masterClrMapping/>
  </p:clrMapOvr>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come to lift You up</a:t>
            </a:r>
          </a:p>
        </p:txBody>
      </p:sp>
      <p:sp>
        <p:nvSpPr>
          <p:cNvPr id="94214"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come to lift You up</a:t>
            </a:r>
          </a:p>
        </p:txBody>
      </p:sp>
      <p:sp>
        <p:nvSpPr>
          <p:cNvPr id="9421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come to lift You up</a:t>
            </a:r>
          </a:p>
        </p:txBody>
      </p:sp>
      <p:sp>
        <p:nvSpPr>
          <p:cNvPr id="94216" name="Text Box 8"/>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Oh my Lord say</a:t>
            </a:r>
          </a:p>
        </p:txBody>
      </p:sp>
    </p:spTree>
  </p:cSld>
  <p:clrMapOvr>
    <a:masterClrMapping/>
  </p:clrMapOvr>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worship  (</a:t>
            </a:r>
            <a:r>
              <a:rPr lang="en-US" sz="3200" i="1">
                <a:solidFill>
                  <a:schemeClr val="bg1"/>
                </a:solidFill>
                <a:effectLst/>
                <a:latin typeface="Times New Roman" pitchFamily="18" charset="0"/>
              </a:rPr>
              <a:t>I will worship…)</a:t>
            </a:r>
            <a:endParaRPr lang="en-US" sz="3200">
              <a:solidFill>
                <a:schemeClr val="bg1"/>
              </a:solidFill>
              <a:effectLst/>
              <a:latin typeface="Times New Roman" pitchFamily="18" charset="0"/>
            </a:endParaRPr>
          </a:p>
        </p:txBody>
      </p:sp>
      <p:sp>
        <p:nvSpPr>
          <p:cNvPr id="1889283"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With all of my heart (</a:t>
            </a:r>
            <a:r>
              <a:rPr lang="en-US" sz="3200" i="1">
                <a:solidFill>
                  <a:schemeClr val="bg1"/>
                </a:solidFill>
                <a:effectLst/>
                <a:latin typeface="Times New Roman" pitchFamily="18" charset="0"/>
              </a:rPr>
              <a:t>with all of my heart…)</a:t>
            </a:r>
            <a:endParaRPr lang="en-US" sz="3200">
              <a:solidFill>
                <a:schemeClr val="bg1"/>
              </a:solidFill>
              <a:effectLst/>
              <a:latin typeface="Times New Roman" pitchFamily="18" charset="0"/>
            </a:endParaRPr>
          </a:p>
        </p:txBody>
      </p:sp>
      <p:sp>
        <p:nvSpPr>
          <p:cNvPr id="188928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praise you  (</a:t>
            </a:r>
            <a:r>
              <a:rPr lang="en-US" sz="3200" i="1">
                <a:solidFill>
                  <a:schemeClr val="bg1"/>
                </a:solidFill>
                <a:effectLst/>
                <a:latin typeface="Times New Roman" pitchFamily="18" charset="0"/>
              </a:rPr>
              <a:t>I will praise you…)</a:t>
            </a:r>
            <a:endParaRPr lang="en-US" sz="3200">
              <a:solidFill>
                <a:schemeClr val="bg1"/>
              </a:solidFill>
              <a:effectLst/>
              <a:latin typeface="Times New Roman" pitchFamily="18" charset="0"/>
            </a:endParaRPr>
          </a:p>
        </p:txBody>
      </p:sp>
      <p:sp>
        <p:nvSpPr>
          <p:cNvPr id="1889285"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With all of my strength (</a:t>
            </a:r>
            <a:r>
              <a:rPr lang="en-US" sz="3200" i="1">
                <a:solidFill>
                  <a:schemeClr val="bg1"/>
                </a:solidFill>
                <a:effectLst/>
                <a:latin typeface="Times New Roman" pitchFamily="18" charset="0"/>
              </a:rPr>
              <a:t>all of my strength..)</a:t>
            </a:r>
            <a:endParaRPr lang="en-US" sz="3200">
              <a:solidFill>
                <a:schemeClr val="bg1"/>
              </a:solidFill>
              <a:effectLst/>
              <a:latin typeface="Times New Roman" pitchFamily="18" charset="0"/>
            </a:endParaRPr>
          </a:p>
        </p:txBody>
      </p:sp>
      <p:sp>
        <p:nvSpPr>
          <p:cNvPr id="1889286"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seek you  (</a:t>
            </a:r>
            <a:r>
              <a:rPr lang="en-US" sz="3200" i="1">
                <a:solidFill>
                  <a:schemeClr val="bg1"/>
                </a:solidFill>
                <a:effectLst/>
                <a:latin typeface="Times New Roman" pitchFamily="18" charset="0"/>
              </a:rPr>
              <a:t>I will seek you…)</a:t>
            </a:r>
            <a:endParaRPr lang="en-US" sz="3200">
              <a:solidFill>
                <a:schemeClr val="bg1"/>
              </a:solidFill>
              <a:effectLst/>
              <a:latin typeface="Times New Roman" pitchFamily="18" charset="0"/>
            </a:endParaRPr>
          </a:p>
        </p:txBody>
      </p:sp>
      <p:sp>
        <p:nvSpPr>
          <p:cNvPr id="1889287"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All of my days  (</a:t>
            </a:r>
            <a:r>
              <a:rPr lang="en-US" sz="3200" i="1">
                <a:solidFill>
                  <a:schemeClr val="bg1"/>
                </a:solidFill>
                <a:effectLst/>
                <a:latin typeface="Times New Roman" pitchFamily="18" charset="0"/>
              </a:rPr>
              <a:t>All of my days…)</a:t>
            </a:r>
            <a:endParaRPr lang="en-US" sz="3200">
              <a:solidFill>
                <a:schemeClr val="bg1"/>
              </a:solidFill>
              <a:effectLst/>
              <a:latin typeface="Times New Roman" pitchFamily="18" charset="0"/>
            </a:endParaRPr>
          </a:p>
        </p:txBody>
      </p:sp>
      <p:sp>
        <p:nvSpPr>
          <p:cNvPr id="1889288"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follow  (</a:t>
            </a:r>
            <a:r>
              <a:rPr lang="en-US" sz="3200" i="1">
                <a:solidFill>
                  <a:schemeClr val="bg1"/>
                </a:solidFill>
                <a:effectLst/>
                <a:latin typeface="Times New Roman" pitchFamily="18" charset="0"/>
              </a:rPr>
              <a:t>I will follow….)</a:t>
            </a:r>
            <a:endParaRPr lang="en-US" sz="3200">
              <a:solidFill>
                <a:schemeClr val="bg1"/>
              </a:solidFill>
              <a:effectLst/>
              <a:latin typeface="Times New Roman" pitchFamily="18" charset="0"/>
            </a:endParaRPr>
          </a:p>
        </p:txBody>
      </p:sp>
      <p:sp>
        <p:nvSpPr>
          <p:cNvPr id="1889289" name="Text Box 9"/>
          <p:cNvSpPr txBox="1">
            <a:spLocks noChangeArrowheads="1"/>
          </p:cNvSpPr>
          <p:nvPr/>
        </p:nvSpPr>
        <p:spPr bwMode="auto">
          <a:xfrm>
            <a:off x="0" y="533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All of your ways  (</a:t>
            </a:r>
            <a:r>
              <a:rPr lang="en-US" sz="3200" i="1">
                <a:solidFill>
                  <a:schemeClr val="bg1"/>
                </a:solidFill>
                <a:effectLst/>
                <a:latin typeface="Times New Roman" pitchFamily="18" charset="0"/>
              </a:rPr>
              <a:t>All your ways…)</a:t>
            </a:r>
            <a:endParaRPr lang="en-US" sz="3200">
              <a:solidFill>
                <a:schemeClr val="bg1"/>
              </a:solidFill>
              <a:effectLst/>
              <a:latin typeface="Times New Roman" pitchFamily="18" charset="0"/>
            </a:endParaRP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Text Box 2"/>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itchFamily="18" charset="0"/>
              </a:rPr>
              <a:t>I will give you all my worship</a:t>
            </a:r>
          </a:p>
        </p:txBody>
      </p:sp>
      <p:sp>
        <p:nvSpPr>
          <p:cNvPr id="1890307" name="Text Box 3"/>
          <p:cNvSpPr txBox="1">
            <a:spLocks noChangeArrowheads="1"/>
          </p:cNvSpPr>
          <p:nvPr/>
        </p:nvSpPr>
        <p:spPr bwMode="auto">
          <a:xfrm>
            <a:off x="0" y="1752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itchFamily="18" charset="0"/>
              </a:rPr>
              <a:t>I will give you all my praise</a:t>
            </a:r>
          </a:p>
        </p:txBody>
      </p:sp>
      <p:sp>
        <p:nvSpPr>
          <p:cNvPr id="1890308" name="Text Box 4"/>
          <p:cNvSpPr txBox="1">
            <a:spLocks noChangeArrowheads="1"/>
          </p:cNvSpPr>
          <p:nvPr/>
        </p:nvSpPr>
        <p:spPr bwMode="auto">
          <a:xfrm>
            <a:off x="0" y="2743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itchFamily="18" charset="0"/>
              </a:rPr>
              <a:t>You alone I long to worship</a:t>
            </a:r>
          </a:p>
        </p:txBody>
      </p:sp>
      <p:sp>
        <p:nvSpPr>
          <p:cNvPr id="1890309" name="Text Box 5"/>
          <p:cNvSpPr txBox="1">
            <a:spLocks noChangeArrowheads="1"/>
          </p:cNvSpPr>
          <p:nvPr/>
        </p:nvSpPr>
        <p:spPr bwMode="auto">
          <a:xfrm>
            <a:off x="0" y="3962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itchFamily="18" charset="0"/>
              </a:rPr>
              <a:t>You alone are worthy of my praise</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bow down (</a:t>
            </a:r>
            <a:r>
              <a:rPr lang="en-US" sz="3200" i="1">
                <a:solidFill>
                  <a:schemeClr val="bg1"/>
                </a:solidFill>
                <a:effectLst/>
                <a:latin typeface="Times New Roman" pitchFamily="18" charset="0"/>
              </a:rPr>
              <a:t>I will bow down..)</a:t>
            </a:r>
            <a:endParaRPr lang="en-US" sz="3200">
              <a:solidFill>
                <a:schemeClr val="bg1"/>
              </a:solidFill>
              <a:effectLst/>
              <a:latin typeface="Times New Roman" pitchFamily="18" charset="0"/>
            </a:endParaRPr>
          </a:p>
        </p:txBody>
      </p:sp>
      <p:sp>
        <p:nvSpPr>
          <p:cNvPr id="1891331"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Hail you as king (</a:t>
            </a:r>
            <a:r>
              <a:rPr lang="en-US" sz="3200" i="1">
                <a:solidFill>
                  <a:schemeClr val="bg1"/>
                </a:solidFill>
                <a:effectLst/>
                <a:latin typeface="Times New Roman" pitchFamily="18" charset="0"/>
              </a:rPr>
              <a:t>hail you as king…)</a:t>
            </a:r>
            <a:endParaRPr lang="en-US" sz="3200">
              <a:solidFill>
                <a:schemeClr val="bg1"/>
              </a:solidFill>
              <a:effectLst/>
              <a:latin typeface="Times New Roman" pitchFamily="18" charset="0"/>
            </a:endParaRPr>
          </a:p>
        </p:txBody>
      </p:sp>
      <p:sp>
        <p:nvSpPr>
          <p:cNvPr id="189133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serve you  (</a:t>
            </a:r>
            <a:r>
              <a:rPr lang="en-US" sz="3200" i="1">
                <a:solidFill>
                  <a:schemeClr val="bg1"/>
                </a:solidFill>
                <a:effectLst/>
                <a:latin typeface="Times New Roman" pitchFamily="18" charset="0"/>
              </a:rPr>
              <a:t>I will serve you…)</a:t>
            </a:r>
            <a:endParaRPr lang="en-US" sz="3200">
              <a:solidFill>
                <a:schemeClr val="bg1"/>
              </a:solidFill>
              <a:effectLst/>
              <a:latin typeface="Times New Roman" pitchFamily="18" charset="0"/>
            </a:endParaRPr>
          </a:p>
        </p:txBody>
      </p:sp>
      <p:sp>
        <p:nvSpPr>
          <p:cNvPr id="1891333"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Give you everything (</a:t>
            </a:r>
            <a:r>
              <a:rPr lang="en-US" sz="3200" i="1">
                <a:solidFill>
                  <a:schemeClr val="bg1"/>
                </a:solidFill>
                <a:effectLst/>
                <a:latin typeface="Times New Roman" pitchFamily="18" charset="0"/>
              </a:rPr>
              <a:t>give you everything..)</a:t>
            </a:r>
            <a:endParaRPr lang="en-US" sz="3200">
              <a:solidFill>
                <a:schemeClr val="bg1"/>
              </a:solidFill>
              <a:effectLst/>
              <a:latin typeface="Times New Roman" pitchFamily="18" charset="0"/>
            </a:endParaRPr>
          </a:p>
        </p:txBody>
      </p:sp>
      <p:sp>
        <p:nvSpPr>
          <p:cNvPr id="1891334"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lift up  (</a:t>
            </a:r>
            <a:r>
              <a:rPr lang="en-US" sz="3200" i="1">
                <a:solidFill>
                  <a:schemeClr val="bg1"/>
                </a:solidFill>
                <a:effectLst/>
                <a:latin typeface="Times New Roman" pitchFamily="18" charset="0"/>
              </a:rPr>
              <a:t>I will lift up…)</a:t>
            </a:r>
            <a:endParaRPr lang="en-US" sz="3200">
              <a:solidFill>
                <a:schemeClr val="bg1"/>
              </a:solidFill>
              <a:effectLst/>
              <a:latin typeface="Times New Roman" pitchFamily="18" charset="0"/>
            </a:endParaRPr>
          </a:p>
        </p:txBody>
      </p:sp>
      <p:sp>
        <p:nvSpPr>
          <p:cNvPr id="1891335"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My eyes to your throne  (</a:t>
            </a:r>
            <a:r>
              <a:rPr lang="en-US" sz="3200" i="1">
                <a:solidFill>
                  <a:schemeClr val="bg1"/>
                </a:solidFill>
                <a:effectLst/>
                <a:latin typeface="Times New Roman" pitchFamily="18" charset="0"/>
              </a:rPr>
              <a:t>my eyes to Your throne…)</a:t>
            </a:r>
            <a:endParaRPr lang="en-US" sz="3200">
              <a:solidFill>
                <a:schemeClr val="bg1"/>
              </a:solidFill>
              <a:effectLst/>
              <a:latin typeface="Times New Roman" pitchFamily="18" charset="0"/>
            </a:endParaRPr>
          </a:p>
        </p:txBody>
      </p:sp>
      <p:sp>
        <p:nvSpPr>
          <p:cNvPr id="1891336"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I will trust you  (</a:t>
            </a:r>
            <a:r>
              <a:rPr lang="en-US" sz="3200" i="1">
                <a:solidFill>
                  <a:schemeClr val="bg1"/>
                </a:solidFill>
                <a:effectLst/>
                <a:latin typeface="Times New Roman" pitchFamily="18" charset="0"/>
              </a:rPr>
              <a:t>I will trust you….)</a:t>
            </a:r>
            <a:endParaRPr lang="en-US" sz="3200">
              <a:solidFill>
                <a:schemeClr val="bg1"/>
              </a:solidFill>
              <a:effectLst/>
              <a:latin typeface="Times New Roman" pitchFamily="18" charset="0"/>
            </a:endParaRPr>
          </a:p>
        </p:txBody>
      </p:sp>
      <p:sp>
        <p:nvSpPr>
          <p:cNvPr id="1891337" name="Text Box 9"/>
          <p:cNvSpPr txBox="1">
            <a:spLocks noChangeArrowheads="1"/>
          </p:cNvSpPr>
          <p:nvPr/>
        </p:nvSpPr>
        <p:spPr bwMode="auto">
          <a:xfrm>
            <a:off x="0" y="533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itchFamily="18" charset="0"/>
              </a:rPr>
              <a:t>Trust in You alone  (</a:t>
            </a:r>
            <a:r>
              <a:rPr lang="en-US" sz="3200" i="1">
                <a:solidFill>
                  <a:schemeClr val="bg1"/>
                </a:solidFill>
                <a:effectLst/>
                <a:latin typeface="Times New Roman" pitchFamily="18" charset="0"/>
              </a:rPr>
              <a:t>Trust in you alone…)</a:t>
            </a:r>
            <a:endParaRPr lang="en-US" sz="3200">
              <a:solidFill>
                <a:schemeClr val="bg1"/>
              </a:solidFill>
              <a:effectLst/>
              <a:latin typeface="Times New Roman" pitchFamily="18" charset="0"/>
            </a:endParaRP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Text Box 2"/>
          <p:cNvSpPr txBox="1">
            <a:spLocks noChangeArrowheads="1"/>
          </p:cNvSpPr>
          <p:nvPr/>
        </p:nvSpPr>
        <p:spPr bwMode="auto">
          <a:xfrm>
            <a:off x="0" y="45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itchFamily="18" charset="0"/>
              </a:rPr>
              <a:t>Wipe the tears from your eyes</a:t>
            </a:r>
          </a:p>
        </p:txBody>
      </p:sp>
      <p:sp>
        <p:nvSpPr>
          <p:cNvPr id="1892355" name="Text Box 3"/>
          <p:cNvSpPr txBox="1">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itchFamily="18" charset="0"/>
              </a:rPr>
              <a:t>It’s gonna be alright</a:t>
            </a:r>
          </a:p>
        </p:txBody>
      </p:sp>
      <p:sp>
        <p:nvSpPr>
          <p:cNvPr id="1892356" name="Text Box 4"/>
          <p:cNvSpPr txBox="1">
            <a:spLocks noChangeArrowheads="1"/>
          </p:cNvSpPr>
          <p:nvPr/>
        </p:nvSpPr>
        <p:spPr bwMode="auto">
          <a:xfrm>
            <a:off x="0" y="2514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itchFamily="18" charset="0"/>
              </a:rPr>
              <a:t>You’ve got wings you can fly</a:t>
            </a:r>
          </a:p>
        </p:txBody>
      </p:sp>
      <p:sp>
        <p:nvSpPr>
          <p:cNvPr id="1892357" name="Text Box 5"/>
          <p:cNvSpPr txBox="1">
            <a:spLocks noChangeArrowheads="1"/>
          </p:cNvSpPr>
          <p:nvPr/>
        </p:nvSpPr>
        <p:spPr bwMode="auto">
          <a:xfrm>
            <a:off x="0" y="37338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itchFamily="18" charset="0"/>
              </a:rPr>
              <a:t>Away…</a:t>
            </a:r>
          </a:p>
        </p:txBody>
      </p:sp>
    </p:spTree>
  </p:cSld>
  <p:clrMapOvr>
    <a:masterClrMapping/>
  </p:clrMapOvr>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When I think of His goodness</a:t>
            </a:r>
          </a:p>
        </p:txBody>
      </p:sp>
      <p:sp>
        <p:nvSpPr>
          <p:cNvPr id="189440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what He’s done for me</a:t>
            </a:r>
          </a:p>
        </p:txBody>
      </p:sp>
      <p:sp>
        <p:nvSpPr>
          <p:cNvPr id="189440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soul cries Hallelujah!</a:t>
            </a:r>
          </a:p>
        </p:txBody>
      </p:sp>
      <p:sp>
        <p:nvSpPr>
          <p:cNvPr id="189440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Praise God for saving me</a:t>
            </a:r>
          </a:p>
        </p:txBody>
      </p:sp>
      <p:sp>
        <p:nvSpPr>
          <p:cNvPr id="189440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purchased my pardon</a:t>
            </a:r>
          </a:p>
        </p:txBody>
      </p:sp>
      <p:sp>
        <p:nvSpPr>
          <p:cNvPr id="189440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Now I’m free</a:t>
            </a:r>
          </a:p>
        </p:txBody>
      </p:sp>
      <p:sp>
        <p:nvSpPr>
          <p:cNvPr id="189440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soul cannot express</a:t>
            </a:r>
          </a:p>
        </p:txBody>
      </p:sp>
      <p:sp>
        <p:nvSpPr>
          <p:cNvPr id="1894409" name="Text Box 9"/>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Just what a friend he’s been to me</a:t>
            </a:r>
          </a:p>
        </p:txBody>
      </p:sp>
    </p:spTree>
  </p:cSld>
  <p:clrMapOvr>
    <a:masterClrMapping/>
  </p:clrMapOvr>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God is a good God</a:t>
            </a:r>
          </a:p>
        </p:txBody>
      </p:sp>
      <p:sp>
        <p:nvSpPr>
          <p:cNvPr id="189542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Yes He is!</a:t>
            </a:r>
          </a:p>
        </p:txBody>
      </p:sp>
      <p:sp>
        <p:nvSpPr>
          <p:cNvPr id="1895428"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God is a conquering King</a:t>
            </a:r>
          </a:p>
        </p:txBody>
      </p:sp>
      <p:sp>
        <p:nvSpPr>
          <p:cNvPr id="1895430"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God is a friend to the end</a:t>
            </a:r>
          </a:p>
        </p:txBody>
      </p:sp>
      <p:sp>
        <p:nvSpPr>
          <p:cNvPr id="1895432"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My God is a good God</a:t>
            </a:r>
          </a:p>
        </p:txBody>
      </p:sp>
      <p:sp>
        <p:nvSpPr>
          <p:cNvPr id="1895434" name="Text Box 10"/>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Yes He is!</a:t>
            </a:r>
          </a:p>
        </p:txBody>
      </p:sp>
      <p:sp>
        <p:nvSpPr>
          <p:cNvPr id="1895435"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Yes He is!</a:t>
            </a:r>
          </a:p>
        </p:txBody>
      </p:sp>
      <p:sp>
        <p:nvSpPr>
          <p:cNvPr id="1895436" name="Text Box 12"/>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itchFamily="18" charset="0"/>
              </a:rPr>
              <a:t>Yes He 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The spirit of the sovereign Lord is upon You</a:t>
            </a:r>
          </a:p>
        </p:txBody>
      </p:sp>
      <p:sp>
        <p:nvSpPr>
          <p:cNvPr id="9523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Because He has anointed You</a:t>
            </a:r>
          </a:p>
        </p:txBody>
      </p:sp>
      <p:sp>
        <p:nvSpPr>
          <p:cNvPr id="9523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preach good news</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Text Box 2"/>
          <p:cNvSpPr txBox="1">
            <a:spLocks noChangeArrowheads="1"/>
          </p:cNvSpPr>
          <p:nvPr/>
        </p:nvSpPr>
        <p:spPr bwMode="auto">
          <a:xfrm>
            <a:off x="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itchFamily="18" charset="0"/>
              </a:rPr>
              <a:t>Can you believe me a skdfja  alsdfkj  ekja  ekjd a akdf</a:t>
            </a:r>
          </a:p>
        </p:txBody>
      </p:sp>
      <p:sp>
        <p:nvSpPr>
          <p:cNvPr id="1897475" name="Text Box 3"/>
          <p:cNvSpPr txBox="1">
            <a:spLocks noChangeArrowheads="1"/>
          </p:cNvSpPr>
          <p:nvPr/>
        </p:nvSpPr>
        <p:spPr bwMode="auto">
          <a:xfrm>
            <a:off x="0" y="990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itchFamily="18" charset="0"/>
              </a:rPr>
              <a:t>Can you believe me a skdfja  alsdfkj  ekja  ekjd a akdf</a:t>
            </a:r>
          </a:p>
        </p:txBody>
      </p:sp>
      <p:sp>
        <p:nvSpPr>
          <p:cNvPr id="1897476" name="Text Box 4"/>
          <p:cNvSpPr txBox="1">
            <a:spLocks noChangeArrowheads="1"/>
          </p:cNvSpPr>
          <p:nvPr/>
        </p:nvSpPr>
        <p:spPr bwMode="auto">
          <a:xfrm>
            <a:off x="0" y="1371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itchFamily="18" charset="0"/>
              </a:rPr>
              <a:t>Can you believe me a skdfja  alsdfkj  ekja  ekjd a akdf</a:t>
            </a:r>
          </a:p>
        </p:txBody>
      </p:sp>
      <p:sp>
        <p:nvSpPr>
          <p:cNvPr id="1897477" name="Text Box 5"/>
          <p:cNvSpPr txBox="1">
            <a:spLocks noChangeArrowheads="1"/>
          </p:cNvSpPr>
          <p:nvPr/>
        </p:nvSpPr>
        <p:spPr bwMode="auto">
          <a:xfrm>
            <a:off x="0" y="1752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itchFamily="18" charset="0"/>
              </a:rPr>
              <a:t>Can you believe me a skdfja  alsdfkj  ekja  ekjd a akdf</a:t>
            </a:r>
          </a:p>
        </p:txBody>
      </p:sp>
    </p:spTree>
  </p:cSld>
  <p:clrMapOvr>
    <a:masterClrMapping/>
  </p:clrMapOvr>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0" y="15240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charset="0"/>
              </a:rPr>
              <a:t> </a:t>
            </a:r>
            <a:r>
              <a:rPr lang="en-US" sz="4000" b="1" dirty="0">
                <a:solidFill>
                  <a:schemeClr val="bg1"/>
                </a:solidFill>
                <a:effectLst/>
                <a:latin typeface="Times New Roman" pitchFamily="18" charset="0"/>
              </a:rPr>
              <a:t>Unto Jesus be all glory, </a:t>
            </a:r>
            <a:endParaRPr lang="en-US" sz="4000" dirty="0">
              <a:solidFill>
                <a:schemeClr val="bg1"/>
              </a:solidFill>
              <a:effectLst>
                <a:outerShdw blurRad="38100" dist="38100" dir="2700000" algn="tl">
                  <a:srgbClr val="000000"/>
                </a:outerShdw>
              </a:effectLst>
              <a:latin typeface="Times New Roman" charset="0"/>
            </a:endParaRPr>
          </a:p>
        </p:txBody>
      </p:sp>
      <p:sp>
        <p:nvSpPr>
          <p:cNvPr id="14" name="Text Box 2"/>
          <p:cNvSpPr txBox="1">
            <a:spLocks noChangeArrowheads="1"/>
          </p:cNvSpPr>
          <p:nvPr/>
        </p:nvSpPr>
        <p:spPr bwMode="auto">
          <a:xfrm>
            <a:off x="0" y="2895600"/>
            <a:ext cx="9144000" cy="1631950"/>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charset="0"/>
              </a:rPr>
              <a:t>  </a:t>
            </a:r>
            <a:r>
              <a:rPr lang="en-US" sz="4000" b="1" dirty="0">
                <a:solidFill>
                  <a:schemeClr val="bg1"/>
                </a:solidFill>
                <a:effectLst/>
                <a:latin typeface="Times New Roman" pitchFamily="18" charset="0"/>
              </a:rPr>
              <a:t>Majesty, kingdom authority</a:t>
            </a:r>
            <a:endParaRPr lang="en-US" sz="4000" dirty="0">
              <a:solidFill>
                <a:schemeClr val="bg1"/>
              </a:solidFill>
              <a:effectLst>
                <a:outerShdw blurRad="38100" dist="38100" dir="2700000" algn="tl">
                  <a:srgbClr val="000000"/>
                </a:outerShdw>
              </a:effectLst>
              <a:latin typeface="Times New Roman" charset="0"/>
            </a:endParaRPr>
          </a:p>
          <a:p>
            <a:pPr>
              <a:spcBef>
                <a:spcPct val="50000"/>
              </a:spcBef>
              <a:defRPr/>
            </a:pPr>
            <a:endParaRPr lang="en-US" sz="4000" dirty="0">
              <a:solidFill>
                <a:schemeClr val="bg1"/>
              </a:solidFill>
              <a:effectLst>
                <a:outerShdw blurRad="38100" dist="38100" dir="2700000" algn="tl">
                  <a:srgbClr val="000000"/>
                </a:outerShdw>
              </a:effectLst>
              <a:latin typeface="Times New Roman" charset="0"/>
            </a:endParaRPr>
          </a:p>
        </p:txBody>
      </p:sp>
      <p:sp>
        <p:nvSpPr>
          <p:cNvPr id="38" name="Text Box 2"/>
          <p:cNvSpPr txBox="1">
            <a:spLocks noChangeArrowheads="1"/>
          </p:cNvSpPr>
          <p:nvPr/>
        </p:nvSpPr>
        <p:spPr bwMode="auto">
          <a:xfrm>
            <a:off x="0" y="35052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pitchFamily="18" charset="0"/>
              </a:rPr>
              <a:t>Flows from His throne,  </a:t>
            </a:r>
            <a:endParaRPr lang="en-US" sz="4000" dirty="0">
              <a:solidFill>
                <a:schemeClr val="bg1"/>
              </a:solidFill>
              <a:effectLst>
                <a:outerShdw blurRad="38100" dist="38100" dir="2700000" algn="tl">
                  <a:srgbClr val="000000"/>
                </a:outerShdw>
              </a:effectLst>
              <a:latin typeface="Times New Roman" charset="0"/>
            </a:endParaRPr>
          </a:p>
        </p:txBody>
      </p:sp>
      <p:sp>
        <p:nvSpPr>
          <p:cNvPr id="1672194" name="Text Box 2"/>
          <p:cNvSpPr txBox="1">
            <a:spLocks noChangeArrowheads="1"/>
          </p:cNvSpPr>
          <p:nvPr/>
        </p:nvSpPr>
        <p:spPr bwMode="auto">
          <a:xfrm>
            <a:off x="0" y="9144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charset="0"/>
              </a:rPr>
              <a:t> </a:t>
            </a:r>
            <a:r>
              <a:rPr lang="en-US" sz="4000" b="1" dirty="0">
                <a:solidFill>
                  <a:schemeClr val="bg1"/>
                </a:solidFill>
                <a:effectLst/>
                <a:latin typeface="Times New Roman" pitchFamily="18" charset="0"/>
              </a:rPr>
              <a:t>Majesty, worship His majesty</a:t>
            </a:r>
            <a:endParaRPr lang="en-US" sz="4000" dirty="0">
              <a:solidFill>
                <a:schemeClr val="bg1"/>
              </a:solidFill>
              <a:effectLst>
                <a:outerShdw blurRad="38100" dist="38100" dir="2700000" algn="tl">
                  <a:srgbClr val="000000"/>
                </a:outerShdw>
              </a:effectLst>
              <a:latin typeface="Times New Roman" charset="0"/>
            </a:endParaRPr>
          </a:p>
        </p:txBody>
      </p:sp>
      <p:sp>
        <p:nvSpPr>
          <p:cNvPr id="10" name="Text Box 2"/>
          <p:cNvSpPr txBox="1">
            <a:spLocks noChangeArrowheads="1"/>
          </p:cNvSpPr>
          <p:nvPr/>
        </p:nvSpPr>
        <p:spPr bwMode="auto">
          <a:xfrm>
            <a:off x="0" y="44958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pitchFamily="18" charset="0"/>
              </a:rPr>
              <a:t>His Anthem raise</a:t>
            </a:r>
            <a:endParaRPr lang="en-US" sz="40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20574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pitchFamily="18" charset="0"/>
              </a:rPr>
              <a:t>honor and praise</a:t>
            </a:r>
            <a:endParaRPr lang="en-US" sz="40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40386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latin typeface="Times New Roman" pitchFamily="18" charset="0"/>
              </a:rPr>
              <a:t>unto His own</a:t>
            </a:r>
            <a:endParaRPr lang="en-US" sz="4000" dirty="0">
              <a:solidFill>
                <a:schemeClr val="bg1"/>
              </a:solidFill>
              <a:effectLst>
                <a:outerShdw blurRad="38100" dist="38100" dir="2700000" algn="tl">
                  <a:srgbClr val="000000"/>
                </a:outerShdw>
              </a:effectLst>
              <a:latin typeface="Times New Roman" charset="0"/>
            </a:endParaRPr>
          </a:p>
        </p:txBody>
      </p:sp>
    </p:spTree>
  </p:cSld>
  <p:clrMapOvr>
    <a:masterClrMapping/>
  </p:clrMapOvr>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
          <p:cNvSpPr txBox="1">
            <a:spLocks noChangeArrowheads="1"/>
          </p:cNvSpPr>
          <p:nvPr/>
        </p:nvSpPr>
        <p:spPr bwMode="auto">
          <a:xfrm>
            <a:off x="0" y="12192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pitchFamily="18" charset="0"/>
              </a:rPr>
              <a:t>the Name of Jesus</a:t>
            </a:r>
            <a:endParaRPr lang="en-US" sz="4000" dirty="0">
              <a:solidFill>
                <a:schemeClr val="bg1"/>
              </a:solidFill>
              <a:latin typeface="Times New Roman" charset="0"/>
            </a:endParaRPr>
          </a:p>
        </p:txBody>
      </p:sp>
      <p:sp>
        <p:nvSpPr>
          <p:cNvPr id="40" name="Text Box 2"/>
          <p:cNvSpPr txBox="1">
            <a:spLocks noChangeArrowheads="1"/>
          </p:cNvSpPr>
          <p:nvPr/>
        </p:nvSpPr>
        <p:spPr bwMode="auto">
          <a:xfrm>
            <a:off x="0" y="21336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pitchFamily="18" charset="0"/>
              </a:rPr>
              <a:t>Magnify, come glorify</a:t>
            </a:r>
            <a:endParaRPr lang="en-US" sz="4000" dirty="0">
              <a:solidFill>
                <a:schemeClr val="bg1"/>
              </a:solidFill>
              <a:latin typeface="Times New Roman" charset="0"/>
            </a:endParaRPr>
          </a:p>
        </p:txBody>
      </p:sp>
      <p:sp>
        <p:nvSpPr>
          <p:cNvPr id="41" name="Text Box 2"/>
          <p:cNvSpPr txBox="1">
            <a:spLocks noChangeArrowheads="1"/>
          </p:cNvSpPr>
          <p:nvPr/>
        </p:nvSpPr>
        <p:spPr bwMode="auto">
          <a:xfrm>
            <a:off x="0" y="35052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pitchFamily="18" charset="0"/>
              </a:rPr>
              <a:t>Majesty, worship His majesty</a:t>
            </a:r>
            <a:endParaRPr lang="en-US" sz="4000" dirty="0">
              <a:solidFill>
                <a:schemeClr val="bg1"/>
              </a:solidFill>
              <a:latin typeface="Times New Roman" charset="0"/>
            </a:endParaRPr>
          </a:p>
        </p:txBody>
      </p:sp>
      <p:sp>
        <p:nvSpPr>
          <p:cNvPr id="48" name="Text Box 2"/>
          <p:cNvSpPr txBox="1">
            <a:spLocks noChangeArrowheads="1"/>
          </p:cNvSpPr>
          <p:nvPr/>
        </p:nvSpPr>
        <p:spPr bwMode="auto">
          <a:xfrm>
            <a:off x="0" y="41910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pitchFamily="18" charset="0"/>
              </a:rPr>
              <a:t>Jesus who died, </a:t>
            </a:r>
            <a:endParaRPr lang="en-US" sz="4000" dirty="0">
              <a:solidFill>
                <a:schemeClr val="bg1"/>
              </a:solidFill>
              <a:latin typeface="Times New Roman" charset="0"/>
            </a:endParaRPr>
          </a:p>
        </p:txBody>
      </p:sp>
      <p:sp>
        <p:nvSpPr>
          <p:cNvPr id="42" name="Text Box 2"/>
          <p:cNvSpPr txBox="1">
            <a:spLocks noChangeArrowheads="1"/>
          </p:cNvSpPr>
          <p:nvPr/>
        </p:nvSpPr>
        <p:spPr bwMode="auto">
          <a:xfrm>
            <a:off x="0" y="6096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charset="0"/>
              </a:rPr>
              <a:t> </a:t>
            </a:r>
            <a:r>
              <a:rPr lang="en-US" sz="4000" b="1" dirty="0">
                <a:solidFill>
                  <a:schemeClr val="bg1"/>
                </a:solidFill>
                <a:latin typeface="Times New Roman" pitchFamily="18" charset="0"/>
              </a:rPr>
              <a:t>So exalt, lift up on high</a:t>
            </a:r>
            <a:endParaRPr lang="en-US" sz="4000" dirty="0">
              <a:solidFill>
                <a:schemeClr val="bg1"/>
              </a:solidFill>
              <a:latin typeface="Times New Roman" charset="0"/>
            </a:endParaRPr>
          </a:p>
        </p:txBody>
      </p:sp>
      <p:sp>
        <p:nvSpPr>
          <p:cNvPr id="43" name="Text Box 2"/>
          <p:cNvSpPr txBox="1">
            <a:spLocks noChangeArrowheads="1"/>
          </p:cNvSpPr>
          <p:nvPr/>
        </p:nvSpPr>
        <p:spPr bwMode="auto">
          <a:xfrm>
            <a:off x="0" y="26670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pitchFamily="18" charset="0"/>
              </a:rPr>
              <a:t>Christ Jesus the King</a:t>
            </a:r>
            <a:endParaRPr lang="en-US" sz="4000" dirty="0">
              <a:solidFill>
                <a:schemeClr val="bg1"/>
              </a:solidFill>
              <a:latin typeface="Times New Roman" charset="0"/>
            </a:endParaRPr>
          </a:p>
        </p:txBody>
      </p:sp>
      <p:sp>
        <p:nvSpPr>
          <p:cNvPr id="44" name="Text Box 2"/>
          <p:cNvSpPr txBox="1">
            <a:spLocks noChangeArrowheads="1"/>
          </p:cNvSpPr>
          <p:nvPr/>
        </p:nvSpPr>
        <p:spPr bwMode="auto">
          <a:xfrm>
            <a:off x="0" y="4724400"/>
            <a:ext cx="9144000" cy="70802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latin typeface="Times New Roman" pitchFamily="18" charset="0"/>
              </a:rPr>
              <a:t>now glorified  King of all kings</a:t>
            </a:r>
            <a:endParaRPr lang="en-US" sz="4000" dirty="0">
              <a:solidFill>
                <a:schemeClr val="bg1"/>
              </a:solidFill>
              <a:latin typeface="Times New Roman" charset="0"/>
            </a:endParaRPr>
          </a:p>
        </p:txBody>
      </p:sp>
    </p:spTree>
  </p:cSld>
  <p:clrMapOvr>
    <a:masterClrMapping/>
  </p:clrMapOvr>
  <p:timing>
    <p:tnLst>
      <p:par>
        <p:cTn id="1" dur="indefinite" restart="never" nodeType="tmRoot"/>
      </p:par>
    </p:tnLst>
  </p:timing>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447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in my eyes</a:t>
            </a:r>
            <a:endParaRPr lang="en-US" sz="4400" dirty="0">
              <a:solidFill>
                <a:schemeClr val="bg1"/>
              </a:solidFill>
              <a:latin typeface="Times New Roman" pitchFamily="18" charset="0"/>
            </a:endParaRPr>
          </a:p>
        </p:txBody>
      </p:sp>
      <p:sp>
        <p:nvSpPr>
          <p:cNvPr id="2053" name="Text Box 6"/>
          <p:cNvSpPr txBox="1">
            <a:spLocks noChangeArrowheads="1"/>
          </p:cNvSpPr>
          <p:nvPr/>
        </p:nvSpPr>
        <p:spPr bwMode="auto">
          <a:xfrm>
            <a:off x="0" y="40386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that You were unable</a:t>
            </a:r>
            <a:endParaRPr lang="en-US" sz="4400" dirty="0">
              <a:solidFill>
                <a:schemeClr val="bg1"/>
              </a:solidFill>
              <a:latin typeface="Times New Roman" pitchFamily="18" charset="0"/>
            </a:endParaRPr>
          </a:p>
        </p:txBody>
      </p:sp>
      <p:sp>
        <p:nvSpPr>
          <p:cNvPr id="8" name="Text Box 2"/>
          <p:cNvSpPr txBox="1">
            <a:spLocks noChangeArrowheads="1"/>
          </p:cNvSpPr>
          <p:nvPr/>
        </p:nvSpPr>
        <p:spPr bwMode="auto">
          <a:xfrm>
            <a:off x="0" y="2362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forgive me</a:t>
            </a:r>
            <a:endParaRPr lang="en-US" sz="4400" dirty="0">
              <a:solidFill>
                <a:schemeClr val="bg1"/>
              </a:solidFill>
              <a:latin typeface="Times New Roman" pitchFamily="18" charset="0"/>
            </a:endParaRPr>
          </a:p>
        </p:txBody>
      </p:sp>
      <p:sp>
        <p:nvSpPr>
          <p:cNvPr id="9" name="Text Box 6"/>
          <p:cNvSpPr txBox="1">
            <a:spLocks noChangeArrowheads="1"/>
          </p:cNvSpPr>
          <p:nvPr/>
        </p:nvSpPr>
        <p:spPr bwMode="auto">
          <a:xfrm>
            <a:off x="0" y="34290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I have believed in a lie</a:t>
            </a:r>
            <a:endParaRPr lang="en-US" sz="4400" dirty="0">
              <a:solidFill>
                <a:schemeClr val="bg1"/>
              </a:solidFill>
              <a:latin typeface="Times New Roman" pitchFamily="18" charset="0"/>
            </a:endParaRPr>
          </a:p>
        </p:txBody>
      </p:sp>
      <p:sp>
        <p:nvSpPr>
          <p:cNvPr id="10" name="Text Box 6"/>
          <p:cNvSpPr txBox="1">
            <a:spLocks noChangeArrowheads="1"/>
          </p:cNvSpPr>
          <p:nvPr/>
        </p:nvSpPr>
        <p:spPr bwMode="auto">
          <a:xfrm>
            <a:off x="0" y="45720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to help me</a:t>
            </a:r>
            <a:endParaRPr lang="en-US" sz="4400" dirty="0">
              <a:solidFill>
                <a:schemeClr val="bg1"/>
              </a:solidFill>
              <a:latin typeface="Times New Roman" pitchFamily="18" charset="0"/>
            </a:endParaRPr>
          </a:p>
        </p:txBody>
      </p:sp>
      <p:sp>
        <p:nvSpPr>
          <p:cNvPr id="11" name="Text Box 2"/>
          <p:cNvSpPr txBox="1">
            <a:spLocks noChangeArrowheads="1"/>
          </p:cNvSpPr>
          <p:nvPr/>
        </p:nvSpPr>
        <p:spPr bwMode="auto">
          <a:xfrm>
            <a:off x="0" y="914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 If I have made You too small</a:t>
            </a:r>
            <a:endParaRPr lang="en-US" sz="4400" dirty="0">
              <a:solidFill>
                <a:schemeClr val="bg1"/>
              </a:solidFill>
              <a:latin typeface="Times New Roman" pitchFamily="18" charset="0"/>
            </a:endParaRP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2"/>
          <p:cNvSpPr txBox="1">
            <a:spLocks noChangeArrowheads="1"/>
          </p:cNvSpPr>
          <p:nvPr/>
        </p:nvSpPr>
        <p:spPr bwMode="auto">
          <a:xfrm>
            <a:off x="0" y="1066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I see my wrong </a:t>
            </a:r>
            <a:endParaRPr lang="en-US" sz="4400" dirty="0">
              <a:solidFill>
                <a:schemeClr val="bg1"/>
              </a:solidFill>
              <a:latin typeface="Times New Roman" pitchFamily="18" charset="0"/>
            </a:endParaRPr>
          </a:p>
        </p:txBody>
      </p:sp>
      <p:sp>
        <p:nvSpPr>
          <p:cNvPr id="2066" name="Text Box 2"/>
          <p:cNvSpPr txBox="1">
            <a:spLocks noChangeArrowheads="1"/>
          </p:cNvSpPr>
          <p:nvPr/>
        </p:nvSpPr>
        <p:spPr bwMode="auto">
          <a:xfrm>
            <a:off x="0" y="1828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Heal my heart</a:t>
            </a:r>
            <a:endParaRPr lang="en-US" sz="4400" dirty="0">
              <a:solidFill>
                <a:schemeClr val="bg1"/>
              </a:solidFill>
              <a:latin typeface="Times New Roman" pitchFamily="18" charset="0"/>
            </a:endParaRPr>
          </a:p>
        </p:txBody>
      </p:sp>
      <p:sp>
        <p:nvSpPr>
          <p:cNvPr id="2067" name="Text Box 2"/>
          <p:cNvSpPr txBox="1">
            <a:spLocks noChangeArrowheads="1"/>
          </p:cNvSpPr>
          <p:nvPr/>
        </p:nvSpPr>
        <p:spPr bwMode="auto">
          <a:xfrm>
            <a:off x="0" y="3581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with my song</a:t>
            </a:r>
            <a:endParaRPr lang="en-US" sz="4400" dirty="0">
              <a:solidFill>
                <a:schemeClr val="bg1"/>
              </a:solidFill>
              <a:latin typeface="Times New Roman" pitchFamily="18" charset="0"/>
            </a:endParaRPr>
          </a:p>
        </p:txBody>
      </p:sp>
      <p:sp>
        <p:nvSpPr>
          <p:cNvPr id="2068" name="Text Box 2"/>
          <p:cNvSpPr txBox="1">
            <a:spLocks noChangeArrowheads="1"/>
          </p:cNvSpPr>
          <p:nvPr/>
        </p:nvSpPr>
        <p:spPr bwMode="auto">
          <a:xfrm>
            <a:off x="0" y="4495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be magnified</a:t>
            </a:r>
            <a:endParaRPr lang="en-US" sz="4400" dirty="0">
              <a:solidFill>
                <a:schemeClr val="bg1"/>
              </a:solidFill>
              <a:latin typeface="Times New Roman" pitchFamily="18" charset="0"/>
            </a:endParaRPr>
          </a:p>
        </p:txBody>
      </p:sp>
      <p:sp>
        <p:nvSpPr>
          <p:cNvPr id="10" name="Text Box 2"/>
          <p:cNvSpPr txBox="1">
            <a:spLocks noChangeArrowheads="1"/>
          </p:cNvSpPr>
          <p:nvPr/>
        </p:nvSpPr>
        <p:spPr bwMode="auto">
          <a:xfrm>
            <a:off x="0" y="2362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show Yourself strong;</a:t>
            </a:r>
            <a:endParaRPr lang="en-US" sz="4400" dirty="0">
              <a:solidFill>
                <a:schemeClr val="bg1"/>
              </a:solidFill>
              <a:latin typeface="Times New Roman" pitchFamily="18" charset="0"/>
            </a:endParaRPr>
          </a:p>
        </p:txBody>
      </p:sp>
      <p:sp>
        <p:nvSpPr>
          <p:cNvPr id="11" name="Text Box 2"/>
          <p:cNvSpPr txBox="1">
            <a:spLocks noChangeArrowheads="1"/>
          </p:cNvSpPr>
          <p:nvPr/>
        </p:nvSpPr>
        <p:spPr bwMode="auto">
          <a:xfrm>
            <a:off x="228600" y="3124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in my eyes</a:t>
            </a:r>
            <a:endParaRPr lang="en-US" sz="4400" dirty="0">
              <a:solidFill>
                <a:schemeClr val="bg1"/>
              </a:solidFill>
              <a:latin typeface="Times New Roman" pitchFamily="18" charset="0"/>
            </a:endParaRPr>
          </a:p>
        </p:txBody>
      </p:sp>
      <p:sp>
        <p:nvSpPr>
          <p:cNvPr id="12" name="Text Box 2"/>
          <p:cNvSpPr txBox="1">
            <a:spLocks noChangeArrowheads="1"/>
          </p:cNvSpPr>
          <p:nvPr/>
        </p:nvSpPr>
        <p:spPr bwMode="auto">
          <a:xfrm>
            <a:off x="152400" y="533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But now Oh Lord</a:t>
            </a:r>
            <a:endParaRPr lang="en-US" sz="4400" dirty="0">
              <a:solidFill>
                <a:schemeClr val="bg1"/>
              </a:solidFill>
              <a:latin typeface="Times New Roman" pitchFamily="18" charset="0"/>
            </a:endParaRPr>
          </a:p>
        </p:txBody>
      </p:sp>
      <p:sp>
        <p:nvSpPr>
          <p:cNvPr id="13" name="Text Box 2"/>
          <p:cNvSpPr txBox="1">
            <a:spLocks noChangeArrowheads="1"/>
          </p:cNvSpPr>
          <p:nvPr/>
        </p:nvSpPr>
        <p:spPr bwMode="auto">
          <a:xfrm>
            <a:off x="0" y="5029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be magnified</a:t>
            </a:r>
            <a:endParaRPr lang="en-US" sz="4400" dirty="0">
              <a:solidFill>
                <a:schemeClr val="bg1"/>
              </a:solidFill>
              <a:latin typeface="Times New Roman" pitchFamily="18" charset="0"/>
            </a:endParaRP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295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You are highly </a:t>
            </a:r>
            <a:r>
              <a:rPr lang="en-US" sz="4400" b="1" dirty="0" err="1">
                <a:solidFill>
                  <a:schemeClr val="bg1"/>
                </a:solidFill>
                <a:latin typeface="Times New Roman" pitchFamily="18" charset="0"/>
              </a:rPr>
              <a:t>exhalted</a:t>
            </a:r>
            <a:endParaRPr lang="en-US" sz="4400" dirty="0">
              <a:solidFill>
                <a:schemeClr val="bg1"/>
              </a:solidFill>
              <a:latin typeface="Times New Roman" pitchFamily="18" charset="0"/>
            </a:endParaRPr>
          </a:p>
        </p:txBody>
      </p:sp>
      <p:sp>
        <p:nvSpPr>
          <p:cNvPr id="2053" name="Text Box 6"/>
          <p:cNvSpPr txBox="1">
            <a:spLocks noChangeArrowheads="1"/>
          </p:cNvSpPr>
          <p:nvPr/>
        </p:nvSpPr>
        <p:spPr bwMode="auto">
          <a:xfrm>
            <a:off x="0" y="3733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Be magnified,</a:t>
            </a:r>
            <a:endParaRPr lang="en-US" sz="4400" dirty="0">
              <a:solidFill>
                <a:schemeClr val="bg1"/>
              </a:solidFill>
              <a:latin typeface="Times New Roman" pitchFamily="18" charset="0"/>
            </a:endParaRPr>
          </a:p>
        </p:txBody>
      </p:sp>
      <p:sp>
        <p:nvSpPr>
          <p:cNvPr id="8" name="Text Box 2"/>
          <p:cNvSpPr txBox="1">
            <a:spLocks noChangeArrowheads="1"/>
          </p:cNvSpPr>
          <p:nvPr/>
        </p:nvSpPr>
        <p:spPr bwMode="auto">
          <a:xfrm>
            <a:off x="0" y="2209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there is nothing you can’t do</a:t>
            </a:r>
            <a:endParaRPr lang="en-US" sz="4400" dirty="0">
              <a:solidFill>
                <a:schemeClr val="bg1"/>
              </a:solidFill>
              <a:latin typeface="Times New Roman" pitchFamily="18" charset="0"/>
            </a:endParaRPr>
          </a:p>
        </p:txBody>
      </p:sp>
      <p:sp>
        <p:nvSpPr>
          <p:cNvPr id="9" name="Text Box 6"/>
          <p:cNvSpPr txBox="1">
            <a:spLocks noChangeArrowheads="1"/>
          </p:cNvSpPr>
          <p:nvPr/>
        </p:nvSpPr>
        <p:spPr bwMode="auto">
          <a:xfrm>
            <a:off x="0" y="32766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my eyes are on you</a:t>
            </a:r>
            <a:endParaRPr lang="en-US" sz="4400" dirty="0">
              <a:solidFill>
                <a:schemeClr val="bg1"/>
              </a:solidFill>
              <a:latin typeface="Times New Roman" pitchFamily="18" charset="0"/>
            </a:endParaRPr>
          </a:p>
        </p:txBody>
      </p:sp>
      <p:sp>
        <p:nvSpPr>
          <p:cNvPr id="10" name="Text Box 6"/>
          <p:cNvSpPr txBox="1">
            <a:spLocks noChangeArrowheads="1"/>
          </p:cNvSpPr>
          <p:nvPr/>
        </p:nvSpPr>
        <p:spPr bwMode="auto">
          <a:xfrm>
            <a:off x="0" y="41910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be magnified</a:t>
            </a:r>
            <a:endParaRPr lang="en-US" sz="4400" dirty="0">
              <a:solidFill>
                <a:schemeClr val="bg1"/>
              </a:solidFill>
              <a:latin typeface="Times New Roman" pitchFamily="18" charset="0"/>
            </a:endParaRPr>
          </a:p>
        </p:txBody>
      </p:sp>
      <p:sp>
        <p:nvSpPr>
          <p:cNvPr id="11" name="Text Box 2"/>
          <p:cNvSpPr txBox="1">
            <a:spLocks noChangeArrowheads="1"/>
          </p:cNvSpPr>
          <p:nvPr/>
        </p:nvSpPr>
        <p:spPr bwMode="auto">
          <a:xfrm>
            <a:off x="228600" y="7620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 Be magnified oh Lord</a:t>
            </a:r>
            <a:endParaRPr lang="en-US" sz="4400" dirty="0">
              <a:solidFill>
                <a:schemeClr val="bg1"/>
              </a:solidFill>
              <a:latin typeface="Times New Roman" pitchFamily="18" charset="0"/>
            </a:endParaRP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2057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forgive me</a:t>
            </a:r>
            <a:endParaRPr lang="en-US" sz="4400" dirty="0">
              <a:solidFill>
                <a:schemeClr val="bg1"/>
              </a:solidFill>
              <a:latin typeface="Times New Roman" pitchFamily="18" charset="0"/>
            </a:endParaRPr>
          </a:p>
        </p:txBody>
      </p:sp>
      <p:sp>
        <p:nvSpPr>
          <p:cNvPr id="8" name="Text Box 2"/>
          <p:cNvSpPr txBox="1">
            <a:spLocks noChangeArrowheads="1"/>
          </p:cNvSpPr>
          <p:nvPr/>
        </p:nvSpPr>
        <p:spPr bwMode="auto">
          <a:xfrm>
            <a:off x="0" y="3200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if I have responded to them</a:t>
            </a:r>
            <a:endParaRPr lang="en-US" sz="4400" dirty="0">
              <a:solidFill>
                <a:schemeClr val="bg1"/>
              </a:solidFill>
              <a:latin typeface="Times New Roman" pitchFamily="18" charset="0"/>
            </a:endParaRPr>
          </a:p>
        </p:txBody>
      </p:sp>
      <p:sp>
        <p:nvSpPr>
          <p:cNvPr id="12" name="Text Box 2"/>
          <p:cNvSpPr txBox="1">
            <a:spLocks noChangeArrowheads="1"/>
          </p:cNvSpPr>
          <p:nvPr/>
        </p:nvSpPr>
        <p:spPr bwMode="auto">
          <a:xfrm>
            <a:off x="0" y="40386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Instead of light and your mercy</a:t>
            </a:r>
            <a:endParaRPr lang="en-US" sz="4400" dirty="0">
              <a:solidFill>
                <a:schemeClr val="bg1"/>
              </a:solidFill>
              <a:latin typeface="Times New Roman" pitchFamily="18" charset="0"/>
            </a:endParaRPr>
          </a:p>
        </p:txBody>
      </p:sp>
      <p:sp>
        <p:nvSpPr>
          <p:cNvPr id="15" name="Text Box 2"/>
          <p:cNvSpPr txBox="1">
            <a:spLocks noChangeArrowheads="1"/>
          </p:cNvSpPr>
          <p:nvPr/>
        </p:nvSpPr>
        <p:spPr bwMode="auto">
          <a:xfrm>
            <a:off x="0" y="914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If I have leaned</a:t>
            </a:r>
            <a:endParaRPr lang="en-US" sz="4400" dirty="0">
              <a:solidFill>
                <a:schemeClr val="bg1"/>
              </a:solidFill>
              <a:latin typeface="Times New Roman" pitchFamily="18" charset="0"/>
            </a:endParaRPr>
          </a:p>
        </p:txBody>
      </p:sp>
      <p:sp>
        <p:nvSpPr>
          <p:cNvPr id="16" name="Text Box 2"/>
          <p:cNvSpPr txBox="1">
            <a:spLocks noChangeArrowheads="1"/>
          </p:cNvSpPr>
          <p:nvPr/>
        </p:nvSpPr>
        <p:spPr bwMode="auto">
          <a:xfrm>
            <a:off x="0" y="1447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On the wisdom of men</a:t>
            </a:r>
            <a:endParaRPr lang="en-US" sz="4400" dirty="0">
              <a:solidFill>
                <a:schemeClr val="bg1"/>
              </a:solidFill>
              <a:latin typeface="Times New Roman" pitchFamily="18" charset="0"/>
            </a:endParaRP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 name="Text Box 2"/>
          <p:cNvSpPr txBox="1">
            <a:spLocks noChangeArrowheads="1"/>
          </p:cNvSpPr>
          <p:nvPr/>
        </p:nvSpPr>
        <p:spPr bwMode="auto">
          <a:xfrm>
            <a:off x="0" y="1066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I see my wrong </a:t>
            </a:r>
            <a:endParaRPr lang="en-US" sz="4400" dirty="0">
              <a:solidFill>
                <a:schemeClr val="bg1"/>
              </a:solidFill>
              <a:latin typeface="Times New Roman" pitchFamily="18" charset="0"/>
            </a:endParaRPr>
          </a:p>
        </p:txBody>
      </p:sp>
      <p:sp>
        <p:nvSpPr>
          <p:cNvPr id="2066" name="Text Box 2"/>
          <p:cNvSpPr txBox="1">
            <a:spLocks noChangeArrowheads="1"/>
          </p:cNvSpPr>
          <p:nvPr/>
        </p:nvSpPr>
        <p:spPr bwMode="auto">
          <a:xfrm>
            <a:off x="0" y="1828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Heal my heart</a:t>
            </a:r>
            <a:endParaRPr lang="en-US" sz="4400" dirty="0">
              <a:solidFill>
                <a:schemeClr val="bg1"/>
              </a:solidFill>
              <a:latin typeface="Times New Roman" pitchFamily="18" charset="0"/>
            </a:endParaRPr>
          </a:p>
        </p:txBody>
      </p:sp>
      <p:sp>
        <p:nvSpPr>
          <p:cNvPr id="2067" name="Text Box 2"/>
          <p:cNvSpPr txBox="1">
            <a:spLocks noChangeArrowheads="1"/>
          </p:cNvSpPr>
          <p:nvPr/>
        </p:nvSpPr>
        <p:spPr bwMode="auto">
          <a:xfrm>
            <a:off x="0" y="3581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with my song</a:t>
            </a:r>
            <a:endParaRPr lang="en-US" sz="4400" dirty="0">
              <a:solidFill>
                <a:schemeClr val="bg1"/>
              </a:solidFill>
              <a:latin typeface="Times New Roman" pitchFamily="18" charset="0"/>
            </a:endParaRPr>
          </a:p>
        </p:txBody>
      </p:sp>
      <p:sp>
        <p:nvSpPr>
          <p:cNvPr id="2068" name="Text Box 2"/>
          <p:cNvSpPr txBox="1">
            <a:spLocks noChangeArrowheads="1"/>
          </p:cNvSpPr>
          <p:nvPr/>
        </p:nvSpPr>
        <p:spPr bwMode="auto">
          <a:xfrm>
            <a:off x="0" y="4495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be magnified</a:t>
            </a:r>
            <a:endParaRPr lang="en-US" sz="4400" dirty="0">
              <a:solidFill>
                <a:schemeClr val="bg1"/>
              </a:solidFill>
              <a:latin typeface="Times New Roman" pitchFamily="18" charset="0"/>
            </a:endParaRPr>
          </a:p>
        </p:txBody>
      </p:sp>
      <p:sp>
        <p:nvSpPr>
          <p:cNvPr id="10" name="Text Box 2"/>
          <p:cNvSpPr txBox="1">
            <a:spLocks noChangeArrowheads="1"/>
          </p:cNvSpPr>
          <p:nvPr/>
        </p:nvSpPr>
        <p:spPr bwMode="auto">
          <a:xfrm>
            <a:off x="0" y="2362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show Yourself strong;</a:t>
            </a:r>
            <a:endParaRPr lang="en-US" sz="4400" dirty="0">
              <a:solidFill>
                <a:schemeClr val="bg1"/>
              </a:solidFill>
              <a:latin typeface="Times New Roman" pitchFamily="18" charset="0"/>
            </a:endParaRPr>
          </a:p>
        </p:txBody>
      </p:sp>
      <p:sp>
        <p:nvSpPr>
          <p:cNvPr id="11" name="Text Box 2"/>
          <p:cNvSpPr txBox="1">
            <a:spLocks noChangeArrowheads="1"/>
          </p:cNvSpPr>
          <p:nvPr/>
        </p:nvSpPr>
        <p:spPr bwMode="auto">
          <a:xfrm>
            <a:off x="228600" y="3124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in my eyes</a:t>
            </a:r>
            <a:endParaRPr lang="en-US" sz="4400" dirty="0">
              <a:solidFill>
                <a:schemeClr val="bg1"/>
              </a:solidFill>
              <a:latin typeface="Times New Roman" pitchFamily="18" charset="0"/>
            </a:endParaRPr>
          </a:p>
        </p:txBody>
      </p:sp>
      <p:sp>
        <p:nvSpPr>
          <p:cNvPr id="12" name="Text Box 2"/>
          <p:cNvSpPr txBox="1">
            <a:spLocks noChangeArrowheads="1"/>
          </p:cNvSpPr>
          <p:nvPr/>
        </p:nvSpPr>
        <p:spPr bwMode="auto">
          <a:xfrm>
            <a:off x="152400" y="533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But now Oh Lord</a:t>
            </a:r>
            <a:endParaRPr lang="en-US" sz="4400" dirty="0">
              <a:solidFill>
                <a:schemeClr val="bg1"/>
              </a:solidFill>
              <a:latin typeface="Times New Roman" pitchFamily="18" charset="0"/>
            </a:endParaRPr>
          </a:p>
        </p:txBody>
      </p:sp>
      <p:sp>
        <p:nvSpPr>
          <p:cNvPr id="13" name="Text Box 2"/>
          <p:cNvSpPr txBox="1">
            <a:spLocks noChangeArrowheads="1"/>
          </p:cNvSpPr>
          <p:nvPr/>
        </p:nvSpPr>
        <p:spPr bwMode="auto">
          <a:xfrm>
            <a:off x="0" y="50292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be magnified</a:t>
            </a:r>
            <a:endParaRPr lang="en-US" sz="4400" dirty="0">
              <a:solidFill>
                <a:schemeClr val="bg1"/>
              </a:solidFill>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Text Box 1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We’ve come to praise Him,</a:t>
            </a:r>
          </a:p>
        </p:txBody>
      </p:sp>
      <p:sp>
        <p:nvSpPr>
          <p:cNvPr id="12304" name="Text Box 1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We’ve come to praise Him;</a:t>
            </a:r>
          </a:p>
        </p:txBody>
      </p:sp>
      <p:sp>
        <p:nvSpPr>
          <p:cNvPr id="12305" name="Text Box 1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We’ve come to praise Him</a:t>
            </a:r>
          </a:p>
        </p:txBody>
      </p:sp>
      <p:sp>
        <p:nvSpPr>
          <p:cNvPr id="12306" name="Text Box 1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lift His Holy Name!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has sent you to the poor (</a:t>
            </a:r>
            <a:r>
              <a:rPr lang="en-US" sz="3200" i="1">
                <a:solidFill>
                  <a:schemeClr val="bg1"/>
                </a:solidFill>
                <a:effectLst>
                  <a:outerShdw blurRad="38100" dist="38100" dir="2700000" algn="tl">
                    <a:srgbClr val="000000"/>
                  </a:outerShdw>
                </a:effectLst>
                <a:latin typeface="Times New Roman" pitchFamily="18" charset="0"/>
              </a:rPr>
              <a:t>this is the year...)</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626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bind the brokenhearted (</a:t>
            </a:r>
            <a:r>
              <a:rPr lang="en-US" sz="3200" i="1">
                <a:solidFill>
                  <a:schemeClr val="bg1"/>
                </a:solidFill>
                <a:effectLst>
                  <a:outerShdw blurRad="38100" dist="38100" dir="2700000" algn="tl">
                    <a:srgbClr val="000000"/>
                  </a:outerShdw>
                </a:effectLst>
                <a:latin typeface="Times New Roman" pitchFamily="18" charset="0"/>
              </a:rPr>
              <a:t>this is the day…)</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626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To bring freedom to the captives (</a:t>
            </a:r>
            <a:r>
              <a:rPr lang="en-US" sz="3200" i="1">
                <a:solidFill>
                  <a:schemeClr val="bg1"/>
                </a:solidFill>
                <a:effectLst>
                  <a:outerShdw blurRad="38100" dist="38100" dir="2700000" algn="tl">
                    <a:srgbClr val="000000"/>
                  </a:outerShdw>
                </a:effectLst>
                <a:latin typeface="Times New Roman" pitchFamily="18" charset="0"/>
              </a:rPr>
              <a:t>this is the year…)</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626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And release the ones in darkness</a:t>
            </a:r>
          </a:p>
        </p:txBody>
      </p:sp>
    </p:spTree>
  </p:cSld>
  <p:clrMapOvr>
    <a:masterClrMapping/>
  </p:clrMapOvr>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12954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You are highly </a:t>
            </a:r>
            <a:r>
              <a:rPr lang="en-US" sz="4400" b="1" dirty="0" err="1">
                <a:solidFill>
                  <a:schemeClr val="bg1"/>
                </a:solidFill>
                <a:latin typeface="Times New Roman" pitchFamily="18" charset="0"/>
              </a:rPr>
              <a:t>exhalted</a:t>
            </a:r>
            <a:endParaRPr lang="en-US" sz="4400" dirty="0">
              <a:solidFill>
                <a:schemeClr val="bg1"/>
              </a:solidFill>
              <a:latin typeface="Times New Roman" pitchFamily="18" charset="0"/>
            </a:endParaRPr>
          </a:p>
        </p:txBody>
      </p:sp>
      <p:sp>
        <p:nvSpPr>
          <p:cNvPr id="2053" name="Text Box 6"/>
          <p:cNvSpPr txBox="1">
            <a:spLocks noChangeArrowheads="1"/>
          </p:cNvSpPr>
          <p:nvPr/>
        </p:nvSpPr>
        <p:spPr bwMode="auto">
          <a:xfrm>
            <a:off x="0" y="3733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Be magnified,</a:t>
            </a:r>
            <a:endParaRPr lang="en-US" sz="4400" dirty="0">
              <a:solidFill>
                <a:schemeClr val="bg1"/>
              </a:solidFill>
              <a:latin typeface="Times New Roman" pitchFamily="18" charset="0"/>
            </a:endParaRPr>
          </a:p>
        </p:txBody>
      </p:sp>
      <p:sp>
        <p:nvSpPr>
          <p:cNvPr id="8" name="Text Box 2"/>
          <p:cNvSpPr txBox="1">
            <a:spLocks noChangeArrowheads="1"/>
          </p:cNvSpPr>
          <p:nvPr/>
        </p:nvSpPr>
        <p:spPr bwMode="auto">
          <a:xfrm>
            <a:off x="0" y="22098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And there is nothing you can’t do</a:t>
            </a:r>
            <a:endParaRPr lang="en-US" sz="4400" dirty="0">
              <a:solidFill>
                <a:schemeClr val="bg1"/>
              </a:solidFill>
              <a:latin typeface="Times New Roman" pitchFamily="18" charset="0"/>
            </a:endParaRPr>
          </a:p>
        </p:txBody>
      </p:sp>
      <p:sp>
        <p:nvSpPr>
          <p:cNvPr id="9" name="Text Box 6"/>
          <p:cNvSpPr txBox="1">
            <a:spLocks noChangeArrowheads="1"/>
          </p:cNvSpPr>
          <p:nvPr/>
        </p:nvSpPr>
        <p:spPr bwMode="auto">
          <a:xfrm>
            <a:off x="0" y="32766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my eyes are on you</a:t>
            </a:r>
            <a:endParaRPr lang="en-US" sz="4400" dirty="0">
              <a:solidFill>
                <a:schemeClr val="bg1"/>
              </a:solidFill>
              <a:latin typeface="Times New Roman" pitchFamily="18" charset="0"/>
            </a:endParaRPr>
          </a:p>
        </p:txBody>
      </p:sp>
      <p:sp>
        <p:nvSpPr>
          <p:cNvPr id="10" name="Text Box 6"/>
          <p:cNvSpPr txBox="1">
            <a:spLocks noChangeArrowheads="1"/>
          </p:cNvSpPr>
          <p:nvPr/>
        </p:nvSpPr>
        <p:spPr bwMode="auto">
          <a:xfrm>
            <a:off x="0" y="41910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Oh Lord be magnified</a:t>
            </a:r>
            <a:endParaRPr lang="en-US" sz="4400" dirty="0">
              <a:solidFill>
                <a:schemeClr val="bg1"/>
              </a:solidFill>
              <a:latin typeface="Times New Roman" pitchFamily="18" charset="0"/>
            </a:endParaRPr>
          </a:p>
        </p:txBody>
      </p:sp>
      <p:sp>
        <p:nvSpPr>
          <p:cNvPr id="11" name="Text Box 2"/>
          <p:cNvSpPr txBox="1">
            <a:spLocks noChangeArrowheads="1"/>
          </p:cNvSpPr>
          <p:nvPr/>
        </p:nvSpPr>
        <p:spPr bwMode="auto">
          <a:xfrm>
            <a:off x="228600" y="762000"/>
            <a:ext cx="9144000" cy="769938"/>
          </a:xfrm>
          <a:prstGeom prst="rect">
            <a:avLst/>
          </a:prstGeom>
          <a:noFill/>
          <a:ln w="9525">
            <a:noFill/>
            <a:miter lim="800000"/>
            <a:headEnd/>
            <a:tailEnd/>
          </a:ln>
        </p:spPr>
        <p:txBody>
          <a:bodyPr>
            <a:spAutoFit/>
          </a:bodyPr>
          <a:lstStyle/>
          <a:p>
            <a:pPr>
              <a:spcBef>
                <a:spcPct val="50000"/>
              </a:spcBef>
              <a:defRPr/>
            </a:pPr>
            <a:r>
              <a:rPr lang="en-US" sz="4400" b="1" dirty="0">
                <a:solidFill>
                  <a:schemeClr val="bg1"/>
                </a:solidFill>
                <a:latin typeface="Times New Roman" pitchFamily="18" charset="0"/>
              </a:rPr>
              <a:t> Be magnified oh Lord</a:t>
            </a:r>
            <a:endParaRPr lang="en-US" sz="4400" dirty="0">
              <a:solidFill>
                <a:schemeClr val="bg1"/>
              </a:solidFill>
              <a:latin typeface="Times New Roman" pitchFamily="18" charset="0"/>
            </a:endParaRP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04642"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year</a:t>
            </a:r>
          </a:p>
        </p:txBody>
      </p:sp>
      <p:sp>
        <p:nvSpPr>
          <p:cNvPr id="9728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favor of the Lord</a:t>
            </a:r>
          </a:p>
        </p:txBody>
      </p:sp>
      <p:sp>
        <p:nvSpPr>
          <p:cNvPr id="9728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This is the day</a:t>
            </a:r>
          </a:p>
        </p:txBody>
      </p:sp>
      <p:sp>
        <p:nvSpPr>
          <p:cNvPr id="9728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Of the vengeance of our God</a:t>
            </a:r>
          </a:p>
        </p:txBody>
      </p:sp>
    </p:spTree>
  </p:cSld>
  <p:clrMapOvr>
    <a:masterClrMapping/>
  </p:clrMapOvr>
  <p:timing>
    <p:tnLst>
      <p:par>
        <p:cTn id="1" dur="indefinite" restart="never" nodeType="tmRoot"/>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2"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650"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will comfort all who mourn (</a:t>
            </a:r>
            <a:r>
              <a:rPr lang="en-US" sz="3200" i="1">
                <a:solidFill>
                  <a:schemeClr val="bg1"/>
                </a:solidFill>
                <a:effectLst>
                  <a:outerShdw blurRad="38100" dist="38100" dir="2700000" algn="tl">
                    <a:srgbClr val="000000"/>
                  </a:outerShdw>
                </a:effectLst>
                <a:latin typeface="Times New Roman" pitchFamily="18" charset="0"/>
              </a:rPr>
              <a:t>this is the year…)</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831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 will provide for those who grieve in Zion </a:t>
            </a:r>
          </a:p>
        </p:txBody>
      </p:sp>
      <p:sp>
        <p:nvSpPr>
          <p:cNvPr id="9831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t>
            </a:r>
            <a:r>
              <a:rPr lang="en-US" sz="3200" i="1">
                <a:solidFill>
                  <a:schemeClr val="bg1"/>
                </a:solidFill>
                <a:effectLst>
                  <a:outerShdw blurRad="38100" dist="38100" dir="2700000" algn="tl">
                    <a:srgbClr val="000000"/>
                  </a:outerShdw>
                </a:effectLst>
                <a:latin typeface="Times New Roman" pitchFamily="18" charset="0"/>
              </a:rPr>
              <a:t>this is the day…)</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8316" name="Text Box 12"/>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He’s pouring out His oil of gladness (</a:t>
            </a:r>
            <a:r>
              <a:rPr lang="en-US" sz="3200" i="1">
                <a:solidFill>
                  <a:schemeClr val="bg1"/>
                </a:solidFill>
                <a:effectLst>
                  <a:outerShdw blurRad="38100" dist="38100" dir="2700000" algn="tl">
                    <a:srgbClr val="000000"/>
                  </a:outerShdw>
                </a:effectLst>
                <a:latin typeface="Times New Roman" pitchFamily="18" charset="0"/>
              </a:rPr>
              <a:t>this is the year..)</a:t>
            </a:r>
            <a:endParaRPr lang="en-US" sz="3200">
              <a:solidFill>
                <a:schemeClr val="bg1"/>
              </a:solidFill>
              <a:effectLst>
                <a:outerShdw blurRad="38100" dist="38100" dir="2700000" algn="tl">
                  <a:srgbClr val="000000"/>
                </a:outerShdw>
              </a:effectLst>
              <a:latin typeface="Times New Roman" pitchFamily="18" charset="0"/>
            </a:endParaRPr>
          </a:p>
        </p:txBody>
      </p:sp>
      <p:sp>
        <p:nvSpPr>
          <p:cNvPr id="98317" name="Text Box 13"/>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Instead of mourning we will praise</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8"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746"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Be bold, be strong for the Lord your God is with you</a:t>
            </a:r>
          </a:p>
        </p:txBody>
      </p:sp>
      <p:sp>
        <p:nvSpPr>
          <p:cNvPr id="9933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(repeat)</a:t>
            </a:r>
          </a:p>
        </p:txBody>
      </p:sp>
      <p:sp>
        <p:nvSpPr>
          <p:cNvPr id="9933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am not afraid, I am not dismayed</a:t>
            </a:r>
          </a:p>
        </p:txBody>
      </p:sp>
      <p:sp>
        <p:nvSpPr>
          <p:cNvPr id="99339" name="Text Box 11"/>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I’m walking in faith and victory, walking in faith and victory</a:t>
            </a:r>
          </a:p>
        </p:txBody>
      </p:sp>
      <p:sp>
        <p:nvSpPr>
          <p:cNvPr id="99340" name="Text Box 12"/>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For the Lord your God is with You</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794"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42"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866"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7890" name="Rectangle 2"/>
          <p:cNvSpPr>
            <a:spLocks noGrp="1" noChangeArrowheads="1"/>
          </p:cNvSpPr>
          <p:nvPr>
            <p:ph type="title" idx="4294967295"/>
          </p:nvPr>
        </p:nvSpPr>
        <p:spPr>
          <a:xfrm>
            <a:off x="0" y="609600"/>
            <a:ext cx="7772400" cy="1143000"/>
          </a:xfrm>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Deep within there is a hunger for a love beyond my own</a:t>
            </a:r>
          </a:p>
        </p:txBody>
      </p:sp>
      <p:sp>
        <p:nvSpPr>
          <p:cNvPr id="1003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In my soul there is a thirsting for a refreshing from Your throne</a:t>
            </a:r>
          </a:p>
        </p:txBody>
      </p:sp>
      <p:sp>
        <p:nvSpPr>
          <p:cNvPr id="100363" name="Text Box 11"/>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For in the time of dryness, I whisper out Your name</a:t>
            </a:r>
          </a:p>
        </p:txBody>
      </p:sp>
      <p:sp>
        <p:nvSpPr>
          <p:cNvPr id="100364" name="Text Box 12"/>
          <p:cNvSpPr txBox="1">
            <a:spLocks noChangeArrowheads="1"/>
          </p:cNvSpPr>
          <p:nvPr/>
        </p:nvSpPr>
        <p:spPr bwMode="auto">
          <a:xfrm>
            <a:off x="0" y="190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itchFamily="18" charset="0"/>
              </a:rPr>
              <a:t>Asking You to take this hardness, shine Your light in the darkness</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4478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Did you feel the mountains tremble?</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2133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Did you hear the oceans roar?</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2819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When the people rose to sing of </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35052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Jesus Christ, the risen one?</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4478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Did you feel the people tremble?</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2133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Did you hear the singers roar?</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2819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When the lost began to sing of </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35052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Jesus Christ, the Saving One?</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2286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And we can see that</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7620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that God You’re moving</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15240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A mighty river though the nations</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25908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And young and old will </a:t>
            </a:r>
            <a:endParaRPr lang="en-US" sz="4400" dirty="0">
              <a:solidFill>
                <a:schemeClr val="bg1"/>
              </a:solidFill>
              <a:effectLst>
                <a:outerShdw blurRad="38100" dist="38100" dir="2700000" algn="tl">
                  <a:srgbClr val="000000"/>
                </a:outerShdw>
              </a:effectLst>
              <a:latin typeface="Times New Roman" charset="0"/>
            </a:endParaRPr>
          </a:p>
        </p:txBody>
      </p:sp>
      <p:sp>
        <p:nvSpPr>
          <p:cNvPr id="6" name="Text Box 2"/>
          <p:cNvSpPr txBox="1">
            <a:spLocks noChangeArrowheads="1"/>
          </p:cNvSpPr>
          <p:nvPr/>
        </p:nvSpPr>
        <p:spPr bwMode="auto">
          <a:xfrm>
            <a:off x="0" y="3200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will turn to Jesus</a:t>
            </a:r>
            <a:endParaRPr lang="en-US" sz="4400" dirty="0">
              <a:solidFill>
                <a:schemeClr val="bg1"/>
              </a:solidFill>
              <a:effectLst>
                <a:outerShdw blurRad="38100" dist="38100" dir="2700000" algn="tl">
                  <a:srgbClr val="000000"/>
                </a:outerShdw>
              </a:effectLst>
              <a:latin typeface="Times New Roman" charset="0"/>
            </a:endParaRPr>
          </a:p>
        </p:txBody>
      </p:sp>
      <p:sp>
        <p:nvSpPr>
          <p:cNvPr id="7" name="Text Box 2"/>
          <p:cNvSpPr txBox="1">
            <a:spLocks noChangeArrowheads="1"/>
          </p:cNvSpPr>
          <p:nvPr/>
        </p:nvSpPr>
        <p:spPr bwMode="auto">
          <a:xfrm>
            <a:off x="0" y="41910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Fling wide, you heavenly gates’</a:t>
            </a:r>
            <a:endParaRPr lang="en-US" sz="4400" dirty="0">
              <a:solidFill>
                <a:schemeClr val="bg1"/>
              </a:solidFill>
              <a:effectLst>
                <a:outerShdw blurRad="38100" dist="38100" dir="2700000" algn="tl">
                  <a:srgbClr val="000000"/>
                </a:outerShdw>
              </a:effectLst>
              <a:latin typeface="Times New Roman" charset="0"/>
            </a:endParaRPr>
          </a:p>
        </p:txBody>
      </p:sp>
      <p:sp>
        <p:nvSpPr>
          <p:cNvPr id="8" name="Text Box 2"/>
          <p:cNvSpPr txBox="1">
            <a:spLocks noChangeArrowheads="1"/>
          </p:cNvSpPr>
          <p:nvPr/>
        </p:nvSpPr>
        <p:spPr bwMode="auto">
          <a:xfrm>
            <a:off x="0" y="4800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Prepare the way of the risen Lord</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2286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Open up the doors</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990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Let the music play</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1676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Let the streets resound with singing</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2438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Songs that bring Your hope</a:t>
            </a:r>
            <a:endParaRPr lang="en-US" sz="4400" dirty="0">
              <a:solidFill>
                <a:schemeClr val="bg1"/>
              </a:solidFill>
              <a:effectLst>
                <a:outerShdw blurRad="38100" dist="38100" dir="2700000" algn="tl">
                  <a:srgbClr val="000000"/>
                </a:outerShdw>
              </a:effectLst>
              <a:latin typeface="Times New Roman" charset="0"/>
            </a:endParaRPr>
          </a:p>
        </p:txBody>
      </p:sp>
      <p:sp>
        <p:nvSpPr>
          <p:cNvPr id="6" name="Text Box 2"/>
          <p:cNvSpPr txBox="1">
            <a:spLocks noChangeArrowheads="1"/>
          </p:cNvSpPr>
          <p:nvPr/>
        </p:nvSpPr>
        <p:spPr bwMode="auto">
          <a:xfrm>
            <a:off x="0" y="3200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Songs that bring Your joy</a:t>
            </a:r>
            <a:endParaRPr lang="en-US" sz="4400" dirty="0">
              <a:solidFill>
                <a:schemeClr val="bg1"/>
              </a:solidFill>
              <a:effectLst>
                <a:outerShdw blurRad="38100" dist="38100" dir="2700000" algn="tl">
                  <a:srgbClr val="000000"/>
                </a:outerShdw>
              </a:effectLst>
              <a:latin typeface="Times New Roman" charset="0"/>
            </a:endParaRPr>
          </a:p>
        </p:txBody>
      </p:sp>
      <p:sp>
        <p:nvSpPr>
          <p:cNvPr id="7" name="Text Box 2"/>
          <p:cNvSpPr txBox="1">
            <a:spLocks noChangeArrowheads="1"/>
          </p:cNvSpPr>
          <p:nvPr/>
        </p:nvSpPr>
        <p:spPr bwMode="auto">
          <a:xfrm>
            <a:off x="0" y="3962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Dancers who dance upon injustice</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4478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Did you feel the </a:t>
            </a:r>
            <a:r>
              <a:rPr lang="en-US" sz="4400" dirty="0" err="1">
                <a:solidFill>
                  <a:schemeClr val="bg1"/>
                </a:solidFill>
                <a:effectLst>
                  <a:outerShdw blurRad="38100" dist="38100" dir="2700000" algn="tl">
                    <a:srgbClr val="000000"/>
                  </a:outerShdw>
                </a:effectLst>
                <a:latin typeface="Times New Roman" charset="0"/>
              </a:rPr>
              <a:t>dakness</a:t>
            </a:r>
            <a:r>
              <a:rPr lang="en-US" sz="4400" dirty="0">
                <a:solidFill>
                  <a:schemeClr val="bg1"/>
                </a:solidFill>
                <a:effectLst>
                  <a:outerShdw blurRad="38100" dist="38100" dir="2700000" algn="tl">
                    <a:srgbClr val="000000"/>
                  </a:outerShdw>
                </a:effectLst>
                <a:latin typeface="Times New Roman" charset="0"/>
              </a:rPr>
              <a:t> tremble?</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2133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When all the saints join in one song</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2819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And all the streams flow as one river</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35052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To wash away our </a:t>
            </a:r>
            <a:r>
              <a:rPr lang="en-US" sz="4400" dirty="0" err="1">
                <a:solidFill>
                  <a:schemeClr val="bg1"/>
                </a:solidFill>
                <a:effectLst>
                  <a:outerShdw blurRad="38100" dist="38100" dir="2700000" algn="tl">
                    <a:srgbClr val="000000"/>
                  </a:outerShdw>
                </a:effectLst>
                <a:latin typeface="Times New Roman" charset="0"/>
              </a:rPr>
              <a:t>brokeness</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2286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And we can see that</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7620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that God You’re moving</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15240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A time of jubilee is coming</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25908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When young and old</a:t>
            </a:r>
            <a:endParaRPr lang="en-US" sz="4400" dirty="0">
              <a:solidFill>
                <a:schemeClr val="bg1"/>
              </a:solidFill>
              <a:effectLst>
                <a:outerShdw blurRad="38100" dist="38100" dir="2700000" algn="tl">
                  <a:srgbClr val="000000"/>
                </a:outerShdw>
              </a:effectLst>
              <a:latin typeface="Times New Roman" charset="0"/>
            </a:endParaRPr>
          </a:p>
        </p:txBody>
      </p:sp>
      <p:sp>
        <p:nvSpPr>
          <p:cNvPr id="6" name="Text Box 2"/>
          <p:cNvSpPr txBox="1">
            <a:spLocks noChangeArrowheads="1"/>
          </p:cNvSpPr>
          <p:nvPr/>
        </p:nvSpPr>
        <p:spPr bwMode="auto">
          <a:xfrm>
            <a:off x="0" y="3200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return to Jesus</a:t>
            </a:r>
            <a:endParaRPr lang="en-US" sz="4400" dirty="0">
              <a:solidFill>
                <a:schemeClr val="bg1"/>
              </a:solidFill>
              <a:effectLst>
                <a:outerShdw blurRad="38100" dist="38100" dir="2700000" algn="tl">
                  <a:srgbClr val="000000"/>
                </a:outerShdw>
              </a:effectLst>
              <a:latin typeface="Times New Roman" charset="0"/>
            </a:endParaRPr>
          </a:p>
        </p:txBody>
      </p:sp>
      <p:sp>
        <p:nvSpPr>
          <p:cNvPr id="7" name="Text Box 2"/>
          <p:cNvSpPr txBox="1">
            <a:spLocks noChangeArrowheads="1"/>
          </p:cNvSpPr>
          <p:nvPr/>
        </p:nvSpPr>
        <p:spPr bwMode="auto">
          <a:xfrm>
            <a:off x="0" y="41910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Fling wide, you heavenly gates’</a:t>
            </a:r>
            <a:endParaRPr lang="en-US" sz="4400" dirty="0">
              <a:solidFill>
                <a:schemeClr val="bg1"/>
              </a:solidFill>
              <a:effectLst>
                <a:outerShdw blurRad="38100" dist="38100" dir="2700000" algn="tl">
                  <a:srgbClr val="000000"/>
                </a:outerShdw>
              </a:effectLst>
              <a:latin typeface="Times New Roman" charset="0"/>
            </a:endParaRPr>
          </a:p>
        </p:txBody>
      </p:sp>
      <p:sp>
        <p:nvSpPr>
          <p:cNvPr id="8" name="Text Box 2"/>
          <p:cNvSpPr txBox="1">
            <a:spLocks noChangeArrowheads="1"/>
          </p:cNvSpPr>
          <p:nvPr/>
        </p:nvSpPr>
        <p:spPr bwMode="auto">
          <a:xfrm>
            <a:off x="0" y="4800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Prepare the way of the risen Lord</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228600"/>
            <a:ext cx="89154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Open up the doors</a:t>
            </a:r>
            <a:endParaRPr lang="en-US" sz="4400" dirty="0">
              <a:solidFill>
                <a:schemeClr val="bg1"/>
              </a:solidFill>
              <a:effectLst>
                <a:outerShdw blurRad="38100" dist="38100" dir="2700000" algn="tl">
                  <a:srgbClr val="000000"/>
                </a:outerShdw>
              </a:effectLst>
              <a:latin typeface="Times New Roman" charset="0"/>
            </a:endParaRPr>
          </a:p>
        </p:txBody>
      </p:sp>
      <p:sp>
        <p:nvSpPr>
          <p:cNvPr id="11" name="Text Box 2"/>
          <p:cNvSpPr txBox="1">
            <a:spLocks noChangeArrowheads="1"/>
          </p:cNvSpPr>
          <p:nvPr/>
        </p:nvSpPr>
        <p:spPr bwMode="auto">
          <a:xfrm>
            <a:off x="0" y="9906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Let the music play</a:t>
            </a:r>
            <a:endParaRPr lang="en-US" sz="4400" dirty="0">
              <a:solidFill>
                <a:schemeClr val="bg1"/>
              </a:solidFill>
              <a:effectLst>
                <a:outerShdw blurRad="38100" dist="38100" dir="2700000" algn="tl">
                  <a:srgbClr val="000000"/>
                </a:outerShdw>
              </a:effectLst>
              <a:latin typeface="Times New Roman" charset="0"/>
            </a:endParaRPr>
          </a:p>
        </p:txBody>
      </p:sp>
      <p:sp>
        <p:nvSpPr>
          <p:cNvPr id="12" name="Text Box 2"/>
          <p:cNvSpPr txBox="1">
            <a:spLocks noChangeArrowheads="1"/>
          </p:cNvSpPr>
          <p:nvPr/>
        </p:nvSpPr>
        <p:spPr bwMode="auto">
          <a:xfrm>
            <a:off x="0" y="1676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Let the streets resound with singing</a:t>
            </a:r>
            <a:endParaRPr lang="en-US" sz="4400" dirty="0">
              <a:solidFill>
                <a:schemeClr val="bg1"/>
              </a:solidFill>
              <a:effectLst>
                <a:outerShdw blurRad="38100" dist="38100" dir="2700000" algn="tl">
                  <a:srgbClr val="000000"/>
                </a:outerShdw>
              </a:effectLst>
              <a:latin typeface="Times New Roman" charset="0"/>
            </a:endParaRPr>
          </a:p>
        </p:txBody>
      </p:sp>
      <p:sp>
        <p:nvSpPr>
          <p:cNvPr id="13" name="Text Box 2"/>
          <p:cNvSpPr txBox="1">
            <a:spLocks noChangeArrowheads="1"/>
          </p:cNvSpPr>
          <p:nvPr/>
        </p:nvSpPr>
        <p:spPr bwMode="auto">
          <a:xfrm>
            <a:off x="0" y="2438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Songs that bring Your hope</a:t>
            </a:r>
            <a:endParaRPr lang="en-US" sz="4400" dirty="0">
              <a:solidFill>
                <a:schemeClr val="bg1"/>
              </a:solidFill>
              <a:effectLst>
                <a:outerShdw blurRad="38100" dist="38100" dir="2700000" algn="tl">
                  <a:srgbClr val="000000"/>
                </a:outerShdw>
              </a:effectLst>
              <a:latin typeface="Times New Roman" charset="0"/>
            </a:endParaRPr>
          </a:p>
        </p:txBody>
      </p:sp>
      <p:sp>
        <p:nvSpPr>
          <p:cNvPr id="6" name="Text Box 2"/>
          <p:cNvSpPr txBox="1">
            <a:spLocks noChangeArrowheads="1"/>
          </p:cNvSpPr>
          <p:nvPr/>
        </p:nvSpPr>
        <p:spPr bwMode="auto">
          <a:xfrm>
            <a:off x="0" y="3200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Songs that bring Your joy</a:t>
            </a:r>
            <a:endParaRPr lang="en-US" sz="4400" dirty="0">
              <a:solidFill>
                <a:schemeClr val="bg1"/>
              </a:solidFill>
              <a:effectLst>
                <a:outerShdw blurRad="38100" dist="38100" dir="2700000" algn="tl">
                  <a:srgbClr val="000000"/>
                </a:outerShdw>
              </a:effectLst>
              <a:latin typeface="Times New Roman" charset="0"/>
            </a:endParaRPr>
          </a:p>
        </p:txBody>
      </p:sp>
      <p:sp>
        <p:nvSpPr>
          <p:cNvPr id="7" name="Text Box 2"/>
          <p:cNvSpPr txBox="1">
            <a:spLocks noChangeArrowheads="1"/>
          </p:cNvSpPr>
          <p:nvPr/>
        </p:nvSpPr>
        <p:spPr bwMode="auto">
          <a:xfrm>
            <a:off x="0" y="3962400"/>
            <a:ext cx="9144000" cy="769938"/>
          </a:xfrm>
          <a:prstGeom prst="rect">
            <a:avLst/>
          </a:prstGeom>
          <a:noFill/>
          <a:ln w="9525">
            <a:noFill/>
            <a:miter lim="800000"/>
            <a:headEnd/>
            <a:tailEnd/>
          </a:ln>
          <a:effectLst/>
        </p:spPr>
        <p:txBody>
          <a:bodyPr>
            <a:spAutoFit/>
          </a:bodyPr>
          <a:lstStyle/>
          <a:p>
            <a:pPr>
              <a:spcBef>
                <a:spcPct val="50000"/>
              </a:spcBef>
              <a:defRPr/>
            </a:pPr>
            <a:r>
              <a:rPr lang="en-US" sz="4400" dirty="0">
                <a:solidFill>
                  <a:schemeClr val="bg1"/>
                </a:solidFill>
                <a:effectLst>
                  <a:outerShdw blurRad="38100" dist="38100" dir="2700000" algn="tl">
                    <a:srgbClr val="000000"/>
                  </a:outerShdw>
                </a:effectLst>
                <a:latin typeface="Times New Roman" charset="0"/>
              </a:rPr>
              <a:t>Dancers who dance upon injustice</a:t>
            </a:r>
            <a:endParaRPr lang="en-US" sz="4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9812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You deserve the glory and the honor</a:t>
            </a:r>
            <a:endParaRPr lang="en-US" sz="4000" b="1" dirty="0">
              <a:effectLst/>
              <a:latin typeface="Times New Roman" charset="0"/>
            </a:endParaRPr>
          </a:p>
        </p:txBody>
      </p:sp>
      <p:sp>
        <p:nvSpPr>
          <p:cNvPr id="21" name="Rectangle 20"/>
          <p:cNvSpPr/>
          <p:nvPr/>
        </p:nvSpPr>
        <p:spPr>
          <a:xfrm>
            <a:off x="0" y="26670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Lord we lift our hands in worship</a:t>
            </a:r>
            <a:endParaRPr lang="en-US" sz="4000" b="1" dirty="0">
              <a:effectLst/>
              <a:latin typeface="Times New Roman" charset="0"/>
            </a:endParaRPr>
          </a:p>
        </p:txBody>
      </p:sp>
      <p:sp>
        <p:nvSpPr>
          <p:cNvPr id="31" name="Rectangle 30"/>
          <p:cNvSpPr/>
          <p:nvPr/>
        </p:nvSpPr>
        <p:spPr>
          <a:xfrm>
            <a:off x="0" y="33528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As we lift Your Holy Name</a:t>
            </a:r>
            <a:endParaRPr lang="en-US" sz="4000" b="1" dirty="0">
              <a:effectLst/>
              <a:latin typeface="Times New Roman"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6"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I want is, All of You and none of me</a:t>
            </a:r>
          </a:p>
        </p:txBody>
      </p:sp>
      <p:sp>
        <p:nvSpPr>
          <p:cNvPr id="101387"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Lord break my heart</a:t>
            </a:r>
          </a:p>
        </p:txBody>
      </p:sp>
      <p:sp>
        <p:nvSpPr>
          <p:cNvPr id="101388"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Split the rock and water me, Lord break my heart</a:t>
            </a:r>
          </a:p>
        </p:txBody>
      </p:sp>
      <p:sp>
        <p:nvSpPr>
          <p:cNvPr id="101389"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to be holy, Lord break my heart</a:t>
            </a:r>
          </a:p>
        </p:txBody>
      </p:sp>
      <p:sp>
        <p:nvSpPr>
          <p:cNvPr id="101390" name="Text Box 1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Break the chains deliver me, Lord break my heart</a:t>
            </a: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1430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For You are great</a:t>
            </a:r>
            <a:endParaRPr lang="en-US" sz="4000" b="1" dirty="0">
              <a:effectLst/>
              <a:latin typeface="Times New Roman" charset="0"/>
            </a:endParaRPr>
          </a:p>
        </p:txBody>
      </p:sp>
      <p:sp>
        <p:nvSpPr>
          <p:cNvPr id="21" name="Rectangle 20"/>
          <p:cNvSpPr/>
          <p:nvPr/>
        </p:nvSpPr>
        <p:spPr>
          <a:xfrm>
            <a:off x="0" y="18288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You do miracles so great</a:t>
            </a:r>
            <a:endParaRPr lang="en-US" sz="4000" b="1" dirty="0">
              <a:effectLst/>
              <a:latin typeface="Times New Roman" charset="0"/>
            </a:endParaRPr>
          </a:p>
        </p:txBody>
      </p:sp>
      <p:sp>
        <p:nvSpPr>
          <p:cNvPr id="31" name="Rectangle 30"/>
          <p:cNvSpPr/>
          <p:nvPr/>
        </p:nvSpPr>
        <p:spPr>
          <a:xfrm>
            <a:off x="0" y="25146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There is no one else like You</a:t>
            </a:r>
            <a:endParaRPr lang="en-US" sz="4000" b="1" dirty="0">
              <a:effectLst/>
              <a:latin typeface="Times New Roman" charset="0"/>
            </a:endParaRPr>
          </a:p>
        </p:txBody>
      </p:sp>
      <p:sp>
        <p:nvSpPr>
          <p:cNvPr id="6" name="Rectangle 5"/>
          <p:cNvSpPr/>
          <p:nvPr/>
        </p:nvSpPr>
        <p:spPr>
          <a:xfrm>
            <a:off x="0" y="3200400"/>
            <a:ext cx="9144000" cy="708025"/>
          </a:xfrm>
          <a:prstGeom prst="rect">
            <a:avLst/>
          </a:prstGeom>
        </p:spPr>
        <p:txBody>
          <a:bodyPr>
            <a:spAutoFit/>
          </a:bodyPr>
          <a:lstStyle/>
          <a:p>
            <a:pPr>
              <a:defRPr/>
            </a:pPr>
            <a:r>
              <a:rPr lang="en-US" sz="4000" b="1" dirty="0">
                <a:solidFill>
                  <a:schemeClr val="bg1"/>
                </a:solidFill>
                <a:effectLst>
                  <a:outerShdw blurRad="38100" dist="38100" dir="2700000" algn="tl">
                    <a:srgbClr val="000000"/>
                  </a:outerShdw>
                </a:effectLst>
                <a:latin typeface="Times New Roman" charset="0"/>
              </a:rPr>
              <a:t>There is no one else like You</a:t>
            </a:r>
            <a:endParaRPr lang="en-US" sz="4000" b="1" dirty="0">
              <a:effectLst/>
              <a:latin typeface="Times New Roman" charset="0"/>
            </a:endParaRPr>
          </a:p>
        </p:txBody>
      </p:sp>
    </p:spTree>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Text Box 2"/>
          <p:cNvSpPr txBox="1">
            <a:spLocks noChangeArrowheads="1"/>
          </p:cNvSpPr>
          <p:nvPr/>
        </p:nvSpPr>
        <p:spPr bwMode="auto">
          <a:xfrm>
            <a:off x="0" y="1981200"/>
            <a:ext cx="9144000" cy="830263"/>
          </a:xfrm>
          <a:prstGeom prst="rect">
            <a:avLst/>
          </a:prstGeom>
          <a:noFill/>
          <a:ln w="9525">
            <a:noFill/>
            <a:miter lim="800000"/>
            <a:headEnd/>
            <a:tailEnd/>
          </a:ln>
          <a:effectLst/>
        </p:spPr>
        <p:txBody>
          <a:bodyPr>
            <a:spAutoFit/>
          </a:bodyPr>
          <a:lstStyle/>
          <a:p>
            <a:pPr>
              <a:spcBef>
                <a:spcPct val="50000"/>
              </a:spcBef>
              <a:defRPr/>
            </a:pPr>
            <a:r>
              <a:rPr lang="en-US" sz="4800" dirty="0">
                <a:solidFill>
                  <a:schemeClr val="bg1"/>
                </a:solidFill>
                <a:effectLst>
                  <a:outerShdw blurRad="38100" dist="38100" dir="2700000" algn="tl">
                    <a:srgbClr val="000000"/>
                  </a:outerShdw>
                </a:effectLst>
                <a:latin typeface="Times New Roman" charset="0"/>
              </a:rPr>
              <a:t>  Soon and very soon</a:t>
            </a:r>
            <a:endParaRPr lang="en-US" sz="4800" dirty="0">
              <a:solidFill>
                <a:schemeClr val="bg1"/>
              </a:solidFill>
              <a:effectLst>
                <a:outerShdw blurRad="38100" dist="38100" dir="2700000" algn="tl">
                  <a:srgbClr val="000000"/>
                </a:outerShdw>
              </a:effectLst>
              <a:latin typeface="Times New Roman" charset="0"/>
            </a:endParaRPr>
          </a:p>
        </p:txBody>
      </p:sp>
      <p:sp>
        <p:nvSpPr>
          <p:cNvPr id="9" name="Text Box 2"/>
          <p:cNvSpPr txBox="1">
            <a:spLocks noChangeArrowheads="1"/>
          </p:cNvSpPr>
          <p:nvPr/>
        </p:nvSpPr>
        <p:spPr bwMode="auto">
          <a:xfrm>
            <a:off x="0" y="2667000"/>
            <a:ext cx="9144000" cy="830263"/>
          </a:xfrm>
          <a:prstGeom prst="rect">
            <a:avLst/>
          </a:prstGeom>
          <a:noFill/>
          <a:ln w="9525">
            <a:noFill/>
            <a:miter lim="800000"/>
            <a:headEnd/>
            <a:tailEnd/>
          </a:ln>
          <a:effectLst/>
        </p:spPr>
        <p:txBody>
          <a:bodyPr>
            <a:spAutoFit/>
          </a:bodyPr>
          <a:lstStyle/>
          <a:p>
            <a:pPr>
              <a:spcBef>
                <a:spcPct val="50000"/>
              </a:spcBef>
              <a:defRPr/>
            </a:pPr>
            <a:r>
              <a:rPr lang="en-US" sz="4800" dirty="0">
                <a:solidFill>
                  <a:schemeClr val="bg1"/>
                </a:solidFill>
                <a:effectLst>
                  <a:outerShdw blurRad="38100" dist="38100" dir="2700000" algn="tl">
                    <a:srgbClr val="000000"/>
                  </a:outerShdw>
                </a:effectLst>
                <a:latin typeface="Times New Roman" charset="0"/>
              </a:rPr>
              <a:t>we are going to see the King!</a:t>
            </a:r>
            <a:endParaRPr lang="en-US" sz="48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24" name="Text Box 8"/>
          <p:cNvSpPr txBox="1">
            <a:spLocks noChangeArrowheads="1"/>
          </p:cNvSpPr>
          <p:nvPr/>
        </p:nvSpPr>
        <p:spPr bwMode="auto">
          <a:xfrm>
            <a:off x="0" y="15240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 </a:t>
            </a:r>
            <a:r>
              <a:rPr lang="en-US" sz="6000" dirty="0">
                <a:solidFill>
                  <a:schemeClr val="bg1"/>
                </a:solidFill>
                <a:effectLst>
                  <a:outerShdw blurRad="38100" dist="38100" dir="2700000" algn="tl">
                    <a:srgbClr val="000000"/>
                  </a:outerShdw>
                </a:effectLst>
                <a:latin typeface="Times New Roman" charset="0"/>
              </a:rPr>
              <a:t>    </a:t>
            </a:r>
            <a:endParaRPr lang="en-US" sz="6000" dirty="0">
              <a:solidFill>
                <a:schemeClr val="bg1"/>
              </a:solidFill>
              <a:effectLst>
                <a:outerShdw blurRad="38100" dist="38100" dir="2700000" algn="tl">
                  <a:srgbClr val="000000"/>
                </a:outerShdw>
              </a:effectLst>
              <a:latin typeface="Times New Roman" charset="0"/>
            </a:endParaRPr>
          </a:p>
        </p:txBody>
      </p:sp>
      <p:sp>
        <p:nvSpPr>
          <p:cNvPr id="7" name="Text Box 8"/>
          <p:cNvSpPr txBox="1">
            <a:spLocks noChangeArrowheads="1"/>
          </p:cNvSpPr>
          <p:nvPr/>
        </p:nvSpPr>
        <p:spPr bwMode="auto">
          <a:xfrm>
            <a:off x="0" y="23622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a:t>
            </a:r>
            <a:endParaRPr lang="en-US" sz="6000" dirty="0">
              <a:solidFill>
                <a:schemeClr val="bg1"/>
              </a:solidFill>
              <a:effectLst>
                <a:outerShdw blurRad="38100" dist="38100" dir="2700000" algn="tl">
                  <a:srgbClr val="000000"/>
                </a:outerShdw>
              </a:effectLst>
              <a:latin typeface="Times New Roman" charset="0"/>
            </a:endParaRPr>
          </a:p>
        </p:txBody>
      </p:sp>
      <p:sp>
        <p:nvSpPr>
          <p:cNvPr id="4" name="Text Box 2"/>
          <p:cNvSpPr txBox="1">
            <a:spLocks noChangeArrowheads="1"/>
          </p:cNvSpPr>
          <p:nvPr/>
        </p:nvSpPr>
        <p:spPr bwMode="auto">
          <a:xfrm>
            <a:off x="0" y="3200400"/>
            <a:ext cx="9144000" cy="923925"/>
          </a:xfrm>
          <a:prstGeom prst="rect">
            <a:avLst/>
          </a:prstGeom>
          <a:noFill/>
          <a:ln w="9525">
            <a:noFill/>
            <a:miter lim="800000"/>
            <a:headEnd/>
            <a:tailEnd/>
          </a:ln>
          <a:effectLst/>
        </p:spPr>
        <p:txBody>
          <a:bodyPr>
            <a:spAutoFit/>
          </a:bodyPr>
          <a:lstStyle/>
          <a:p>
            <a:pPr>
              <a:spcBef>
                <a:spcPct val="50000"/>
              </a:spcBef>
              <a:defRPr/>
            </a:pPr>
            <a:r>
              <a:rPr lang="en-US" sz="5400" dirty="0">
                <a:solidFill>
                  <a:schemeClr val="bg1"/>
                </a:solidFill>
                <a:effectLst>
                  <a:outerShdw blurRad="38100" dist="38100" dir="2700000" algn="tl">
                    <a:srgbClr val="000000"/>
                  </a:outerShdw>
                </a:effectLst>
                <a:latin typeface="Times New Roman" charset="0"/>
              </a:rPr>
              <a:t>We’re going to see the King</a:t>
            </a:r>
            <a:endParaRPr lang="en-US" sz="5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Text Box 2"/>
          <p:cNvSpPr txBox="1">
            <a:spLocks noChangeArrowheads="1"/>
          </p:cNvSpPr>
          <p:nvPr/>
        </p:nvSpPr>
        <p:spPr bwMode="auto">
          <a:xfrm>
            <a:off x="0" y="1981200"/>
            <a:ext cx="9144000" cy="830263"/>
          </a:xfrm>
          <a:prstGeom prst="rect">
            <a:avLst/>
          </a:prstGeom>
          <a:noFill/>
          <a:ln w="9525">
            <a:noFill/>
            <a:miter lim="800000"/>
            <a:headEnd/>
            <a:tailEnd/>
          </a:ln>
          <a:effectLst/>
        </p:spPr>
        <p:txBody>
          <a:bodyPr>
            <a:spAutoFit/>
          </a:bodyPr>
          <a:lstStyle/>
          <a:p>
            <a:pPr>
              <a:spcBef>
                <a:spcPct val="50000"/>
              </a:spcBef>
              <a:defRPr/>
            </a:pPr>
            <a:r>
              <a:rPr lang="en-US" sz="4800" dirty="0">
                <a:solidFill>
                  <a:schemeClr val="bg1"/>
                </a:solidFill>
                <a:effectLst>
                  <a:outerShdw blurRad="38100" dist="38100" dir="2700000" algn="tl">
                    <a:srgbClr val="000000"/>
                  </a:outerShdw>
                </a:effectLst>
                <a:latin typeface="Times New Roman" charset="0"/>
              </a:rPr>
              <a:t>  No more crying there</a:t>
            </a:r>
            <a:endParaRPr lang="en-US" sz="4800" dirty="0">
              <a:solidFill>
                <a:schemeClr val="bg1"/>
              </a:solidFill>
              <a:effectLst>
                <a:outerShdw blurRad="38100" dist="38100" dir="2700000" algn="tl">
                  <a:srgbClr val="000000"/>
                </a:outerShdw>
              </a:effectLst>
              <a:latin typeface="Times New Roman" charset="0"/>
            </a:endParaRPr>
          </a:p>
        </p:txBody>
      </p:sp>
      <p:sp>
        <p:nvSpPr>
          <p:cNvPr id="9" name="Text Box 2"/>
          <p:cNvSpPr txBox="1">
            <a:spLocks noChangeArrowheads="1"/>
          </p:cNvSpPr>
          <p:nvPr/>
        </p:nvSpPr>
        <p:spPr bwMode="auto">
          <a:xfrm>
            <a:off x="0" y="2667000"/>
            <a:ext cx="9144000" cy="830263"/>
          </a:xfrm>
          <a:prstGeom prst="rect">
            <a:avLst/>
          </a:prstGeom>
          <a:noFill/>
          <a:ln w="9525">
            <a:noFill/>
            <a:miter lim="800000"/>
            <a:headEnd/>
            <a:tailEnd/>
          </a:ln>
          <a:effectLst/>
        </p:spPr>
        <p:txBody>
          <a:bodyPr>
            <a:spAutoFit/>
          </a:bodyPr>
          <a:lstStyle/>
          <a:p>
            <a:pPr>
              <a:spcBef>
                <a:spcPct val="50000"/>
              </a:spcBef>
              <a:defRPr/>
            </a:pPr>
            <a:r>
              <a:rPr lang="en-US" sz="4800" dirty="0">
                <a:solidFill>
                  <a:schemeClr val="bg1"/>
                </a:solidFill>
                <a:effectLst>
                  <a:outerShdw blurRad="38100" dist="38100" dir="2700000" algn="tl">
                    <a:srgbClr val="000000"/>
                  </a:outerShdw>
                </a:effectLst>
                <a:latin typeface="Times New Roman" charset="0"/>
              </a:rPr>
              <a:t>we are going to see the King!</a:t>
            </a:r>
            <a:endParaRPr lang="en-US" sz="48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24" name="Text Box 8"/>
          <p:cNvSpPr txBox="1">
            <a:spLocks noChangeArrowheads="1"/>
          </p:cNvSpPr>
          <p:nvPr/>
        </p:nvSpPr>
        <p:spPr bwMode="auto">
          <a:xfrm>
            <a:off x="0" y="15240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 </a:t>
            </a:r>
            <a:r>
              <a:rPr lang="en-US" sz="6000" dirty="0">
                <a:solidFill>
                  <a:schemeClr val="bg1"/>
                </a:solidFill>
                <a:effectLst>
                  <a:outerShdw blurRad="38100" dist="38100" dir="2700000" algn="tl">
                    <a:srgbClr val="000000"/>
                  </a:outerShdw>
                </a:effectLst>
                <a:latin typeface="Times New Roman" charset="0"/>
              </a:rPr>
              <a:t>    </a:t>
            </a:r>
            <a:endParaRPr lang="en-US" sz="6000" dirty="0">
              <a:solidFill>
                <a:schemeClr val="bg1"/>
              </a:solidFill>
              <a:effectLst>
                <a:outerShdw blurRad="38100" dist="38100" dir="2700000" algn="tl">
                  <a:srgbClr val="000000"/>
                </a:outerShdw>
              </a:effectLst>
              <a:latin typeface="Times New Roman" charset="0"/>
            </a:endParaRPr>
          </a:p>
        </p:txBody>
      </p:sp>
      <p:sp>
        <p:nvSpPr>
          <p:cNvPr id="7" name="Text Box 8"/>
          <p:cNvSpPr txBox="1">
            <a:spLocks noChangeArrowheads="1"/>
          </p:cNvSpPr>
          <p:nvPr/>
        </p:nvSpPr>
        <p:spPr bwMode="auto">
          <a:xfrm>
            <a:off x="0" y="23622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a:t>
            </a:r>
            <a:endParaRPr lang="en-US" sz="6000" dirty="0">
              <a:solidFill>
                <a:schemeClr val="bg1"/>
              </a:solidFill>
              <a:effectLst>
                <a:outerShdw blurRad="38100" dist="38100" dir="2700000" algn="tl">
                  <a:srgbClr val="000000"/>
                </a:outerShdw>
              </a:effectLst>
              <a:latin typeface="Times New Roman" charset="0"/>
            </a:endParaRPr>
          </a:p>
        </p:txBody>
      </p:sp>
      <p:sp>
        <p:nvSpPr>
          <p:cNvPr id="4" name="Text Box 2"/>
          <p:cNvSpPr txBox="1">
            <a:spLocks noChangeArrowheads="1"/>
          </p:cNvSpPr>
          <p:nvPr/>
        </p:nvSpPr>
        <p:spPr bwMode="auto">
          <a:xfrm>
            <a:off x="0" y="3200400"/>
            <a:ext cx="9144000" cy="923925"/>
          </a:xfrm>
          <a:prstGeom prst="rect">
            <a:avLst/>
          </a:prstGeom>
          <a:noFill/>
          <a:ln w="9525">
            <a:noFill/>
            <a:miter lim="800000"/>
            <a:headEnd/>
            <a:tailEnd/>
          </a:ln>
          <a:effectLst/>
        </p:spPr>
        <p:txBody>
          <a:bodyPr>
            <a:spAutoFit/>
          </a:bodyPr>
          <a:lstStyle/>
          <a:p>
            <a:pPr>
              <a:spcBef>
                <a:spcPct val="50000"/>
              </a:spcBef>
              <a:defRPr/>
            </a:pPr>
            <a:r>
              <a:rPr lang="en-US" sz="5400" dirty="0">
                <a:solidFill>
                  <a:schemeClr val="bg1"/>
                </a:solidFill>
                <a:effectLst>
                  <a:outerShdw blurRad="38100" dist="38100" dir="2700000" algn="tl">
                    <a:srgbClr val="000000"/>
                  </a:outerShdw>
                </a:effectLst>
                <a:latin typeface="Times New Roman" charset="0"/>
              </a:rPr>
              <a:t>We’re going to see the King</a:t>
            </a:r>
            <a:endParaRPr lang="en-US" sz="5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Text Box 2"/>
          <p:cNvSpPr txBox="1">
            <a:spLocks noChangeArrowheads="1"/>
          </p:cNvSpPr>
          <p:nvPr/>
        </p:nvSpPr>
        <p:spPr bwMode="auto">
          <a:xfrm>
            <a:off x="0" y="1981200"/>
            <a:ext cx="9144000" cy="830263"/>
          </a:xfrm>
          <a:prstGeom prst="rect">
            <a:avLst/>
          </a:prstGeom>
          <a:noFill/>
          <a:ln w="9525">
            <a:noFill/>
            <a:miter lim="800000"/>
            <a:headEnd/>
            <a:tailEnd/>
          </a:ln>
          <a:effectLst/>
        </p:spPr>
        <p:txBody>
          <a:bodyPr>
            <a:spAutoFit/>
          </a:bodyPr>
          <a:lstStyle/>
          <a:p>
            <a:pPr>
              <a:spcBef>
                <a:spcPct val="50000"/>
              </a:spcBef>
              <a:defRPr/>
            </a:pPr>
            <a:r>
              <a:rPr lang="en-US" sz="4800" dirty="0">
                <a:solidFill>
                  <a:schemeClr val="bg1"/>
                </a:solidFill>
                <a:effectLst>
                  <a:outerShdw blurRad="38100" dist="38100" dir="2700000" algn="tl">
                    <a:srgbClr val="000000"/>
                  </a:outerShdw>
                </a:effectLst>
                <a:latin typeface="Times New Roman" charset="0"/>
              </a:rPr>
              <a:t>  No more dying there</a:t>
            </a:r>
            <a:endParaRPr lang="en-US" sz="4800" dirty="0">
              <a:solidFill>
                <a:schemeClr val="bg1"/>
              </a:solidFill>
              <a:effectLst>
                <a:outerShdw blurRad="38100" dist="38100" dir="2700000" algn="tl">
                  <a:srgbClr val="000000"/>
                </a:outerShdw>
              </a:effectLst>
              <a:latin typeface="Times New Roman" charset="0"/>
            </a:endParaRPr>
          </a:p>
        </p:txBody>
      </p:sp>
      <p:sp>
        <p:nvSpPr>
          <p:cNvPr id="9" name="Text Box 2"/>
          <p:cNvSpPr txBox="1">
            <a:spLocks noChangeArrowheads="1"/>
          </p:cNvSpPr>
          <p:nvPr/>
        </p:nvSpPr>
        <p:spPr bwMode="auto">
          <a:xfrm>
            <a:off x="0" y="2667000"/>
            <a:ext cx="9144000" cy="830263"/>
          </a:xfrm>
          <a:prstGeom prst="rect">
            <a:avLst/>
          </a:prstGeom>
          <a:noFill/>
          <a:ln w="9525">
            <a:noFill/>
            <a:miter lim="800000"/>
            <a:headEnd/>
            <a:tailEnd/>
          </a:ln>
          <a:effectLst/>
        </p:spPr>
        <p:txBody>
          <a:bodyPr>
            <a:spAutoFit/>
          </a:bodyPr>
          <a:lstStyle/>
          <a:p>
            <a:pPr>
              <a:spcBef>
                <a:spcPct val="50000"/>
              </a:spcBef>
              <a:defRPr/>
            </a:pPr>
            <a:r>
              <a:rPr lang="en-US" sz="4800" dirty="0">
                <a:solidFill>
                  <a:schemeClr val="bg1"/>
                </a:solidFill>
                <a:effectLst>
                  <a:outerShdw blurRad="38100" dist="38100" dir="2700000" algn="tl">
                    <a:srgbClr val="000000"/>
                  </a:outerShdw>
                </a:effectLst>
                <a:latin typeface="Times New Roman" charset="0"/>
              </a:rPr>
              <a:t>we are going to see the King!</a:t>
            </a:r>
            <a:endParaRPr lang="en-US" sz="48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24" name="Text Box 8"/>
          <p:cNvSpPr txBox="1">
            <a:spLocks noChangeArrowheads="1"/>
          </p:cNvSpPr>
          <p:nvPr/>
        </p:nvSpPr>
        <p:spPr bwMode="auto">
          <a:xfrm>
            <a:off x="0" y="15240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 </a:t>
            </a:r>
            <a:r>
              <a:rPr lang="en-US" sz="6000" dirty="0">
                <a:solidFill>
                  <a:schemeClr val="bg1"/>
                </a:solidFill>
                <a:effectLst>
                  <a:outerShdw blurRad="38100" dist="38100" dir="2700000" algn="tl">
                    <a:srgbClr val="000000"/>
                  </a:outerShdw>
                </a:effectLst>
                <a:latin typeface="Times New Roman" charset="0"/>
              </a:rPr>
              <a:t>    </a:t>
            </a:r>
            <a:endParaRPr lang="en-US" sz="6000" dirty="0">
              <a:solidFill>
                <a:schemeClr val="bg1"/>
              </a:solidFill>
              <a:effectLst>
                <a:outerShdw blurRad="38100" dist="38100" dir="2700000" algn="tl">
                  <a:srgbClr val="000000"/>
                </a:outerShdw>
              </a:effectLst>
              <a:latin typeface="Times New Roman" charset="0"/>
            </a:endParaRPr>
          </a:p>
        </p:txBody>
      </p:sp>
      <p:sp>
        <p:nvSpPr>
          <p:cNvPr id="7" name="Text Box 8"/>
          <p:cNvSpPr txBox="1">
            <a:spLocks noChangeArrowheads="1"/>
          </p:cNvSpPr>
          <p:nvPr/>
        </p:nvSpPr>
        <p:spPr bwMode="auto">
          <a:xfrm>
            <a:off x="0" y="23622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a:t>
            </a:r>
            <a:endParaRPr lang="en-US" sz="6000" dirty="0">
              <a:solidFill>
                <a:schemeClr val="bg1"/>
              </a:solidFill>
              <a:effectLst>
                <a:outerShdw blurRad="38100" dist="38100" dir="2700000" algn="tl">
                  <a:srgbClr val="000000"/>
                </a:outerShdw>
              </a:effectLst>
              <a:latin typeface="Times New Roman" charset="0"/>
            </a:endParaRPr>
          </a:p>
        </p:txBody>
      </p:sp>
      <p:sp>
        <p:nvSpPr>
          <p:cNvPr id="4" name="Text Box 2"/>
          <p:cNvSpPr txBox="1">
            <a:spLocks noChangeArrowheads="1"/>
          </p:cNvSpPr>
          <p:nvPr/>
        </p:nvSpPr>
        <p:spPr bwMode="auto">
          <a:xfrm>
            <a:off x="0" y="3200400"/>
            <a:ext cx="9144000" cy="923925"/>
          </a:xfrm>
          <a:prstGeom prst="rect">
            <a:avLst/>
          </a:prstGeom>
          <a:noFill/>
          <a:ln w="9525">
            <a:noFill/>
            <a:miter lim="800000"/>
            <a:headEnd/>
            <a:tailEnd/>
          </a:ln>
          <a:effectLst/>
        </p:spPr>
        <p:txBody>
          <a:bodyPr>
            <a:spAutoFit/>
          </a:bodyPr>
          <a:lstStyle/>
          <a:p>
            <a:pPr>
              <a:spcBef>
                <a:spcPct val="50000"/>
              </a:spcBef>
              <a:defRPr/>
            </a:pPr>
            <a:r>
              <a:rPr lang="en-US" sz="5400" dirty="0">
                <a:solidFill>
                  <a:schemeClr val="bg1"/>
                </a:solidFill>
                <a:effectLst>
                  <a:outerShdw blurRad="38100" dist="38100" dir="2700000" algn="tl">
                    <a:srgbClr val="000000"/>
                  </a:outerShdw>
                </a:effectLst>
                <a:latin typeface="Times New Roman" charset="0"/>
              </a:rPr>
              <a:t>We’re going to see the King</a:t>
            </a:r>
            <a:endParaRPr lang="en-US" sz="54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24" name="Text Box 8"/>
          <p:cNvSpPr txBox="1">
            <a:spLocks noChangeArrowheads="1"/>
          </p:cNvSpPr>
          <p:nvPr/>
        </p:nvSpPr>
        <p:spPr bwMode="auto">
          <a:xfrm>
            <a:off x="0" y="15240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 </a:t>
            </a:r>
            <a:r>
              <a:rPr lang="en-US" sz="6000" dirty="0">
                <a:solidFill>
                  <a:schemeClr val="bg1"/>
                </a:solidFill>
                <a:effectLst>
                  <a:outerShdw blurRad="38100" dist="38100" dir="2700000" algn="tl">
                    <a:srgbClr val="000000"/>
                  </a:outerShdw>
                </a:effectLst>
                <a:latin typeface="Times New Roman" charset="0"/>
              </a:rPr>
              <a:t>    </a:t>
            </a:r>
            <a:endParaRPr lang="en-US" sz="6000" dirty="0">
              <a:solidFill>
                <a:schemeClr val="bg1"/>
              </a:solidFill>
              <a:effectLst>
                <a:outerShdw blurRad="38100" dist="38100" dir="2700000" algn="tl">
                  <a:srgbClr val="000000"/>
                </a:outerShdw>
              </a:effectLst>
              <a:latin typeface="Times New Roman" charset="0"/>
            </a:endParaRPr>
          </a:p>
        </p:txBody>
      </p:sp>
      <p:sp>
        <p:nvSpPr>
          <p:cNvPr id="7" name="Text Box 8"/>
          <p:cNvSpPr txBox="1">
            <a:spLocks noChangeArrowheads="1"/>
          </p:cNvSpPr>
          <p:nvPr/>
        </p:nvSpPr>
        <p:spPr bwMode="auto">
          <a:xfrm>
            <a:off x="0" y="2590800"/>
            <a:ext cx="9144000" cy="1016000"/>
          </a:xfrm>
          <a:prstGeom prst="rect">
            <a:avLst/>
          </a:prstGeom>
          <a:noFill/>
          <a:ln w="9525">
            <a:noFill/>
            <a:miter lim="800000"/>
            <a:headEnd/>
            <a:tailEnd/>
          </a:ln>
          <a:effectLst/>
        </p:spPr>
        <p:txBody>
          <a:bodyPr>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New Roman" charset="0"/>
              </a:rPr>
              <a:t>Hallelujah!</a:t>
            </a:r>
            <a:endParaRPr lang="en-US" sz="6000" dirty="0">
              <a:solidFill>
                <a:schemeClr val="bg1"/>
              </a:solidFill>
              <a:effectLst>
                <a:outerShdw blurRad="38100" dist="38100" dir="2700000" algn="tl">
                  <a:srgbClr val="000000"/>
                </a:outerShdw>
              </a:effectLst>
              <a:latin typeface="Times New Roman" charset="0"/>
            </a:endParaRPr>
          </a:p>
        </p:txBody>
      </p:sp>
    </p:spTree>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Text Box 3"/>
          <p:cNvSpPr txBox="1">
            <a:spLocks noChangeArrowheads="1"/>
          </p:cNvSpPr>
          <p:nvPr/>
        </p:nvSpPr>
        <p:spPr bwMode="auto">
          <a:xfrm>
            <a:off x="-68263" y="172243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Your Word,  it sustains me</a:t>
            </a:r>
          </a:p>
        </p:txBody>
      </p:sp>
      <p:sp>
        <p:nvSpPr>
          <p:cNvPr id="1996803" name="Text Box 3"/>
          <p:cNvSpPr txBox="1">
            <a:spLocks noChangeArrowheads="1"/>
          </p:cNvSpPr>
          <p:nvPr/>
        </p:nvSpPr>
        <p:spPr bwMode="auto">
          <a:xfrm>
            <a:off x="-76200" y="1066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Your breath is like rain</a:t>
            </a:r>
          </a:p>
        </p:txBody>
      </p:sp>
      <p:sp>
        <p:nvSpPr>
          <p:cNvPr id="1996804" name="Text Box 4"/>
          <p:cNvSpPr txBox="1">
            <a:spLocks noChangeArrowheads="1"/>
          </p:cNvSpPr>
          <p:nvPr/>
        </p:nvSpPr>
        <p:spPr bwMode="auto">
          <a:xfrm>
            <a:off x="7938" y="30749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I’ve come to this place</a:t>
            </a:r>
          </a:p>
        </p:txBody>
      </p:sp>
      <p:sp>
        <p:nvSpPr>
          <p:cNvPr id="1996805" name="Text Box 4"/>
          <p:cNvSpPr txBox="1">
            <a:spLocks noChangeArrowheads="1"/>
          </p:cNvSpPr>
          <p:nvPr/>
        </p:nvSpPr>
        <p:spPr bwMode="auto">
          <a:xfrm>
            <a:off x="14288" y="36845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With intentions of finding you</a:t>
            </a:r>
          </a:p>
        </p:txBody>
      </p:sp>
    </p:spTree>
  </p:cSld>
  <p:clrMapOvr>
    <a:masterClrMapping/>
  </p:clrMapOvr>
  <p:timing>
    <p:tnLst>
      <p:par>
        <p:cTn id="1" dur="indefinite" restart="never" nodeType="tmRoot"/>
      </p:par>
    </p:tnLst>
  </p:timing>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6" name="Text Box 3"/>
          <p:cNvSpPr txBox="1">
            <a:spLocks noChangeArrowheads="1"/>
          </p:cNvSpPr>
          <p:nvPr/>
        </p:nvSpPr>
        <p:spPr bwMode="auto">
          <a:xfrm>
            <a:off x="-68263" y="172243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Your wisdom, my light</a:t>
            </a:r>
          </a:p>
        </p:txBody>
      </p:sp>
      <p:sp>
        <p:nvSpPr>
          <p:cNvPr id="1997827" name="Text Box 3"/>
          <p:cNvSpPr txBox="1">
            <a:spLocks noChangeArrowheads="1"/>
          </p:cNvSpPr>
          <p:nvPr/>
        </p:nvSpPr>
        <p:spPr bwMode="auto">
          <a:xfrm>
            <a:off x="-76200" y="1066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Your truth is a lamp</a:t>
            </a:r>
          </a:p>
        </p:txBody>
      </p:sp>
      <p:sp>
        <p:nvSpPr>
          <p:cNvPr id="1997828" name="Text Box 4"/>
          <p:cNvSpPr txBox="1">
            <a:spLocks noChangeArrowheads="1"/>
          </p:cNvSpPr>
          <p:nvPr/>
        </p:nvSpPr>
        <p:spPr bwMode="auto">
          <a:xfrm>
            <a:off x="7938" y="30749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I’m seeking Your face</a:t>
            </a:r>
          </a:p>
        </p:txBody>
      </p:sp>
      <p:sp>
        <p:nvSpPr>
          <p:cNvPr id="1997829" name="Text Box 4"/>
          <p:cNvSpPr txBox="1">
            <a:spLocks noChangeArrowheads="1"/>
          </p:cNvSpPr>
          <p:nvPr/>
        </p:nvSpPr>
        <p:spPr bwMode="auto">
          <a:xfrm>
            <a:off x="14288" y="3684588"/>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With intentions of finding you</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0"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Break my heart, let Your living waters flow</a:t>
            </a:r>
          </a:p>
        </p:txBody>
      </p:sp>
      <p:sp>
        <p:nvSpPr>
          <p:cNvPr id="102411"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Break my heart, and make me whole</a:t>
            </a:r>
          </a:p>
        </p:txBody>
      </p:sp>
      <p:sp>
        <p:nvSpPr>
          <p:cNvPr id="102412"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Break my heart, set a fire to my soul</a:t>
            </a:r>
          </a:p>
        </p:txBody>
      </p:sp>
      <p:sp>
        <p:nvSpPr>
          <p:cNvPr id="102413"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of you, none of me, Lord break my heart</a:t>
            </a:r>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8850" name="Text Box 3"/>
          <p:cNvSpPr txBox="1">
            <a:spLocks noChangeArrowheads="1"/>
          </p:cNvSpPr>
          <p:nvPr/>
        </p:nvSpPr>
        <p:spPr bwMode="auto">
          <a:xfrm>
            <a:off x="-23813" y="1295400"/>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If I knew every step</a:t>
            </a:r>
          </a:p>
        </p:txBody>
      </p:sp>
      <p:sp>
        <p:nvSpPr>
          <p:cNvPr id="1998851" name="Text Box 3"/>
          <p:cNvSpPr txBox="1">
            <a:spLocks noChangeArrowheads="1"/>
          </p:cNvSpPr>
          <p:nvPr/>
        </p:nvSpPr>
        <p:spPr bwMode="auto">
          <a:xfrm>
            <a:off x="0" y="5334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I would run for a thousand years</a:t>
            </a:r>
          </a:p>
        </p:txBody>
      </p:sp>
      <p:sp>
        <p:nvSpPr>
          <p:cNvPr id="1998852" name="Text Box 4"/>
          <p:cNvSpPr txBox="1">
            <a:spLocks noChangeArrowheads="1"/>
          </p:cNvSpPr>
          <p:nvPr/>
        </p:nvSpPr>
        <p:spPr bwMode="auto">
          <a:xfrm>
            <a:off x="-34925" y="32766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I’d swim to the ocean floor</a:t>
            </a:r>
          </a:p>
        </p:txBody>
      </p:sp>
      <p:sp>
        <p:nvSpPr>
          <p:cNvPr id="1998853" name="Text Box 4"/>
          <p:cNvSpPr txBox="1">
            <a:spLocks noChangeArrowheads="1"/>
          </p:cNvSpPr>
          <p:nvPr/>
        </p:nvSpPr>
        <p:spPr bwMode="auto">
          <a:xfrm>
            <a:off x="-39688" y="4090988"/>
            <a:ext cx="9144001"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For my Lord is the treasure,</a:t>
            </a:r>
          </a:p>
        </p:txBody>
      </p:sp>
      <p:sp>
        <p:nvSpPr>
          <p:cNvPr id="1998854" name="Text Box 3"/>
          <p:cNvSpPr txBox="1">
            <a:spLocks noChangeArrowheads="1"/>
          </p:cNvSpPr>
          <p:nvPr/>
        </p:nvSpPr>
        <p:spPr bwMode="auto">
          <a:xfrm>
            <a:off x="-23813" y="2057400"/>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would be getting me closer</a:t>
            </a:r>
          </a:p>
        </p:txBody>
      </p:sp>
      <p:sp>
        <p:nvSpPr>
          <p:cNvPr id="1998855" name="Text Box 4"/>
          <p:cNvSpPr txBox="1">
            <a:spLocks noChangeArrowheads="1"/>
          </p:cNvSpPr>
          <p:nvPr/>
        </p:nvSpPr>
        <p:spPr bwMode="auto">
          <a:xfrm>
            <a:off x="-36513" y="4714875"/>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my Lord is the treasure</a:t>
            </a:r>
          </a:p>
        </p:txBody>
      </p:sp>
    </p:spTree>
  </p:cSld>
  <p:clrMapOvr>
    <a:masterClrMapping/>
  </p:clrMapOvr>
  <p:timing>
    <p:tnLst>
      <p:par>
        <p:cTn id="1" dur="indefinite" restart="never" nodeType="tmRoot"/>
      </p:par>
    </p:tnLst>
  </p:timing>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7463" y="174466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that You are mindful of me</a:t>
            </a:r>
          </a:p>
        </p:txBody>
      </p:sp>
      <p:sp>
        <p:nvSpPr>
          <p:cNvPr id="3075" name="Text Box 3"/>
          <p:cNvSpPr txBox="1">
            <a:spLocks noChangeArrowheads="1"/>
          </p:cNvSpPr>
          <p:nvPr/>
        </p:nvSpPr>
        <p:spPr bwMode="auto">
          <a:xfrm>
            <a:off x="0" y="914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Who am I</a:t>
            </a:r>
          </a:p>
        </p:txBody>
      </p:sp>
      <p:sp>
        <p:nvSpPr>
          <p:cNvPr id="6" name="Text Box 3"/>
          <p:cNvSpPr txBox="1">
            <a:spLocks noChangeArrowheads="1"/>
          </p:cNvSpPr>
          <p:nvPr/>
        </p:nvSpPr>
        <p:spPr bwMode="auto">
          <a:xfrm>
            <a:off x="0" y="25146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that You hear me</a:t>
            </a:r>
          </a:p>
        </p:txBody>
      </p:sp>
      <p:sp>
        <p:nvSpPr>
          <p:cNvPr id="5" name="Text Box 3"/>
          <p:cNvSpPr txBox="1">
            <a:spLocks noChangeArrowheads="1"/>
          </p:cNvSpPr>
          <p:nvPr/>
        </p:nvSpPr>
        <p:spPr bwMode="auto">
          <a:xfrm>
            <a:off x="-23813" y="3352800"/>
            <a:ext cx="9144001"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When I Call?</a:t>
            </a:r>
          </a:p>
        </p:txBody>
      </p:sp>
    </p:spTree>
  </p:cSld>
  <p:clrMapOvr>
    <a:masterClrMapping/>
  </p:clrMapOvr>
  <p:timing>
    <p:tnLst>
      <p:par>
        <p:cTn id="1" dur="indefinite" restart="never" nodeType="tmRoot"/>
      </p:par>
    </p:tnLst>
  </p:timing>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0" y="174783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That you are</a:t>
            </a:r>
          </a:p>
        </p:txBody>
      </p:sp>
      <p:sp>
        <p:nvSpPr>
          <p:cNvPr id="3075" name="Text Box 3"/>
          <p:cNvSpPr txBox="1">
            <a:spLocks noChangeArrowheads="1"/>
          </p:cNvSpPr>
          <p:nvPr/>
        </p:nvSpPr>
        <p:spPr bwMode="auto">
          <a:xfrm>
            <a:off x="0" y="914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Is it true</a:t>
            </a:r>
          </a:p>
        </p:txBody>
      </p:sp>
      <p:sp>
        <p:nvSpPr>
          <p:cNvPr id="6" name="Text Box 3"/>
          <p:cNvSpPr txBox="1">
            <a:spLocks noChangeArrowheads="1"/>
          </p:cNvSpPr>
          <p:nvPr/>
        </p:nvSpPr>
        <p:spPr bwMode="auto">
          <a:xfrm>
            <a:off x="-12700" y="25908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Thinking of me?</a:t>
            </a:r>
          </a:p>
        </p:txBody>
      </p:sp>
    </p:spTree>
  </p:cSld>
  <p:clrMapOvr>
    <a:masterClrMapping/>
  </p:clrMapOvr>
  <p:timing>
    <p:tnLst>
      <p:par>
        <p:cTn id="1" dur="indefinite" restart="never" nodeType="tmRoot"/>
      </p:par>
    </p:tnLst>
  </p:timing>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9050" y="15748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6000" dirty="0" smtClean="0">
                <a:solidFill>
                  <a:schemeClr val="bg1"/>
                </a:solidFill>
              </a:rPr>
              <a:t>How You Love me</a:t>
            </a:r>
          </a:p>
        </p:txBody>
      </p:sp>
      <p:sp>
        <p:nvSpPr>
          <p:cNvPr id="5" name="Text Box 3"/>
          <p:cNvSpPr txBox="1">
            <a:spLocks noChangeArrowheads="1"/>
          </p:cNvSpPr>
          <p:nvPr/>
        </p:nvSpPr>
        <p:spPr bwMode="auto">
          <a:xfrm>
            <a:off x="19050" y="23622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9600" dirty="0" smtClean="0">
                <a:solidFill>
                  <a:schemeClr val="bg1"/>
                </a:solidFill>
              </a:rPr>
              <a:t>It’s amazing</a:t>
            </a:r>
          </a:p>
        </p:txBody>
      </p:sp>
    </p:spTree>
  </p:cSld>
  <p:clrMapOvr>
    <a:masterClrMapping/>
  </p:clrMapOvr>
  <p:timing>
    <p:tnLst>
      <p:par>
        <p:cTn id="1" dur="indefinite" restart="never" nodeType="tmRoot"/>
      </p:par>
    </p:tnLst>
  </p:timing>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13716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8000" dirty="0" smtClean="0">
                <a:solidFill>
                  <a:schemeClr val="bg1"/>
                </a:solidFill>
              </a:rPr>
              <a:t>I am a friend </a:t>
            </a:r>
          </a:p>
        </p:txBody>
      </p:sp>
      <p:sp>
        <p:nvSpPr>
          <p:cNvPr id="5" name="Text Box 3"/>
          <p:cNvSpPr txBox="1">
            <a:spLocks noChangeArrowheads="1"/>
          </p:cNvSpPr>
          <p:nvPr/>
        </p:nvSpPr>
        <p:spPr bwMode="auto">
          <a:xfrm>
            <a:off x="31750" y="2590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8000" dirty="0" smtClean="0">
                <a:solidFill>
                  <a:schemeClr val="bg1"/>
                </a:solidFill>
              </a:rPr>
              <a:t>of God  </a:t>
            </a:r>
          </a:p>
        </p:txBody>
      </p:sp>
    </p:spTree>
  </p:cSld>
  <p:clrMapOvr>
    <a:masterClrMapping/>
  </p:clrMapOvr>
  <p:timing>
    <p:tnLst>
      <p:par>
        <p:cTn id="1" dur="indefinite" restart="never" nodeType="tmRoot"/>
      </p:par>
    </p:tnLst>
  </p:timing>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13716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8000" dirty="0" smtClean="0">
                <a:solidFill>
                  <a:schemeClr val="bg1"/>
                </a:solidFill>
              </a:rPr>
              <a:t>He calls me</a:t>
            </a:r>
          </a:p>
        </p:txBody>
      </p:sp>
      <p:sp>
        <p:nvSpPr>
          <p:cNvPr id="5" name="Text Box 3"/>
          <p:cNvSpPr txBox="1">
            <a:spLocks noChangeArrowheads="1"/>
          </p:cNvSpPr>
          <p:nvPr/>
        </p:nvSpPr>
        <p:spPr bwMode="auto">
          <a:xfrm>
            <a:off x="31750" y="2590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8000" dirty="0" smtClean="0">
                <a:solidFill>
                  <a:schemeClr val="bg1"/>
                </a:solidFill>
              </a:rPr>
              <a:t>    Friend…</a:t>
            </a:r>
          </a:p>
        </p:txBody>
      </p:sp>
    </p:spTree>
  </p:cSld>
  <p:clrMapOvr>
    <a:masterClrMapping/>
  </p:clrMapOvr>
  <p:timing>
    <p:tnLst>
      <p:par>
        <p:cTn id="1" dur="indefinite" restart="never" nodeType="tmRoot"/>
      </p:par>
    </p:tnLst>
  </p:timing>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Text Box 3"/>
          <p:cNvSpPr txBox="1">
            <a:spLocks noChangeArrowheads="1"/>
          </p:cNvSpPr>
          <p:nvPr/>
        </p:nvSpPr>
        <p:spPr bwMode="auto">
          <a:xfrm>
            <a:off x="0" y="1747838"/>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000">
                <a:solidFill>
                  <a:schemeClr val="bg1"/>
                </a:solidFill>
                <a:effectLst/>
              </a:rPr>
              <a:t>Lord of Glory</a:t>
            </a:r>
          </a:p>
        </p:txBody>
      </p:sp>
      <p:sp>
        <p:nvSpPr>
          <p:cNvPr id="2004995" name="Text Box 3"/>
          <p:cNvSpPr txBox="1">
            <a:spLocks noChangeArrowheads="1"/>
          </p:cNvSpPr>
          <p:nvPr/>
        </p:nvSpPr>
        <p:spPr bwMode="auto">
          <a:xfrm>
            <a:off x="0" y="914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000">
                <a:solidFill>
                  <a:schemeClr val="bg1"/>
                </a:solidFill>
                <a:effectLst/>
              </a:rPr>
              <a:t>God Almighty,</a:t>
            </a:r>
          </a:p>
        </p:txBody>
      </p:sp>
      <p:sp>
        <p:nvSpPr>
          <p:cNvPr id="2004996" name="Text Box 3"/>
          <p:cNvSpPr txBox="1">
            <a:spLocks noChangeArrowheads="1"/>
          </p:cNvSpPr>
          <p:nvPr/>
        </p:nvSpPr>
        <p:spPr bwMode="auto">
          <a:xfrm>
            <a:off x="0" y="26670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6000">
                <a:solidFill>
                  <a:schemeClr val="bg1"/>
                </a:solidFill>
                <a:effectLst/>
              </a:rPr>
              <a:t>You have called me friend</a:t>
            </a:r>
          </a:p>
        </p:txBody>
      </p:sp>
    </p:spTree>
  </p:cSld>
  <p:clrMapOvr>
    <a:masterClrMapping/>
  </p:clrMapOvr>
  <p:timing>
    <p:tnLst>
      <p:par>
        <p:cTn id="1" dur="indefinite" restart="never" nodeType="tmRoot"/>
      </p:par>
    </p:tnLst>
  </p:timing>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8" name="Text Box 3"/>
          <p:cNvSpPr txBox="1">
            <a:spLocks noChangeArrowheads="1"/>
          </p:cNvSpPr>
          <p:nvPr/>
        </p:nvSpPr>
        <p:spPr bwMode="auto">
          <a:xfrm>
            <a:off x="-68263" y="172243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And Your Mercy endureth</a:t>
            </a:r>
          </a:p>
        </p:txBody>
      </p:sp>
      <p:sp>
        <p:nvSpPr>
          <p:cNvPr id="2006019" name="Text Box 3"/>
          <p:cNvSpPr txBox="1">
            <a:spLocks noChangeArrowheads="1"/>
          </p:cNvSpPr>
          <p:nvPr/>
        </p:nvSpPr>
        <p:spPr bwMode="auto">
          <a:xfrm>
            <a:off x="-76200" y="1066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Lord You are good</a:t>
            </a:r>
          </a:p>
        </p:txBody>
      </p:sp>
      <p:sp>
        <p:nvSpPr>
          <p:cNvPr id="2006020" name="Text Box 4"/>
          <p:cNvSpPr txBox="1">
            <a:spLocks noChangeArrowheads="1"/>
          </p:cNvSpPr>
          <p:nvPr/>
        </p:nvSpPr>
        <p:spPr bwMode="auto">
          <a:xfrm>
            <a:off x="0" y="23622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Foreverver…</a:t>
            </a:r>
          </a:p>
        </p:txBody>
      </p:sp>
    </p:spTree>
  </p:cSld>
  <p:clrMapOvr>
    <a:masterClrMapping/>
  </p:clrMapOvr>
  <p:timing>
    <p:tnLst>
      <p:par>
        <p:cTn id="1" dur="indefinite" restart="never" nodeType="tmRoot"/>
      </p:par>
    </p:tnLst>
  </p:timing>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Text Box 3"/>
          <p:cNvSpPr txBox="1">
            <a:spLocks noChangeArrowheads="1"/>
          </p:cNvSpPr>
          <p:nvPr/>
        </p:nvSpPr>
        <p:spPr bwMode="auto">
          <a:xfrm>
            <a:off x="-68263" y="172243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nation and tongue</a:t>
            </a:r>
          </a:p>
        </p:txBody>
      </p:sp>
      <p:sp>
        <p:nvSpPr>
          <p:cNvPr id="2007043" name="Text Box 3"/>
          <p:cNvSpPr txBox="1">
            <a:spLocks noChangeArrowheads="1"/>
          </p:cNvSpPr>
          <p:nvPr/>
        </p:nvSpPr>
        <p:spPr bwMode="auto">
          <a:xfrm>
            <a:off x="-76200" y="1066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People from every</a:t>
            </a:r>
          </a:p>
        </p:txBody>
      </p:sp>
      <p:sp>
        <p:nvSpPr>
          <p:cNvPr id="2007044" name="Text Box 4"/>
          <p:cNvSpPr txBox="1">
            <a:spLocks noChangeArrowheads="1"/>
          </p:cNvSpPr>
          <p:nvPr/>
        </p:nvSpPr>
        <p:spPr bwMode="auto">
          <a:xfrm>
            <a:off x="0" y="23622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from generation to generation</a:t>
            </a:r>
          </a:p>
        </p:txBody>
      </p:sp>
    </p:spTree>
  </p:cSld>
  <p:clrMapOvr>
    <a:masterClrMapping/>
  </p:clrMapOvr>
  <p:timing>
    <p:tnLst>
      <p:par>
        <p:cTn id="1" dur="indefinite" restart="never" nodeType="tmRoot"/>
      </p:par>
    </p:tnLst>
  </p:timing>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6" name="Text Box 3"/>
          <p:cNvSpPr txBox="1">
            <a:spLocks noChangeArrowheads="1"/>
          </p:cNvSpPr>
          <p:nvPr/>
        </p:nvSpPr>
        <p:spPr bwMode="auto">
          <a:xfrm>
            <a:off x="-23813" y="1295400"/>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Hallelujah  Hallelujah</a:t>
            </a:r>
          </a:p>
        </p:txBody>
      </p:sp>
      <p:sp>
        <p:nvSpPr>
          <p:cNvPr id="2008067" name="Text Box 3"/>
          <p:cNvSpPr txBox="1">
            <a:spLocks noChangeArrowheads="1"/>
          </p:cNvSpPr>
          <p:nvPr/>
        </p:nvSpPr>
        <p:spPr bwMode="auto">
          <a:xfrm>
            <a:off x="0" y="5334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We worship You</a:t>
            </a:r>
          </a:p>
        </p:txBody>
      </p:sp>
      <p:sp>
        <p:nvSpPr>
          <p:cNvPr id="2008068" name="Text Box 4"/>
          <p:cNvSpPr txBox="1">
            <a:spLocks noChangeArrowheads="1"/>
          </p:cNvSpPr>
          <p:nvPr/>
        </p:nvSpPr>
        <p:spPr bwMode="auto">
          <a:xfrm>
            <a:off x="0" y="25146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For who You are</a:t>
            </a:r>
          </a:p>
        </p:txBody>
      </p:sp>
      <p:sp>
        <p:nvSpPr>
          <p:cNvPr id="2008069" name="Text Box 4"/>
          <p:cNvSpPr txBox="1">
            <a:spLocks noChangeArrowheads="1"/>
          </p:cNvSpPr>
          <p:nvPr/>
        </p:nvSpPr>
        <p:spPr bwMode="auto">
          <a:xfrm>
            <a:off x="-46038" y="3810000"/>
            <a:ext cx="9144001"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           …You are good!</a:t>
            </a:r>
          </a:p>
        </p:txBody>
      </p:sp>
      <p:sp>
        <p:nvSpPr>
          <p:cNvPr id="2008070" name="Text Box 3"/>
          <p:cNvSpPr txBox="1">
            <a:spLocks noChangeArrowheads="1"/>
          </p:cNvSpPr>
          <p:nvPr/>
        </p:nvSpPr>
        <p:spPr bwMode="auto">
          <a:xfrm>
            <a:off x="-31750" y="19050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200">
                <a:solidFill>
                  <a:schemeClr val="bg1"/>
                </a:solidFill>
                <a:effectLst/>
              </a:rPr>
              <a:t>We worship You</a:t>
            </a:r>
          </a:p>
        </p:txBody>
      </p:sp>
      <p:sp>
        <p:nvSpPr>
          <p:cNvPr id="2008071" name="Text Box 4"/>
          <p:cNvSpPr txBox="1">
            <a:spLocks noChangeArrowheads="1"/>
          </p:cNvSpPr>
          <p:nvPr/>
        </p:nvSpPr>
        <p:spPr bwMode="auto">
          <a:xfrm>
            <a:off x="0" y="3114675"/>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600" i="1">
                <a:solidFill>
                  <a:schemeClr val="bg1"/>
                </a:solidFill>
                <a:effectLst/>
              </a:rPr>
              <a:t>                           (repeat)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itchFamily="18" charset="0"/>
              </a:rPr>
              <a:t>Break my heart</a:t>
            </a:r>
            <a:endParaRPr lang="en-US" sz="8000" b="1" i="1">
              <a:solidFill>
                <a:schemeClr val="bg1"/>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Text Box 3"/>
          <p:cNvSpPr txBox="1">
            <a:spLocks noChangeArrowheads="1"/>
          </p:cNvSpPr>
          <p:nvPr/>
        </p:nvSpPr>
        <p:spPr bwMode="auto">
          <a:xfrm>
            <a:off x="-68263" y="172243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All the time You are good!</a:t>
            </a:r>
          </a:p>
        </p:txBody>
      </p:sp>
      <p:sp>
        <p:nvSpPr>
          <p:cNvPr id="2009091" name="Text Box 3"/>
          <p:cNvSpPr txBox="1">
            <a:spLocks noChangeArrowheads="1"/>
          </p:cNvSpPr>
          <p:nvPr/>
        </p:nvSpPr>
        <p:spPr bwMode="auto">
          <a:xfrm>
            <a:off x="-76200" y="1066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5400">
                <a:solidFill>
                  <a:schemeClr val="bg1"/>
                </a:solidFill>
                <a:effectLst/>
              </a:rPr>
              <a:t>You are good all the time.</a:t>
            </a:r>
          </a:p>
        </p:txBody>
      </p:sp>
    </p:spTree>
  </p:cSld>
  <p:clrMapOvr>
    <a:masterClrMapping/>
  </p:clrMapOvr>
  <p:timing>
    <p:tnLst>
      <p:par>
        <p:cTn id="1" dur="indefinite" restart="never" nodeType="tmRoot"/>
      </p:par>
    </p:tnLst>
  </p:timing>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4" name="Text Box 4"/>
          <p:cNvSpPr txBox="1">
            <a:spLocks noChangeArrowheads="1"/>
          </p:cNvSpPr>
          <p:nvPr/>
        </p:nvSpPr>
        <p:spPr bwMode="auto">
          <a:xfrm>
            <a:off x="0" y="13366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Age to age you’re still the same,  </a:t>
            </a:r>
          </a:p>
        </p:txBody>
      </p:sp>
      <p:sp>
        <p:nvSpPr>
          <p:cNvPr id="2010115" name="Text Box 6"/>
          <p:cNvSpPr txBox="1">
            <a:spLocks noChangeArrowheads="1"/>
          </p:cNvSpPr>
          <p:nvPr/>
        </p:nvSpPr>
        <p:spPr bwMode="auto">
          <a:xfrm>
            <a:off x="-36513" y="4043363"/>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We will praise and lift you high</a:t>
            </a:r>
          </a:p>
        </p:txBody>
      </p:sp>
      <p:sp>
        <p:nvSpPr>
          <p:cNvPr id="2010116" name="Text Box 4"/>
          <p:cNvSpPr txBox="1">
            <a:spLocks noChangeArrowheads="1"/>
          </p:cNvSpPr>
          <p:nvPr/>
        </p:nvSpPr>
        <p:spPr bwMode="auto">
          <a:xfrm>
            <a:off x="0" y="6286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El-Elyon na   Adonia</a:t>
            </a:r>
          </a:p>
        </p:txBody>
      </p:sp>
      <p:sp>
        <p:nvSpPr>
          <p:cNvPr id="2010117" name="Text Box 4"/>
          <p:cNvSpPr txBox="1">
            <a:spLocks noChangeArrowheads="1"/>
          </p:cNvSpPr>
          <p:nvPr/>
        </p:nvSpPr>
        <p:spPr bwMode="auto">
          <a:xfrm>
            <a:off x="0" y="2819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 Shaddai,  El shaddai,</a:t>
            </a:r>
          </a:p>
        </p:txBody>
      </p:sp>
      <p:sp>
        <p:nvSpPr>
          <p:cNvPr id="2010118" name="Text Box 4"/>
          <p:cNvSpPr txBox="1">
            <a:spLocks noChangeArrowheads="1"/>
          </p:cNvSpPr>
          <p:nvPr/>
        </p:nvSpPr>
        <p:spPr bwMode="auto">
          <a:xfrm>
            <a:off x="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 Shaddai,  El shaddai,   </a:t>
            </a:r>
          </a:p>
        </p:txBody>
      </p:sp>
      <p:sp>
        <p:nvSpPr>
          <p:cNvPr id="2010119" name="Text Box 4"/>
          <p:cNvSpPr txBox="1">
            <a:spLocks noChangeArrowheads="1"/>
          </p:cNvSpPr>
          <p:nvPr/>
        </p:nvSpPr>
        <p:spPr bwMode="auto">
          <a:xfrm>
            <a:off x="-41275" y="1905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by the power of the Name</a:t>
            </a:r>
          </a:p>
        </p:txBody>
      </p:sp>
      <p:sp>
        <p:nvSpPr>
          <p:cNvPr id="2010120" name="Text Box 4"/>
          <p:cNvSpPr txBox="1">
            <a:spLocks noChangeArrowheads="1"/>
          </p:cNvSpPr>
          <p:nvPr/>
        </p:nvSpPr>
        <p:spPr bwMode="auto">
          <a:xfrm>
            <a:off x="0" y="33051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Erkamka  na   Adonia</a:t>
            </a:r>
          </a:p>
        </p:txBody>
      </p:sp>
      <p:sp>
        <p:nvSpPr>
          <p:cNvPr id="2010121" name="Text Box 6"/>
          <p:cNvSpPr txBox="1">
            <a:spLocks noChangeArrowheads="1"/>
          </p:cNvSpPr>
          <p:nvPr/>
        </p:nvSpPr>
        <p:spPr bwMode="auto">
          <a:xfrm>
            <a:off x="17463" y="4572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  Shaddai</a:t>
            </a:r>
          </a:p>
        </p:txBody>
      </p:sp>
    </p:spTree>
  </p:cSld>
  <p:clrMapOvr>
    <a:masterClrMapping/>
  </p:clrMapOvr>
  <p:timing>
    <p:tnLst>
      <p:par>
        <p:cTn id="1" dur="indefinite" restart="never" nodeType="tmRoot"/>
      </p:par>
    </p:tnLst>
  </p:timing>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1138" name="Text Box 4"/>
          <p:cNvSpPr txBox="1">
            <a:spLocks noChangeArrowheads="1"/>
          </p:cNvSpPr>
          <p:nvPr/>
        </p:nvSpPr>
        <p:spPr bwMode="auto">
          <a:xfrm>
            <a:off x="-9525" y="1752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Through the power of your hand,</a:t>
            </a:r>
          </a:p>
        </p:txBody>
      </p:sp>
      <p:sp>
        <p:nvSpPr>
          <p:cNvPr id="2011139" name="Text Box 6"/>
          <p:cNvSpPr txBox="1">
            <a:spLocks noChangeArrowheads="1"/>
          </p:cNvSpPr>
          <p:nvPr/>
        </p:nvSpPr>
        <p:spPr bwMode="auto">
          <a:xfrm>
            <a:off x="-41275" y="42322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by Your might,</a:t>
            </a:r>
          </a:p>
        </p:txBody>
      </p:sp>
      <p:sp>
        <p:nvSpPr>
          <p:cNvPr id="2011140" name="Text Box 4"/>
          <p:cNvSpPr txBox="1">
            <a:spLocks noChangeArrowheads="1"/>
          </p:cNvSpPr>
          <p:nvPr/>
        </p:nvSpPr>
        <p:spPr bwMode="auto">
          <a:xfrm>
            <a:off x="0" y="1066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You saved the son of Abraham;</a:t>
            </a:r>
          </a:p>
        </p:txBody>
      </p:sp>
      <p:sp>
        <p:nvSpPr>
          <p:cNvPr id="2011141" name="Text Box 4"/>
          <p:cNvSpPr txBox="1">
            <a:spLocks noChangeArrowheads="1"/>
          </p:cNvSpPr>
          <p:nvPr/>
        </p:nvSpPr>
        <p:spPr bwMode="auto">
          <a:xfrm>
            <a:off x="-31750" y="3021013"/>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To the outcast on her knees,</a:t>
            </a:r>
          </a:p>
        </p:txBody>
      </p:sp>
      <p:sp>
        <p:nvSpPr>
          <p:cNvPr id="2011142" name="Text Box 4"/>
          <p:cNvSpPr txBox="1">
            <a:spLocks noChangeArrowheads="1"/>
          </p:cNvSpPr>
          <p:nvPr/>
        </p:nvSpPr>
        <p:spPr bwMode="auto">
          <a:xfrm>
            <a:off x="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Through Your love</a:t>
            </a:r>
          </a:p>
        </p:txBody>
      </p:sp>
      <p:sp>
        <p:nvSpPr>
          <p:cNvPr id="2011143" name="Text Box 4"/>
          <p:cNvSpPr txBox="1">
            <a:spLocks noChangeArrowheads="1"/>
          </p:cNvSpPr>
          <p:nvPr/>
        </p:nvSpPr>
        <p:spPr bwMode="auto">
          <a:xfrm>
            <a:off x="-17463" y="2251075"/>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turned the sea into dry land.</a:t>
            </a:r>
          </a:p>
        </p:txBody>
      </p:sp>
      <p:sp>
        <p:nvSpPr>
          <p:cNvPr id="2011144" name="Text Box 4"/>
          <p:cNvSpPr txBox="1">
            <a:spLocks noChangeArrowheads="1"/>
          </p:cNvSpPr>
          <p:nvPr/>
        </p:nvSpPr>
        <p:spPr bwMode="auto">
          <a:xfrm>
            <a:off x="-98425" y="35464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You were the God who really sees,</a:t>
            </a:r>
          </a:p>
        </p:txBody>
      </p:sp>
      <p:sp>
        <p:nvSpPr>
          <p:cNvPr id="2011145" name="Text Box 6"/>
          <p:cNvSpPr txBox="1">
            <a:spLocks noChangeArrowheads="1"/>
          </p:cNvSpPr>
          <p:nvPr/>
        </p:nvSpPr>
        <p:spPr bwMode="auto">
          <a:xfrm>
            <a:off x="12700" y="47609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You set Your children free</a:t>
            </a:r>
          </a:p>
        </p:txBody>
      </p:sp>
      <p:sp>
        <p:nvSpPr>
          <p:cNvPr id="2011146" name="Text Box 4"/>
          <p:cNvSpPr txBox="1">
            <a:spLocks noChangeArrowheads="1"/>
          </p:cNvSpPr>
          <p:nvPr/>
        </p:nvSpPr>
        <p:spPr bwMode="auto">
          <a:xfrm>
            <a:off x="61913" y="609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through the ram</a:t>
            </a:r>
          </a:p>
        </p:txBody>
      </p:sp>
    </p:spTree>
  </p:cSld>
  <p:clrMapOvr>
    <a:masterClrMapping/>
  </p:clrMapOvr>
  <p:timing>
    <p:tnLst>
      <p:par>
        <p:cTn id="1" dur="indefinite" restart="never" nodeType="tmRoot"/>
      </p:par>
    </p:tnLst>
  </p:timing>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2" name="Text Box 4"/>
          <p:cNvSpPr txBox="1">
            <a:spLocks noChangeArrowheads="1"/>
          </p:cNvSpPr>
          <p:nvPr/>
        </p:nvSpPr>
        <p:spPr bwMode="auto">
          <a:xfrm>
            <a:off x="0" y="13366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Age to age you’re still the same,  </a:t>
            </a:r>
          </a:p>
        </p:txBody>
      </p:sp>
      <p:sp>
        <p:nvSpPr>
          <p:cNvPr id="2012163" name="Text Box 6"/>
          <p:cNvSpPr txBox="1">
            <a:spLocks noChangeArrowheads="1"/>
          </p:cNvSpPr>
          <p:nvPr/>
        </p:nvSpPr>
        <p:spPr bwMode="auto">
          <a:xfrm>
            <a:off x="-36513" y="4043363"/>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We will praise and lift you high</a:t>
            </a:r>
          </a:p>
        </p:txBody>
      </p:sp>
      <p:sp>
        <p:nvSpPr>
          <p:cNvPr id="2012164" name="Text Box 4"/>
          <p:cNvSpPr txBox="1">
            <a:spLocks noChangeArrowheads="1"/>
          </p:cNvSpPr>
          <p:nvPr/>
        </p:nvSpPr>
        <p:spPr bwMode="auto">
          <a:xfrm>
            <a:off x="0" y="6286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El-Elyon na   Adonia</a:t>
            </a:r>
          </a:p>
        </p:txBody>
      </p:sp>
      <p:sp>
        <p:nvSpPr>
          <p:cNvPr id="2012165" name="Text Box 4"/>
          <p:cNvSpPr txBox="1">
            <a:spLocks noChangeArrowheads="1"/>
          </p:cNvSpPr>
          <p:nvPr/>
        </p:nvSpPr>
        <p:spPr bwMode="auto">
          <a:xfrm>
            <a:off x="0" y="2819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 Shaddai,  El shaddai,</a:t>
            </a:r>
          </a:p>
        </p:txBody>
      </p:sp>
      <p:sp>
        <p:nvSpPr>
          <p:cNvPr id="2012166" name="Text Box 4"/>
          <p:cNvSpPr txBox="1">
            <a:spLocks noChangeArrowheads="1"/>
          </p:cNvSpPr>
          <p:nvPr/>
        </p:nvSpPr>
        <p:spPr bwMode="auto">
          <a:xfrm>
            <a:off x="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 Shaddai,  El shaddai,   </a:t>
            </a:r>
          </a:p>
        </p:txBody>
      </p:sp>
      <p:sp>
        <p:nvSpPr>
          <p:cNvPr id="2012167" name="Text Box 4"/>
          <p:cNvSpPr txBox="1">
            <a:spLocks noChangeArrowheads="1"/>
          </p:cNvSpPr>
          <p:nvPr/>
        </p:nvSpPr>
        <p:spPr bwMode="auto">
          <a:xfrm>
            <a:off x="-41275" y="1905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by the power of the Name</a:t>
            </a:r>
          </a:p>
        </p:txBody>
      </p:sp>
      <p:sp>
        <p:nvSpPr>
          <p:cNvPr id="2012168" name="Text Box 4"/>
          <p:cNvSpPr txBox="1">
            <a:spLocks noChangeArrowheads="1"/>
          </p:cNvSpPr>
          <p:nvPr/>
        </p:nvSpPr>
        <p:spPr bwMode="auto">
          <a:xfrm>
            <a:off x="0" y="33051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Erkamka  na   Adonia</a:t>
            </a:r>
          </a:p>
        </p:txBody>
      </p:sp>
      <p:sp>
        <p:nvSpPr>
          <p:cNvPr id="2012169" name="Text Box 6"/>
          <p:cNvSpPr txBox="1">
            <a:spLocks noChangeArrowheads="1"/>
          </p:cNvSpPr>
          <p:nvPr/>
        </p:nvSpPr>
        <p:spPr bwMode="auto">
          <a:xfrm>
            <a:off x="17463" y="4572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El  Shaddai</a:t>
            </a:r>
          </a:p>
        </p:txBody>
      </p:sp>
    </p:spTree>
  </p:cSld>
  <p:clrMapOvr>
    <a:masterClrMapping/>
  </p:clrMapOvr>
  <p:timing>
    <p:tnLst>
      <p:par>
        <p:cTn id="1" dur="indefinite" restart="never" nodeType="tmRoot"/>
      </p:par>
    </p:tnLst>
  </p:timing>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186" name="Text Box 4"/>
          <p:cNvSpPr txBox="1">
            <a:spLocks noChangeArrowheads="1"/>
          </p:cNvSpPr>
          <p:nvPr/>
        </p:nvSpPr>
        <p:spPr bwMode="auto">
          <a:xfrm>
            <a:off x="-9525" y="1752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Through the people couldn’t see</a:t>
            </a:r>
          </a:p>
        </p:txBody>
      </p:sp>
      <p:sp>
        <p:nvSpPr>
          <p:cNvPr id="2013187" name="Text Box 6"/>
          <p:cNvSpPr txBox="1">
            <a:spLocks noChangeArrowheads="1"/>
          </p:cNvSpPr>
          <p:nvPr/>
        </p:nvSpPr>
        <p:spPr bwMode="auto">
          <a:xfrm>
            <a:off x="-41275" y="42322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Your most awesome work was done</a:t>
            </a:r>
          </a:p>
        </p:txBody>
      </p:sp>
      <p:sp>
        <p:nvSpPr>
          <p:cNvPr id="2013188" name="Text Box 4"/>
          <p:cNvSpPr txBox="1">
            <a:spLocks noChangeArrowheads="1"/>
          </p:cNvSpPr>
          <p:nvPr/>
        </p:nvSpPr>
        <p:spPr bwMode="auto">
          <a:xfrm>
            <a:off x="0" y="1066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That the time of Christ was near</a:t>
            </a:r>
          </a:p>
        </p:txBody>
      </p:sp>
      <p:sp>
        <p:nvSpPr>
          <p:cNvPr id="2013189" name="Text Box 4"/>
          <p:cNvSpPr txBox="1">
            <a:spLocks noChangeArrowheads="1"/>
          </p:cNvSpPr>
          <p:nvPr/>
        </p:nvSpPr>
        <p:spPr bwMode="auto">
          <a:xfrm>
            <a:off x="-31750" y="3021013"/>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Though Your Word contained the plan,</a:t>
            </a:r>
          </a:p>
        </p:txBody>
      </p:sp>
      <p:sp>
        <p:nvSpPr>
          <p:cNvPr id="2013190" name="Text Box 4"/>
          <p:cNvSpPr txBox="1">
            <a:spLocks noChangeArrowheads="1"/>
          </p:cNvSpPr>
          <p:nvPr/>
        </p:nvSpPr>
        <p:spPr bwMode="auto">
          <a:xfrm>
            <a:off x="0" y="152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Through the years</a:t>
            </a:r>
          </a:p>
        </p:txBody>
      </p:sp>
      <p:sp>
        <p:nvSpPr>
          <p:cNvPr id="2013191" name="Text Box 4"/>
          <p:cNvSpPr txBox="1">
            <a:spLocks noChangeArrowheads="1"/>
          </p:cNvSpPr>
          <p:nvPr/>
        </p:nvSpPr>
        <p:spPr bwMode="auto">
          <a:xfrm>
            <a:off x="-17463" y="2251075"/>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What Messiah ought to be.</a:t>
            </a:r>
          </a:p>
        </p:txBody>
      </p:sp>
      <p:sp>
        <p:nvSpPr>
          <p:cNvPr id="2013192" name="Text Box 4"/>
          <p:cNvSpPr txBox="1">
            <a:spLocks noChangeArrowheads="1"/>
          </p:cNvSpPr>
          <p:nvPr/>
        </p:nvSpPr>
        <p:spPr bwMode="auto">
          <a:xfrm>
            <a:off x="-98425" y="35464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The just could not understand</a:t>
            </a:r>
          </a:p>
        </p:txBody>
      </p:sp>
      <p:sp>
        <p:nvSpPr>
          <p:cNvPr id="2013193" name="Text Box 6"/>
          <p:cNvSpPr txBox="1">
            <a:spLocks noChangeArrowheads="1"/>
          </p:cNvSpPr>
          <p:nvPr/>
        </p:nvSpPr>
        <p:spPr bwMode="auto">
          <a:xfrm>
            <a:off x="12700" y="47609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Through the frailty of Your Son</a:t>
            </a:r>
          </a:p>
        </p:txBody>
      </p:sp>
      <p:sp>
        <p:nvSpPr>
          <p:cNvPr id="2013194" name="Text Box 4"/>
          <p:cNvSpPr txBox="1">
            <a:spLocks noChangeArrowheads="1"/>
          </p:cNvSpPr>
          <p:nvPr/>
        </p:nvSpPr>
        <p:spPr bwMode="auto">
          <a:xfrm>
            <a:off x="61913" y="609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You made it clear</a:t>
            </a:r>
          </a:p>
        </p:txBody>
      </p:sp>
    </p:spTree>
  </p:cSld>
  <p:clrMapOvr>
    <a:masterClrMapping/>
  </p:clrMapOvr>
  <p:timing>
    <p:tnLst>
      <p:par>
        <p:cTn id="1" dur="indefinite" restart="never" nodeType="tmRoot"/>
      </p:par>
    </p:tnLst>
  </p:timing>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4210" name="Text Box 4"/>
          <p:cNvSpPr txBox="1">
            <a:spLocks noChangeArrowheads="1"/>
          </p:cNvSpPr>
          <p:nvPr/>
        </p:nvSpPr>
        <p:spPr bwMode="auto">
          <a:xfrm>
            <a:off x="3175" y="16811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is a lamp unto my feet</a:t>
            </a:r>
          </a:p>
        </p:txBody>
      </p:sp>
      <p:sp>
        <p:nvSpPr>
          <p:cNvPr id="2014211" name="Text Box 4"/>
          <p:cNvSpPr txBox="1">
            <a:spLocks noChangeArrowheads="1"/>
          </p:cNvSpPr>
          <p:nvPr/>
        </p:nvSpPr>
        <p:spPr bwMode="auto">
          <a:xfrm>
            <a:off x="-30163" y="1071563"/>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Thy Word</a:t>
            </a:r>
          </a:p>
        </p:txBody>
      </p:sp>
      <p:sp>
        <p:nvSpPr>
          <p:cNvPr id="2014212" name="Text Box 4"/>
          <p:cNvSpPr txBox="1">
            <a:spLocks noChangeArrowheads="1"/>
          </p:cNvSpPr>
          <p:nvPr/>
        </p:nvSpPr>
        <p:spPr bwMode="auto">
          <a:xfrm>
            <a:off x="-31750" y="23669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a light unto my path</a:t>
            </a:r>
          </a:p>
        </p:txBody>
      </p:sp>
    </p:spTree>
  </p:cSld>
  <p:clrMapOvr>
    <a:masterClrMapping/>
  </p:clrMapOvr>
  <p:timing>
    <p:tnLst>
      <p:par>
        <p:cTn id="1" dur="indefinite" restart="never" nodeType="tmRoot"/>
      </p:par>
    </p:tnLst>
  </p:timing>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5234" name="Text Box 6"/>
          <p:cNvSpPr txBox="1">
            <a:spLocks noChangeArrowheads="1"/>
          </p:cNvSpPr>
          <p:nvPr/>
        </p:nvSpPr>
        <p:spPr bwMode="auto">
          <a:xfrm>
            <a:off x="-7938" y="266700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nothing will I fear</a:t>
            </a:r>
          </a:p>
        </p:txBody>
      </p:sp>
      <p:sp>
        <p:nvSpPr>
          <p:cNvPr id="2015235" name="Text Box 4"/>
          <p:cNvSpPr txBox="1">
            <a:spLocks noChangeArrowheads="1"/>
          </p:cNvSpPr>
          <p:nvPr/>
        </p:nvSpPr>
        <p:spPr bwMode="auto">
          <a:xfrm>
            <a:off x="-7938" y="144780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think I’ve lost my way</a:t>
            </a:r>
          </a:p>
        </p:txBody>
      </p:sp>
      <p:sp>
        <p:nvSpPr>
          <p:cNvPr id="2015236" name="Text Box 4"/>
          <p:cNvSpPr txBox="1">
            <a:spLocks noChangeArrowheads="1"/>
          </p:cNvSpPr>
          <p:nvPr/>
        </p:nvSpPr>
        <p:spPr bwMode="auto">
          <a:xfrm>
            <a:off x="-12700" y="8413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When I am afraid</a:t>
            </a:r>
          </a:p>
        </p:txBody>
      </p:sp>
      <p:sp>
        <p:nvSpPr>
          <p:cNvPr id="2015237" name="Text Box 4"/>
          <p:cNvSpPr txBox="1">
            <a:spLocks noChangeArrowheads="1"/>
          </p:cNvSpPr>
          <p:nvPr/>
        </p:nvSpPr>
        <p:spPr bwMode="auto">
          <a:xfrm>
            <a:off x="-93663" y="2047875"/>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Still You’re there right beside me</a:t>
            </a:r>
          </a:p>
        </p:txBody>
      </p:sp>
      <p:sp>
        <p:nvSpPr>
          <p:cNvPr id="2015238" name="Text Box 6"/>
          <p:cNvSpPr txBox="1">
            <a:spLocks noChangeArrowheads="1"/>
          </p:cNvSpPr>
          <p:nvPr/>
        </p:nvSpPr>
        <p:spPr bwMode="auto">
          <a:xfrm>
            <a:off x="17463" y="335280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As long as You are near</a:t>
            </a:r>
          </a:p>
        </p:txBody>
      </p:sp>
      <p:sp>
        <p:nvSpPr>
          <p:cNvPr id="2015239" name="Text Box 6"/>
          <p:cNvSpPr txBox="1">
            <a:spLocks noChangeArrowheads="1"/>
          </p:cNvSpPr>
          <p:nvPr/>
        </p:nvSpPr>
        <p:spPr bwMode="auto">
          <a:xfrm>
            <a:off x="-7938" y="400050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Please be near me to the end</a:t>
            </a:r>
          </a:p>
        </p:txBody>
      </p:sp>
    </p:spTree>
  </p:cSld>
  <p:clrMapOvr>
    <a:masterClrMapping/>
  </p:clrMapOvr>
  <p:timing>
    <p:tnLst>
      <p:par>
        <p:cTn id="1" dur="indefinite" restart="never" nodeType="tmRoot"/>
      </p:par>
    </p:tnLst>
  </p:timing>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6258" name="Text Box 4"/>
          <p:cNvSpPr txBox="1">
            <a:spLocks noChangeArrowheads="1"/>
          </p:cNvSpPr>
          <p:nvPr/>
        </p:nvSpPr>
        <p:spPr bwMode="auto">
          <a:xfrm>
            <a:off x="3175" y="16811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is a lamp unto my feet</a:t>
            </a:r>
          </a:p>
        </p:txBody>
      </p:sp>
      <p:sp>
        <p:nvSpPr>
          <p:cNvPr id="2016259" name="Text Box 4"/>
          <p:cNvSpPr txBox="1">
            <a:spLocks noChangeArrowheads="1"/>
          </p:cNvSpPr>
          <p:nvPr/>
        </p:nvSpPr>
        <p:spPr bwMode="auto">
          <a:xfrm>
            <a:off x="-30163" y="1071563"/>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Thy Word</a:t>
            </a:r>
          </a:p>
        </p:txBody>
      </p:sp>
      <p:sp>
        <p:nvSpPr>
          <p:cNvPr id="2016260" name="Text Box 4"/>
          <p:cNvSpPr txBox="1">
            <a:spLocks noChangeArrowheads="1"/>
          </p:cNvSpPr>
          <p:nvPr/>
        </p:nvSpPr>
        <p:spPr bwMode="auto">
          <a:xfrm>
            <a:off x="-31750" y="23669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a light unto my path</a:t>
            </a:r>
          </a:p>
        </p:txBody>
      </p:sp>
    </p:spTree>
  </p:cSld>
  <p:clrMapOvr>
    <a:masterClrMapping/>
  </p:clrMapOvr>
  <p:timing>
    <p:tnLst>
      <p:par>
        <p:cTn id="1" dur="indefinite" restart="never" nodeType="tmRoot"/>
      </p:par>
    </p:tnLst>
  </p:timing>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Text Box 6"/>
          <p:cNvSpPr txBox="1">
            <a:spLocks noChangeArrowheads="1"/>
          </p:cNvSpPr>
          <p:nvPr/>
        </p:nvSpPr>
        <p:spPr bwMode="auto">
          <a:xfrm>
            <a:off x="-7938" y="266700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Jesus be my guide</a:t>
            </a:r>
          </a:p>
        </p:txBody>
      </p:sp>
      <p:sp>
        <p:nvSpPr>
          <p:cNvPr id="2017283" name="Text Box 4"/>
          <p:cNvSpPr txBox="1">
            <a:spLocks noChangeArrowheads="1"/>
          </p:cNvSpPr>
          <p:nvPr/>
        </p:nvSpPr>
        <p:spPr bwMode="auto">
          <a:xfrm>
            <a:off x="-7938" y="144780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Your love for me and yet</a:t>
            </a:r>
          </a:p>
        </p:txBody>
      </p:sp>
      <p:sp>
        <p:nvSpPr>
          <p:cNvPr id="2017284" name="Text Box 4"/>
          <p:cNvSpPr txBox="1">
            <a:spLocks noChangeArrowheads="1"/>
          </p:cNvSpPr>
          <p:nvPr/>
        </p:nvSpPr>
        <p:spPr bwMode="auto">
          <a:xfrm>
            <a:off x="-12700" y="8413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Now I will not forget</a:t>
            </a:r>
          </a:p>
        </p:txBody>
      </p:sp>
      <p:sp>
        <p:nvSpPr>
          <p:cNvPr id="2017285" name="Text Box 4"/>
          <p:cNvSpPr txBox="1">
            <a:spLocks noChangeArrowheads="1"/>
          </p:cNvSpPr>
          <p:nvPr/>
        </p:nvSpPr>
        <p:spPr bwMode="auto">
          <a:xfrm>
            <a:off x="-93663" y="2047875"/>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My heart forever is wandering</a:t>
            </a:r>
          </a:p>
        </p:txBody>
      </p:sp>
      <p:sp>
        <p:nvSpPr>
          <p:cNvPr id="2017286" name="Text Box 6"/>
          <p:cNvSpPr txBox="1">
            <a:spLocks noChangeArrowheads="1"/>
          </p:cNvSpPr>
          <p:nvPr/>
        </p:nvSpPr>
        <p:spPr bwMode="auto">
          <a:xfrm>
            <a:off x="17463" y="335280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hold me to Your side</a:t>
            </a:r>
          </a:p>
        </p:txBody>
      </p:sp>
      <p:sp>
        <p:nvSpPr>
          <p:cNvPr id="2017287" name="Text Box 6"/>
          <p:cNvSpPr txBox="1">
            <a:spLocks noChangeArrowheads="1"/>
          </p:cNvSpPr>
          <p:nvPr/>
        </p:nvSpPr>
        <p:spPr bwMode="auto">
          <a:xfrm>
            <a:off x="-7938" y="400050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I will love You to the end</a:t>
            </a:r>
          </a:p>
        </p:txBody>
      </p:sp>
    </p:spTree>
  </p:cSld>
  <p:clrMapOvr>
    <a:masterClrMapping/>
  </p:clrMapOvr>
  <p:timing>
    <p:tnLst>
      <p:par>
        <p:cTn id="1" dur="indefinite" restart="never" nodeType="tmRoot"/>
      </p:par>
    </p:tnLst>
  </p:timing>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6" name="Text Box 6"/>
          <p:cNvSpPr txBox="1">
            <a:spLocks noChangeArrowheads="1"/>
          </p:cNvSpPr>
          <p:nvPr/>
        </p:nvSpPr>
        <p:spPr bwMode="auto">
          <a:xfrm>
            <a:off x="-14288" y="614363"/>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Nothing will I fear</a:t>
            </a:r>
          </a:p>
        </p:txBody>
      </p:sp>
      <p:sp>
        <p:nvSpPr>
          <p:cNvPr id="2018307" name="Text Box 6"/>
          <p:cNvSpPr txBox="1">
            <a:spLocks noChangeArrowheads="1"/>
          </p:cNvSpPr>
          <p:nvPr/>
        </p:nvSpPr>
        <p:spPr bwMode="auto">
          <a:xfrm>
            <a:off x="9525" y="13001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As long as You are near</a:t>
            </a:r>
          </a:p>
        </p:txBody>
      </p:sp>
      <p:sp>
        <p:nvSpPr>
          <p:cNvPr id="2018308" name="Text Box 6"/>
          <p:cNvSpPr txBox="1">
            <a:spLocks noChangeArrowheads="1"/>
          </p:cNvSpPr>
          <p:nvPr/>
        </p:nvSpPr>
        <p:spPr bwMode="auto">
          <a:xfrm>
            <a:off x="-14288" y="194945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Please be near me to the end</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my light, you bright me joy</a:t>
            </a:r>
          </a:p>
        </p:txBody>
      </p:sp>
      <p:sp>
        <p:nvSpPr>
          <p:cNvPr id="104453" name="Text Box 5"/>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my shelter from the storm</a:t>
            </a:r>
          </a:p>
        </p:txBody>
      </p:sp>
      <p:sp>
        <p:nvSpPr>
          <p:cNvPr id="104454" name="Text Box 6"/>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my guide, You will provide</a:t>
            </a:r>
          </a:p>
        </p:txBody>
      </p:sp>
      <p:sp>
        <p:nvSpPr>
          <p:cNvPr id="104455"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All my hope is in Your hands</a:t>
            </a:r>
          </a:p>
        </p:txBody>
      </p:sp>
      <p:sp>
        <p:nvSpPr>
          <p:cNvPr id="104456"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the love that won my heart</a:t>
            </a:r>
          </a:p>
        </p:txBody>
      </p:sp>
      <p:sp>
        <p:nvSpPr>
          <p:cNvPr id="104457"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Nobody nothing can take your place</a:t>
            </a:r>
          </a:p>
        </p:txBody>
      </p:sp>
      <p:sp>
        <p:nvSpPr>
          <p:cNvPr id="104458" name="Text Box 10"/>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want You more than riches and fame</a:t>
            </a:r>
          </a:p>
        </p:txBody>
      </p:sp>
      <p:sp>
        <p:nvSpPr>
          <p:cNvPr id="104459" name="Text Box 11"/>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 lift my hands, I praise Your name</a:t>
            </a:r>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Text Box 4"/>
          <p:cNvSpPr txBox="1">
            <a:spLocks noChangeArrowheads="1"/>
          </p:cNvSpPr>
          <p:nvPr/>
        </p:nvSpPr>
        <p:spPr bwMode="auto">
          <a:xfrm>
            <a:off x="3175" y="16811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is a lamp unto my feet</a:t>
            </a:r>
          </a:p>
        </p:txBody>
      </p:sp>
      <p:sp>
        <p:nvSpPr>
          <p:cNvPr id="2019331" name="Text Box 4"/>
          <p:cNvSpPr txBox="1">
            <a:spLocks noChangeArrowheads="1"/>
          </p:cNvSpPr>
          <p:nvPr/>
        </p:nvSpPr>
        <p:spPr bwMode="auto">
          <a:xfrm>
            <a:off x="-30163" y="1071563"/>
            <a:ext cx="9144001"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Thy Word</a:t>
            </a:r>
          </a:p>
        </p:txBody>
      </p:sp>
      <p:sp>
        <p:nvSpPr>
          <p:cNvPr id="2019332" name="Text Box 4"/>
          <p:cNvSpPr txBox="1">
            <a:spLocks noChangeArrowheads="1"/>
          </p:cNvSpPr>
          <p:nvPr/>
        </p:nvSpPr>
        <p:spPr bwMode="auto">
          <a:xfrm>
            <a:off x="-31750" y="23669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rPr>
              <a:t>And a light unto my path</a:t>
            </a:r>
          </a:p>
        </p:txBody>
      </p:sp>
    </p:spTree>
  </p:cSld>
  <p:clrMapOvr>
    <a:masterClrMapping/>
  </p:clrMapOvr>
  <p:timing>
    <p:tnLst>
      <p:par>
        <p:cTn id="1" dur="indefinite" restart="never" nodeType="tmRoot"/>
      </p:par>
    </p:tnLst>
  </p:timing>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11430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Jehovah is a mighty man of war</a:t>
            </a:r>
          </a:p>
        </p:txBody>
      </p:sp>
      <p:sp>
        <p:nvSpPr>
          <p:cNvPr id="24" name="Text Box 2"/>
          <p:cNvSpPr txBox="1">
            <a:spLocks noChangeArrowheads="1"/>
          </p:cNvSpPr>
          <p:nvPr/>
        </p:nvSpPr>
        <p:spPr bwMode="auto">
          <a:xfrm>
            <a:off x="0" y="33528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For Your right hand is glorious in power</a:t>
            </a:r>
          </a:p>
        </p:txBody>
      </p:sp>
      <p:sp>
        <p:nvSpPr>
          <p:cNvPr id="45" name="Text Box 2"/>
          <p:cNvSpPr txBox="1">
            <a:spLocks noChangeArrowheads="1"/>
          </p:cNvSpPr>
          <p:nvPr/>
        </p:nvSpPr>
        <p:spPr bwMode="auto">
          <a:xfrm>
            <a:off x="0" y="22098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So rise on the wings of our praise</a:t>
            </a:r>
          </a:p>
        </p:txBody>
      </p:sp>
      <p:sp>
        <p:nvSpPr>
          <p:cNvPr id="63" name="Text Box 2"/>
          <p:cNvSpPr txBox="1">
            <a:spLocks noChangeArrowheads="1"/>
          </p:cNvSpPr>
          <p:nvPr/>
        </p:nvSpPr>
        <p:spPr bwMode="auto">
          <a:xfrm>
            <a:off x="0" y="27432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In union our voices we raise</a:t>
            </a:r>
          </a:p>
        </p:txBody>
      </p:sp>
      <p:sp>
        <p:nvSpPr>
          <p:cNvPr id="88" name="Text Box 2"/>
          <p:cNvSpPr txBox="1">
            <a:spLocks noChangeArrowheads="1"/>
          </p:cNvSpPr>
          <p:nvPr/>
        </p:nvSpPr>
        <p:spPr bwMode="auto">
          <a:xfrm>
            <a:off x="0" y="39624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For Your right hand is glorious in power</a:t>
            </a:r>
          </a:p>
        </p:txBody>
      </p:sp>
      <p:sp>
        <p:nvSpPr>
          <p:cNvPr id="103" name="Text Box 2"/>
          <p:cNvSpPr txBox="1">
            <a:spLocks noChangeArrowheads="1"/>
          </p:cNvSpPr>
          <p:nvPr/>
        </p:nvSpPr>
        <p:spPr bwMode="auto">
          <a:xfrm>
            <a:off x="0" y="16764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Jehovah is a mighty man of war</a:t>
            </a:r>
          </a:p>
        </p:txBody>
      </p:sp>
    </p:spTree>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13716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O Lord, our Lord, how majestic is Your name in all the earth</a:t>
            </a:r>
          </a:p>
        </p:txBody>
      </p:sp>
      <p:sp>
        <p:nvSpPr>
          <p:cNvPr id="20" name="Text Box 2"/>
          <p:cNvSpPr txBox="1">
            <a:spLocks noChangeArrowheads="1"/>
          </p:cNvSpPr>
          <p:nvPr/>
        </p:nvSpPr>
        <p:spPr bwMode="auto">
          <a:xfrm>
            <a:off x="0" y="19812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O Lord, we praise Your Name</a:t>
            </a:r>
          </a:p>
        </p:txBody>
      </p:sp>
      <p:sp>
        <p:nvSpPr>
          <p:cNvPr id="24" name="Text Box 2"/>
          <p:cNvSpPr txBox="1">
            <a:spLocks noChangeArrowheads="1"/>
          </p:cNvSpPr>
          <p:nvPr/>
        </p:nvSpPr>
        <p:spPr bwMode="auto">
          <a:xfrm>
            <a:off x="0" y="39624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Prince of Peace, Mighty God, </a:t>
            </a:r>
          </a:p>
        </p:txBody>
      </p:sp>
      <p:sp>
        <p:nvSpPr>
          <p:cNvPr id="27" name="Text Box 5"/>
          <p:cNvSpPr txBox="1">
            <a:spLocks noChangeArrowheads="1"/>
          </p:cNvSpPr>
          <p:nvPr/>
        </p:nvSpPr>
        <p:spPr bwMode="auto">
          <a:xfrm>
            <a:off x="0" y="45720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O Lord God Almighty</a:t>
            </a:r>
          </a:p>
        </p:txBody>
      </p:sp>
      <p:sp>
        <p:nvSpPr>
          <p:cNvPr id="44" name="Text Box 2"/>
          <p:cNvSpPr txBox="1">
            <a:spLocks noChangeArrowheads="1"/>
          </p:cNvSpPr>
          <p:nvPr/>
        </p:nvSpPr>
        <p:spPr bwMode="auto">
          <a:xfrm>
            <a:off x="0" y="32766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O Lord we magnify Your Name</a:t>
            </a:r>
          </a:p>
        </p:txBody>
      </p:sp>
      <p:sp>
        <p:nvSpPr>
          <p:cNvPr id="45" name="Text Box 2"/>
          <p:cNvSpPr txBox="1">
            <a:spLocks noChangeArrowheads="1"/>
          </p:cNvSpPr>
          <p:nvPr/>
        </p:nvSpPr>
        <p:spPr bwMode="auto">
          <a:xfrm>
            <a:off x="0" y="2590800"/>
            <a:ext cx="9144000" cy="4572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a:solidFill>
                  <a:schemeClr val="bg1"/>
                </a:solidFill>
                <a:effectLst>
                  <a:outerShdw blurRad="38100" dist="38100" dir="2700000" algn="tl">
                    <a:srgbClr val="000000"/>
                  </a:outerShdw>
                </a:effectLst>
              </a:rPr>
              <a:t>O Lord we magnify Your Name</a:t>
            </a:r>
          </a:p>
        </p:txBody>
      </p:sp>
    </p:spTree>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447800"/>
            <a:ext cx="89154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These are the days of Elijah</a:t>
            </a:r>
          </a:p>
        </p:txBody>
      </p:sp>
      <p:sp>
        <p:nvSpPr>
          <p:cNvPr id="11" name="Text Box 2"/>
          <p:cNvSpPr txBox="1">
            <a:spLocks noChangeArrowheads="1"/>
          </p:cNvSpPr>
          <p:nvPr/>
        </p:nvSpPr>
        <p:spPr bwMode="auto">
          <a:xfrm>
            <a:off x="0" y="21336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Declaring the word of the Lord,</a:t>
            </a:r>
          </a:p>
        </p:txBody>
      </p:sp>
      <p:sp>
        <p:nvSpPr>
          <p:cNvPr id="12" name="Text Box 2"/>
          <p:cNvSpPr txBox="1">
            <a:spLocks noChangeArrowheads="1"/>
          </p:cNvSpPr>
          <p:nvPr/>
        </p:nvSpPr>
        <p:spPr bwMode="auto">
          <a:xfrm>
            <a:off x="0" y="28194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And these are the days of </a:t>
            </a:r>
          </a:p>
        </p:txBody>
      </p:sp>
      <p:sp>
        <p:nvSpPr>
          <p:cNvPr id="13" name="Text Box 2"/>
          <p:cNvSpPr txBox="1">
            <a:spLocks noChangeArrowheads="1"/>
          </p:cNvSpPr>
          <p:nvPr/>
        </p:nvSpPr>
        <p:spPr bwMode="auto">
          <a:xfrm>
            <a:off x="0" y="35052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Your servant, Moses,</a:t>
            </a:r>
          </a:p>
        </p:txBody>
      </p:sp>
      <p:sp>
        <p:nvSpPr>
          <p:cNvPr id="2" name="Text Box 2"/>
          <p:cNvSpPr txBox="1">
            <a:spLocks noChangeArrowheads="1"/>
          </p:cNvSpPr>
          <p:nvPr/>
        </p:nvSpPr>
        <p:spPr bwMode="auto">
          <a:xfrm>
            <a:off x="0" y="41148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Righteousness being restored</a:t>
            </a:r>
          </a:p>
        </p:txBody>
      </p:sp>
    </p:spTree>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219200"/>
            <a:ext cx="89154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And though these are the</a:t>
            </a:r>
          </a:p>
        </p:txBody>
      </p:sp>
      <p:sp>
        <p:nvSpPr>
          <p:cNvPr id="11" name="Text Box 2"/>
          <p:cNvSpPr txBox="1">
            <a:spLocks noChangeArrowheads="1"/>
          </p:cNvSpPr>
          <p:nvPr/>
        </p:nvSpPr>
        <p:spPr bwMode="auto">
          <a:xfrm>
            <a:off x="0" y="19050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Days of great trials</a:t>
            </a:r>
          </a:p>
        </p:txBody>
      </p:sp>
      <p:sp>
        <p:nvSpPr>
          <p:cNvPr id="12" name="Text Box 2"/>
          <p:cNvSpPr txBox="1">
            <a:spLocks noChangeArrowheads="1"/>
          </p:cNvSpPr>
          <p:nvPr/>
        </p:nvSpPr>
        <p:spPr bwMode="auto">
          <a:xfrm>
            <a:off x="0" y="25908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Of famine and darkness and sword </a:t>
            </a:r>
          </a:p>
        </p:txBody>
      </p:sp>
      <p:sp>
        <p:nvSpPr>
          <p:cNvPr id="13" name="Text Box 2"/>
          <p:cNvSpPr txBox="1">
            <a:spLocks noChangeArrowheads="1"/>
          </p:cNvSpPr>
          <p:nvPr/>
        </p:nvSpPr>
        <p:spPr bwMode="auto">
          <a:xfrm>
            <a:off x="0" y="32766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Still, we are the voice</a:t>
            </a:r>
          </a:p>
        </p:txBody>
      </p:sp>
      <p:sp>
        <p:nvSpPr>
          <p:cNvPr id="2" name="Text Box 2"/>
          <p:cNvSpPr txBox="1">
            <a:spLocks noChangeArrowheads="1"/>
          </p:cNvSpPr>
          <p:nvPr/>
        </p:nvSpPr>
        <p:spPr bwMode="auto">
          <a:xfrm>
            <a:off x="0" y="38862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In the desert crying,</a:t>
            </a:r>
          </a:p>
        </p:txBody>
      </p:sp>
      <p:sp>
        <p:nvSpPr>
          <p:cNvPr id="3" name="Text Box 2"/>
          <p:cNvSpPr txBox="1">
            <a:spLocks noChangeArrowheads="1"/>
          </p:cNvSpPr>
          <p:nvPr/>
        </p:nvSpPr>
        <p:spPr bwMode="auto">
          <a:xfrm>
            <a:off x="0" y="45720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Prepare ye the way of the Lord</a:t>
            </a:r>
          </a:p>
        </p:txBody>
      </p:sp>
    </p:spTree>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219200"/>
            <a:ext cx="89154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Behold He comes, riding on the clouds</a:t>
            </a:r>
          </a:p>
        </p:txBody>
      </p:sp>
      <p:sp>
        <p:nvSpPr>
          <p:cNvPr id="11" name="Text Box 2"/>
          <p:cNvSpPr txBox="1">
            <a:spLocks noChangeArrowheads="1"/>
          </p:cNvSpPr>
          <p:nvPr/>
        </p:nvSpPr>
        <p:spPr bwMode="auto">
          <a:xfrm>
            <a:off x="0" y="19050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Shining like the sun at the trumpet call</a:t>
            </a:r>
          </a:p>
        </p:txBody>
      </p:sp>
      <p:sp>
        <p:nvSpPr>
          <p:cNvPr id="12" name="Text Box 2"/>
          <p:cNvSpPr txBox="1">
            <a:spLocks noChangeArrowheads="1"/>
          </p:cNvSpPr>
          <p:nvPr/>
        </p:nvSpPr>
        <p:spPr bwMode="auto">
          <a:xfrm>
            <a:off x="0" y="25908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So life your voice,</a:t>
            </a:r>
          </a:p>
        </p:txBody>
      </p:sp>
      <p:sp>
        <p:nvSpPr>
          <p:cNvPr id="13" name="Text Box 2"/>
          <p:cNvSpPr txBox="1">
            <a:spLocks noChangeArrowheads="1"/>
          </p:cNvSpPr>
          <p:nvPr/>
        </p:nvSpPr>
        <p:spPr bwMode="auto">
          <a:xfrm>
            <a:off x="0" y="32766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It’s the year of jubilee</a:t>
            </a:r>
          </a:p>
        </p:txBody>
      </p:sp>
      <p:sp>
        <p:nvSpPr>
          <p:cNvPr id="2" name="Text Box 2"/>
          <p:cNvSpPr txBox="1">
            <a:spLocks noChangeArrowheads="1"/>
          </p:cNvSpPr>
          <p:nvPr/>
        </p:nvSpPr>
        <p:spPr bwMode="auto">
          <a:xfrm>
            <a:off x="0" y="38862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And out of Zion’s hill,</a:t>
            </a:r>
          </a:p>
        </p:txBody>
      </p:sp>
      <p:sp>
        <p:nvSpPr>
          <p:cNvPr id="3" name="Text Box 2"/>
          <p:cNvSpPr txBox="1">
            <a:spLocks noChangeArrowheads="1"/>
          </p:cNvSpPr>
          <p:nvPr/>
        </p:nvSpPr>
        <p:spPr bwMode="auto">
          <a:xfrm>
            <a:off x="0" y="45720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Salvation comes</a:t>
            </a:r>
          </a:p>
        </p:txBody>
      </p:sp>
    </p:spTree>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447800"/>
            <a:ext cx="89154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These are the days of Ezekiel</a:t>
            </a:r>
          </a:p>
        </p:txBody>
      </p:sp>
      <p:sp>
        <p:nvSpPr>
          <p:cNvPr id="11" name="Text Box 2"/>
          <p:cNvSpPr txBox="1">
            <a:spLocks noChangeArrowheads="1"/>
          </p:cNvSpPr>
          <p:nvPr/>
        </p:nvSpPr>
        <p:spPr bwMode="auto">
          <a:xfrm>
            <a:off x="0" y="21336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Dry bones becoming as flesh,</a:t>
            </a:r>
          </a:p>
        </p:txBody>
      </p:sp>
      <p:sp>
        <p:nvSpPr>
          <p:cNvPr id="12" name="Text Box 2"/>
          <p:cNvSpPr txBox="1">
            <a:spLocks noChangeArrowheads="1"/>
          </p:cNvSpPr>
          <p:nvPr/>
        </p:nvSpPr>
        <p:spPr bwMode="auto">
          <a:xfrm>
            <a:off x="0" y="28194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And these are the days of </a:t>
            </a:r>
          </a:p>
        </p:txBody>
      </p:sp>
      <p:sp>
        <p:nvSpPr>
          <p:cNvPr id="13" name="Text Box 2"/>
          <p:cNvSpPr txBox="1">
            <a:spLocks noChangeArrowheads="1"/>
          </p:cNvSpPr>
          <p:nvPr/>
        </p:nvSpPr>
        <p:spPr bwMode="auto">
          <a:xfrm>
            <a:off x="0" y="35052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Your servant, David,</a:t>
            </a:r>
          </a:p>
        </p:txBody>
      </p:sp>
      <p:sp>
        <p:nvSpPr>
          <p:cNvPr id="2" name="Text Box 2"/>
          <p:cNvSpPr txBox="1">
            <a:spLocks noChangeArrowheads="1"/>
          </p:cNvSpPr>
          <p:nvPr/>
        </p:nvSpPr>
        <p:spPr bwMode="auto">
          <a:xfrm>
            <a:off x="0" y="41148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Rebuilding the temple of praise</a:t>
            </a:r>
          </a:p>
        </p:txBody>
      </p:sp>
    </p:spTree>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371600"/>
            <a:ext cx="89154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And these are the days of the harvest</a:t>
            </a:r>
          </a:p>
        </p:txBody>
      </p:sp>
      <p:sp>
        <p:nvSpPr>
          <p:cNvPr id="11" name="Text Box 2"/>
          <p:cNvSpPr txBox="1">
            <a:spLocks noChangeArrowheads="1"/>
          </p:cNvSpPr>
          <p:nvPr/>
        </p:nvSpPr>
        <p:spPr bwMode="auto">
          <a:xfrm>
            <a:off x="0" y="20574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 fields are as white in the world</a:t>
            </a:r>
          </a:p>
        </p:txBody>
      </p:sp>
      <p:sp>
        <p:nvSpPr>
          <p:cNvPr id="12" name="Text Box 2"/>
          <p:cNvSpPr txBox="1">
            <a:spLocks noChangeArrowheads="1"/>
          </p:cNvSpPr>
          <p:nvPr/>
        </p:nvSpPr>
        <p:spPr bwMode="auto">
          <a:xfrm>
            <a:off x="0" y="27432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And we are the laborers </a:t>
            </a:r>
          </a:p>
        </p:txBody>
      </p:sp>
      <p:sp>
        <p:nvSpPr>
          <p:cNvPr id="13" name="Text Box 2"/>
          <p:cNvSpPr txBox="1">
            <a:spLocks noChangeArrowheads="1"/>
          </p:cNvSpPr>
          <p:nvPr/>
        </p:nvSpPr>
        <p:spPr bwMode="auto">
          <a:xfrm>
            <a:off x="0" y="34290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In your vineyard,</a:t>
            </a:r>
          </a:p>
        </p:txBody>
      </p:sp>
      <p:sp>
        <p:nvSpPr>
          <p:cNvPr id="2" name="Text Box 2"/>
          <p:cNvSpPr txBox="1">
            <a:spLocks noChangeArrowheads="1"/>
          </p:cNvSpPr>
          <p:nvPr/>
        </p:nvSpPr>
        <p:spPr bwMode="auto">
          <a:xfrm>
            <a:off x="0" y="40386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Declaring the word of the Lord!</a:t>
            </a:r>
          </a:p>
        </p:txBody>
      </p:sp>
    </p:spTree>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1524000"/>
            <a:ext cx="89154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There’s no God like Jehovah,</a:t>
            </a:r>
          </a:p>
        </p:txBody>
      </p:sp>
      <p:sp>
        <p:nvSpPr>
          <p:cNvPr id="11" name="Text Box 2"/>
          <p:cNvSpPr txBox="1">
            <a:spLocks noChangeArrowheads="1"/>
          </p:cNvSpPr>
          <p:nvPr/>
        </p:nvSpPr>
        <p:spPr bwMode="auto">
          <a:xfrm>
            <a:off x="0" y="22098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There’s no God like Jehovah,</a:t>
            </a:r>
          </a:p>
        </p:txBody>
      </p:sp>
      <p:sp>
        <p:nvSpPr>
          <p:cNvPr id="12" name="Text Box 2"/>
          <p:cNvSpPr txBox="1">
            <a:spLocks noChangeArrowheads="1"/>
          </p:cNvSpPr>
          <p:nvPr/>
        </p:nvSpPr>
        <p:spPr bwMode="auto">
          <a:xfrm>
            <a:off x="0" y="28956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There’s no God like Jehovah,</a:t>
            </a:r>
          </a:p>
        </p:txBody>
      </p:sp>
      <p:sp>
        <p:nvSpPr>
          <p:cNvPr id="13" name="Text Box 2"/>
          <p:cNvSpPr txBox="1">
            <a:spLocks noChangeArrowheads="1"/>
          </p:cNvSpPr>
          <p:nvPr/>
        </p:nvSpPr>
        <p:spPr bwMode="auto">
          <a:xfrm>
            <a:off x="0" y="3581400"/>
            <a:ext cx="9144000" cy="762000"/>
          </a:xfrm>
          <a:prstGeom prst="rect">
            <a:avLst/>
          </a:prstGeom>
          <a:noFill/>
          <a:ln w="9525">
            <a:noFill/>
            <a:miter lim="800000"/>
            <a:headEnd/>
            <a:tailEnd/>
          </a:ln>
          <a:effec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400">
                <a:solidFill>
                  <a:schemeClr val="bg1"/>
                </a:solidFill>
                <a:effectLst>
                  <a:outerShdw blurRad="38100" dist="38100" dir="2700000" algn="tl">
                    <a:srgbClr val="000000"/>
                  </a:outerShdw>
                </a:effectLst>
              </a:rPr>
              <a:t>There’s no God like Jehovah,</a:t>
            </a:r>
          </a:p>
        </p:txBody>
      </p:sp>
    </p:spTree>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350" y="181451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there’s a train a’ </a:t>
            </a:r>
            <a:r>
              <a:rPr lang="en-US" sz="5400" dirty="0" err="1" smtClean="0">
                <a:solidFill>
                  <a:schemeClr val="bg1"/>
                </a:solidFill>
              </a:rPr>
              <a:t>comin</a:t>
            </a:r>
            <a:r>
              <a:rPr lang="en-US" sz="5400" dirty="0" smtClean="0">
                <a:solidFill>
                  <a:schemeClr val="bg1"/>
                </a:solidFill>
              </a:rPr>
              <a:t>’</a:t>
            </a:r>
          </a:p>
        </p:txBody>
      </p:sp>
      <p:sp>
        <p:nvSpPr>
          <p:cNvPr id="6" name="Text Box 3"/>
          <p:cNvSpPr txBox="1">
            <a:spLocks noChangeArrowheads="1"/>
          </p:cNvSpPr>
          <p:nvPr/>
        </p:nvSpPr>
        <p:spPr bwMode="auto">
          <a:xfrm>
            <a:off x="-20638" y="3505200"/>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You just get on board,</a:t>
            </a:r>
          </a:p>
        </p:txBody>
      </p:sp>
      <p:sp>
        <p:nvSpPr>
          <p:cNvPr id="7" name="Text Box 3"/>
          <p:cNvSpPr txBox="1">
            <a:spLocks noChangeArrowheads="1"/>
          </p:cNvSpPr>
          <p:nvPr/>
        </p:nvSpPr>
        <p:spPr bwMode="auto">
          <a:xfrm>
            <a:off x="39688" y="28194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You don’t need no baggage, </a:t>
            </a:r>
          </a:p>
        </p:txBody>
      </p:sp>
      <p:sp>
        <p:nvSpPr>
          <p:cNvPr id="8" name="Text Box 3"/>
          <p:cNvSpPr txBox="1">
            <a:spLocks noChangeArrowheads="1"/>
          </p:cNvSpPr>
          <p:nvPr/>
        </p:nvSpPr>
        <p:spPr bwMode="auto">
          <a:xfrm>
            <a:off x="15875" y="107156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People get ready,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the living water, let Your glory fall</a:t>
            </a:r>
          </a:p>
        </p:txBody>
      </p:sp>
      <p:sp>
        <p:nvSpPr>
          <p:cNvPr id="10547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You’re my hearts desire, You hear me when I call</a:t>
            </a:r>
          </a:p>
        </p:txBody>
      </p:sp>
      <p:sp>
        <p:nvSpPr>
          <p:cNvPr id="10547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I’ve been waiting at the river</a:t>
            </a:r>
          </a:p>
        </p:txBody>
      </p:sp>
      <p:sp>
        <p:nvSpPr>
          <p:cNvPr id="10547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itchFamily="18" charset="0"/>
              </a:rPr>
              <a:t>Come and touch us all</a:t>
            </a:r>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4288" y="1393825"/>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to hear the diesels </a:t>
            </a:r>
            <a:r>
              <a:rPr lang="en-US" sz="5400" dirty="0" err="1" smtClean="0">
                <a:solidFill>
                  <a:schemeClr val="bg1"/>
                </a:solidFill>
              </a:rPr>
              <a:t>hummin</a:t>
            </a:r>
            <a:r>
              <a:rPr lang="en-US" sz="5400" dirty="0" smtClean="0">
                <a:solidFill>
                  <a:schemeClr val="bg1"/>
                </a:solidFill>
              </a:rPr>
              <a:t>’</a:t>
            </a:r>
          </a:p>
        </p:txBody>
      </p:sp>
      <p:sp>
        <p:nvSpPr>
          <p:cNvPr id="10" name="Text Box 3"/>
          <p:cNvSpPr txBox="1">
            <a:spLocks noChangeArrowheads="1"/>
          </p:cNvSpPr>
          <p:nvPr/>
        </p:nvSpPr>
        <p:spPr bwMode="auto">
          <a:xfrm>
            <a:off x="-33338" y="324008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you just thank the Lord</a:t>
            </a:r>
          </a:p>
        </p:txBody>
      </p:sp>
      <p:sp>
        <p:nvSpPr>
          <p:cNvPr id="11" name="Text Box 3"/>
          <p:cNvSpPr txBox="1">
            <a:spLocks noChangeArrowheads="1"/>
          </p:cNvSpPr>
          <p:nvPr/>
        </p:nvSpPr>
        <p:spPr bwMode="auto">
          <a:xfrm>
            <a:off x="0" y="2590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You don’t need no ticket, </a:t>
            </a:r>
          </a:p>
        </p:txBody>
      </p:sp>
      <p:sp>
        <p:nvSpPr>
          <p:cNvPr id="12" name="Text Box 3"/>
          <p:cNvSpPr txBox="1">
            <a:spLocks noChangeArrowheads="1"/>
          </p:cNvSpPr>
          <p:nvPr/>
        </p:nvSpPr>
        <p:spPr bwMode="auto">
          <a:xfrm>
            <a:off x="-9525" y="685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All you need is faith</a:t>
            </a:r>
          </a:p>
        </p:txBody>
      </p:sp>
    </p:spTree>
  </p:cSld>
  <p:clrMapOvr>
    <a:masterClrMapping/>
  </p:clrMapOvr>
  <p:timing>
    <p:tnLst>
      <p:par>
        <p:cTn id="1" dur="indefinite" restart="never" nodeType="tmRoot"/>
      </p:par>
    </p:tnLst>
  </p:timing>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350" y="181451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there’s a train to Jordon,</a:t>
            </a:r>
          </a:p>
        </p:txBody>
      </p:sp>
      <p:sp>
        <p:nvSpPr>
          <p:cNvPr id="6" name="Text Box 3"/>
          <p:cNvSpPr txBox="1">
            <a:spLocks noChangeArrowheads="1"/>
          </p:cNvSpPr>
          <p:nvPr/>
        </p:nvSpPr>
        <p:spPr bwMode="auto">
          <a:xfrm>
            <a:off x="-20638" y="3505200"/>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from coast to coast</a:t>
            </a:r>
          </a:p>
        </p:txBody>
      </p:sp>
      <p:sp>
        <p:nvSpPr>
          <p:cNvPr id="7" name="Text Box 3"/>
          <p:cNvSpPr txBox="1">
            <a:spLocks noChangeArrowheads="1"/>
          </p:cNvSpPr>
          <p:nvPr/>
        </p:nvSpPr>
        <p:spPr bwMode="auto">
          <a:xfrm>
            <a:off x="39688" y="28194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picking up </a:t>
            </a:r>
            <a:r>
              <a:rPr lang="en-US" sz="5400" dirty="0" err="1" smtClean="0">
                <a:solidFill>
                  <a:schemeClr val="bg1"/>
                </a:solidFill>
              </a:rPr>
              <a:t>passsengers</a:t>
            </a:r>
            <a:r>
              <a:rPr lang="en-US" sz="5400" dirty="0" smtClean="0">
                <a:solidFill>
                  <a:schemeClr val="bg1"/>
                </a:solidFill>
              </a:rPr>
              <a:t> </a:t>
            </a:r>
          </a:p>
        </p:txBody>
      </p:sp>
      <p:sp>
        <p:nvSpPr>
          <p:cNvPr id="8" name="Text Box 3"/>
          <p:cNvSpPr txBox="1">
            <a:spLocks noChangeArrowheads="1"/>
          </p:cNvSpPr>
          <p:nvPr/>
        </p:nvSpPr>
        <p:spPr bwMode="auto">
          <a:xfrm>
            <a:off x="15875" y="1071563"/>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People get ready, </a:t>
            </a:r>
          </a:p>
        </p:txBody>
      </p:sp>
    </p:spTree>
  </p:cSld>
  <p:clrMapOvr>
    <a:masterClrMapping/>
  </p:clrMapOvr>
  <p:timing>
    <p:tnLst>
      <p:par>
        <p:cTn id="1" dur="indefinite" restart="never" nodeType="tmRoot"/>
      </p:par>
    </p:tnLst>
  </p:timing>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4288" y="1393825"/>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Open the doors and board them</a:t>
            </a:r>
          </a:p>
        </p:txBody>
      </p:sp>
      <p:sp>
        <p:nvSpPr>
          <p:cNvPr id="10" name="Text Box 3"/>
          <p:cNvSpPr txBox="1">
            <a:spLocks noChangeArrowheads="1"/>
          </p:cNvSpPr>
          <p:nvPr/>
        </p:nvSpPr>
        <p:spPr bwMode="auto">
          <a:xfrm>
            <a:off x="-33338" y="324008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smtClean="0">
                <a:solidFill>
                  <a:schemeClr val="bg1"/>
                </a:solidFill>
              </a:rPr>
              <a:t>among </a:t>
            </a:r>
            <a:r>
              <a:rPr lang="en-US" sz="5400" dirty="0" smtClean="0">
                <a:solidFill>
                  <a:schemeClr val="bg1"/>
                </a:solidFill>
              </a:rPr>
              <a:t>the loved the most</a:t>
            </a:r>
          </a:p>
        </p:txBody>
      </p:sp>
      <p:sp>
        <p:nvSpPr>
          <p:cNvPr id="11" name="Text Box 3"/>
          <p:cNvSpPr txBox="1">
            <a:spLocks noChangeArrowheads="1"/>
          </p:cNvSpPr>
          <p:nvPr/>
        </p:nvSpPr>
        <p:spPr bwMode="auto">
          <a:xfrm>
            <a:off x="0" y="2590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There’s hope for all</a:t>
            </a:r>
          </a:p>
        </p:txBody>
      </p:sp>
      <p:sp>
        <p:nvSpPr>
          <p:cNvPr id="12" name="Text Box 3"/>
          <p:cNvSpPr txBox="1">
            <a:spLocks noChangeArrowheads="1"/>
          </p:cNvSpPr>
          <p:nvPr/>
        </p:nvSpPr>
        <p:spPr bwMode="auto">
          <a:xfrm>
            <a:off x="-9525" y="685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Faith is the key,</a:t>
            </a:r>
          </a:p>
        </p:txBody>
      </p:sp>
    </p:spTree>
  </p:cSld>
  <p:clrMapOvr>
    <a:masterClrMapping/>
  </p:clrMapOvr>
  <p:timing>
    <p:tnLst>
      <p:par>
        <p:cTn id="1" dur="indefinite" restart="never" nodeType="tmRoot"/>
      </p:par>
    </p:tnLst>
  </p:timing>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9050" y="250031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Get on board . . .</a:t>
            </a:r>
            <a:endParaRPr lang="en-US" sz="8000" dirty="0">
              <a:solidFill>
                <a:schemeClr val="bg1"/>
              </a:solidFill>
            </a:endParaRPr>
          </a:p>
        </p:txBody>
      </p:sp>
      <p:sp>
        <p:nvSpPr>
          <p:cNvPr id="12" name="Text Box 3"/>
          <p:cNvSpPr txBox="1">
            <a:spLocks noChangeArrowheads="1"/>
          </p:cNvSpPr>
          <p:nvPr/>
        </p:nvSpPr>
        <p:spPr bwMode="auto">
          <a:xfrm>
            <a:off x="-19050" y="15240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Get on board</a:t>
            </a:r>
          </a:p>
        </p:txBody>
      </p:sp>
    </p:spTree>
  </p:cSld>
  <p:clrMapOvr>
    <a:masterClrMapping/>
  </p:clrMapOvr>
  <p:timing>
    <p:tnLst>
      <p:par>
        <p:cTn id="1" dur="indefinite" restart="never" nodeType="tmRoot"/>
      </p:par>
    </p:tnLst>
  </p:timing>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7938" y="1600200"/>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for the hopeless sinner</a:t>
            </a:r>
          </a:p>
        </p:txBody>
      </p:sp>
      <p:sp>
        <p:nvSpPr>
          <p:cNvPr id="6" name="Text Box 3"/>
          <p:cNvSpPr txBox="1">
            <a:spLocks noChangeArrowheads="1"/>
          </p:cNvSpPr>
          <p:nvPr/>
        </p:nvSpPr>
        <p:spPr bwMode="auto">
          <a:xfrm>
            <a:off x="-66675" y="3352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just to save his own</a:t>
            </a:r>
          </a:p>
        </p:txBody>
      </p:sp>
      <p:sp>
        <p:nvSpPr>
          <p:cNvPr id="7" name="Text Box 3"/>
          <p:cNvSpPr txBox="1">
            <a:spLocks noChangeArrowheads="1"/>
          </p:cNvSpPr>
          <p:nvPr/>
        </p:nvSpPr>
        <p:spPr bwMode="auto">
          <a:xfrm>
            <a:off x="-20638" y="2738438"/>
            <a:ext cx="9144001"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Who would hurt all mankind</a:t>
            </a:r>
          </a:p>
        </p:txBody>
      </p:sp>
      <p:sp>
        <p:nvSpPr>
          <p:cNvPr id="8" name="Text Box 3"/>
          <p:cNvSpPr txBox="1">
            <a:spLocks noChangeArrowheads="1"/>
          </p:cNvSpPr>
          <p:nvPr/>
        </p:nvSpPr>
        <p:spPr bwMode="auto">
          <a:xfrm>
            <a:off x="-7938" y="960438"/>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There </a:t>
            </a:r>
            <a:r>
              <a:rPr lang="en-US" sz="5400" dirty="0" err="1" smtClean="0">
                <a:solidFill>
                  <a:schemeClr val="bg1"/>
                </a:solidFill>
              </a:rPr>
              <a:t>ain’t</a:t>
            </a:r>
            <a:r>
              <a:rPr lang="en-US" sz="5400" dirty="0" smtClean="0">
                <a:solidFill>
                  <a:schemeClr val="bg1"/>
                </a:solidFill>
              </a:rPr>
              <a:t> no room</a:t>
            </a:r>
          </a:p>
        </p:txBody>
      </p:sp>
    </p:spTree>
  </p:cSld>
  <p:clrMapOvr>
    <a:masterClrMapping/>
  </p:clrMapOvr>
  <p:timing>
    <p:tnLst>
      <p:par>
        <p:cTn id="1" dur="indefinite" restart="never" nodeType="tmRoot"/>
      </p:par>
    </p:tnLst>
  </p:timing>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4288" y="1393825"/>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whose chance are thinner</a:t>
            </a:r>
          </a:p>
        </p:txBody>
      </p:sp>
      <p:sp>
        <p:nvSpPr>
          <p:cNvPr id="10" name="Text Box 3"/>
          <p:cNvSpPr txBox="1">
            <a:spLocks noChangeArrowheads="1"/>
          </p:cNvSpPr>
          <p:nvPr/>
        </p:nvSpPr>
        <p:spPr bwMode="auto">
          <a:xfrm>
            <a:off x="-33338" y="3008313"/>
            <a:ext cx="9144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from the kingdom’s </a:t>
            </a:r>
            <a:r>
              <a:rPr lang="en-US" sz="5400" dirty="0" err="1" smtClean="0">
                <a:solidFill>
                  <a:schemeClr val="bg1"/>
                </a:solidFill>
              </a:rPr>
              <a:t>thone</a:t>
            </a:r>
            <a:endParaRPr lang="en-US" sz="5400" dirty="0" smtClean="0">
              <a:solidFill>
                <a:schemeClr val="bg1"/>
              </a:solidFill>
            </a:endParaRPr>
          </a:p>
        </p:txBody>
      </p:sp>
      <p:sp>
        <p:nvSpPr>
          <p:cNvPr id="11" name="Text Box 3"/>
          <p:cNvSpPr txBox="1">
            <a:spLocks noChangeArrowheads="1"/>
          </p:cNvSpPr>
          <p:nvPr/>
        </p:nvSpPr>
        <p:spPr bwMode="auto">
          <a:xfrm>
            <a:off x="-33338" y="2317750"/>
            <a:ext cx="9144001"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So there’s no hiding place</a:t>
            </a:r>
          </a:p>
        </p:txBody>
      </p:sp>
      <p:sp>
        <p:nvSpPr>
          <p:cNvPr id="12" name="Text Box 3"/>
          <p:cNvSpPr txBox="1">
            <a:spLocks noChangeArrowheads="1"/>
          </p:cNvSpPr>
          <p:nvPr/>
        </p:nvSpPr>
        <p:spPr bwMode="auto">
          <a:xfrm>
            <a:off x="-9525" y="6858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5400" dirty="0" smtClean="0">
                <a:solidFill>
                  <a:schemeClr val="bg1"/>
                </a:solidFill>
              </a:rPr>
              <a:t>Have pity on those</a:t>
            </a:r>
          </a:p>
        </p:txBody>
      </p:sp>
    </p:spTree>
  </p:cSld>
  <p:clrMapOvr>
    <a:masterClrMapping/>
  </p:clrMapOvr>
  <p:timing>
    <p:tnLst>
      <p:par>
        <p:cTn id="1" dur="indefinite" restart="never" nodeType="tmRoot"/>
      </p:par>
    </p:tnLst>
  </p:timing>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19050" y="2500313"/>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Get on board . . .</a:t>
            </a:r>
            <a:endParaRPr lang="en-US" sz="8000" dirty="0">
              <a:solidFill>
                <a:schemeClr val="bg1"/>
              </a:solidFill>
            </a:endParaRPr>
          </a:p>
        </p:txBody>
      </p:sp>
      <p:sp>
        <p:nvSpPr>
          <p:cNvPr id="12" name="Text Box 3"/>
          <p:cNvSpPr txBox="1">
            <a:spLocks noChangeArrowheads="1"/>
          </p:cNvSpPr>
          <p:nvPr/>
        </p:nvSpPr>
        <p:spPr bwMode="auto">
          <a:xfrm>
            <a:off x="-19050" y="15240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Get on board</a:t>
            </a:r>
          </a:p>
        </p:txBody>
      </p:sp>
    </p:spTree>
  </p:cSld>
  <p:clrMapOvr>
    <a:masterClrMapping/>
  </p:clrMapOvr>
  <p:timing>
    <p:tnLst>
      <p:par>
        <p:cTn id="1" dur="indefinite" restart="never" nodeType="tmRoot"/>
      </p:par>
    </p:tnLst>
  </p:timing>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2590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ready . . .</a:t>
            </a:r>
            <a:endParaRPr lang="en-US" sz="8000" dirty="0">
              <a:solidFill>
                <a:schemeClr val="bg1"/>
              </a:solidFill>
            </a:endParaRPr>
          </a:p>
        </p:txBody>
      </p:sp>
      <p:sp>
        <p:nvSpPr>
          <p:cNvPr id="12" name="Text Box 3"/>
          <p:cNvSpPr txBox="1">
            <a:spLocks noChangeArrowheads="1"/>
          </p:cNvSpPr>
          <p:nvPr/>
        </p:nvSpPr>
        <p:spPr bwMode="auto">
          <a:xfrm>
            <a:off x="6350" y="8858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I’m</a:t>
            </a:r>
          </a:p>
        </p:txBody>
      </p:sp>
      <p:sp>
        <p:nvSpPr>
          <p:cNvPr id="4" name="Text Box 3"/>
          <p:cNvSpPr txBox="1">
            <a:spLocks noChangeArrowheads="1"/>
          </p:cNvSpPr>
          <p:nvPr/>
        </p:nvSpPr>
        <p:spPr bwMode="auto">
          <a:xfrm>
            <a:off x="0" y="1652588"/>
            <a:ext cx="9144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getting’</a:t>
            </a:r>
          </a:p>
        </p:txBody>
      </p:sp>
    </p:spTree>
  </p:cSld>
  <p:clrMapOvr>
    <a:masterClrMapping/>
  </p:clrMapOvr>
  <p:timing>
    <p:tnLst>
      <p:par>
        <p:cTn id="1" dur="indefinite" restart="never" nodeType="tmRoot"/>
      </p:par>
    </p:tnLst>
  </p:timing>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0" y="2590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This time</a:t>
            </a:r>
            <a:endParaRPr lang="en-US" sz="8000" dirty="0">
              <a:solidFill>
                <a:schemeClr val="bg1"/>
              </a:solidFill>
            </a:endParaRPr>
          </a:p>
        </p:txBody>
      </p:sp>
      <p:sp>
        <p:nvSpPr>
          <p:cNvPr id="12" name="Text Box 3"/>
          <p:cNvSpPr txBox="1">
            <a:spLocks noChangeArrowheads="1"/>
          </p:cNvSpPr>
          <p:nvPr/>
        </p:nvSpPr>
        <p:spPr bwMode="auto">
          <a:xfrm>
            <a:off x="6350" y="8858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a:t>
            </a:r>
          </a:p>
        </p:txBody>
      </p:sp>
      <p:sp>
        <p:nvSpPr>
          <p:cNvPr id="4" name="Text Box 3"/>
          <p:cNvSpPr txBox="1">
            <a:spLocks noChangeArrowheads="1"/>
          </p:cNvSpPr>
          <p:nvPr/>
        </p:nvSpPr>
        <p:spPr bwMode="auto">
          <a:xfrm>
            <a:off x="6350" y="10668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8000" dirty="0" smtClean="0">
                <a:solidFill>
                  <a:schemeClr val="bg1"/>
                </a:solidFill>
              </a:rPr>
              <a:t>I’m getting ready</a:t>
            </a:r>
          </a:p>
        </p:txBody>
      </p:sp>
      <p:sp>
        <p:nvSpPr>
          <p:cNvPr id="5" name="Text Box 3"/>
          <p:cNvSpPr txBox="1">
            <a:spLocks noChangeArrowheads="1"/>
          </p:cNvSpPr>
          <p:nvPr/>
        </p:nvSpPr>
        <p:spPr bwMode="auto">
          <a:xfrm>
            <a:off x="6350" y="1524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defRPr/>
            </a:pPr>
            <a:r>
              <a:rPr lang="en-US" sz="8000" dirty="0" smtClean="0">
                <a:solidFill>
                  <a:schemeClr val="bg1"/>
                </a:solidFill>
              </a:rPr>
              <a:t>This time</a:t>
            </a:r>
          </a:p>
        </p:txBody>
      </p:sp>
      <p:sp>
        <p:nvSpPr>
          <p:cNvPr id="6" name="Text Box 3"/>
          <p:cNvSpPr txBox="1">
            <a:spLocks noChangeArrowheads="1"/>
          </p:cNvSpPr>
          <p:nvPr/>
        </p:nvSpPr>
        <p:spPr bwMode="auto">
          <a:xfrm>
            <a:off x="0" y="35814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spcBef>
                <a:spcPct val="50000"/>
              </a:spcBef>
              <a:defRPr/>
            </a:pPr>
            <a:r>
              <a:rPr lang="en-US" sz="8000" dirty="0" smtClean="0">
                <a:solidFill>
                  <a:schemeClr val="bg1"/>
                </a:solidFill>
              </a:rPr>
              <a:t>           I’m ready . . .</a:t>
            </a:r>
            <a:endParaRPr lang="en-US" sz="8000" dirty="0">
              <a:solidFill>
                <a:schemeClr val="bg1"/>
              </a:solidFill>
            </a:endParaRPr>
          </a:p>
        </p:txBody>
      </p:sp>
    </p:spTree>
  </p:cSld>
  <p:clrMapOvr>
    <a:masterClrMapping/>
  </p:clrMapOvr>
  <p:timing>
    <p:tnLst>
      <p:par>
        <p:cTn id="1" dur="indefinite" restart="never" nodeType="tmRoot"/>
      </p:par>
    </p:tnLst>
  </p:timing>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0999</a:t>
            </a:r>
            <a:endParaRPr lang="en-US" sz="9600" i="1" dirty="0">
              <a:effectLst>
                <a:outerShdw blurRad="38100" dist="38100" dir="2700000" algn="tl">
                  <a:srgbClr val="C0C0C0"/>
                </a:outerShdw>
              </a:effectLst>
            </a:endParaRPr>
          </a:p>
        </p:txBody>
      </p:sp>
    </p:spTree>
    <p:extLst>
      <p:ext uri="{BB962C8B-B14F-4D97-AF65-F5344CB8AC3E}">
        <p14:creationId xmlns:p14="http://schemas.microsoft.com/office/powerpoint/2010/main" val="268756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86963</TotalTime>
  <Words>25770</Words>
  <Application>Microsoft Office PowerPoint</Application>
  <PresentationFormat>On-screen Show (4:3)</PresentationFormat>
  <Paragraphs>3962</Paragraphs>
  <Slides>1200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1200</vt:i4>
      </vt:variant>
    </vt:vector>
  </HeadingPairs>
  <TitlesOfParts>
    <vt:vector size="1212" baseType="lpstr">
      <vt:lpstr>Times New Roman</vt:lpstr>
      <vt:lpstr>Tahoma</vt:lpstr>
      <vt:lpstr>Arial</vt:lpstr>
      <vt:lpstr>Arial Narrow</vt:lpstr>
      <vt:lpstr>Tempus Sans ITC</vt:lpstr>
      <vt:lpstr>Bookman Old Style</vt:lpstr>
      <vt:lpstr>Comic Sans MS</vt:lpstr>
      <vt:lpstr>Monotype Corsiva</vt:lpstr>
      <vt:lpstr>Accent</vt:lpstr>
      <vt:lpstr>Broadway BT</vt:lpstr>
      <vt:lpstr>Balloon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55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Counsellor</dc:creator>
  <cp:lastModifiedBy>Rodney B. Counsellor</cp:lastModifiedBy>
  <cp:revision>536</cp:revision>
  <dcterms:created xsi:type="dcterms:W3CDTF">2000-04-04T23:34:29Z</dcterms:created>
  <dcterms:modified xsi:type="dcterms:W3CDTF">2011-03-08T21:23:51Z</dcterms:modified>
</cp:coreProperties>
</file>