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32" d="100"/>
          <a:sy n="132" d="100"/>
        </p:scale>
        <p:origin x="-18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3230" y="209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first Noel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3607" y="124611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Was to certain poor shepherds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36501" y="178185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 fields as they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7466" y="242662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In fields where they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95834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Keeping their sheep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100" y="350941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On a cold winter’s night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6839" y="402130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That was so deep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7368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 angels did say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1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50384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1287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320040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170364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6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1398" y="285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They looked up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21771" y="1352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Shining in the East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29391" y="243467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to the earth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25840" y="347684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And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 so</a:t>
            </a: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 it </a:t>
            </a:r>
            <a:r>
              <a:rPr lang="en-US" sz="4300" b="1" dirty="0" smtClean="0">
                <a:solidFill>
                  <a:schemeClr val="bg1"/>
                </a:solidFill>
                <a:latin typeface="Times New Roman" charset="0"/>
              </a:rPr>
              <a:t>continued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40277" y="294418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It gave great light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27414" y="3994923"/>
            <a:ext cx="91440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Both </a:t>
            </a:r>
            <a:r>
              <a:rPr lang="en-US" sz="4300" b="1" dirty="0" smtClean="0">
                <a:solidFill>
                  <a:schemeClr val="bg1"/>
                </a:solidFill>
                <a:latin typeface="Times New Roman" charset="0"/>
              </a:rPr>
              <a:t>day night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21771" y="190127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Beyond them far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9392" y="87257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saw a star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4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50384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1287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320040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170364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4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74" y="4000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by the light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137921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Three wise men came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39644" y="253010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To seek for a King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25207" y="3491929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And to follow the star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39644" y="301238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Was their intent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20626" y="3933808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Wherever it went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14206" y="185546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From country afar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1398" y="96410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Of that same star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0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50384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1287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320040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170364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13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574" y="21605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This star drew nigh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4858" y="130814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Over Bethlehem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42478" y="254546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there it did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60695" y="3579266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Right over the place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60695" y="303518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Both pause and stay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67512" y="4097345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Where Jesus lay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34858" y="1784396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It took it’s rest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15840" y="80150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To the northwest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95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503848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810" y="1128712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latin typeface="Times New Roman" charset="0"/>
              </a:rPr>
              <a:t>             Noel… Noel…</a:t>
            </a:r>
            <a:endParaRPr lang="en-US" sz="5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320040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15240" y="1703642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latin typeface="Times New Roman" charset="0"/>
              </a:rPr>
              <a:t>Born is the King of Israel</a:t>
            </a:r>
            <a:endParaRPr lang="en-US" sz="60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7620" y="209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Then let us all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7620" y="1123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Sing praises to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0" y="2343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That hath made heaven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0" y="3333750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And with His blood 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285147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And earth of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charset="0"/>
              </a:rPr>
              <a:t>nought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063" y="3790950"/>
            <a:ext cx="91440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200" b="1" dirty="0" smtClean="0">
                <a:solidFill>
                  <a:schemeClr val="bg1"/>
                </a:solidFill>
                <a:latin typeface="Times New Roman" charset="0"/>
              </a:rPr>
              <a:t>Mankind hath brought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-7620" y="16573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Our Heavenly Lord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1198" y="6873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With one accord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86954</TotalTime>
  <Words>214</Words>
  <Application>Microsoft Office PowerPoint</Application>
  <PresentationFormat>On-screen Show (16:9)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536</cp:revision>
  <dcterms:created xsi:type="dcterms:W3CDTF">2000-04-04T23:34:29Z</dcterms:created>
  <dcterms:modified xsi:type="dcterms:W3CDTF">2012-12-19T21:43:35Z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