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215" r:id="rId2"/>
    <p:sldId id="1216" r:id="rId3"/>
    <p:sldId id="1217" r:id="rId4"/>
    <p:sldId id="1218" r:id="rId5"/>
    <p:sldId id="1219" r:id="rId6"/>
    <p:sldId id="1220" r:id="rId7"/>
    <p:sldId id="1221" r:id="rId8"/>
    <p:sldId id="1222" r:id="rId9"/>
    <p:sldId id="1223" r:id="rId1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2" d="100"/>
          <a:sy n="82" d="100"/>
        </p:scale>
        <p:origin x="-84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53308" y="46936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first Noel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66837" y="149548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Was to certain poor shepherds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81274" y="205361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fields as they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7307" y="29133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fields where they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2547" y="340048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Keeping their sheep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814" y="39656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On a cold winter’s night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553" y="445648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That was so deep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08" y="100648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angels did say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7179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504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533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They looked up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Shining in the East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7620" y="29792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to the earth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817" y="40590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And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so</a:t>
            </a: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 it </a:t>
            </a:r>
            <a:r>
              <a:rPr lang="en-US" sz="4300" b="1" dirty="0" smtClean="0">
                <a:solidFill>
                  <a:schemeClr val="bg1"/>
                </a:solidFill>
                <a:latin typeface="Times New Roman" charset="0"/>
              </a:rPr>
              <a:t>continued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620" y="351636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It gave great light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3" y="452177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Both </a:t>
            </a:r>
            <a:r>
              <a:rPr lang="en-US" sz="4300" b="1" dirty="0" smtClean="0">
                <a:solidFill>
                  <a:schemeClr val="bg1"/>
                </a:solidFill>
                <a:latin typeface="Times New Roman" charset="0"/>
              </a:rPr>
              <a:t>day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Beyond them far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398" y="11229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saw a star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3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7179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504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533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by the light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Three wise men came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7620" y="29792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To seek for a King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817" y="4059028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And to follow the star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620" y="351636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Was their intent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3" y="4521775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Wherever it went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From country afar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398" y="11229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Of that same star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7179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504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62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533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This star drew nigh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Over Bethlehem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7620" y="29792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there it did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817" y="4059028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Right over the place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620" y="351636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Both pause and stay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1398" y="4648200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Where Jesus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It took it’s rest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398" y="11229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To the northwest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0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7179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504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11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533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Then let us all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Sing praises to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7620" y="29792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That hath made heaven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817" y="4059028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And with His blood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620" y="351636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earth of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nought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3" y="4521775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Mankind hath brought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Our Heavenly Lord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398" y="11229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With one accord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86990</TotalTime>
  <Words>214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540</cp:revision>
  <dcterms:created xsi:type="dcterms:W3CDTF">2000-04-04T23:34:29Z</dcterms:created>
  <dcterms:modified xsi:type="dcterms:W3CDTF">2012-12-19T21:43:49Z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