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1254" r:id="rId3"/>
    <p:sldId id="1229" r:id="rId4"/>
    <p:sldId id="1255" r:id="rId5"/>
    <p:sldId id="1257" r:id="rId6"/>
    <p:sldId id="1256" r:id="rId7"/>
    <p:sldId id="1258" r:id="rId8"/>
    <p:sldId id="1259" r:id="rId9"/>
    <p:sldId id="1260" r:id="rId10"/>
    <p:sldId id="1261" r:id="rId11"/>
    <p:sldId id="1262" r:id="rId12"/>
    <p:sldId id="1263" r:id="rId13"/>
    <p:sldId id="1264" r:id="rId14"/>
    <p:sldId id="1265" r:id="rId1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82" d="100"/>
          <a:sy n="82" d="100"/>
        </p:scale>
        <p:origin x="-84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7CAAF7C-A861-4466-A839-66852123EB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01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129-2313-4320-81B8-415DCB0D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2274-F826-4B30-B451-F13EED889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08C0-5573-4A15-A9CC-4D6CBA3F0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7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9867E-35A8-4100-9BB3-0C30D9357A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423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2399A-6B79-4625-9197-EC6C76BD41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07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D507D-FE82-4FBC-8963-909CF3FFC0D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993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6D0C1-AC8E-4939-83CF-D9FA4D6EF0C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306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93F60-6D89-4A52-B69A-AAD2D6FBA7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728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B1DC7-5410-480F-A80A-62B72FFAF4A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79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804D4-91E2-47DE-B434-E9698A815A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7662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685B9-4559-44A8-9220-6E0DE675DCE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0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8B67-34EC-486B-9F4A-E38BAE140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98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461DA-77BD-433B-83DE-4B77548010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4723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B3D55-04C5-47F4-B6C0-60FBB63AEF4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926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FF57A-DC0F-496A-872B-AC38CECD50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48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7BAB-B248-4072-9D2D-576EDA1F6A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D05F-735C-45F4-A946-5003ECEED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997-4138-4140-9E01-3764D4683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24F9B-47E2-4AA2-BC2F-C0C26CD4A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FE499-8051-4EB8-A98C-5D453D7BB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A1EF9-7B57-4483-9D96-8D77B62D1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9E69-1C40-4A26-A549-695E82A9B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7CFC09E-32D0-482E-9E5A-2EE0C681CD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A8E774CF-DBA7-4D98-8D99-C5DD468C3D9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65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85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17646" y="82513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This star drew nigh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35292" y="148125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To the northwest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110294"/>
            <a:ext cx="91087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Over Bethlehem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2938" y="276641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It took it’s rest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91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17646" y="82513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there it did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35292" y="148125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Both pause and stay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35292" y="211029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Right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ov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er the place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2938" y="276641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Where Jesus lay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62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17646" y="82513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Then let us all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35292" y="148125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With one accord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110294"/>
            <a:ext cx="91087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Sing praises to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2938" y="276641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Our Heavenly Lord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12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17646" y="82513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That hath made heaven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35292" y="148125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earth of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charset="0"/>
              </a:rPr>
              <a:t>nought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35292" y="211029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with His blood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2938" y="276641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Mankind hath brought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41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17646" y="82513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first Noel 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35292" y="148125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 angels did say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35292" y="211029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Was to certain poor shepherds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2938" y="276641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In fields as thy lay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0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17646" y="82513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In fields where they lay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35292" y="148125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Keeping their sheep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35292" y="211029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On a cold winter’s night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2938" y="276641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That was so deep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34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17646" y="115382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latin typeface="Times New Roman" charset="0"/>
              </a:rPr>
              <a:t>      Noel… Noel…</a:t>
            </a:r>
            <a:endParaRPr lang="en-US" sz="72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2082674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latin typeface="Times New Roman" charset="0"/>
              </a:rPr>
              <a:t>         Noel…   Noel….</a:t>
            </a:r>
            <a:endParaRPr lang="en-US" sz="72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80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267129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latin typeface="Times New Roman" charset="0"/>
              </a:rPr>
              <a:t>       The King of Israel</a:t>
            </a:r>
            <a:endParaRPr lang="en-US" sz="72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7008" y="1143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latin typeface="Times New Roman" charset="0"/>
              </a:rPr>
              <a:t>                Born is</a:t>
            </a:r>
            <a:endParaRPr lang="en-US" sz="72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93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17646" y="82513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They looked up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35292" y="148125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saw a star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110294"/>
            <a:ext cx="91087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Shining in the east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2938" y="276641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Beyond them far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01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17646" y="82513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to the earth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35292" y="148125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It gave great light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35292" y="211029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so it continued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2938" y="276641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Both day and night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63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17646" y="82513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by the light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35292" y="148125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Of that star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110294"/>
            <a:ext cx="91087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Three wise men came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2938" y="276641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From country far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82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17646" y="82513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To seek for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35292" y="1481256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 King was their intent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35292" y="211029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And to follow that star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52938" y="276641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Wherever it went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16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87472</TotalTime>
  <Words>169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545</cp:revision>
  <dcterms:created xsi:type="dcterms:W3CDTF">2000-04-04T23:34:29Z</dcterms:created>
  <dcterms:modified xsi:type="dcterms:W3CDTF">2012-12-19T20:55:31Z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